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7"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4" d="100"/>
          <a:sy n="84" d="100"/>
        </p:scale>
        <p:origin x="2958" y="10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2/3/2025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113729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2/3/2025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00525" y="2694057"/>
            <a:ext cx="2403222" cy="707886"/>
          </a:xfrm>
          <a:prstGeom prst="rect">
            <a:avLst/>
          </a:prstGeom>
          <a:noFill/>
        </p:spPr>
        <p:txBody>
          <a:bodyPr wrap="none" rtlCol="0">
            <a:spAutoFit/>
          </a:bodyPr>
          <a:lstStyle/>
          <a:p>
            <a:r>
              <a:rPr lang="en-US" sz="2000" b="1" dirty="0"/>
              <a:t>Gloria Lazar, </a:t>
            </a:r>
          </a:p>
          <a:p>
            <a:r>
              <a:rPr lang="en-US" sz="2000" b="1" dirty="0" err="1"/>
              <a:t>Generations</a:t>
            </a:r>
            <a:r>
              <a:rPr lang="en-US" sz="2000" b="1" i="1" dirty="0" err="1"/>
              <a:t>Forward</a:t>
            </a:r>
            <a:endParaRPr lang="en-US" sz="2000" b="1" dirty="0"/>
          </a:p>
        </p:txBody>
      </p:sp>
      <p:sp>
        <p:nvSpPr>
          <p:cNvPr id="8" name="TextBox 7"/>
          <p:cNvSpPr txBox="1"/>
          <p:nvPr/>
        </p:nvSpPr>
        <p:spPr>
          <a:xfrm>
            <a:off x="12865" y="3443778"/>
            <a:ext cx="6824762" cy="3493264"/>
          </a:xfrm>
          <a:prstGeom prst="rect">
            <a:avLst/>
          </a:prstGeom>
          <a:noFill/>
        </p:spPr>
        <p:txBody>
          <a:bodyPr wrap="square" rtlCol="0">
            <a:spAutoFit/>
          </a:bodyPr>
          <a:lstStyle/>
          <a:p>
            <a:r>
              <a:rPr lang="en-US" sz="1200" dirty="0"/>
              <a:t>        </a:t>
            </a:r>
            <a:r>
              <a:rPr lang="en-US" sz="1400" dirty="0"/>
              <a:t>Gloria Lazar tells the story of her father, Arthur, whose courage, </a:t>
            </a:r>
          </a:p>
          <a:p>
            <a:r>
              <a:rPr lang="en-US" sz="1400" dirty="0"/>
              <a:t>determination and cunning were key to his survival after the Nazis </a:t>
            </a:r>
          </a:p>
          <a:p>
            <a:r>
              <a:rPr lang="en-US" sz="1400" dirty="0"/>
              <a:t>Invaded his town in southern Poland in September 1939. Gloria’s story </a:t>
            </a:r>
          </a:p>
          <a:p>
            <a:r>
              <a:rPr lang="en-US" sz="1400" dirty="0"/>
              <a:t>traces his escape from the Nazis, imprisonment in a Soviet concentration camp, daring leap from a Polish troop train and the remaining years of the war working on a Soviet commune. Arthur broke his silence 35 years after the end of the war and recorded his story as an oral memoir so that his only child would write about his survival and the endurance of the human spirit.</a:t>
            </a:r>
          </a:p>
          <a:p>
            <a:endParaRPr lang="en-US" sz="1400" dirty="0"/>
          </a:p>
          <a:p>
            <a:r>
              <a:rPr lang="en-US" sz="1400" dirty="0"/>
              <a:t>Gloria works in private practice as a speech-language pathologist, public speaking coach and speech writer in Tarrytown. Gloria has published freelance articles in </a:t>
            </a:r>
            <a:r>
              <a:rPr lang="en-US" sz="1400" i="1" dirty="0"/>
              <a:t>The</a:t>
            </a:r>
            <a:r>
              <a:rPr lang="en-US" sz="1400" dirty="0"/>
              <a:t> </a:t>
            </a:r>
            <a:r>
              <a:rPr lang="en-US" sz="1400" i="1" dirty="0"/>
              <a:t>New York Times</a:t>
            </a:r>
            <a:r>
              <a:rPr lang="en-US" sz="1400" dirty="0"/>
              <a:t>, </a:t>
            </a:r>
            <a:r>
              <a:rPr lang="en-US" sz="1400" i="1" dirty="0"/>
              <a:t>The Washington Post</a:t>
            </a:r>
            <a:r>
              <a:rPr lang="en-US" sz="1400" dirty="0"/>
              <a:t>, </a:t>
            </a:r>
            <a:r>
              <a:rPr lang="en-US" sz="1400" i="1" dirty="0"/>
              <a:t>The Chicago Tribune</a:t>
            </a:r>
            <a:r>
              <a:rPr lang="en-US" sz="1400" dirty="0"/>
              <a:t>, and poetry in literary journals. She has completed a young adult </a:t>
            </a:r>
            <a:r>
              <a:rPr lang="en-US" sz="1400"/>
              <a:t>novel</a:t>
            </a:r>
            <a:r>
              <a:rPr lang="en-US" sz="1400" i="1"/>
              <a:t>, All The Falling Stars</a:t>
            </a:r>
            <a:r>
              <a:rPr lang="en-US" sz="1400"/>
              <a:t>, </a:t>
            </a:r>
            <a:r>
              <a:rPr lang="en-US" sz="1400" dirty="0"/>
              <a:t>about the uprising of the Warsaw ghetto and is working on a screenplay adaptation. Her screenplay, </a:t>
            </a:r>
            <a:r>
              <a:rPr lang="en-US" sz="1400" i="1" dirty="0" err="1"/>
              <a:t>Djambul</a:t>
            </a:r>
            <a:r>
              <a:rPr lang="en-US" sz="1400" dirty="0"/>
              <a:t>, grew out of her father’s Holocaust experience.</a:t>
            </a:r>
          </a:p>
          <a:p>
            <a:endParaRPr lang="en-US" sz="1100"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03644" y="2677739"/>
            <a:ext cx="1433983" cy="1463310"/>
          </a:xfrm>
          <a:prstGeom prst="rect">
            <a:avLst/>
          </a:prstGeom>
        </p:spPr>
      </p:pic>
      <p:sp>
        <p:nvSpPr>
          <p:cNvPr id="30" name="Picture Placeholder 4"/>
          <p:cNvSpPr>
            <a:spLocks noGrp="1"/>
          </p:cNvSpPr>
          <p:nvPr>
            <p:ph type="pic" sz="quarter" idx="14"/>
          </p:nvPr>
        </p:nvSpPr>
        <p:spPr>
          <a:xfrm>
            <a:off x="228600" y="72390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2"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3"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4030104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219</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56</cp:revision>
  <cp:lastPrinted>2018-04-04T14:43:51Z</cp:lastPrinted>
  <dcterms:created xsi:type="dcterms:W3CDTF">2016-09-20T17:48:39Z</dcterms:created>
  <dcterms:modified xsi:type="dcterms:W3CDTF">2025-02-03T20:26:04Z</dcterms:modified>
</cp:coreProperties>
</file>