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0" d="100"/>
          <a:sy n="80" d="100"/>
        </p:scale>
        <p:origin x="3084" y="30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11/12/2025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11/12/2025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5497" y="3101712"/>
            <a:ext cx="2261453" cy="707886"/>
          </a:xfrm>
          <a:prstGeom prst="rect">
            <a:avLst/>
          </a:prstGeom>
          <a:noFill/>
        </p:spPr>
        <p:txBody>
          <a:bodyPr wrap="none" rtlCol="0">
            <a:spAutoFit/>
          </a:bodyPr>
          <a:lstStyle/>
          <a:p>
            <a:r>
              <a:rPr lang="en-US" sz="2000" b="1" dirty="0"/>
              <a:t>Fred Schoenfeld</a:t>
            </a:r>
          </a:p>
          <a:p>
            <a:r>
              <a:rPr lang="en-US" sz="2000" b="1" dirty="0"/>
              <a:t>Holocaust Survivor </a:t>
            </a:r>
          </a:p>
        </p:txBody>
      </p:sp>
      <p:sp>
        <p:nvSpPr>
          <p:cNvPr id="8" name="TextBox 7"/>
          <p:cNvSpPr txBox="1"/>
          <p:nvPr/>
        </p:nvSpPr>
        <p:spPr>
          <a:xfrm>
            <a:off x="89975" y="3931319"/>
            <a:ext cx="6554241" cy="3775201"/>
          </a:xfrm>
          <a:prstGeom prst="rect">
            <a:avLst/>
          </a:prstGeom>
          <a:noFill/>
        </p:spPr>
        <p:txBody>
          <a:bodyPr wrap="square" rtlCol="0">
            <a:spAutoFit/>
          </a:bodyPr>
          <a:lstStyle/>
          <a:p>
            <a:pPr marL="0" marR="0">
              <a:lnSpc>
                <a:spcPct val="107000"/>
              </a:lnSpc>
              <a:spcBef>
                <a:spcPts val="0"/>
              </a:spcBef>
              <a:spcAft>
                <a:spcPts val="800"/>
              </a:spcAft>
            </a:pPr>
            <a:r>
              <a:rPr lang="en-US" sz="1400" dirty="0"/>
              <a:t>       </a:t>
            </a:r>
            <a:r>
              <a:rPr lang="en-US" sz="1400" dirty="0">
                <a:effectLst/>
                <a:latin typeface="Calibri" panose="020F0502020204030204" pitchFamily="34" charset="0"/>
                <a:ea typeface="Calibri" panose="020F0502020204030204" pitchFamily="34" charset="0"/>
                <a:cs typeface="Calibri" panose="020F0502020204030204" pitchFamily="34" charset="0"/>
              </a:rPr>
              <a:t>Fred Schoenfeld was born in 1936, to Simcha (Simon) and Ilonka (Ellen) Schoenfeld in Kosice, Czechoslovakia.  He shares the story of how his family moved to Presov in the newly created Slovak puppet state in 1939, after Kosice was ceded to Hungary as part of the post-Munich dismemberment of Czechoslovakia, initially avoided the deportation of Jews that began in 1942 owing to Simcha’s employment with a chemical and dye company that was deemed essential to the Slovak economy, and survived numerous close calls as the noose tightened around Slovakia’s Jews, moving first to a rural farming area and ultimately finding refuge in the Tatra mountains during Autumn and Winter 1944/45, where they were liberated by Czech partisans and Soviet forces in February 1945. The </a:t>
            </a:r>
            <a:r>
              <a:rPr lang="en-US" sz="1400">
                <a:effectLst/>
                <a:latin typeface="Calibri" panose="020F0502020204030204" pitchFamily="34" charset="0"/>
                <a:ea typeface="Calibri" panose="020F0502020204030204" pitchFamily="34" charset="0"/>
                <a:cs typeface="Calibri" panose="020F0502020204030204" pitchFamily="34" charset="0"/>
              </a:rPr>
              <a:t>family immigrated </a:t>
            </a:r>
            <a:r>
              <a:rPr lang="en-US" sz="1400" dirty="0">
                <a:effectLst/>
                <a:latin typeface="Calibri" panose="020F0502020204030204" pitchFamily="34" charset="0"/>
                <a:ea typeface="Calibri" panose="020F0502020204030204" pitchFamily="34" charset="0"/>
                <a:cs typeface="Calibri" panose="020F0502020204030204" pitchFamily="34" charset="0"/>
              </a:rPr>
              <a:t>to the United States in 1948 as the communists took power in the reunited Czechoslovakia.  </a:t>
            </a:r>
            <a:r>
              <a:rPr lang="en-US" sz="1400" dirty="0">
                <a:effectLst/>
                <a:latin typeface="Calibri" panose="020F0502020204030204" pitchFamily="34" charset="0"/>
                <a:ea typeface="Times New Roman" panose="02020603050405020304" pitchFamily="18" charset="0"/>
                <a:cs typeface="Calibri" panose="020F0502020204030204" pitchFamily="34" charset="0"/>
              </a:rPr>
              <a:t>Since 2014, Fred has lectured about his story of survival to numerous public and private middle school and high school students in the greater New York area.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p>
          <a:p>
            <a:endParaRPr lang="en-US" sz="1200" dirty="0"/>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934469" y="2614538"/>
            <a:ext cx="1654639" cy="1327126"/>
          </a:xfrm>
          <a:prstGeom prst="rect">
            <a:avLst/>
          </a:prstGeom>
        </p:spPr>
      </p:pic>
      <p:sp>
        <p:nvSpPr>
          <p:cNvPr id="30" name="Picture Placeholder 4"/>
          <p:cNvSpPr>
            <a:spLocks noGrp="1"/>
          </p:cNvSpPr>
          <p:nvPr>
            <p:ph type="pic" sz="quarter" idx="14"/>
          </p:nvPr>
        </p:nvSpPr>
        <p:spPr>
          <a:xfrm>
            <a:off x="228600" y="7239000"/>
            <a:ext cx="2362200" cy="1828800"/>
          </a:xfrm>
        </p:spPr>
        <p:txBody>
          <a:bodyPr/>
          <a:lstStyle/>
          <a:p>
            <a:endParaRPr lang="en-US"/>
          </a:p>
        </p:txBody>
      </p:sp>
      <p:grpSp>
        <p:nvGrpSpPr>
          <p:cNvPr id="28" name="Group 27"/>
          <p:cNvGrpSpPr/>
          <p:nvPr/>
        </p:nvGrpSpPr>
        <p:grpSpPr>
          <a:xfrm>
            <a:off x="0" y="-2585"/>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210</Words>
  <Application>Microsoft Office PowerPoint</Application>
  <PresentationFormat>Letter Paper (8.5x11 in)</PresentationFormat>
  <Paragraphs>12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66</cp:revision>
  <cp:lastPrinted>2018-04-04T14:43:51Z</cp:lastPrinted>
  <dcterms:created xsi:type="dcterms:W3CDTF">2016-09-20T17:48:39Z</dcterms:created>
  <dcterms:modified xsi:type="dcterms:W3CDTF">2025-11-12T14:46:25Z</dcterms:modified>
</cp:coreProperties>
</file>