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letter"/>
  <p:notesSz cx="7010400" cy="9296400"/>
  <p:defaultTextStyle>
    <a:defPPr>
      <a:defRPr lang="en-US"/>
    </a:defPPr>
    <a:lvl1pPr marL="0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8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6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03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71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9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07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75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43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00"/>
    <a:srgbClr val="FF6600"/>
    <a:srgbClr val="F2D6B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60"/>
  </p:normalViewPr>
  <p:slideViewPr>
    <p:cSldViewPr>
      <p:cViewPr varScale="1">
        <p:scale>
          <a:sx n="81" d="100"/>
          <a:sy n="81" d="100"/>
        </p:scale>
        <p:origin x="1416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9ACE8-435E-44BD-9479-BEE19CB67463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8596B-714A-44B3-BECB-5DD3AAE9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6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8596B-714A-44B3-BECB-5DD3AAE97C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14350" y="6781800"/>
            <a:ext cx="2228850" cy="21796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05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9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2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31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30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58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9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9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3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68" indent="0">
              <a:buNone/>
              <a:defRPr sz="2800"/>
            </a:lvl2pPr>
            <a:lvl3pPr marL="914336" indent="0">
              <a:buNone/>
              <a:defRPr sz="2400"/>
            </a:lvl3pPr>
            <a:lvl4pPr marL="1371503" indent="0">
              <a:buNone/>
              <a:defRPr sz="2000"/>
            </a:lvl4pPr>
            <a:lvl5pPr marL="1828671" indent="0">
              <a:buNone/>
              <a:defRPr sz="2000"/>
            </a:lvl5pPr>
            <a:lvl6pPr marL="2285839" indent="0">
              <a:buNone/>
              <a:defRPr sz="2000"/>
            </a:lvl6pPr>
            <a:lvl7pPr marL="2743007" indent="0">
              <a:buNone/>
              <a:defRPr sz="2000"/>
            </a:lvl7pPr>
            <a:lvl8pPr marL="3200175" indent="0">
              <a:buNone/>
              <a:defRPr sz="2000"/>
            </a:lvl8pPr>
            <a:lvl9pPr marL="365734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3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9AC81-CE37-4FA5-9D09-98CA3711665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0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6" indent="-342876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8" indent="-285730" algn="l" defTabSz="9143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0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7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55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3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1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9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26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8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1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9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7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5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hrecny.org/index.php?src=events&amp;srctype=detail&amp;category=Community%20Event&amp;refno=176" TargetMode="External"/><Relationship Id="rId13" Type="http://schemas.openxmlformats.org/officeDocument/2006/relationships/hyperlink" Target="https://hhrecny.org/" TargetMode="External"/><Relationship Id="rId3" Type="http://schemas.openxmlformats.org/officeDocument/2006/relationships/image" Target="../media/image1.gif"/><Relationship Id="rId7" Type="http://schemas.openxmlformats.org/officeDocument/2006/relationships/image" Target="../media/image3.gif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hrecny.org/index.php?src=events&amp;srctype=detail&amp;category=lecture&amp;refno=198" TargetMode="External"/><Relationship Id="rId11" Type="http://schemas.openxmlformats.org/officeDocument/2006/relationships/image" Target="../media/image4.png"/><Relationship Id="rId5" Type="http://schemas.openxmlformats.org/officeDocument/2006/relationships/image" Target="../media/image2.gif"/><Relationship Id="rId10" Type="http://schemas.openxmlformats.org/officeDocument/2006/relationships/hyperlink" Target="http://www.hhrecny.org/index.php?src=events&amp;srctype=detail&amp;category=Community%20Event&amp;refno=195" TargetMode="External"/><Relationship Id="rId4" Type="http://schemas.openxmlformats.org/officeDocument/2006/relationships/hyperlink" Target="http://myemail.constantcontact.com/Four-Upcoming-events-and-Introducing-our-new-Membership-Program.html?soid=1112323251565&amp;aid=fA431a8m6ik" TargetMode="External"/><Relationship Id="rId9" Type="http://schemas.openxmlformats.org/officeDocument/2006/relationships/hyperlink" Target="http://www.hhrecny.org/index.php?src=events&amp;submenu=speakers&amp;srctype=detail&amp;category=Community%20Event&amp;refno=1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.rs6.net/t?e=fA431a8m6ik&amp;c=0&amp;r=0&amp;_ts=14743929769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hlinkClick r:id="rId4"/>
          </p:cNvPr>
          <p:cNvSpPr>
            <a:spLocks noChangeArrowheads="1"/>
          </p:cNvSpPr>
          <p:nvPr/>
        </p:nvSpPr>
        <p:spPr bwMode="auto">
          <a:xfrm>
            <a:off x="6151563" y="1800947"/>
            <a:ext cx="285750" cy="37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73775" y="1713726"/>
            <a:ext cx="11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11108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edicin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Watchers">
            <a:hlinkClick r:id="rId8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StillHere">
            <a:hlinkClick r:id="rId9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Judy">
            <a:hlinkClick r:id="rId10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2609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535" y="2674316"/>
            <a:ext cx="2187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Eta Levin Hecht, </a:t>
            </a:r>
          </a:p>
          <a:p>
            <a:r>
              <a:rPr lang="en-US" sz="2000" b="1" dirty="0" smtClean="0"/>
              <a:t>Holocaust Survivor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-428" y="3550860"/>
            <a:ext cx="65821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 </a:t>
            </a:r>
            <a:r>
              <a:rPr lang="en-US" sz="1100" dirty="0" smtClean="0"/>
              <a:t>      </a:t>
            </a:r>
            <a:r>
              <a:rPr lang="en-US" dirty="0"/>
              <a:t>Born in </a:t>
            </a:r>
            <a:r>
              <a:rPr lang="en-US" dirty="0" err="1"/>
              <a:t>Kovno</a:t>
            </a:r>
            <a:r>
              <a:rPr lang="en-US" dirty="0"/>
              <a:t>, Lithuania, Eta was forced to enter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ghetto with her mother and father in July of 1941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 </a:t>
            </a:r>
            <a:r>
              <a:rPr lang="en-US" dirty="0"/>
              <a:t>parents arranged for Eta to be hidden with </a:t>
            </a:r>
            <a:r>
              <a:rPr lang="en-US" dirty="0" smtClean="0"/>
              <a:t>a</a:t>
            </a:r>
          </a:p>
          <a:p>
            <a:r>
              <a:rPr lang="en-US" dirty="0" smtClean="0"/>
              <a:t>Christian </a:t>
            </a:r>
            <a:r>
              <a:rPr lang="en-US" dirty="0"/>
              <a:t>family. Her mother and father were sent </a:t>
            </a:r>
            <a:r>
              <a:rPr lang="en-US" dirty="0" smtClean="0"/>
              <a:t>to</a:t>
            </a:r>
          </a:p>
          <a:p>
            <a:r>
              <a:rPr lang="en-US" dirty="0" smtClean="0"/>
              <a:t>camps</a:t>
            </a:r>
            <a:r>
              <a:rPr lang="en-US" dirty="0"/>
              <a:t>. They were later reunited and placed in a </a:t>
            </a:r>
            <a:r>
              <a:rPr lang="en-US" dirty="0" smtClean="0"/>
              <a:t>DP</a:t>
            </a:r>
          </a:p>
          <a:p>
            <a:r>
              <a:rPr lang="en-US" dirty="0" smtClean="0"/>
              <a:t>(</a:t>
            </a:r>
            <a:r>
              <a:rPr lang="en-US" dirty="0"/>
              <a:t>displaced persons) camp near Munich, Germany. They spent time in France before emigrating to the United States in 1952.</a:t>
            </a:r>
            <a:endParaRPr lang="en-US" sz="1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21706" y="2965172"/>
            <a:ext cx="2125711" cy="15942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3200" y="7214685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Event held at: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369949" y="7208322"/>
            <a:ext cx="10783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[location]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[date]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[time]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99535" y="7010400"/>
            <a:ext cx="66294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TextBox 1"/>
          <p:cNvSpPr txBox="1"/>
          <p:nvPr/>
        </p:nvSpPr>
        <p:spPr>
          <a:xfrm>
            <a:off x="4260211" y="1375172"/>
            <a:ext cx="1891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8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6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03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71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9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07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75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43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hlinkClick r:id="rId13"/>
              </a:rPr>
              <a:t>https://hhrecny.org</a:t>
            </a:r>
            <a:r>
              <a:rPr lang="en-US" sz="1600" dirty="0" smtClean="0">
                <a:hlinkClick r:id="rId13"/>
              </a:rPr>
              <a:t>/</a:t>
            </a:r>
            <a:endParaRPr lang="en-US" sz="1600" dirty="0" smtClean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24275" y="7179059"/>
            <a:ext cx="2438400" cy="1746753"/>
          </a:xfrm>
        </p:spPr>
      </p:sp>
    </p:spTree>
    <p:extLst>
      <p:ext uri="{BB962C8B-B14F-4D97-AF65-F5344CB8AC3E}">
        <p14:creationId xmlns:p14="http://schemas.microsoft.com/office/powerpoint/2010/main" val="419959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103</Words>
  <Application>Microsoft Office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Lana Pattinson</dc:creator>
  <cp:lastModifiedBy>Marie Riemerschmid</cp:lastModifiedBy>
  <cp:revision>69</cp:revision>
  <cp:lastPrinted>2018-03-28T17:46:58Z</cp:lastPrinted>
  <dcterms:created xsi:type="dcterms:W3CDTF">2016-09-20T17:48:39Z</dcterms:created>
  <dcterms:modified xsi:type="dcterms:W3CDTF">2020-02-19T18:41:35Z</dcterms:modified>
</cp:coreProperties>
</file>