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p:cViewPr varScale="1">
        <p:scale>
          <a:sx n="78" d="100"/>
          <a:sy n="78" d="100"/>
        </p:scale>
        <p:origin x="3090" y="29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2/7/2025</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dirty="0"/>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dirty="0"/>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
        <p:nvSpPr>
          <p:cNvPr id="8" name="Picture Placeholder 7"/>
          <p:cNvSpPr>
            <a:spLocks noGrp="1"/>
          </p:cNvSpPr>
          <p:nvPr>
            <p:ph type="pic" sz="quarter" idx="13"/>
          </p:nvPr>
        </p:nvSpPr>
        <p:spPr>
          <a:xfrm>
            <a:off x="514350" y="6781800"/>
            <a:ext cx="2228850" cy="2179638"/>
          </a:xfrm>
        </p:spPr>
        <p:txBody>
          <a:bodyPr/>
          <a:lstStyle/>
          <a:p>
            <a:endParaRPr lang="en-US" dirty="0"/>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2/7/2025</a:t>
            </a:fld>
            <a:endParaRPr lang="en-US" dirty="0"/>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dirty="0"/>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dirty="0"/>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dirty="0">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dirty="0">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Ellen Kaidanow, </a:t>
            </a:r>
          </a:p>
          <a:p>
            <a:r>
              <a:rPr lang="en-US" sz="2000" b="1" dirty="0"/>
              <a:t>Generations</a:t>
            </a:r>
            <a:r>
              <a:rPr lang="en-US" sz="2000" b="1" i="1" dirty="0"/>
              <a:t>Forward </a:t>
            </a:r>
            <a:r>
              <a:rPr lang="en-US" sz="2000" b="1" dirty="0"/>
              <a:t>Speaker</a:t>
            </a:r>
          </a:p>
        </p:txBody>
      </p:sp>
      <p:sp>
        <p:nvSpPr>
          <p:cNvPr id="8" name="TextBox 7"/>
          <p:cNvSpPr txBox="1"/>
          <p:nvPr/>
        </p:nvSpPr>
        <p:spPr>
          <a:xfrm>
            <a:off x="73764" y="3290223"/>
            <a:ext cx="6582131" cy="3754874"/>
          </a:xfrm>
          <a:prstGeom prst="rect">
            <a:avLst/>
          </a:prstGeom>
          <a:noFill/>
        </p:spPr>
        <p:txBody>
          <a:bodyPr wrap="square" rtlCol="0">
            <a:spAutoFit/>
          </a:bodyPr>
          <a:lstStyle/>
          <a:p>
            <a:r>
              <a:rPr lang="en-US" sz="1400" dirty="0"/>
              <a:t>       Ellen Kaidanow is the daughter-in-law of two Holocaust survivors.  Her </a:t>
            </a:r>
          </a:p>
          <a:p>
            <a:r>
              <a:rPr lang="en-US" sz="1400" dirty="0"/>
              <a:t>mother in law, also named Ellen Kaidanow, was only 5 years old when her </a:t>
            </a:r>
          </a:p>
          <a:p>
            <a:r>
              <a:rPr lang="en-US" sz="1400" dirty="0"/>
              <a:t>mother, father and two sisters were all forced to move from their beautiful home in Dubno, Ukraine to a walled Jewish ghetto.  </a:t>
            </a:r>
          </a:p>
          <a:p>
            <a:endParaRPr lang="en-US" sz="1400" dirty="0"/>
          </a:p>
          <a:p>
            <a:r>
              <a:rPr lang="en-US" sz="1400" dirty="0"/>
              <a:t>Ellen tells the story of her mother in law’s life as a young girl in the ghetto and her miraculous tale of becoming the sole survivor of her family at age 6.  She was saved by a Christian woman who hid her for two years.</a:t>
            </a:r>
          </a:p>
          <a:p>
            <a:endParaRPr lang="en-US" sz="1400" dirty="0"/>
          </a:p>
          <a:p>
            <a:r>
              <a:rPr lang="en-US" sz="1400" dirty="0"/>
              <a:t>Ellen feels that part of her fate and purpose is to be a witness for her mother in law’s story.  She wants to honor her and help others of all religions have a personal connection to the Holocaust so they become witnesses. Most important, she wants to influence others to be “upstanders”, not bystanders. She also wants to show those who are struggling with tragedy that her mother in law was able to be resilient under the worst circumstances and went on to have great joy and love in her life despite the devastating experiences she had as a child. She wants to inspire others to never give up hope and to be grateful for what you do have.   </a:t>
            </a: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15000" y="2597833"/>
            <a:ext cx="1143000" cy="1166139"/>
          </a:xfrm>
          <a:prstGeom prst="rect">
            <a:avLst/>
          </a:prstGeom>
        </p:spPr>
      </p:pic>
      <p:sp>
        <p:nvSpPr>
          <p:cNvPr id="9" name="TextBox 8"/>
          <p:cNvSpPr txBox="1"/>
          <p:nvPr/>
        </p:nvSpPr>
        <p:spPr>
          <a:xfrm>
            <a:off x="2815329" y="7360123"/>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42078" y="7353760"/>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73764" y="7260541"/>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37" name="Picture Placeholder 3"/>
          <p:cNvSpPr>
            <a:spLocks noGrp="1"/>
          </p:cNvSpPr>
          <p:nvPr>
            <p:ph type="pic" sz="quarter" idx="13"/>
          </p:nvPr>
        </p:nvSpPr>
        <p:spPr>
          <a:xfrm>
            <a:off x="228600" y="7380479"/>
            <a:ext cx="2438400" cy="1676400"/>
          </a:xfrm>
        </p:spPr>
        <p:txBody>
          <a:bodyPr/>
          <a:lstStyle/>
          <a:p>
            <a:endParaRPr lang="en-US" dirty="0"/>
          </a:p>
        </p:txBody>
      </p:sp>
      <p:sp>
        <p:nvSpPr>
          <p:cNvPr id="28" name="TextBox 1"/>
          <p:cNvSpPr txBox="1"/>
          <p:nvPr/>
        </p:nvSpPr>
        <p:spPr>
          <a:xfrm>
            <a:off x="4934469" y="1659266"/>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5928</TotalTime>
  <Words>252</Words>
  <Application>Microsoft Office PowerPoint</Application>
  <PresentationFormat>Letter Paper (8.5x11 in)</PresentationFormat>
  <Paragraphs>17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54</cp:revision>
  <cp:lastPrinted>2018-03-28T16:59:58Z</cp:lastPrinted>
  <dcterms:created xsi:type="dcterms:W3CDTF">2016-09-20T17:48:39Z</dcterms:created>
  <dcterms:modified xsi:type="dcterms:W3CDTF">2025-02-10T14:32:23Z</dcterms:modified>
</cp:coreProperties>
</file>