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98" d="100"/>
          <a:sy n="98" d="100"/>
        </p:scale>
        <p:origin x="3240" y="2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4/1/20</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4/1/20</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207" y="2523630"/>
            <a:ext cx="3284874" cy="707886"/>
          </a:xfrm>
          <a:prstGeom prst="rect">
            <a:avLst/>
          </a:prstGeom>
          <a:noFill/>
        </p:spPr>
        <p:txBody>
          <a:bodyPr wrap="none" rtlCol="0">
            <a:spAutoFit/>
          </a:bodyPr>
          <a:lstStyle/>
          <a:p>
            <a:r>
              <a:rPr lang="en-US" sz="2000" b="1" dirty="0"/>
              <a:t>Debra Nancy Lewis,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396655" y="3143584"/>
            <a:ext cx="3955738" cy="3970318"/>
          </a:xfrm>
          <a:prstGeom prst="rect">
            <a:avLst/>
          </a:prstGeom>
          <a:noFill/>
        </p:spPr>
        <p:txBody>
          <a:bodyPr wrap="square" rtlCol="0">
            <a:spAutoFit/>
          </a:bodyPr>
          <a:lstStyle/>
          <a:p>
            <a:r>
              <a:rPr lang="en-US" sz="1200" dirty="0"/>
              <a:t>       Debra Nancy Lewis is the child of two Polish Holocaust survivors. Her mother, Rose, was born in Lodz and survived the Lodz Ghetto, Birkenau, </a:t>
            </a:r>
            <a:r>
              <a:rPr lang="en-US" sz="1200" dirty="0" err="1"/>
              <a:t>Oederon</a:t>
            </a:r>
            <a:r>
              <a:rPr lang="en-US" sz="1200" dirty="0"/>
              <a:t> (</a:t>
            </a:r>
            <a:r>
              <a:rPr lang="en-US" sz="1200" dirty="0" err="1"/>
              <a:t>Flossenburg</a:t>
            </a:r>
            <a:r>
              <a:rPr lang="en-US" sz="1200" dirty="0"/>
              <a:t>) and </a:t>
            </a:r>
            <a:r>
              <a:rPr lang="en-US" sz="1200" dirty="0" err="1"/>
              <a:t>Terezin</a:t>
            </a:r>
            <a:r>
              <a:rPr lang="en-US" sz="1200" dirty="0"/>
              <a:t> before emigrating to London in 1945 with a group of 732 orphans known as “The Boys”. Debra’s father, Benjamin, was born in </a:t>
            </a:r>
            <a:r>
              <a:rPr lang="en-US" sz="1200" dirty="0" err="1"/>
              <a:t>Opatow</a:t>
            </a:r>
            <a:r>
              <a:rPr lang="en-US" sz="1200" dirty="0"/>
              <a:t> and was a prisoner at a subcamp of Buchenwald known as </a:t>
            </a:r>
            <a:r>
              <a:rPr lang="en-US" sz="1200" dirty="0" err="1"/>
              <a:t>Skarjisko</a:t>
            </a:r>
            <a:r>
              <a:rPr lang="en-US" sz="1200" dirty="0"/>
              <a:t> </a:t>
            </a:r>
            <a:r>
              <a:rPr lang="en-US" sz="1200" dirty="0" err="1"/>
              <a:t>Kamienna</a:t>
            </a:r>
            <a:r>
              <a:rPr lang="en-US" sz="1200" dirty="0"/>
              <a:t> where he was able to survive thanks to his skills as a tailor.</a:t>
            </a:r>
          </a:p>
          <a:p>
            <a:endParaRPr lang="en-US" sz="1200" dirty="0"/>
          </a:p>
          <a:p>
            <a:r>
              <a:rPr lang="en-US" sz="1200" dirty="0"/>
              <a:t>       Debra is a graduate of the </a:t>
            </a:r>
            <a:r>
              <a:rPr lang="en-US" sz="1200" dirty="0" err="1"/>
              <a:t>Workmans</a:t>
            </a:r>
            <a:r>
              <a:rPr lang="en-US" sz="1200" dirty="0"/>
              <a:t> Circle </a:t>
            </a:r>
            <a:r>
              <a:rPr lang="en-US" sz="1200" dirty="0" err="1"/>
              <a:t>Mitlshul</a:t>
            </a:r>
            <a:r>
              <a:rPr lang="en-US" sz="1200" dirty="0"/>
              <a:t>, and holds degrees in Social Work (Columbia University) and Education (Manhattanville College). She participated in the Holocaust and Resistance Jewish Teachers Program in 2017 and the </a:t>
            </a:r>
            <a:r>
              <a:rPr lang="en-US" sz="1200" dirty="0" err="1"/>
              <a:t>Belfer</a:t>
            </a:r>
            <a:r>
              <a:rPr lang="en-US" sz="1200" dirty="0"/>
              <a:t> National Conference for Educators (United States Holocaust Memorial Museum) and holds membership in the 45 Aid Society (London). She currently works as a teacher of remedial reading at Mildred E. Strang Middle School in Yorktown Heights, where she also has conducted Holocaust presentations and consulted on the development of Holocaust curriculum for 20 years. Debra presents her mother’s story.</a:t>
            </a:r>
          </a:p>
        </p:txBody>
      </p:sp>
      <p:sp>
        <p:nvSpPr>
          <p:cNvPr id="9" name="TextBox 8"/>
          <p:cNvSpPr txBox="1"/>
          <p:nvPr/>
        </p:nvSpPr>
        <p:spPr>
          <a:xfrm>
            <a:off x="2815329" y="7360123"/>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42078" y="7353760"/>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26495" y="7260541"/>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34469" y="1659266"/>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1" name="Picture Placeholder 10">
            <a:extLst>
              <a:ext uri="{FF2B5EF4-FFF2-40B4-BE49-F238E27FC236}">
                <a16:creationId xmlns:a16="http://schemas.microsoft.com/office/drawing/2014/main" id="{F403EABA-6540-BC42-A8B1-06699E8E8E3F}"/>
              </a:ext>
            </a:extLst>
          </p:cNvPr>
          <p:cNvPicPr>
            <a:picLocks noGrp="1" noChangeAspect="1"/>
          </p:cNvPicPr>
          <p:nvPr>
            <p:ph type="pic" sz="quarter" idx="13"/>
          </p:nvPr>
        </p:nvPicPr>
        <p:blipFill>
          <a:blip r:embed="rId13">
            <a:extLst>
              <a:ext uri="{28A0092B-C50C-407E-A947-70E740481C1C}">
                <a14:useLocalDpi xmlns:a14="http://schemas.microsoft.com/office/drawing/2010/main" val="0"/>
              </a:ext>
            </a:extLst>
          </a:blip>
          <a:srcRect t="8158" b="8158"/>
          <a:stretch>
            <a:fillRect/>
          </a:stretch>
        </p:blipFill>
        <p:spPr>
          <a:xfrm>
            <a:off x="4405962" y="2686696"/>
            <a:ext cx="2228850" cy="2179638"/>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225</Words>
  <Application>Microsoft Macintosh PowerPoint</Application>
  <PresentationFormat>Letter Paper (8.5x11 in)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Microsoft Office User</cp:lastModifiedBy>
  <cp:revision>57</cp:revision>
  <cp:lastPrinted>2018-03-28T16:59:58Z</cp:lastPrinted>
  <dcterms:created xsi:type="dcterms:W3CDTF">2016-09-20T17:48:39Z</dcterms:created>
  <dcterms:modified xsi:type="dcterms:W3CDTF">2020-04-01T17:57:51Z</dcterms:modified>
</cp:coreProperties>
</file>