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 varScale="1">
        <p:scale>
          <a:sx n="86" d="100"/>
          <a:sy n="86" d="100"/>
        </p:scale>
        <p:origin x="294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Debby </a:t>
            </a:r>
            <a:r>
              <a:rPr lang="en-US" sz="2000" b="1" dirty="0" err="1"/>
              <a:t>Ziering</a:t>
            </a:r>
            <a:r>
              <a:rPr lang="en-US" sz="2000" b="1" dirty="0"/>
              <a:t>, </a:t>
            </a:r>
          </a:p>
          <a:p>
            <a:r>
              <a:rPr lang="en-US" sz="2000" b="1" dirty="0" err="1"/>
              <a:t>Generations</a:t>
            </a:r>
            <a:r>
              <a:rPr lang="en-US" sz="2000" b="1" i="1" dirty="0" err="1"/>
              <a:t>Forward</a:t>
            </a:r>
            <a:r>
              <a:rPr lang="en-US" sz="2000" b="1" i="1" dirty="0"/>
              <a:t> </a:t>
            </a:r>
            <a:r>
              <a:rPr lang="en-US" sz="2000" b="1" dirty="0"/>
              <a:t>Speaker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4" y="3290223"/>
            <a:ext cx="6582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Debby is the daughter of two Holocaust survivors. </a:t>
            </a:r>
          </a:p>
          <a:p>
            <a:r>
              <a:rPr lang="en-US" dirty="0"/>
              <a:t>Her father Herman was born in Kassel, Germany and </a:t>
            </a:r>
          </a:p>
          <a:p>
            <a:r>
              <a:rPr lang="en-US" dirty="0"/>
              <a:t>was sent to the Riga Ghetto in Latvia. Herman was a </a:t>
            </a:r>
          </a:p>
          <a:p>
            <a:r>
              <a:rPr lang="en-US" dirty="0"/>
              <a:t>teen when the Nazis invaded Germany. </a:t>
            </a:r>
          </a:p>
          <a:p>
            <a:endParaRPr lang="en-US" dirty="0"/>
          </a:p>
          <a:p>
            <a:r>
              <a:rPr lang="en-US" dirty="0"/>
              <a:t>He survived the Riga Ghetto and </a:t>
            </a:r>
            <a:r>
              <a:rPr lang="en-US" dirty="0" err="1"/>
              <a:t>Kaiserwald</a:t>
            </a:r>
            <a:r>
              <a:rPr lang="en-US" dirty="0"/>
              <a:t>, a work camp in Riga </a:t>
            </a:r>
          </a:p>
          <a:p>
            <a:r>
              <a:rPr lang="en-US" dirty="0"/>
              <a:t>Ghetto and he dedicated his life to the exposure, deportation, and eventual trial of Nazi War Criminals. </a:t>
            </a:r>
          </a:p>
          <a:p>
            <a:endParaRPr lang="en-US" dirty="0"/>
          </a:p>
          <a:p>
            <a:r>
              <a:rPr lang="en-US" dirty="0"/>
              <a:t>        Debby recounts her father's story from the perspective of  a young teen as well as how her father's wartime story has impacted her.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913" y="740300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7408391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4982" y="7260541"/>
            <a:ext cx="67080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sp>
        <p:nvSpPr>
          <p:cNvPr id="3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28600" y="7414219"/>
            <a:ext cx="2408731" cy="1524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0965" y="2772913"/>
            <a:ext cx="1441250" cy="14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"/>
          <p:cNvSpPr txBox="1"/>
          <p:nvPr/>
        </p:nvSpPr>
        <p:spPr>
          <a:xfrm>
            <a:off x="4966147" y="1655579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3"/>
              </a:rPr>
              <a:t>https://hhrecny.org/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122</Words>
  <Application>Microsoft Office PowerPoint</Application>
  <PresentationFormat>Letter Paper (8.5x11 in)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67</cp:revision>
  <cp:lastPrinted>2018-03-28T16:59:58Z</cp:lastPrinted>
  <dcterms:created xsi:type="dcterms:W3CDTF">2016-09-20T17:48:39Z</dcterms:created>
  <dcterms:modified xsi:type="dcterms:W3CDTF">2025-05-19T23:57:42Z</dcterms:modified>
</cp:coreProperties>
</file>