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 varScale="1">
        <p:scale>
          <a:sx n="65" d="100"/>
          <a:sy n="65" d="100"/>
        </p:scale>
        <p:origin x="2390" y="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jp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497" y="3101712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Anna </a:t>
            </a:r>
            <a:r>
              <a:rPr lang="en-US" sz="2000" b="1" dirty="0" err="1"/>
              <a:t>Leiser</a:t>
            </a:r>
            <a:r>
              <a:rPr lang="en-US" sz="2000" b="1" dirty="0"/>
              <a:t>-Kleinhaus</a:t>
            </a:r>
          </a:p>
          <a:p>
            <a:r>
              <a:rPr lang="en-US" sz="2000" b="1" dirty="0"/>
              <a:t>Holocaust Survivor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38" y="4100072"/>
            <a:ext cx="4833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      Anna </a:t>
            </a:r>
            <a:r>
              <a:rPr lang="en-US" sz="1200" dirty="0" err="1"/>
              <a:t>Leiser</a:t>
            </a:r>
            <a:r>
              <a:rPr lang="en-US" sz="1200" dirty="0"/>
              <a:t>-Kleinhaus, born in 1936 in Antwerp, Belgium, describes her life while in hiding during the war, her times in a French orphanage, posing as a Catholic in a French town with her mother and  returning to Antwerp with her mother after the war and reuniting with her father after his liberation from a concentration camp. </a:t>
            </a:r>
          </a:p>
          <a:p>
            <a:endParaRPr lang="en-US" sz="1200" dirty="0"/>
          </a:p>
          <a:p>
            <a:r>
              <a:rPr lang="en-US" sz="1200" dirty="0"/>
              <a:t>She studied in Geneva, Switzerland where she met her husband. Immigrated to the US where she received a doctorate in pharmacology and had a productive career while raising three children. </a:t>
            </a:r>
          </a:p>
          <a:p>
            <a:endParaRPr lang="en-US" sz="1200" dirty="0"/>
          </a:p>
          <a:p>
            <a:r>
              <a:rPr lang="en-US" sz="1200" dirty="0"/>
              <a:t>Now retired she enjoys the company of her grandchildren. 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345" y="2785927"/>
            <a:ext cx="1573913" cy="1724121"/>
          </a:xfrm>
          <a:prstGeom prst="rect">
            <a:avLst/>
          </a:prstGeom>
        </p:spPr>
      </p:pic>
      <p:sp>
        <p:nvSpPr>
          <p:cNvPr id="3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8600" y="7239000"/>
            <a:ext cx="2362200" cy="1828800"/>
          </a:xfrm>
        </p:spPr>
      </p:sp>
      <p:grpSp>
        <p:nvGrpSpPr>
          <p:cNvPr id="28" name="Group 27"/>
          <p:cNvGrpSpPr/>
          <p:nvPr/>
        </p:nvGrpSpPr>
        <p:grpSpPr>
          <a:xfrm>
            <a:off x="0" y="-2585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https://hhrecny.org/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130</Words>
  <Application>Microsoft Office PowerPoint</Application>
  <PresentationFormat>Letter Paper (8.5x11 in)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58</cp:revision>
  <cp:lastPrinted>2018-04-04T14:43:51Z</cp:lastPrinted>
  <dcterms:created xsi:type="dcterms:W3CDTF">2016-09-20T17:48:39Z</dcterms:created>
  <dcterms:modified xsi:type="dcterms:W3CDTF">2021-02-08T19:50:40Z</dcterms:modified>
</cp:coreProperties>
</file>