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3"/>
  </p:notesMasterIdLst>
  <p:sldIdLst>
    <p:sldId id="256" r:id="rId2"/>
  </p:sldIdLst>
  <p:sldSz cx="6858000" cy="9144000" type="letter"/>
  <p:notesSz cx="7010400" cy="9296400"/>
  <p:defaultTextStyle>
    <a:defPPr>
      <a:defRPr lang="en-US"/>
    </a:defPPr>
    <a:lvl1pPr marL="0" algn="l" defTabSz="914336" rtl="0" eaLnBrk="1" latinLnBrk="0" hangingPunct="1">
      <a:defRPr sz="1800" kern="1200">
        <a:solidFill>
          <a:schemeClr val="tx1"/>
        </a:solidFill>
        <a:latin typeface="+mn-lt"/>
        <a:ea typeface="+mn-ea"/>
        <a:cs typeface="+mn-cs"/>
      </a:defRPr>
    </a:lvl1pPr>
    <a:lvl2pPr marL="457168" algn="l" defTabSz="914336" rtl="0" eaLnBrk="1" latinLnBrk="0" hangingPunct="1">
      <a:defRPr sz="1800" kern="1200">
        <a:solidFill>
          <a:schemeClr val="tx1"/>
        </a:solidFill>
        <a:latin typeface="+mn-lt"/>
        <a:ea typeface="+mn-ea"/>
        <a:cs typeface="+mn-cs"/>
      </a:defRPr>
    </a:lvl2pPr>
    <a:lvl3pPr marL="914336" algn="l" defTabSz="914336" rtl="0" eaLnBrk="1" latinLnBrk="0" hangingPunct="1">
      <a:defRPr sz="1800" kern="1200">
        <a:solidFill>
          <a:schemeClr val="tx1"/>
        </a:solidFill>
        <a:latin typeface="+mn-lt"/>
        <a:ea typeface="+mn-ea"/>
        <a:cs typeface="+mn-cs"/>
      </a:defRPr>
    </a:lvl3pPr>
    <a:lvl4pPr marL="1371503" algn="l" defTabSz="914336" rtl="0" eaLnBrk="1" latinLnBrk="0" hangingPunct="1">
      <a:defRPr sz="1800" kern="1200">
        <a:solidFill>
          <a:schemeClr val="tx1"/>
        </a:solidFill>
        <a:latin typeface="+mn-lt"/>
        <a:ea typeface="+mn-ea"/>
        <a:cs typeface="+mn-cs"/>
      </a:defRPr>
    </a:lvl4pPr>
    <a:lvl5pPr marL="1828671" algn="l" defTabSz="914336" rtl="0" eaLnBrk="1" latinLnBrk="0" hangingPunct="1">
      <a:defRPr sz="1800" kern="1200">
        <a:solidFill>
          <a:schemeClr val="tx1"/>
        </a:solidFill>
        <a:latin typeface="+mn-lt"/>
        <a:ea typeface="+mn-ea"/>
        <a:cs typeface="+mn-cs"/>
      </a:defRPr>
    </a:lvl5pPr>
    <a:lvl6pPr marL="2285839" algn="l" defTabSz="914336" rtl="0" eaLnBrk="1" latinLnBrk="0" hangingPunct="1">
      <a:defRPr sz="1800" kern="1200">
        <a:solidFill>
          <a:schemeClr val="tx1"/>
        </a:solidFill>
        <a:latin typeface="+mn-lt"/>
        <a:ea typeface="+mn-ea"/>
        <a:cs typeface="+mn-cs"/>
      </a:defRPr>
    </a:lvl6pPr>
    <a:lvl7pPr marL="2743007" algn="l" defTabSz="914336" rtl="0" eaLnBrk="1" latinLnBrk="0" hangingPunct="1">
      <a:defRPr sz="1800" kern="1200">
        <a:solidFill>
          <a:schemeClr val="tx1"/>
        </a:solidFill>
        <a:latin typeface="+mn-lt"/>
        <a:ea typeface="+mn-ea"/>
        <a:cs typeface="+mn-cs"/>
      </a:defRPr>
    </a:lvl7pPr>
    <a:lvl8pPr marL="3200175" algn="l" defTabSz="914336" rtl="0" eaLnBrk="1" latinLnBrk="0" hangingPunct="1">
      <a:defRPr sz="1800" kern="1200">
        <a:solidFill>
          <a:schemeClr val="tx1"/>
        </a:solidFill>
        <a:latin typeface="+mn-lt"/>
        <a:ea typeface="+mn-ea"/>
        <a:cs typeface="+mn-cs"/>
      </a:defRPr>
    </a:lvl8pPr>
    <a:lvl9pPr marL="3657343" algn="l" defTabSz="914336"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CC0000"/>
    <a:srgbClr val="FF6600"/>
    <a:srgbClr val="F2D6BE"/>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327" autoAdjust="0"/>
    <p:restoredTop sz="94660"/>
  </p:normalViewPr>
  <p:slideViewPr>
    <p:cSldViewPr>
      <p:cViewPr varScale="1">
        <p:scale>
          <a:sx n="80" d="100"/>
          <a:sy n="80" d="100"/>
        </p:scale>
        <p:origin x="3078" y="300"/>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70938" y="0"/>
            <a:ext cx="3037840" cy="465138"/>
          </a:xfrm>
          <a:prstGeom prst="rect">
            <a:avLst/>
          </a:prstGeom>
        </p:spPr>
        <p:txBody>
          <a:bodyPr vert="horz" lIns="91440" tIns="45720" rIns="91440" bIns="45720" rtlCol="0"/>
          <a:lstStyle>
            <a:lvl1pPr algn="r">
              <a:defRPr sz="1200"/>
            </a:lvl1pPr>
          </a:lstStyle>
          <a:p>
            <a:fld id="{4339ACE8-435E-44BD-9479-BEE19CB67463}" type="datetimeFigureOut">
              <a:rPr lang="en-US" smtClean="0"/>
              <a:t>5/22/2025</a:t>
            </a:fld>
            <a:endParaRPr lang="en-US" dirty="0"/>
          </a:p>
        </p:txBody>
      </p:sp>
      <p:sp>
        <p:nvSpPr>
          <p:cNvPr id="4" name="Slide Image Placeholder 3"/>
          <p:cNvSpPr>
            <a:spLocks noGrp="1" noRot="1" noChangeAspect="1"/>
          </p:cNvSpPr>
          <p:nvPr>
            <p:ph type="sldImg" idx="2"/>
          </p:nvPr>
        </p:nvSpPr>
        <p:spPr>
          <a:xfrm>
            <a:off x="2197100" y="696913"/>
            <a:ext cx="2616200" cy="34861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040" y="4416426"/>
            <a:ext cx="5608320" cy="4183063"/>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7840" cy="465138"/>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675"/>
            <a:ext cx="3037840" cy="465138"/>
          </a:xfrm>
          <a:prstGeom prst="rect">
            <a:avLst/>
          </a:prstGeom>
        </p:spPr>
        <p:txBody>
          <a:bodyPr vert="horz" lIns="91440" tIns="45720" rIns="91440" bIns="45720" rtlCol="0" anchor="b"/>
          <a:lstStyle>
            <a:lvl1pPr algn="r">
              <a:defRPr sz="1200"/>
            </a:lvl1pPr>
          </a:lstStyle>
          <a:p>
            <a:fld id="{3188596B-714A-44B3-BECB-5DD3AAE97CFA}" type="slidenum">
              <a:rPr lang="en-US" smtClean="0"/>
              <a:t>‹#›</a:t>
            </a:fld>
            <a:endParaRPr lang="en-US" dirty="0"/>
          </a:p>
        </p:txBody>
      </p:sp>
    </p:spTree>
    <p:extLst>
      <p:ext uri="{BB962C8B-B14F-4D97-AF65-F5344CB8AC3E}">
        <p14:creationId xmlns:p14="http://schemas.microsoft.com/office/powerpoint/2010/main" val="39004633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188596B-714A-44B3-BECB-5DD3AAE97CFA}" type="slidenum">
              <a:rPr lang="en-US" smtClean="0"/>
              <a:t>1</a:t>
            </a:fld>
            <a:endParaRPr lang="en-US" dirty="0"/>
          </a:p>
        </p:txBody>
      </p:sp>
    </p:spTree>
    <p:extLst>
      <p:ext uri="{BB962C8B-B14F-4D97-AF65-F5344CB8AC3E}">
        <p14:creationId xmlns:p14="http://schemas.microsoft.com/office/powerpoint/2010/main" val="32670157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9"/>
            <a:ext cx="5829300" cy="1960033"/>
          </a:xfrm>
        </p:spPr>
        <p:txBody>
          <a:bodyPr/>
          <a:lstStyle/>
          <a:p>
            <a:r>
              <a:rPr lang="en-US"/>
              <a:t>Click to edit Master title style</a:t>
            </a:r>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168" indent="0" algn="ctr">
              <a:buNone/>
              <a:defRPr>
                <a:solidFill>
                  <a:schemeClr val="tx1">
                    <a:tint val="75000"/>
                  </a:schemeClr>
                </a:solidFill>
              </a:defRPr>
            </a:lvl2pPr>
            <a:lvl3pPr marL="914336" indent="0" algn="ctr">
              <a:buNone/>
              <a:defRPr>
                <a:solidFill>
                  <a:schemeClr val="tx1">
                    <a:tint val="75000"/>
                  </a:schemeClr>
                </a:solidFill>
              </a:defRPr>
            </a:lvl3pPr>
            <a:lvl4pPr marL="1371503" indent="0" algn="ctr">
              <a:buNone/>
              <a:defRPr>
                <a:solidFill>
                  <a:schemeClr val="tx1">
                    <a:tint val="75000"/>
                  </a:schemeClr>
                </a:solidFill>
              </a:defRPr>
            </a:lvl4pPr>
            <a:lvl5pPr marL="1828671" indent="0" algn="ctr">
              <a:buNone/>
              <a:defRPr>
                <a:solidFill>
                  <a:schemeClr val="tx1">
                    <a:tint val="75000"/>
                  </a:schemeClr>
                </a:solidFill>
              </a:defRPr>
            </a:lvl5pPr>
            <a:lvl6pPr marL="2285839" indent="0" algn="ctr">
              <a:buNone/>
              <a:defRPr>
                <a:solidFill>
                  <a:schemeClr val="tx1">
                    <a:tint val="75000"/>
                  </a:schemeClr>
                </a:solidFill>
              </a:defRPr>
            </a:lvl6pPr>
            <a:lvl7pPr marL="2743007" indent="0" algn="ctr">
              <a:buNone/>
              <a:defRPr>
                <a:solidFill>
                  <a:schemeClr val="tx1">
                    <a:tint val="75000"/>
                  </a:schemeClr>
                </a:solidFill>
              </a:defRPr>
            </a:lvl7pPr>
            <a:lvl8pPr marL="3200175" indent="0" algn="ctr">
              <a:buNone/>
              <a:defRPr>
                <a:solidFill>
                  <a:schemeClr val="tx1">
                    <a:tint val="75000"/>
                  </a:schemeClr>
                </a:solidFill>
              </a:defRPr>
            </a:lvl8pPr>
            <a:lvl9pPr marL="3657343"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FF9AC81-CE37-4FA5-9D09-98CA3711665F}" type="datetimeFigureOut">
              <a:rPr lang="en-US" smtClean="0"/>
              <a:t>5/22/2025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5414EE-7E51-40CA-8679-A7864A620F21}" type="slidenum">
              <a:rPr lang="en-US" smtClean="0"/>
              <a:t>‹#›</a:t>
            </a:fld>
            <a:endParaRPr lang="en-US" dirty="0"/>
          </a:p>
        </p:txBody>
      </p:sp>
      <p:sp>
        <p:nvSpPr>
          <p:cNvPr id="8" name="Picture Placeholder 7"/>
          <p:cNvSpPr>
            <a:spLocks noGrp="1"/>
          </p:cNvSpPr>
          <p:nvPr>
            <p:ph type="pic" sz="quarter" idx="13"/>
          </p:nvPr>
        </p:nvSpPr>
        <p:spPr>
          <a:xfrm>
            <a:off x="514350" y="6781800"/>
            <a:ext cx="2228850" cy="2179638"/>
          </a:xfrm>
        </p:spPr>
        <p:txBody>
          <a:bodyPr/>
          <a:lstStyle/>
          <a:p>
            <a:endParaRPr lang="en-US" dirty="0"/>
          </a:p>
        </p:txBody>
      </p:sp>
    </p:spTree>
    <p:extLst>
      <p:ext uri="{BB962C8B-B14F-4D97-AF65-F5344CB8AC3E}">
        <p14:creationId xmlns:p14="http://schemas.microsoft.com/office/powerpoint/2010/main" val="17364059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FF9AC81-CE37-4FA5-9D09-98CA3711665F}" type="datetimeFigureOut">
              <a:rPr lang="en-US" smtClean="0"/>
              <a:t>5/22/2025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5414EE-7E51-40CA-8679-A7864A620F21}" type="slidenum">
              <a:rPr lang="en-US" smtClean="0"/>
              <a:t>‹#›</a:t>
            </a:fld>
            <a:endParaRPr lang="en-US" dirty="0"/>
          </a:p>
        </p:txBody>
      </p:sp>
    </p:spTree>
    <p:extLst>
      <p:ext uri="{BB962C8B-B14F-4D97-AF65-F5344CB8AC3E}">
        <p14:creationId xmlns:p14="http://schemas.microsoft.com/office/powerpoint/2010/main" val="36874950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29038" y="488951"/>
            <a:ext cx="1157288" cy="104013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57176" y="488951"/>
            <a:ext cx="3357563" cy="104013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FF9AC81-CE37-4FA5-9D09-98CA3711665F}" type="datetimeFigureOut">
              <a:rPr lang="en-US" smtClean="0"/>
              <a:t>5/22/2025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5414EE-7E51-40CA-8679-A7864A620F21}" type="slidenum">
              <a:rPr lang="en-US" smtClean="0"/>
              <a:t>‹#›</a:t>
            </a:fld>
            <a:endParaRPr lang="en-US" dirty="0"/>
          </a:p>
        </p:txBody>
      </p:sp>
    </p:spTree>
    <p:extLst>
      <p:ext uri="{BB962C8B-B14F-4D97-AF65-F5344CB8AC3E}">
        <p14:creationId xmlns:p14="http://schemas.microsoft.com/office/powerpoint/2010/main" val="6574269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FF9AC81-CE37-4FA5-9D09-98CA3711665F}" type="datetimeFigureOut">
              <a:rPr lang="en-US" smtClean="0"/>
              <a:t>5/22/2025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5414EE-7E51-40CA-8679-A7864A620F21}" type="slidenum">
              <a:rPr lang="en-US" smtClean="0"/>
              <a:t>‹#›</a:t>
            </a:fld>
            <a:endParaRPr lang="en-US" dirty="0"/>
          </a:p>
        </p:txBody>
      </p:sp>
    </p:spTree>
    <p:extLst>
      <p:ext uri="{BB962C8B-B14F-4D97-AF65-F5344CB8AC3E}">
        <p14:creationId xmlns:p14="http://schemas.microsoft.com/office/powerpoint/2010/main" val="15035311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41735" y="3875619"/>
            <a:ext cx="5829300" cy="2000249"/>
          </a:xfrm>
        </p:spPr>
        <p:txBody>
          <a:bodyPr anchor="b"/>
          <a:lstStyle>
            <a:lvl1pPr marL="0" indent="0">
              <a:buNone/>
              <a:defRPr sz="2000">
                <a:solidFill>
                  <a:schemeClr val="tx1">
                    <a:tint val="75000"/>
                  </a:schemeClr>
                </a:solidFill>
              </a:defRPr>
            </a:lvl1pPr>
            <a:lvl2pPr marL="457168" indent="0">
              <a:buNone/>
              <a:defRPr sz="1800">
                <a:solidFill>
                  <a:schemeClr val="tx1">
                    <a:tint val="75000"/>
                  </a:schemeClr>
                </a:solidFill>
              </a:defRPr>
            </a:lvl2pPr>
            <a:lvl3pPr marL="914336" indent="0">
              <a:buNone/>
              <a:defRPr sz="1600">
                <a:solidFill>
                  <a:schemeClr val="tx1">
                    <a:tint val="75000"/>
                  </a:schemeClr>
                </a:solidFill>
              </a:defRPr>
            </a:lvl3pPr>
            <a:lvl4pPr marL="1371503" indent="0">
              <a:buNone/>
              <a:defRPr sz="1400">
                <a:solidFill>
                  <a:schemeClr val="tx1">
                    <a:tint val="75000"/>
                  </a:schemeClr>
                </a:solidFill>
              </a:defRPr>
            </a:lvl4pPr>
            <a:lvl5pPr marL="1828671" indent="0">
              <a:buNone/>
              <a:defRPr sz="1400">
                <a:solidFill>
                  <a:schemeClr val="tx1">
                    <a:tint val="75000"/>
                  </a:schemeClr>
                </a:solidFill>
              </a:defRPr>
            </a:lvl5pPr>
            <a:lvl6pPr marL="2285839" indent="0">
              <a:buNone/>
              <a:defRPr sz="1400">
                <a:solidFill>
                  <a:schemeClr val="tx1">
                    <a:tint val="75000"/>
                  </a:schemeClr>
                </a:solidFill>
              </a:defRPr>
            </a:lvl6pPr>
            <a:lvl7pPr marL="2743007" indent="0">
              <a:buNone/>
              <a:defRPr sz="1400">
                <a:solidFill>
                  <a:schemeClr val="tx1">
                    <a:tint val="75000"/>
                  </a:schemeClr>
                </a:solidFill>
              </a:defRPr>
            </a:lvl7pPr>
            <a:lvl8pPr marL="3200175" indent="0">
              <a:buNone/>
              <a:defRPr sz="1400">
                <a:solidFill>
                  <a:schemeClr val="tx1">
                    <a:tint val="75000"/>
                  </a:schemeClr>
                </a:solidFill>
              </a:defRPr>
            </a:lvl8pPr>
            <a:lvl9pPr marL="3657343"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FF9AC81-CE37-4FA5-9D09-98CA3711665F}" type="datetimeFigureOut">
              <a:rPr lang="en-US" smtClean="0"/>
              <a:t>5/22/2025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5414EE-7E51-40CA-8679-A7864A620F21}" type="slidenum">
              <a:rPr lang="en-US" smtClean="0"/>
              <a:t>‹#›</a:t>
            </a:fld>
            <a:endParaRPr lang="en-US" dirty="0"/>
          </a:p>
        </p:txBody>
      </p:sp>
    </p:spTree>
    <p:extLst>
      <p:ext uri="{BB962C8B-B14F-4D97-AF65-F5344CB8AC3E}">
        <p14:creationId xmlns:p14="http://schemas.microsoft.com/office/powerpoint/2010/main" val="37772306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57176"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628900"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FF9AC81-CE37-4FA5-9D09-98CA3711665F}" type="datetimeFigureOut">
              <a:rPr lang="en-US" smtClean="0"/>
              <a:t>5/22/2025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95414EE-7E51-40CA-8679-A7864A620F21}" type="slidenum">
              <a:rPr lang="en-US" smtClean="0"/>
              <a:t>‹#›</a:t>
            </a:fld>
            <a:endParaRPr lang="en-US" dirty="0"/>
          </a:p>
        </p:txBody>
      </p:sp>
    </p:spTree>
    <p:extLst>
      <p:ext uri="{BB962C8B-B14F-4D97-AF65-F5344CB8AC3E}">
        <p14:creationId xmlns:p14="http://schemas.microsoft.com/office/powerpoint/2010/main" val="25507589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1524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1" y="2046817"/>
            <a:ext cx="3030141" cy="853016"/>
          </a:xfrm>
        </p:spPr>
        <p:txBody>
          <a:bodyPr anchor="b"/>
          <a:lstStyle>
            <a:lvl1pPr marL="0" indent="0">
              <a:buNone/>
              <a:defRPr sz="2400" b="1"/>
            </a:lvl1pPr>
            <a:lvl2pPr marL="457168" indent="0">
              <a:buNone/>
              <a:defRPr sz="2000" b="1"/>
            </a:lvl2pPr>
            <a:lvl3pPr marL="914336" indent="0">
              <a:buNone/>
              <a:defRPr sz="1800" b="1"/>
            </a:lvl3pPr>
            <a:lvl4pPr marL="1371503" indent="0">
              <a:buNone/>
              <a:defRPr sz="1600" b="1"/>
            </a:lvl4pPr>
            <a:lvl5pPr marL="1828671" indent="0">
              <a:buNone/>
              <a:defRPr sz="1600" b="1"/>
            </a:lvl5pPr>
            <a:lvl6pPr marL="2285839" indent="0">
              <a:buNone/>
              <a:defRPr sz="1600" b="1"/>
            </a:lvl6pPr>
            <a:lvl7pPr marL="2743007" indent="0">
              <a:buNone/>
              <a:defRPr sz="1600" b="1"/>
            </a:lvl7pPr>
            <a:lvl8pPr marL="3200175" indent="0">
              <a:buNone/>
              <a:defRPr sz="1600" b="1"/>
            </a:lvl8pPr>
            <a:lvl9pPr marL="3657343"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1"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70" y="2046817"/>
            <a:ext cx="3031331" cy="853016"/>
          </a:xfrm>
        </p:spPr>
        <p:txBody>
          <a:bodyPr anchor="b"/>
          <a:lstStyle>
            <a:lvl1pPr marL="0" indent="0">
              <a:buNone/>
              <a:defRPr sz="2400" b="1"/>
            </a:lvl1pPr>
            <a:lvl2pPr marL="457168" indent="0">
              <a:buNone/>
              <a:defRPr sz="2000" b="1"/>
            </a:lvl2pPr>
            <a:lvl3pPr marL="914336" indent="0">
              <a:buNone/>
              <a:defRPr sz="1800" b="1"/>
            </a:lvl3pPr>
            <a:lvl4pPr marL="1371503" indent="0">
              <a:buNone/>
              <a:defRPr sz="1600" b="1"/>
            </a:lvl4pPr>
            <a:lvl5pPr marL="1828671" indent="0">
              <a:buNone/>
              <a:defRPr sz="1600" b="1"/>
            </a:lvl5pPr>
            <a:lvl6pPr marL="2285839" indent="0">
              <a:buNone/>
              <a:defRPr sz="1600" b="1"/>
            </a:lvl6pPr>
            <a:lvl7pPr marL="2743007" indent="0">
              <a:buNone/>
              <a:defRPr sz="1600" b="1"/>
            </a:lvl7pPr>
            <a:lvl8pPr marL="3200175" indent="0">
              <a:buNone/>
              <a:defRPr sz="1600" b="1"/>
            </a:lvl8pPr>
            <a:lvl9pPr marL="3657343"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70"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FF9AC81-CE37-4FA5-9D09-98CA3711665F}" type="datetimeFigureOut">
              <a:rPr lang="en-US" smtClean="0"/>
              <a:t>5/22/2025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95414EE-7E51-40CA-8679-A7864A620F21}" type="slidenum">
              <a:rPr lang="en-US" smtClean="0"/>
              <a:t>‹#›</a:t>
            </a:fld>
            <a:endParaRPr lang="en-US" dirty="0"/>
          </a:p>
        </p:txBody>
      </p:sp>
    </p:spTree>
    <p:extLst>
      <p:ext uri="{BB962C8B-B14F-4D97-AF65-F5344CB8AC3E}">
        <p14:creationId xmlns:p14="http://schemas.microsoft.com/office/powerpoint/2010/main" val="17032936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FF9AC81-CE37-4FA5-9D09-98CA3711665F}" type="datetimeFigureOut">
              <a:rPr lang="en-US" smtClean="0"/>
              <a:t>5/22/2025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95414EE-7E51-40CA-8679-A7864A620F21}" type="slidenum">
              <a:rPr lang="en-US" smtClean="0"/>
              <a:t>‹#›</a:t>
            </a:fld>
            <a:endParaRPr lang="en-US" dirty="0"/>
          </a:p>
        </p:txBody>
      </p:sp>
    </p:spTree>
    <p:extLst>
      <p:ext uri="{BB962C8B-B14F-4D97-AF65-F5344CB8AC3E}">
        <p14:creationId xmlns:p14="http://schemas.microsoft.com/office/powerpoint/2010/main" val="8469510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F9AC81-CE37-4FA5-9D09-98CA3711665F}" type="datetimeFigureOut">
              <a:rPr lang="en-US" smtClean="0"/>
              <a:t>5/22/2025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95414EE-7E51-40CA-8679-A7864A620F21}" type="slidenum">
              <a:rPr lang="en-US" smtClean="0"/>
              <a:t>‹#›</a:t>
            </a:fld>
            <a:endParaRPr lang="en-US" dirty="0"/>
          </a:p>
        </p:txBody>
      </p:sp>
    </p:spTree>
    <p:extLst>
      <p:ext uri="{BB962C8B-B14F-4D97-AF65-F5344CB8AC3E}">
        <p14:creationId xmlns:p14="http://schemas.microsoft.com/office/powerpoint/2010/main" val="13559992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1" y="364067"/>
            <a:ext cx="2256235"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681287" y="364068"/>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1" y="1913468"/>
            <a:ext cx="2256235" cy="6254751"/>
          </a:xfrm>
        </p:spPr>
        <p:txBody>
          <a:bodyPr/>
          <a:lstStyle>
            <a:lvl1pPr marL="0" indent="0">
              <a:buNone/>
              <a:defRPr sz="1400"/>
            </a:lvl1pPr>
            <a:lvl2pPr marL="457168" indent="0">
              <a:buNone/>
              <a:defRPr sz="1200"/>
            </a:lvl2pPr>
            <a:lvl3pPr marL="914336" indent="0">
              <a:buNone/>
              <a:defRPr sz="1000"/>
            </a:lvl3pPr>
            <a:lvl4pPr marL="1371503" indent="0">
              <a:buNone/>
              <a:defRPr sz="900"/>
            </a:lvl4pPr>
            <a:lvl5pPr marL="1828671" indent="0">
              <a:buNone/>
              <a:defRPr sz="900"/>
            </a:lvl5pPr>
            <a:lvl6pPr marL="2285839" indent="0">
              <a:buNone/>
              <a:defRPr sz="900"/>
            </a:lvl6pPr>
            <a:lvl7pPr marL="2743007" indent="0">
              <a:buNone/>
              <a:defRPr sz="900"/>
            </a:lvl7pPr>
            <a:lvl8pPr marL="3200175" indent="0">
              <a:buNone/>
              <a:defRPr sz="900"/>
            </a:lvl8pPr>
            <a:lvl9pPr marL="3657343"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FF9AC81-CE37-4FA5-9D09-98CA3711665F}" type="datetimeFigureOut">
              <a:rPr lang="en-US" smtClean="0"/>
              <a:t>5/22/2025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95414EE-7E51-40CA-8679-A7864A620F21}" type="slidenum">
              <a:rPr lang="en-US" smtClean="0"/>
              <a:t>‹#›</a:t>
            </a:fld>
            <a:endParaRPr lang="en-US" dirty="0"/>
          </a:p>
        </p:txBody>
      </p:sp>
    </p:spTree>
    <p:extLst>
      <p:ext uri="{BB962C8B-B14F-4D97-AF65-F5344CB8AC3E}">
        <p14:creationId xmlns:p14="http://schemas.microsoft.com/office/powerpoint/2010/main" val="24294377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1"/>
            <a:ext cx="411480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168" indent="0">
              <a:buNone/>
              <a:defRPr sz="2800"/>
            </a:lvl2pPr>
            <a:lvl3pPr marL="914336" indent="0">
              <a:buNone/>
              <a:defRPr sz="2400"/>
            </a:lvl3pPr>
            <a:lvl4pPr marL="1371503" indent="0">
              <a:buNone/>
              <a:defRPr sz="2000"/>
            </a:lvl4pPr>
            <a:lvl5pPr marL="1828671" indent="0">
              <a:buNone/>
              <a:defRPr sz="2000"/>
            </a:lvl5pPr>
            <a:lvl6pPr marL="2285839" indent="0">
              <a:buNone/>
              <a:defRPr sz="2000"/>
            </a:lvl6pPr>
            <a:lvl7pPr marL="2743007" indent="0">
              <a:buNone/>
              <a:defRPr sz="2000"/>
            </a:lvl7pPr>
            <a:lvl8pPr marL="3200175" indent="0">
              <a:buNone/>
              <a:defRPr sz="2000"/>
            </a:lvl8pPr>
            <a:lvl9pPr marL="3657343" indent="0">
              <a:buNone/>
              <a:defRPr sz="2000"/>
            </a:lvl9pPr>
          </a:lstStyle>
          <a:p>
            <a:endParaRPr lang="en-US" dirty="0"/>
          </a:p>
        </p:txBody>
      </p:sp>
      <p:sp>
        <p:nvSpPr>
          <p:cNvPr id="4" name="Text Placeholder 3"/>
          <p:cNvSpPr>
            <a:spLocks noGrp="1"/>
          </p:cNvSpPr>
          <p:nvPr>
            <p:ph type="body" sz="half" idx="2"/>
          </p:nvPr>
        </p:nvSpPr>
        <p:spPr>
          <a:xfrm>
            <a:off x="1344216" y="7156452"/>
            <a:ext cx="4114800" cy="1073149"/>
          </a:xfrm>
        </p:spPr>
        <p:txBody>
          <a:bodyPr/>
          <a:lstStyle>
            <a:lvl1pPr marL="0" indent="0">
              <a:buNone/>
              <a:defRPr sz="1400"/>
            </a:lvl1pPr>
            <a:lvl2pPr marL="457168" indent="0">
              <a:buNone/>
              <a:defRPr sz="1200"/>
            </a:lvl2pPr>
            <a:lvl3pPr marL="914336" indent="0">
              <a:buNone/>
              <a:defRPr sz="1000"/>
            </a:lvl3pPr>
            <a:lvl4pPr marL="1371503" indent="0">
              <a:buNone/>
              <a:defRPr sz="900"/>
            </a:lvl4pPr>
            <a:lvl5pPr marL="1828671" indent="0">
              <a:buNone/>
              <a:defRPr sz="900"/>
            </a:lvl5pPr>
            <a:lvl6pPr marL="2285839" indent="0">
              <a:buNone/>
              <a:defRPr sz="900"/>
            </a:lvl6pPr>
            <a:lvl7pPr marL="2743007" indent="0">
              <a:buNone/>
              <a:defRPr sz="900"/>
            </a:lvl7pPr>
            <a:lvl8pPr marL="3200175" indent="0">
              <a:buNone/>
              <a:defRPr sz="900"/>
            </a:lvl8pPr>
            <a:lvl9pPr marL="3657343"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FF9AC81-CE37-4FA5-9D09-98CA3711665F}" type="datetimeFigureOut">
              <a:rPr lang="en-US" smtClean="0"/>
              <a:t>5/22/2025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95414EE-7E51-40CA-8679-A7864A620F21}" type="slidenum">
              <a:rPr lang="en-US" smtClean="0"/>
              <a:t>‹#›</a:t>
            </a:fld>
            <a:endParaRPr lang="en-US" dirty="0"/>
          </a:p>
        </p:txBody>
      </p:sp>
    </p:spTree>
    <p:extLst>
      <p:ext uri="{BB962C8B-B14F-4D97-AF65-F5344CB8AC3E}">
        <p14:creationId xmlns:p14="http://schemas.microsoft.com/office/powerpoint/2010/main" val="6814338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33" tIns="45717" rIns="91433" bIns="45717" rtlCol="0" anchor="ctr">
            <a:normAutofit/>
          </a:bodyPr>
          <a:lstStyle/>
          <a:p>
            <a:r>
              <a:rPr lang="en-US"/>
              <a:t>Click to edit Master title style</a:t>
            </a:r>
          </a:p>
        </p:txBody>
      </p:sp>
      <p:sp>
        <p:nvSpPr>
          <p:cNvPr id="3" name="Text Placeholder 2"/>
          <p:cNvSpPr>
            <a:spLocks noGrp="1"/>
          </p:cNvSpPr>
          <p:nvPr>
            <p:ph type="body" idx="1"/>
          </p:nvPr>
        </p:nvSpPr>
        <p:spPr>
          <a:xfrm>
            <a:off x="342900" y="2133602"/>
            <a:ext cx="6172200" cy="6034617"/>
          </a:xfrm>
          <a:prstGeom prst="rect">
            <a:avLst/>
          </a:prstGeom>
        </p:spPr>
        <p:txBody>
          <a:bodyPr vert="horz" lIns="91433" tIns="45717" rIns="91433" bIns="45717"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35"/>
            <a:ext cx="1600200" cy="486833"/>
          </a:xfrm>
          <a:prstGeom prst="rect">
            <a:avLst/>
          </a:prstGeom>
        </p:spPr>
        <p:txBody>
          <a:bodyPr vert="horz" lIns="91433" tIns="45717" rIns="91433" bIns="45717" rtlCol="0" anchor="ctr"/>
          <a:lstStyle>
            <a:lvl1pPr algn="l">
              <a:defRPr sz="1200">
                <a:solidFill>
                  <a:schemeClr val="tx1">
                    <a:tint val="75000"/>
                  </a:schemeClr>
                </a:solidFill>
              </a:defRPr>
            </a:lvl1pPr>
          </a:lstStyle>
          <a:p>
            <a:fld id="{FFF9AC81-CE37-4FA5-9D09-98CA3711665F}" type="datetimeFigureOut">
              <a:rPr lang="en-US" smtClean="0"/>
              <a:t>5/22/2025</a:t>
            </a:fld>
            <a:endParaRPr lang="en-US" dirty="0"/>
          </a:p>
        </p:txBody>
      </p:sp>
      <p:sp>
        <p:nvSpPr>
          <p:cNvPr id="5" name="Footer Placeholder 4"/>
          <p:cNvSpPr>
            <a:spLocks noGrp="1"/>
          </p:cNvSpPr>
          <p:nvPr>
            <p:ph type="ftr" sz="quarter" idx="3"/>
          </p:nvPr>
        </p:nvSpPr>
        <p:spPr>
          <a:xfrm>
            <a:off x="2343150" y="8475135"/>
            <a:ext cx="2171700" cy="486833"/>
          </a:xfrm>
          <a:prstGeom prst="rect">
            <a:avLst/>
          </a:prstGeom>
        </p:spPr>
        <p:txBody>
          <a:bodyPr vert="horz" lIns="91433" tIns="45717" rIns="91433" bIns="45717"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914900" y="8475135"/>
            <a:ext cx="1600200" cy="486833"/>
          </a:xfrm>
          <a:prstGeom prst="rect">
            <a:avLst/>
          </a:prstGeom>
        </p:spPr>
        <p:txBody>
          <a:bodyPr vert="horz" lIns="91433" tIns="45717" rIns="91433" bIns="45717" rtlCol="0" anchor="ctr"/>
          <a:lstStyle>
            <a:lvl1pPr algn="r">
              <a:defRPr sz="1200">
                <a:solidFill>
                  <a:schemeClr val="tx1">
                    <a:tint val="75000"/>
                  </a:schemeClr>
                </a:solidFill>
              </a:defRPr>
            </a:lvl1pPr>
          </a:lstStyle>
          <a:p>
            <a:fld id="{895414EE-7E51-40CA-8679-A7864A620F21}" type="slidenum">
              <a:rPr lang="en-US" smtClean="0"/>
              <a:t>‹#›</a:t>
            </a:fld>
            <a:endParaRPr lang="en-US" dirty="0"/>
          </a:p>
        </p:txBody>
      </p:sp>
    </p:spTree>
    <p:extLst>
      <p:ext uri="{BB962C8B-B14F-4D97-AF65-F5344CB8AC3E}">
        <p14:creationId xmlns:p14="http://schemas.microsoft.com/office/powerpoint/2010/main" val="4711088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336" rtl="0" eaLnBrk="1" latinLnBrk="0" hangingPunct="1">
        <a:spcBef>
          <a:spcPct val="0"/>
        </a:spcBef>
        <a:buNone/>
        <a:defRPr sz="4400" kern="1200">
          <a:solidFill>
            <a:schemeClr val="tx1"/>
          </a:solidFill>
          <a:latin typeface="+mj-lt"/>
          <a:ea typeface="+mj-ea"/>
          <a:cs typeface="+mj-cs"/>
        </a:defRPr>
      </a:lvl1pPr>
    </p:titleStyle>
    <p:bodyStyle>
      <a:lvl1pPr marL="342876" indent="-342876" algn="l" defTabSz="914336"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898" indent="-285730" algn="l" defTabSz="914336"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2920" indent="-228584" algn="l" defTabSz="914336"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087"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255"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423"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591"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759"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926"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336" rtl="0" eaLnBrk="1" latinLnBrk="0" hangingPunct="1">
        <a:defRPr sz="1800" kern="1200">
          <a:solidFill>
            <a:schemeClr val="tx1"/>
          </a:solidFill>
          <a:latin typeface="+mn-lt"/>
          <a:ea typeface="+mn-ea"/>
          <a:cs typeface="+mn-cs"/>
        </a:defRPr>
      </a:lvl1pPr>
      <a:lvl2pPr marL="457168" algn="l" defTabSz="914336" rtl="0" eaLnBrk="1" latinLnBrk="0" hangingPunct="1">
        <a:defRPr sz="1800" kern="1200">
          <a:solidFill>
            <a:schemeClr val="tx1"/>
          </a:solidFill>
          <a:latin typeface="+mn-lt"/>
          <a:ea typeface="+mn-ea"/>
          <a:cs typeface="+mn-cs"/>
        </a:defRPr>
      </a:lvl2pPr>
      <a:lvl3pPr marL="914336" algn="l" defTabSz="914336" rtl="0" eaLnBrk="1" latinLnBrk="0" hangingPunct="1">
        <a:defRPr sz="1800" kern="1200">
          <a:solidFill>
            <a:schemeClr val="tx1"/>
          </a:solidFill>
          <a:latin typeface="+mn-lt"/>
          <a:ea typeface="+mn-ea"/>
          <a:cs typeface="+mn-cs"/>
        </a:defRPr>
      </a:lvl3pPr>
      <a:lvl4pPr marL="1371503" algn="l" defTabSz="914336" rtl="0" eaLnBrk="1" latinLnBrk="0" hangingPunct="1">
        <a:defRPr sz="1800" kern="1200">
          <a:solidFill>
            <a:schemeClr val="tx1"/>
          </a:solidFill>
          <a:latin typeface="+mn-lt"/>
          <a:ea typeface="+mn-ea"/>
          <a:cs typeface="+mn-cs"/>
        </a:defRPr>
      </a:lvl4pPr>
      <a:lvl5pPr marL="1828671" algn="l" defTabSz="914336" rtl="0" eaLnBrk="1" latinLnBrk="0" hangingPunct="1">
        <a:defRPr sz="1800" kern="1200">
          <a:solidFill>
            <a:schemeClr val="tx1"/>
          </a:solidFill>
          <a:latin typeface="+mn-lt"/>
          <a:ea typeface="+mn-ea"/>
          <a:cs typeface="+mn-cs"/>
        </a:defRPr>
      </a:lvl5pPr>
      <a:lvl6pPr marL="2285839" algn="l" defTabSz="914336" rtl="0" eaLnBrk="1" latinLnBrk="0" hangingPunct="1">
        <a:defRPr sz="1800" kern="1200">
          <a:solidFill>
            <a:schemeClr val="tx1"/>
          </a:solidFill>
          <a:latin typeface="+mn-lt"/>
          <a:ea typeface="+mn-ea"/>
          <a:cs typeface="+mn-cs"/>
        </a:defRPr>
      </a:lvl6pPr>
      <a:lvl7pPr marL="2743007" algn="l" defTabSz="914336" rtl="0" eaLnBrk="1" latinLnBrk="0" hangingPunct="1">
        <a:defRPr sz="1800" kern="1200">
          <a:solidFill>
            <a:schemeClr val="tx1"/>
          </a:solidFill>
          <a:latin typeface="+mn-lt"/>
          <a:ea typeface="+mn-ea"/>
          <a:cs typeface="+mn-cs"/>
        </a:defRPr>
      </a:lvl7pPr>
      <a:lvl8pPr marL="3200175" algn="l" defTabSz="914336" rtl="0" eaLnBrk="1" latinLnBrk="0" hangingPunct="1">
        <a:defRPr sz="1800" kern="1200">
          <a:solidFill>
            <a:schemeClr val="tx1"/>
          </a:solidFill>
          <a:latin typeface="+mn-lt"/>
          <a:ea typeface="+mn-ea"/>
          <a:cs typeface="+mn-cs"/>
        </a:defRPr>
      </a:lvl8pPr>
      <a:lvl9pPr marL="3657343" algn="l" defTabSz="914336"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www.hhrecny.org/index.php?src=events&amp;srctype=detail&amp;category=Community%20Event&amp;refno=176" TargetMode="External"/><Relationship Id="rId13" Type="http://schemas.openxmlformats.org/officeDocument/2006/relationships/hyperlink" Target="https://hhrecny.org/" TargetMode="External"/><Relationship Id="rId3" Type="http://schemas.openxmlformats.org/officeDocument/2006/relationships/image" Target="../media/image1.gif"/><Relationship Id="rId7" Type="http://schemas.openxmlformats.org/officeDocument/2006/relationships/image" Target="../media/image3.gif"/><Relationship Id="rId12"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www.hhrecny.org/index.php?src=events&amp;srctype=detail&amp;category=lecture&amp;refno=198" TargetMode="External"/><Relationship Id="rId11" Type="http://schemas.openxmlformats.org/officeDocument/2006/relationships/image" Target="../media/image4.png"/><Relationship Id="rId5" Type="http://schemas.openxmlformats.org/officeDocument/2006/relationships/image" Target="../media/image2.gif"/><Relationship Id="rId10" Type="http://schemas.openxmlformats.org/officeDocument/2006/relationships/hyperlink" Target="http://www.hhrecny.org/index.php?src=events&amp;srctype=detail&amp;category=Community%20Event&amp;refno=195" TargetMode="External"/><Relationship Id="rId4" Type="http://schemas.openxmlformats.org/officeDocument/2006/relationships/hyperlink" Target="http://myemail.constantcontact.com/Four-Upcoming-events-and-Introducing-our-new-Membership-Program.html?soid=1112323251565&amp;aid=fA431a8m6ik" TargetMode="External"/><Relationship Id="rId9" Type="http://schemas.openxmlformats.org/officeDocument/2006/relationships/hyperlink" Target="http://www.hhrecny.org/index.php?src=events&amp;submenu=speakers&amp;srctype=detail&amp;category=Community%20Event&amp;refno=170"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rs6.net/t?e=fA431a8m6ik&amp;c=0&amp;r=0&amp;_ts=147439297695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65438" y="1990726"/>
            <a:ext cx="9525" cy="9525"/>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4">
            <a:hlinkClick r:id="rId4"/>
          </p:cNvPr>
          <p:cNvSpPr>
            <a:spLocks noChangeArrowheads="1"/>
          </p:cNvSpPr>
          <p:nvPr/>
        </p:nvSpPr>
        <p:spPr bwMode="auto">
          <a:xfrm>
            <a:off x="6151563" y="1800947"/>
            <a:ext cx="285750" cy="3795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3" tIns="45717" rIns="91433" bIns="45717" numCol="1" anchor="ctr" anchorCtr="0" compatLnSpc="1">
            <a:prstTxWarp prst="textNoShape">
              <a:avLst/>
            </a:prstTxWarp>
            <a:spAutoFit/>
          </a:bodyPr>
          <a:lstStyle/>
          <a:p>
            <a:endParaRPr lang="en-US" dirty="0"/>
          </a:p>
        </p:txBody>
      </p:sp>
      <p:sp>
        <p:nvSpPr>
          <p:cNvPr id="7" name="Rectangle 5"/>
          <p:cNvSpPr>
            <a:spLocks noChangeArrowheads="1"/>
          </p:cNvSpPr>
          <p:nvPr/>
        </p:nvSpPr>
        <p:spPr bwMode="auto">
          <a:xfrm>
            <a:off x="6073775" y="1713726"/>
            <a:ext cx="11281"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11108" bIns="0" numCol="1" anchor="ctr" anchorCtr="0" compatLnSpc="1">
            <a:prstTxWarp prst="textNoShape">
              <a:avLst/>
            </a:prstTxWarp>
            <a:spAutoFit/>
          </a:bodyPr>
          <a:lstStyle/>
          <a:p>
            <a:pPr fontAlgn="base">
              <a:spcBef>
                <a:spcPct val="0"/>
              </a:spcBef>
              <a:spcAft>
                <a:spcPct val="0"/>
              </a:spcAft>
            </a:pPr>
            <a:endParaRPr lang="en-US" altLang="en-US" dirty="0">
              <a:solidFill>
                <a:srgbClr val="000000"/>
              </a:solidFill>
              <a:latin typeface="Arial" pitchFamily="34" charset="0"/>
              <a:cs typeface="Arial" pitchFamily="34" charset="0"/>
            </a:endParaRPr>
          </a:p>
          <a:p>
            <a:pPr eaLnBrk="0" fontAlgn="base" hangingPunct="0">
              <a:spcBef>
                <a:spcPct val="0"/>
              </a:spcBef>
              <a:spcAft>
                <a:spcPct val="0"/>
              </a:spcAft>
            </a:pPr>
            <a:endParaRPr lang="en-US" altLang="en-US" dirty="0">
              <a:latin typeface="Arial" pitchFamily="34" charset="0"/>
              <a:cs typeface="Arial" pitchFamily="34" charset="0"/>
            </a:endParaRPr>
          </a:p>
        </p:txBody>
      </p:sp>
      <p:pic>
        <p:nvPicPr>
          <p:cNvPr id="1032" name="Picture 8"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3" name="Picture 9"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Medicine">
            <a:hlinkClick r:id="rId6"/>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65438" y="1990726"/>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7" name="Picture 13"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9" name="Picture 15" descr="Watchers">
            <a:hlinkClick r:id="rId8"/>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65438" y="1990726"/>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41" name="Picture 17"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43" name="Picture 19" descr="StillHere">
            <a:hlinkClick r:id="rId9"/>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65438" y="1990726"/>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44" name="Picture 20"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46" name="Picture 22" descr="Judy">
            <a:hlinkClick r:id="rId10"/>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65438" y="1990726"/>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47" name="Picture 23"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52" name="Picture 28"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9525" cy="47625"/>
          </a:xfrm>
          <a:prstGeom prst="rect">
            <a:avLst/>
          </a:prstGeom>
          <a:noFill/>
          <a:extLst>
            <a:ext uri="{909E8E84-426E-40DD-AFC4-6F175D3DCCD1}">
              <a14:hiddenFill xmlns:a14="http://schemas.microsoft.com/office/drawing/2010/main">
                <a:solidFill>
                  <a:srgbClr val="FFFFFF"/>
                </a:solidFill>
              </a14:hiddenFill>
            </a:ext>
          </a:extLst>
        </p:spPr>
      </p:pic>
      <p:pic>
        <p:nvPicPr>
          <p:cNvPr id="1053" name="Picture 29"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54" name="Picture 30"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9525" cy="47625"/>
          </a:xfrm>
          <a:prstGeom prst="rect">
            <a:avLst/>
          </a:prstGeom>
          <a:noFill/>
          <a:extLst>
            <a:ext uri="{909E8E84-426E-40DD-AFC4-6F175D3DCCD1}">
              <a14:hiddenFill xmlns:a14="http://schemas.microsoft.com/office/drawing/2010/main">
                <a:solidFill>
                  <a:srgbClr val="FFFFFF"/>
                </a:solidFill>
              </a14:hiddenFill>
            </a:ext>
          </a:extLst>
        </p:spPr>
      </p:pic>
      <p:pic>
        <p:nvPicPr>
          <p:cNvPr id="1055" name="Picture 31"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15"/>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0" y="0"/>
            <a:ext cx="6858000" cy="2609022"/>
          </a:xfrm>
          <a:prstGeom prst="rect">
            <a:avLst/>
          </a:prstGeom>
        </p:spPr>
      </p:pic>
      <p:sp>
        <p:nvSpPr>
          <p:cNvPr id="5" name="TextBox 4"/>
          <p:cNvSpPr txBox="1"/>
          <p:nvPr/>
        </p:nvSpPr>
        <p:spPr>
          <a:xfrm>
            <a:off x="100525" y="2829069"/>
            <a:ext cx="2347950" cy="707886"/>
          </a:xfrm>
          <a:prstGeom prst="rect">
            <a:avLst/>
          </a:prstGeom>
          <a:noFill/>
        </p:spPr>
        <p:txBody>
          <a:bodyPr wrap="none" rtlCol="0">
            <a:spAutoFit/>
          </a:bodyPr>
          <a:lstStyle/>
          <a:p>
            <a:r>
              <a:rPr lang="en-US" sz="2000" b="1" dirty="0"/>
              <a:t>Dr. Aliza Levy-Erber, </a:t>
            </a:r>
          </a:p>
          <a:p>
            <a:r>
              <a:rPr lang="en-US" sz="2000" b="1" dirty="0"/>
              <a:t>Holocaust Survivor</a:t>
            </a:r>
          </a:p>
        </p:txBody>
      </p:sp>
      <p:sp>
        <p:nvSpPr>
          <p:cNvPr id="8" name="TextBox 7"/>
          <p:cNvSpPr txBox="1"/>
          <p:nvPr/>
        </p:nvSpPr>
        <p:spPr>
          <a:xfrm>
            <a:off x="0" y="3715562"/>
            <a:ext cx="6582131" cy="2677656"/>
          </a:xfrm>
          <a:prstGeom prst="rect">
            <a:avLst/>
          </a:prstGeom>
          <a:noFill/>
        </p:spPr>
        <p:txBody>
          <a:bodyPr wrap="square" rtlCol="0">
            <a:spAutoFit/>
          </a:bodyPr>
          <a:lstStyle/>
          <a:p>
            <a:r>
              <a:rPr lang="en-US" sz="1200" dirty="0"/>
              <a:t>    Dr. Aliza Levy-Erber was born in the Netherlands in 1943 at the height of the</a:t>
            </a:r>
          </a:p>
          <a:p>
            <a:r>
              <a:rPr lang="en-US" sz="1200" dirty="0"/>
              <a:t>Nazi occupation and persecution. Her father was sent to the Westerbork </a:t>
            </a:r>
          </a:p>
          <a:p>
            <a:r>
              <a:rPr lang="en-US" sz="1200" dirty="0"/>
              <a:t>concentration camp in Holland where her mother received permission to visit </a:t>
            </a:r>
          </a:p>
          <a:p>
            <a:r>
              <a:rPr lang="en-US" sz="1200" dirty="0"/>
              <a:t>him and they married. Shortly thereafter she gave birth to Aliza and the family was deported and separated. The underground hid Aliza in a bunker where she remained for two years. </a:t>
            </a:r>
          </a:p>
          <a:p>
            <a:endParaRPr lang="en-US" sz="1200" dirty="0"/>
          </a:p>
          <a:p>
            <a:r>
              <a:rPr lang="en-US" sz="1200" dirty="0"/>
              <a:t>Dr. Levy-Erber speaks of the surviving family members’ struggle to reunite and survive after the war, of her struggle to overcome her nightmares and demons from growing up in isolation and starvation with a severely traumatized mother, and her need to the find strength and resilience to create a meaningful life. She is the recipient of the 2024 Forbes Torch of Freedom Award; the 2024 Julian Y. Bernstein Distinguished Service </a:t>
            </a:r>
            <a:r>
              <a:rPr lang="en-US" sz="1200"/>
              <a:t>Award; and </a:t>
            </a:r>
            <a:r>
              <a:rPr lang="en-US" sz="1200" dirty="0"/>
              <a:t>the New York City College of Technology Distinguished Achievement Award.</a:t>
            </a:r>
          </a:p>
          <a:p>
            <a:endParaRPr lang="en-US" sz="1200" dirty="0"/>
          </a:p>
          <a:p>
            <a:endParaRPr lang="en-US" sz="1200" dirty="0"/>
          </a:p>
        </p:txBody>
      </p:sp>
      <p:pic>
        <p:nvPicPr>
          <p:cNvPr id="4" name="Picture 3"/>
          <p:cNvPicPr>
            <a:picLocks noChangeAspect="1"/>
          </p:cNvPicPr>
          <p:nvPr/>
        </p:nvPicPr>
        <p:blipFill>
          <a:blip r:embed="rId12">
            <a:extLst>
              <a:ext uri="{28A0092B-C50C-407E-A947-70E740481C1C}">
                <a14:useLocalDpi xmlns:a14="http://schemas.microsoft.com/office/drawing/2010/main" val="0"/>
              </a:ext>
            </a:extLst>
          </a:blip>
          <a:srcRect t="9796" b="27554"/>
          <a:stretch/>
        </p:blipFill>
        <p:spPr>
          <a:xfrm>
            <a:off x="5217169" y="2604618"/>
            <a:ext cx="1651876" cy="1552345"/>
          </a:xfrm>
          <a:prstGeom prst="rect">
            <a:avLst/>
          </a:prstGeom>
        </p:spPr>
      </p:pic>
      <p:sp>
        <p:nvSpPr>
          <p:cNvPr id="9" name="TextBox 8"/>
          <p:cNvSpPr txBox="1"/>
          <p:nvPr/>
        </p:nvSpPr>
        <p:spPr>
          <a:xfrm>
            <a:off x="2743200" y="7214685"/>
            <a:ext cx="3581400" cy="369332"/>
          </a:xfrm>
          <a:prstGeom prst="rect">
            <a:avLst/>
          </a:prstGeom>
          <a:noFill/>
        </p:spPr>
        <p:txBody>
          <a:bodyPr wrap="square" rtlCol="0">
            <a:spAutoFit/>
          </a:bodyPr>
          <a:lstStyle/>
          <a:p>
            <a:r>
              <a:rPr lang="en-US" b="1" dirty="0"/>
              <a:t>Event held at:</a:t>
            </a:r>
          </a:p>
        </p:txBody>
      </p:sp>
      <p:sp>
        <p:nvSpPr>
          <p:cNvPr id="10" name="TextBox 9"/>
          <p:cNvSpPr txBox="1"/>
          <p:nvPr/>
        </p:nvSpPr>
        <p:spPr>
          <a:xfrm>
            <a:off x="4369949" y="7208322"/>
            <a:ext cx="1078309" cy="1477328"/>
          </a:xfrm>
          <a:prstGeom prst="rect">
            <a:avLst/>
          </a:prstGeom>
          <a:noFill/>
        </p:spPr>
        <p:txBody>
          <a:bodyPr wrap="none" rtlCol="0">
            <a:spAutoFit/>
          </a:bodyPr>
          <a:lstStyle/>
          <a:p>
            <a:pPr algn="ctr"/>
            <a:r>
              <a:rPr lang="en-US" dirty="0"/>
              <a:t>[location]</a:t>
            </a:r>
          </a:p>
          <a:p>
            <a:pPr algn="ctr"/>
            <a:endParaRPr lang="en-US" dirty="0"/>
          </a:p>
          <a:p>
            <a:pPr algn="ctr"/>
            <a:r>
              <a:rPr lang="en-US" dirty="0"/>
              <a:t>[date]</a:t>
            </a:r>
          </a:p>
          <a:p>
            <a:pPr algn="ctr"/>
            <a:endParaRPr lang="en-US" dirty="0"/>
          </a:p>
          <a:p>
            <a:pPr algn="ctr"/>
            <a:r>
              <a:rPr lang="en-US" dirty="0"/>
              <a:t>[time]</a:t>
            </a:r>
          </a:p>
        </p:txBody>
      </p:sp>
      <p:cxnSp>
        <p:nvCxnSpPr>
          <p:cNvPr id="18" name="Straight Connector 17"/>
          <p:cNvCxnSpPr/>
          <p:nvPr/>
        </p:nvCxnSpPr>
        <p:spPr>
          <a:xfrm>
            <a:off x="100525" y="7086600"/>
            <a:ext cx="6629400" cy="0"/>
          </a:xfrm>
          <a:prstGeom prst="line">
            <a:avLst/>
          </a:prstGeom>
        </p:spPr>
        <p:style>
          <a:lnRef idx="2">
            <a:schemeClr val="accent6"/>
          </a:lnRef>
          <a:fillRef idx="0">
            <a:schemeClr val="accent6"/>
          </a:fillRef>
          <a:effectRef idx="1">
            <a:schemeClr val="accent6"/>
          </a:effectRef>
          <a:fontRef idx="minor">
            <a:schemeClr val="tx1"/>
          </a:fontRef>
        </p:style>
      </p:cxnSp>
      <p:sp>
        <p:nvSpPr>
          <p:cNvPr id="36" name="Picture Placeholder 3"/>
          <p:cNvSpPr>
            <a:spLocks noGrp="1"/>
          </p:cNvSpPr>
          <p:nvPr>
            <p:ph type="pic" sz="quarter" idx="13"/>
          </p:nvPr>
        </p:nvSpPr>
        <p:spPr>
          <a:xfrm>
            <a:off x="228600" y="7239000"/>
            <a:ext cx="2286000" cy="1740725"/>
          </a:xfrm>
        </p:spPr>
        <p:txBody>
          <a:bodyPr/>
          <a:lstStyle/>
          <a:p>
            <a:endParaRPr lang="en-US" dirty="0"/>
          </a:p>
        </p:txBody>
      </p:sp>
      <p:sp>
        <p:nvSpPr>
          <p:cNvPr id="28" name="TextBox 1"/>
          <p:cNvSpPr txBox="1"/>
          <p:nvPr/>
        </p:nvSpPr>
        <p:spPr>
          <a:xfrm>
            <a:off x="4260211" y="1386282"/>
            <a:ext cx="1891352" cy="338554"/>
          </a:xfrm>
          <a:prstGeom prst="rect">
            <a:avLst/>
          </a:prstGeom>
          <a:noFill/>
        </p:spPr>
        <p:txBody>
          <a:bodyPr wrap="none" rtlCol="0">
            <a:spAutoFit/>
          </a:bodyPr>
          <a:lstStyle>
            <a:defPPr>
              <a:defRPr lang="en-US"/>
            </a:defPPr>
            <a:lvl1pPr marL="0" algn="l" defTabSz="914336" rtl="0" eaLnBrk="1" latinLnBrk="0" hangingPunct="1">
              <a:defRPr sz="1800" kern="1200">
                <a:solidFill>
                  <a:schemeClr val="tx1"/>
                </a:solidFill>
                <a:latin typeface="+mn-lt"/>
                <a:ea typeface="+mn-ea"/>
                <a:cs typeface="+mn-cs"/>
              </a:defRPr>
            </a:lvl1pPr>
            <a:lvl2pPr marL="457168" algn="l" defTabSz="914336" rtl="0" eaLnBrk="1" latinLnBrk="0" hangingPunct="1">
              <a:defRPr sz="1800" kern="1200">
                <a:solidFill>
                  <a:schemeClr val="tx1"/>
                </a:solidFill>
                <a:latin typeface="+mn-lt"/>
                <a:ea typeface="+mn-ea"/>
                <a:cs typeface="+mn-cs"/>
              </a:defRPr>
            </a:lvl2pPr>
            <a:lvl3pPr marL="914336" algn="l" defTabSz="914336" rtl="0" eaLnBrk="1" latinLnBrk="0" hangingPunct="1">
              <a:defRPr sz="1800" kern="1200">
                <a:solidFill>
                  <a:schemeClr val="tx1"/>
                </a:solidFill>
                <a:latin typeface="+mn-lt"/>
                <a:ea typeface="+mn-ea"/>
                <a:cs typeface="+mn-cs"/>
              </a:defRPr>
            </a:lvl3pPr>
            <a:lvl4pPr marL="1371503" algn="l" defTabSz="914336" rtl="0" eaLnBrk="1" latinLnBrk="0" hangingPunct="1">
              <a:defRPr sz="1800" kern="1200">
                <a:solidFill>
                  <a:schemeClr val="tx1"/>
                </a:solidFill>
                <a:latin typeface="+mn-lt"/>
                <a:ea typeface="+mn-ea"/>
                <a:cs typeface="+mn-cs"/>
              </a:defRPr>
            </a:lvl4pPr>
            <a:lvl5pPr marL="1828671" algn="l" defTabSz="914336" rtl="0" eaLnBrk="1" latinLnBrk="0" hangingPunct="1">
              <a:defRPr sz="1800" kern="1200">
                <a:solidFill>
                  <a:schemeClr val="tx1"/>
                </a:solidFill>
                <a:latin typeface="+mn-lt"/>
                <a:ea typeface="+mn-ea"/>
                <a:cs typeface="+mn-cs"/>
              </a:defRPr>
            </a:lvl5pPr>
            <a:lvl6pPr marL="2285839" algn="l" defTabSz="914336" rtl="0" eaLnBrk="1" latinLnBrk="0" hangingPunct="1">
              <a:defRPr sz="1800" kern="1200">
                <a:solidFill>
                  <a:schemeClr val="tx1"/>
                </a:solidFill>
                <a:latin typeface="+mn-lt"/>
                <a:ea typeface="+mn-ea"/>
                <a:cs typeface="+mn-cs"/>
              </a:defRPr>
            </a:lvl6pPr>
            <a:lvl7pPr marL="2743007" algn="l" defTabSz="914336" rtl="0" eaLnBrk="1" latinLnBrk="0" hangingPunct="1">
              <a:defRPr sz="1800" kern="1200">
                <a:solidFill>
                  <a:schemeClr val="tx1"/>
                </a:solidFill>
                <a:latin typeface="+mn-lt"/>
                <a:ea typeface="+mn-ea"/>
                <a:cs typeface="+mn-cs"/>
              </a:defRPr>
            </a:lvl7pPr>
            <a:lvl8pPr marL="3200175" algn="l" defTabSz="914336" rtl="0" eaLnBrk="1" latinLnBrk="0" hangingPunct="1">
              <a:defRPr sz="1800" kern="1200">
                <a:solidFill>
                  <a:schemeClr val="tx1"/>
                </a:solidFill>
                <a:latin typeface="+mn-lt"/>
                <a:ea typeface="+mn-ea"/>
                <a:cs typeface="+mn-cs"/>
              </a:defRPr>
            </a:lvl8pPr>
            <a:lvl9pPr marL="3657343" algn="l" defTabSz="914336" rtl="0" eaLnBrk="1" latinLnBrk="0" hangingPunct="1">
              <a:defRPr sz="1800" kern="1200">
                <a:solidFill>
                  <a:schemeClr val="tx1"/>
                </a:solidFill>
                <a:latin typeface="+mn-lt"/>
                <a:ea typeface="+mn-ea"/>
                <a:cs typeface="+mn-cs"/>
              </a:defRPr>
            </a:lvl9pPr>
          </a:lstStyle>
          <a:p>
            <a:r>
              <a:rPr lang="en-US" sz="1600" dirty="0">
                <a:hlinkClick r:id="rId13"/>
              </a:rPr>
              <a:t>https://hhrecny.org/</a:t>
            </a:r>
            <a:endParaRPr lang="en-US" sz="1600" dirty="0"/>
          </a:p>
        </p:txBody>
      </p:sp>
    </p:spTree>
    <p:extLst>
      <p:ext uri="{BB962C8B-B14F-4D97-AF65-F5344CB8AC3E}">
        <p14:creationId xmlns:p14="http://schemas.microsoft.com/office/powerpoint/2010/main" val="6635116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1670</TotalTime>
  <Words>192</Words>
  <Application>Microsoft Office PowerPoint</Application>
  <PresentationFormat>Letter Paper (8.5x11 in)</PresentationFormat>
  <Paragraphs>16</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Lana Pattinson</dc:creator>
  <cp:lastModifiedBy>Walter Recher</cp:lastModifiedBy>
  <cp:revision>58</cp:revision>
  <cp:lastPrinted>2018-03-28T15:39:28Z</cp:lastPrinted>
  <dcterms:created xsi:type="dcterms:W3CDTF">2016-09-20T17:48:39Z</dcterms:created>
  <dcterms:modified xsi:type="dcterms:W3CDTF">2025-05-22T15:06:47Z</dcterms:modified>
</cp:coreProperties>
</file>