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1"/>
    </p:embeddedFont>
    <p:embeddedFont>
      <p:font typeface="Poppins Light" charset="1" panose="00000400000000000000"/>
      <p:regular r:id="rId22"/>
    </p:embeddedFont>
    <p:embeddedFont>
      <p:font typeface="Open Sans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notesSlides/notesSlide2.xml" Type="http://schemas.openxmlformats.org/officeDocument/2006/relationships/notes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notesSlides/notesSlide3.xml" Type="http://schemas.openxmlformats.org/officeDocument/2006/relationships/notesSlide"/><Relationship Id="rId24" Target="notesSlides/notesSlide4.xml" Type="http://schemas.openxmlformats.org/officeDocument/2006/relationships/notesSlide"/><Relationship Id="rId25" Target="fonts/font25.fntdata" Type="http://schemas.openxmlformats.org/officeDocument/2006/relationships/font"/><Relationship Id="rId26" Target="notesSlides/notesSlide5.xml" Type="http://schemas.openxmlformats.org/officeDocument/2006/relationships/notesSlide"/><Relationship Id="rId27" Target="notesSlides/notesSlide6.xml" Type="http://schemas.openxmlformats.org/officeDocument/2006/relationships/notesSlide"/><Relationship Id="rId28" Target="notesSlides/notesSlide7.xml" Type="http://schemas.openxmlformats.org/officeDocument/2006/relationships/notesSlide"/><Relationship Id="rId29" Target="notesSlides/notesSlide8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9.xml" Type="http://schemas.openxmlformats.org/officeDocument/2006/relationships/notesSlide"/><Relationship Id="rId31" Target="notesSlides/notesSlide10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5.jpe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../media/image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1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2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.png" Type="http://schemas.openxmlformats.org/officeDocument/2006/relationships/image"/><Relationship Id="rId4" Target="../media/image18.png" Type="http://schemas.openxmlformats.org/officeDocument/2006/relationships/image"/><Relationship Id="rId5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0" t="-41004" r="-68476" b="-123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88741" y="2490314"/>
            <a:ext cx="9910518" cy="3478344"/>
          </a:xfrm>
          <a:custGeom>
            <a:avLst/>
            <a:gdLst/>
            <a:ahLst/>
            <a:cxnLst/>
            <a:rect r="r" b="b" t="t" l="l"/>
            <a:pathLst>
              <a:path h="3478344" w="9910518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r="0" b="-407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88741" y="6501546"/>
            <a:ext cx="9910518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668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337872" y="7476064"/>
            <a:ext cx="9612257" cy="114572"/>
            <a:chOff x="0" y="0"/>
            <a:chExt cx="2531623" cy="301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31623" cy="30175"/>
            </a:xfrm>
            <a:custGeom>
              <a:avLst/>
              <a:gdLst/>
              <a:ahLst/>
              <a:cxnLst/>
              <a:rect r="r" b="b" t="t" l="l"/>
              <a:pathLst>
                <a:path h="30175" w="2531623">
                  <a:moveTo>
                    <a:pt x="1611" y="0"/>
                  </a:moveTo>
                  <a:lnTo>
                    <a:pt x="2530012" y="0"/>
                  </a:lnTo>
                  <a:cubicBezTo>
                    <a:pt x="2530440" y="0"/>
                    <a:pt x="2530849" y="170"/>
                    <a:pt x="2531151" y="472"/>
                  </a:cubicBezTo>
                  <a:cubicBezTo>
                    <a:pt x="2531453" y="774"/>
                    <a:pt x="2531623" y="1184"/>
                    <a:pt x="2531623" y="1611"/>
                  </a:cubicBezTo>
                  <a:lnTo>
                    <a:pt x="2531623" y="28564"/>
                  </a:lnTo>
                  <a:cubicBezTo>
                    <a:pt x="2531623" y="28992"/>
                    <a:pt x="2531453" y="29401"/>
                    <a:pt x="2531151" y="29703"/>
                  </a:cubicBezTo>
                  <a:cubicBezTo>
                    <a:pt x="2530849" y="30006"/>
                    <a:pt x="2530440" y="30175"/>
                    <a:pt x="2530012" y="30175"/>
                  </a:cubicBezTo>
                  <a:lnTo>
                    <a:pt x="1611" y="30175"/>
                  </a:lnTo>
                  <a:cubicBezTo>
                    <a:pt x="1184" y="30175"/>
                    <a:pt x="774" y="30006"/>
                    <a:pt x="472" y="29703"/>
                  </a:cubicBezTo>
                  <a:cubicBezTo>
                    <a:pt x="170" y="29401"/>
                    <a:pt x="0" y="28992"/>
                    <a:pt x="0" y="28564"/>
                  </a:cubicBezTo>
                  <a:lnTo>
                    <a:pt x="0" y="1611"/>
                  </a:lnTo>
                  <a:cubicBezTo>
                    <a:pt x="0" y="1184"/>
                    <a:pt x="170" y="774"/>
                    <a:pt x="472" y="472"/>
                  </a:cubicBezTo>
                  <a:cubicBezTo>
                    <a:pt x="774" y="170"/>
                    <a:pt x="1184" y="0"/>
                    <a:pt x="1611" y="0"/>
                  </a:cubicBez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14325"/>
              <a:ext cx="2531623" cy="3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0" t="-41004" r="-68476" b="-123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88741" y="3211173"/>
            <a:ext cx="9910518" cy="3478344"/>
          </a:xfrm>
          <a:custGeom>
            <a:avLst/>
            <a:gdLst/>
            <a:ahLst/>
            <a:cxnLst/>
            <a:rect r="r" b="b" t="t" l="l"/>
            <a:pathLst>
              <a:path h="3478344" w="9910518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r="0" b="-40733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8589"/>
          </a:xfrm>
          <a:custGeom>
            <a:avLst/>
            <a:gdLst/>
            <a:ahLst/>
            <a:cxnLst/>
            <a:rect r="r" b="b" t="t" l="l"/>
            <a:pathLst>
              <a:path h="10288589" w="18288000">
                <a:moveTo>
                  <a:pt x="0" y="0"/>
                </a:moveTo>
                <a:lnTo>
                  <a:pt x="18288000" y="0"/>
                </a:lnTo>
                <a:lnTo>
                  <a:pt x="18288000" y="10288589"/>
                </a:lnTo>
                <a:lnTo>
                  <a:pt x="0" y="1028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30" r="0" b="-150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1092" y="-186280"/>
            <a:ext cx="18429092" cy="10495085"/>
          </a:xfrm>
          <a:custGeom>
            <a:avLst/>
            <a:gdLst/>
            <a:ahLst/>
            <a:cxnLst/>
            <a:rect r="r" b="b" t="t" l="l"/>
            <a:pathLst>
              <a:path h="10495085" w="18429092">
                <a:moveTo>
                  <a:pt x="0" y="0"/>
                </a:moveTo>
                <a:lnTo>
                  <a:pt x="18429092" y="0"/>
                </a:lnTo>
                <a:lnTo>
                  <a:pt x="18429092" y="10495085"/>
                </a:lnTo>
                <a:lnTo>
                  <a:pt x="0" y="10495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l="-7433" t="0" r="-7433" b="-992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326764" cy="10308805"/>
          </a:xfrm>
          <a:custGeom>
            <a:avLst/>
            <a:gdLst/>
            <a:ahLst/>
            <a:cxnLst/>
            <a:rect r="r" b="b" t="t" l="l"/>
            <a:pathLst>
              <a:path h="10308805" w="18326764">
                <a:moveTo>
                  <a:pt x="0" y="0"/>
                </a:moveTo>
                <a:lnTo>
                  <a:pt x="18326764" y="0"/>
                </a:lnTo>
                <a:lnTo>
                  <a:pt x="18326764" y="10308805"/>
                </a:lnTo>
                <a:lnTo>
                  <a:pt x="0" y="10308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3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317268" y="2946562"/>
            <a:ext cx="13653465" cy="4372276"/>
            <a:chOff x="0" y="0"/>
            <a:chExt cx="3595974" cy="11515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95974" cy="1151546"/>
            </a:xfrm>
            <a:custGeom>
              <a:avLst/>
              <a:gdLst/>
              <a:ahLst/>
              <a:cxnLst/>
              <a:rect r="r" b="b" t="t" l="l"/>
              <a:pathLst>
                <a:path h="1151546" w="3595974">
                  <a:moveTo>
                    <a:pt x="10207" y="0"/>
                  </a:moveTo>
                  <a:lnTo>
                    <a:pt x="3585768" y="0"/>
                  </a:lnTo>
                  <a:cubicBezTo>
                    <a:pt x="3588475" y="0"/>
                    <a:pt x="3591071" y="1075"/>
                    <a:pt x="3592985" y="2989"/>
                  </a:cubicBezTo>
                  <a:cubicBezTo>
                    <a:pt x="3594899" y="4904"/>
                    <a:pt x="3595974" y="7500"/>
                    <a:pt x="3595974" y="10207"/>
                  </a:cubicBezTo>
                  <a:lnTo>
                    <a:pt x="3595974" y="1141339"/>
                  </a:lnTo>
                  <a:cubicBezTo>
                    <a:pt x="3595974" y="1146976"/>
                    <a:pt x="3591405" y="1151546"/>
                    <a:pt x="3585768" y="1151546"/>
                  </a:cubicBezTo>
                  <a:lnTo>
                    <a:pt x="10207" y="1151546"/>
                  </a:lnTo>
                  <a:cubicBezTo>
                    <a:pt x="4570" y="1151546"/>
                    <a:pt x="0" y="1146976"/>
                    <a:pt x="0" y="1141339"/>
                  </a:cubicBezTo>
                  <a:lnTo>
                    <a:pt x="0" y="10207"/>
                  </a:lnTo>
                  <a:cubicBezTo>
                    <a:pt x="0" y="4570"/>
                    <a:pt x="4570" y="0"/>
                    <a:pt x="1020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C1C5AA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14325"/>
              <a:ext cx="3595974" cy="14658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30375" y="3751816"/>
            <a:ext cx="84203" cy="2766060"/>
            <a:chOff x="0" y="0"/>
            <a:chExt cx="22177" cy="7285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177" cy="728510"/>
            </a:xfrm>
            <a:custGeom>
              <a:avLst/>
              <a:gdLst/>
              <a:ahLst/>
              <a:cxnLst/>
              <a:rect r="r" b="b" t="t" l="l"/>
              <a:pathLst>
                <a:path h="728510" w="22177">
                  <a:moveTo>
                    <a:pt x="11088" y="0"/>
                  </a:moveTo>
                  <a:lnTo>
                    <a:pt x="11088" y="0"/>
                  </a:lnTo>
                  <a:cubicBezTo>
                    <a:pt x="17212" y="0"/>
                    <a:pt x="22177" y="4964"/>
                    <a:pt x="22177" y="11088"/>
                  </a:cubicBezTo>
                  <a:lnTo>
                    <a:pt x="22177" y="717421"/>
                  </a:lnTo>
                  <a:cubicBezTo>
                    <a:pt x="22177" y="723545"/>
                    <a:pt x="17212" y="728510"/>
                    <a:pt x="11088" y="728510"/>
                  </a:cubicBezTo>
                  <a:lnTo>
                    <a:pt x="11088" y="728510"/>
                  </a:lnTo>
                  <a:cubicBezTo>
                    <a:pt x="4964" y="728510"/>
                    <a:pt x="0" y="723545"/>
                    <a:pt x="0" y="717421"/>
                  </a:cubicBezTo>
                  <a:lnTo>
                    <a:pt x="0" y="11088"/>
                  </a:lnTo>
                  <a:cubicBezTo>
                    <a:pt x="0" y="4964"/>
                    <a:pt x="4964" y="0"/>
                    <a:pt x="11088" y="0"/>
                  </a:cubicBez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14325"/>
              <a:ext cx="22177" cy="10428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44000" y="10106528"/>
            <a:ext cx="9298797" cy="180472"/>
            <a:chOff x="0" y="0"/>
            <a:chExt cx="2449066" cy="475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49066" cy="47532"/>
            </a:xfrm>
            <a:custGeom>
              <a:avLst/>
              <a:gdLst/>
              <a:ahLst/>
              <a:cxnLst/>
              <a:rect r="r" b="b" t="t" l="l"/>
              <a:pathLst>
                <a:path h="47532" w="2449066">
                  <a:moveTo>
                    <a:pt x="0" y="0"/>
                  </a:moveTo>
                  <a:lnTo>
                    <a:pt x="2449066" y="0"/>
                  </a:lnTo>
                  <a:lnTo>
                    <a:pt x="244906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14325"/>
              <a:ext cx="244906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3711410" y="4775499"/>
            <a:ext cx="302649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420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SUMÁRIO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93553" y="3437491"/>
            <a:ext cx="3671069" cy="3080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Xxxxxxxxxxx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Xxxxxxxx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Xxxxxxxxx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Xxxxxxxxx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995553" y="3437491"/>
            <a:ext cx="315150" cy="708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x</a:t>
            </a: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95553" y="4223291"/>
            <a:ext cx="486036" cy="708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x.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95553" y="5048641"/>
            <a:ext cx="486036" cy="1499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xx</a:t>
            </a: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6240"/>
              </a:lnSpc>
            </a:pPr>
            <a:r>
              <a:rPr lang="en-US" b="true" sz="2600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xx.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l="0" t="-41004" r="-68476" b="-1236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1904579"/>
            <a:ext cx="7786682" cy="3428829"/>
            <a:chOff x="0" y="0"/>
            <a:chExt cx="2050813" cy="9030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50814" cy="903066"/>
            </a:xfrm>
            <a:custGeom>
              <a:avLst/>
              <a:gdLst/>
              <a:ahLst/>
              <a:cxnLst/>
              <a:rect r="r" b="b" t="t" l="l"/>
              <a:pathLst>
                <a:path h="903066" w="2050814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8293675"/>
            <a:ext cx="1702940" cy="964625"/>
          </a:xfrm>
          <a:custGeom>
            <a:avLst/>
            <a:gdLst/>
            <a:ahLst/>
            <a:cxnLst/>
            <a:rect r="r" b="b" t="t" l="l"/>
            <a:pathLst>
              <a:path h="964625" w="1702940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109021"/>
            <a:ext cx="5906281" cy="1431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74"/>
              </a:lnSpc>
            </a:pPr>
            <a:r>
              <a:rPr lang="en-US" b="true" sz="10390" spc="1007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TÍTULO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273B2D">
                <a:alpha val="100000"/>
              </a:srgbClr>
            </a:gs>
            <a:gs pos="100000">
              <a:srgbClr val="4E6455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16624"/>
            <a:ext cx="18288000" cy="10720248"/>
          </a:xfrm>
          <a:custGeom>
            <a:avLst/>
            <a:gdLst/>
            <a:ahLst/>
            <a:cxnLst/>
            <a:rect r="r" b="b" t="t" l="l"/>
            <a:pathLst>
              <a:path h="10720248" w="18288000">
                <a:moveTo>
                  <a:pt x="0" y="0"/>
                </a:moveTo>
                <a:lnTo>
                  <a:pt x="18288000" y="0"/>
                </a:lnTo>
                <a:lnTo>
                  <a:pt x="18288000" y="10720248"/>
                </a:lnTo>
                <a:lnTo>
                  <a:pt x="0" y="10720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49" r="0" b="-48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2226521"/>
            <a:ext cx="9144000" cy="1201879"/>
            <a:chOff x="0" y="0"/>
            <a:chExt cx="2408296" cy="3165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8296" cy="316544"/>
            </a:xfrm>
            <a:custGeom>
              <a:avLst/>
              <a:gdLst/>
              <a:ahLst/>
              <a:cxnLst/>
              <a:rect r="r" b="b" t="t" l="l"/>
              <a:pathLst>
                <a:path h="316544" w="2408296">
                  <a:moveTo>
                    <a:pt x="15240" y="0"/>
                  </a:moveTo>
                  <a:lnTo>
                    <a:pt x="2393056" y="0"/>
                  </a:lnTo>
                  <a:cubicBezTo>
                    <a:pt x="2401473" y="0"/>
                    <a:pt x="2408296" y="6823"/>
                    <a:pt x="2408296" y="15240"/>
                  </a:cubicBezTo>
                  <a:lnTo>
                    <a:pt x="2408296" y="301304"/>
                  </a:lnTo>
                  <a:cubicBezTo>
                    <a:pt x="2408296" y="305346"/>
                    <a:pt x="2406691" y="309223"/>
                    <a:pt x="2403833" y="312081"/>
                  </a:cubicBezTo>
                  <a:cubicBezTo>
                    <a:pt x="2400974" y="314939"/>
                    <a:pt x="2397098" y="316544"/>
                    <a:pt x="2393056" y="316544"/>
                  </a:cubicBezTo>
                  <a:lnTo>
                    <a:pt x="15240" y="316544"/>
                  </a:lnTo>
                  <a:cubicBezTo>
                    <a:pt x="6823" y="316544"/>
                    <a:pt x="0" y="309721"/>
                    <a:pt x="0" y="301304"/>
                  </a:cubicBezTo>
                  <a:lnTo>
                    <a:pt x="0" y="15240"/>
                  </a:lnTo>
                  <a:cubicBezTo>
                    <a:pt x="0" y="6823"/>
                    <a:pt x="6823" y="0"/>
                    <a:pt x="1524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14325"/>
              <a:ext cx="2408296" cy="6308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1351075" y="7961781"/>
            <a:ext cx="7792925" cy="0"/>
          </a:xfrm>
          <a:prstGeom prst="line">
            <a:avLst/>
          </a:prstGeom>
          <a:ln cap="flat" w="38100">
            <a:solidFill>
              <a:srgbClr val="C1C5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351075" y="3923879"/>
            <a:ext cx="7792925" cy="352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343" spc="185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Texto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1075" y="2248531"/>
            <a:ext cx="6244687" cy="1005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b="true" sz="55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TÍTULO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556360" y="8559043"/>
            <a:ext cx="1702940" cy="964625"/>
          </a:xfrm>
          <a:custGeom>
            <a:avLst/>
            <a:gdLst/>
            <a:ahLst/>
            <a:cxnLst/>
            <a:rect r="r" b="b" t="t" l="l"/>
            <a:pathLst>
              <a:path h="964625" w="1702940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144000" y="10106528"/>
            <a:ext cx="9144000" cy="180472"/>
            <a:chOff x="0" y="0"/>
            <a:chExt cx="2408296" cy="475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10568" y="1285280"/>
            <a:ext cx="3632134" cy="3593751"/>
            <a:chOff x="0" y="0"/>
            <a:chExt cx="864515" cy="8553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64515" cy="855379"/>
            </a:xfrm>
            <a:custGeom>
              <a:avLst/>
              <a:gdLst/>
              <a:ahLst/>
              <a:cxnLst/>
              <a:rect r="r" b="b" t="t" l="l"/>
              <a:pathLst>
                <a:path h="855379" w="864515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5219817" y="1280573"/>
            <a:ext cx="3632134" cy="3593751"/>
            <a:chOff x="0" y="0"/>
            <a:chExt cx="864515" cy="85537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4515" cy="855379"/>
            </a:xfrm>
            <a:custGeom>
              <a:avLst/>
              <a:gdLst/>
              <a:ahLst/>
              <a:cxnLst/>
              <a:rect r="r" b="b" t="t" l="l"/>
              <a:pathLst>
                <a:path h="855379" w="864515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5219817" y="5008414"/>
            <a:ext cx="3632134" cy="3593751"/>
            <a:chOff x="0" y="0"/>
            <a:chExt cx="864515" cy="8553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64515" cy="855379"/>
            </a:xfrm>
            <a:custGeom>
              <a:avLst/>
              <a:gdLst/>
              <a:ahLst/>
              <a:cxnLst/>
              <a:rect r="r" b="b" t="t" l="l"/>
              <a:pathLst>
                <a:path h="855379" w="864515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405499" y="5027464"/>
            <a:ext cx="3632134" cy="3593751"/>
            <a:chOff x="0" y="0"/>
            <a:chExt cx="864515" cy="85537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64515" cy="855379"/>
            </a:xfrm>
            <a:custGeom>
              <a:avLst/>
              <a:gdLst/>
              <a:ahLst/>
              <a:cxnLst/>
              <a:rect r="r" b="b" t="t" l="l"/>
              <a:pathLst>
                <a:path h="855379" w="864515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0" t="-41004" r="-68476" b="-123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14135" y="1370017"/>
            <a:ext cx="3414863" cy="341486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5328453" y="1370017"/>
            <a:ext cx="3414863" cy="341486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514135" y="5116908"/>
            <a:ext cx="3414863" cy="3414863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10972851" y="1868848"/>
            <a:ext cx="1343106" cy="64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972850" y="1473775"/>
            <a:ext cx="815984" cy="38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328453" y="5116908"/>
            <a:ext cx="3414863" cy="341486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5551141" y="8638020"/>
            <a:ext cx="1568606" cy="888532"/>
          </a:xfrm>
          <a:custGeom>
            <a:avLst/>
            <a:gdLst/>
            <a:ahLst/>
            <a:cxnLst/>
            <a:rect r="r" b="b" t="t" l="l"/>
            <a:pathLst>
              <a:path h="888532" w="1568606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946951" y="3516583"/>
            <a:ext cx="1343106" cy="64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946950" y="3121510"/>
            <a:ext cx="815984" cy="38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946951" y="5010285"/>
            <a:ext cx="1343106" cy="64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946950" y="4615212"/>
            <a:ext cx="815984" cy="38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946951" y="6422625"/>
            <a:ext cx="1343106" cy="64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946950" y="6027552"/>
            <a:ext cx="815984" cy="38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144000" y="10106528"/>
            <a:ext cx="9144000" cy="180472"/>
            <a:chOff x="0" y="0"/>
            <a:chExt cx="2408296" cy="4753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166447" cy="2038356"/>
          </a:xfrm>
          <a:custGeom>
            <a:avLst/>
            <a:gdLst/>
            <a:ahLst/>
            <a:cxnLst/>
            <a:rect r="r" b="b" t="t" l="l"/>
            <a:pathLst>
              <a:path h="2038356" w="11166447">
                <a:moveTo>
                  <a:pt x="0" y="0"/>
                </a:moveTo>
                <a:lnTo>
                  <a:pt x="11166447" y="0"/>
                </a:lnTo>
                <a:lnTo>
                  <a:pt x="11166447" y="2038356"/>
                </a:lnTo>
                <a:lnTo>
                  <a:pt x="0" y="203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19" t="-191510" r="-19968" b="-2055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6952"/>
            <a:ext cx="18318137" cy="10303952"/>
          </a:xfrm>
          <a:custGeom>
            <a:avLst/>
            <a:gdLst/>
            <a:ahLst/>
            <a:cxnLst/>
            <a:rect r="r" b="b" t="t" l="l"/>
            <a:pathLst>
              <a:path h="10303952" w="18318137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543109" y="-16952"/>
            <a:ext cx="6744891" cy="10123480"/>
            <a:chOff x="0" y="0"/>
            <a:chExt cx="1776432" cy="26662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76432" cy="2666266"/>
            </a:xfrm>
            <a:custGeom>
              <a:avLst/>
              <a:gdLst/>
              <a:ahLst/>
              <a:cxnLst/>
              <a:rect r="r" b="b" t="t" l="l"/>
              <a:pathLst>
                <a:path h="2666266" w="1776432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l="0" t="-41004" r="-68476" b="-1236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43109" y="0"/>
            <a:ext cx="6899688" cy="10106528"/>
            <a:chOff x="0" y="0"/>
            <a:chExt cx="9199584" cy="13475371"/>
          </a:xfrm>
        </p:grpSpPr>
        <p:sp>
          <p:nvSpPr>
            <p:cNvPr name="AutoShape 9" id="9"/>
            <p:cNvSpPr/>
            <p:nvPr/>
          </p:nvSpPr>
          <p:spPr>
            <a:xfrm>
              <a:off x="4361426" y="0"/>
              <a:ext cx="0" cy="13475371"/>
            </a:xfrm>
            <a:prstGeom prst="line">
              <a:avLst/>
            </a:prstGeom>
            <a:ln cap="flat" w="25400">
              <a:solidFill>
                <a:srgbClr val="000000">
                  <a:alpha val="12941"/>
                </a:srgbClr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>
              <a:off x="0" y="2797550"/>
              <a:ext cx="9033370" cy="0"/>
            </a:xfrm>
            <a:prstGeom prst="line">
              <a:avLst/>
            </a:prstGeom>
            <a:ln cap="flat" w="25400">
              <a:solidFill>
                <a:srgbClr val="000000">
                  <a:alpha val="12941"/>
                </a:srgbClr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1" id="11"/>
            <p:cNvSpPr/>
            <p:nvPr/>
          </p:nvSpPr>
          <p:spPr>
            <a:xfrm flipV="true">
              <a:off x="166213" y="6622476"/>
              <a:ext cx="9033370" cy="0"/>
            </a:xfrm>
            <a:prstGeom prst="line">
              <a:avLst/>
            </a:prstGeom>
            <a:ln cap="flat" w="25400">
              <a:solidFill>
                <a:srgbClr val="000000">
                  <a:alpha val="12941"/>
                </a:srgbClr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2" id="12"/>
            <p:cNvSpPr/>
            <p:nvPr/>
          </p:nvSpPr>
          <p:spPr>
            <a:xfrm flipV="true">
              <a:off x="0" y="9666752"/>
              <a:ext cx="9033370" cy="0"/>
            </a:xfrm>
            <a:prstGeom prst="line">
              <a:avLst/>
            </a:prstGeom>
            <a:ln cap="flat" w="25400">
              <a:solidFill>
                <a:srgbClr val="000000">
                  <a:alpha val="12941"/>
                </a:srgbClr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1166447" y="-12000"/>
            <a:ext cx="376662" cy="10299000"/>
            <a:chOff x="0" y="0"/>
            <a:chExt cx="99203" cy="271249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9203" cy="2712494"/>
            </a:xfrm>
            <a:custGeom>
              <a:avLst/>
              <a:gdLst/>
              <a:ahLst/>
              <a:cxnLst/>
              <a:rect r="r" b="b" t="t" l="l"/>
              <a:pathLst>
                <a:path h="2712494" w="99203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00000">
            <a:off x="6294837" y="4871610"/>
            <a:ext cx="10119882" cy="376662"/>
          </a:xfrm>
          <a:custGeom>
            <a:avLst/>
            <a:gdLst/>
            <a:ahLst/>
            <a:cxnLst/>
            <a:rect r="r" b="b" t="t" l="l"/>
            <a:pathLst>
              <a:path h="376662" w="10119882">
                <a:moveTo>
                  <a:pt x="0" y="0"/>
                </a:moveTo>
                <a:lnTo>
                  <a:pt x="10119882" y="0"/>
                </a:lnTo>
                <a:lnTo>
                  <a:pt x="10119882" y="376662"/>
                </a:lnTo>
                <a:lnTo>
                  <a:pt x="0" y="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51" t="-6646163" r="-69606" b="-160013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0" y="2000476"/>
            <a:ext cx="11166447" cy="195374"/>
            <a:chOff x="0" y="0"/>
            <a:chExt cx="2940957" cy="5145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940957" cy="51456"/>
            </a:xfrm>
            <a:custGeom>
              <a:avLst/>
              <a:gdLst/>
              <a:ahLst/>
              <a:cxnLst/>
              <a:rect r="r" b="b" t="t" l="l"/>
              <a:pathLst>
                <a:path h="51456" w="2940957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8396" y="2596915"/>
            <a:ext cx="151555" cy="564612"/>
            <a:chOff x="0" y="0"/>
            <a:chExt cx="39916" cy="14870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9916" cy="148704"/>
            </a:xfrm>
            <a:custGeom>
              <a:avLst/>
              <a:gdLst/>
              <a:ahLst/>
              <a:cxnLst/>
              <a:rect r="r" b="b" t="t" l="l"/>
              <a:pathLst>
                <a:path h="148704" w="39916">
                  <a:moveTo>
                    <a:pt x="19958" y="0"/>
                  </a:moveTo>
                  <a:lnTo>
                    <a:pt x="19958" y="0"/>
                  </a:lnTo>
                  <a:cubicBezTo>
                    <a:pt x="25251" y="0"/>
                    <a:pt x="30327" y="2103"/>
                    <a:pt x="34070" y="5846"/>
                  </a:cubicBezTo>
                  <a:cubicBezTo>
                    <a:pt x="37813" y="9588"/>
                    <a:pt x="39916" y="14665"/>
                    <a:pt x="39916" y="19958"/>
                  </a:cubicBezTo>
                  <a:lnTo>
                    <a:pt x="39916" y="128747"/>
                  </a:lnTo>
                  <a:cubicBezTo>
                    <a:pt x="39916" y="134040"/>
                    <a:pt x="37813" y="139116"/>
                    <a:pt x="34070" y="142859"/>
                  </a:cubicBezTo>
                  <a:cubicBezTo>
                    <a:pt x="30327" y="146602"/>
                    <a:pt x="25251" y="148704"/>
                    <a:pt x="19958" y="148704"/>
                  </a:cubicBezTo>
                  <a:lnTo>
                    <a:pt x="19958" y="148704"/>
                  </a:lnTo>
                  <a:cubicBezTo>
                    <a:pt x="14665" y="148704"/>
                    <a:pt x="9588" y="146602"/>
                    <a:pt x="5846" y="142859"/>
                  </a:cubicBezTo>
                  <a:cubicBezTo>
                    <a:pt x="2103" y="139116"/>
                    <a:pt x="0" y="134040"/>
                    <a:pt x="0" y="128747"/>
                  </a:cubicBezTo>
                  <a:lnTo>
                    <a:pt x="0" y="19958"/>
                  </a:lnTo>
                  <a:cubicBezTo>
                    <a:pt x="0" y="14665"/>
                    <a:pt x="2103" y="9588"/>
                    <a:pt x="5846" y="5846"/>
                  </a:cubicBezTo>
                  <a:cubicBezTo>
                    <a:pt x="9588" y="2103"/>
                    <a:pt x="14665" y="0"/>
                    <a:pt x="19958" y="0"/>
                  </a:cubicBez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404975" y="2478571"/>
            <a:ext cx="6334050" cy="790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b="true" sz="4999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TÍ</a:t>
            </a:r>
            <a:r>
              <a:rPr lang="en-US" b="true" sz="4999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TULO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52738" y="3478750"/>
            <a:ext cx="8432559" cy="31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exto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245576" y="3107391"/>
            <a:ext cx="1957766" cy="86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b="true" sz="4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Dados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397976" y="5731916"/>
            <a:ext cx="1957766" cy="86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b="true" sz="4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Dados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619774" y="597753"/>
            <a:ext cx="1957766" cy="86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b="true" sz="4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Dados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816259" y="8347125"/>
            <a:ext cx="1957766" cy="86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b="true" sz="4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Dados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152738" y="8638020"/>
            <a:ext cx="1568606" cy="888532"/>
          </a:xfrm>
          <a:custGeom>
            <a:avLst/>
            <a:gdLst/>
            <a:ahLst/>
            <a:cxnLst/>
            <a:rect r="r" b="b" t="t" l="l"/>
            <a:pathLst>
              <a:path h="888532" w="1568606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9144000" y="10106528"/>
            <a:ext cx="9144000" cy="180472"/>
            <a:chOff x="0" y="0"/>
            <a:chExt cx="2408296" cy="4753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77350" y="0"/>
            <a:ext cx="9010650" cy="10288588"/>
            <a:chOff x="0" y="0"/>
            <a:chExt cx="12014200" cy="137181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014200" cy="13718107"/>
            </a:xfrm>
            <a:custGeom>
              <a:avLst/>
              <a:gdLst/>
              <a:ahLst/>
              <a:cxnLst/>
              <a:rect r="r" b="b" t="t" l="l"/>
              <a:pathLst>
                <a:path h="13718107" w="12014200">
                  <a:moveTo>
                    <a:pt x="0" y="0"/>
                  </a:moveTo>
                  <a:lnTo>
                    <a:pt x="12014200" y="0"/>
                  </a:lnTo>
                  <a:lnTo>
                    <a:pt x="12014200" y="13718107"/>
                  </a:lnTo>
                  <a:lnTo>
                    <a:pt x="0" y="13718107"/>
                  </a:lnTo>
                  <a:close/>
                </a:path>
              </a:pathLst>
            </a:custGeom>
            <a:solidFill>
              <a:srgbClr val="959F9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-41004" r="-68476" b="-1236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244119" y="0"/>
            <a:ext cx="147465" cy="10288588"/>
            <a:chOff x="0" y="0"/>
            <a:chExt cx="38838" cy="27097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838" cy="2709752"/>
            </a:xfrm>
            <a:custGeom>
              <a:avLst/>
              <a:gdLst/>
              <a:ahLst/>
              <a:cxnLst/>
              <a:rect r="r" b="b" t="t" l="l"/>
              <a:pathLst>
                <a:path h="2709752" w="38838">
                  <a:moveTo>
                    <a:pt x="0" y="0"/>
                  </a:moveTo>
                  <a:lnTo>
                    <a:pt x="38838" y="0"/>
                  </a:lnTo>
                  <a:lnTo>
                    <a:pt x="38838" y="2709752"/>
                  </a:lnTo>
                  <a:lnTo>
                    <a:pt x="0" y="2709752"/>
                  </a:lnTo>
                  <a:close/>
                </a:path>
              </a:pathLst>
            </a:custGeom>
            <a:solidFill>
              <a:srgbClr val="959F9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38838" cy="273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134725" y="2068633"/>
            <a:ext cx="7007900" cy="33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71625" y="2087683"/>
            <a:ext cx="6981650" cy="32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71625" y="1088667"/>
            <a:ext cx="6827250" cy="685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b="true" sz="400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TÍT</a:t>
            </a:r>
            <a:r>
              <a:rPr lang="en-US" b="true" sz="400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ULO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34725" y="1088100"/>
            <a:ext cx="5155816" cy="638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TÍTULO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642085" y="8331775"/>
            <a:ext cx="1702940" cy="964625"/>
          </a:xfrm>
          <a:custGeom>
            <a:avLst/>
            <a:gdLst/>
            <a:ahLst/>
            <a:cxnLst/>
            <a:rect r="r" b="b" t="t" l="l"/>
            <a:pathLst>
              <a:path h="964625" w="1702940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77600" y="0"/>
            <a:ext cx="10310400" cy="10287000"/>
          </a:xfrm>
          <a:custGeom>
            <a:avLst/>
            <a:gdLst/>
            <a:ahLst/>
            <a:cxnLst/>
            <a:rect r="r" b="b" t="t" l="l"/>
            <a:pathLst>
              <a:path h="10287000" w="10310400">
                <a:moveTo>
                  <a:pt x="0" y="0"/>
                </a:moveTo>
                <a:lnTo>
                  <a:pt x="10310400" y="0"/>
                </a:lnTo>
                <a:lnTo>
                  <a:pt x="10310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328" r="-77374" b="-71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02" y="0"/>
            <a:ext cx="18290802" cy="10288576"/>
          </a:xfrm>
          <a:custGeom>
            <a:avLst/>
            <a:gdLst/>
            <a:ahLst/>
            <a:cxnLst/>
            <a:rect r="r" b="b" t="t" l="l"/>
            <a:pathLst>
              <a:path h="10288576" w="18290802">
                <a:moveTo>
                  <a:pt x="0" y="0"/>
                </a:moveTo>
                <a:lnTo>
                  <a:pt x="18290802" y="0"/>
                </a:lnTo>
                <a:lnTo>
                  <a:pt x="18290802" y="10288576"/>
                </a:lnTo>
                <a:lnTo>
                  <a:pt x="0" y="10288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994818" y="-12"/>
            <a:ext cx="753324" cy="10287012"/>
            <a:chOff x="0" y="0"/>
            <a:chExt cx="198406" cy="27093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406" cy="2709337"/>
            </a:xfrm>
            <a:custGeom>
              <a:avLst/>
              <a:gdLst/>
              <a:ahLst/>
              <a:cxnLst/>
              <a:rect r="r" b="b" t="t" l="l"/>
              <a:pathLst>
                <a:path h="2709337" w="198406">
                  <a:moveTo>
                    <a:pt x="0" y="0"/>
                  </a:moveTo>
                  <a:lnTo>
                    <a:pt x="198406" y="0"/>
                  </a:lnTo>
                  <a:lnTo>
                    <a:pt x="198406" y="2709337"/>
                  </a:lnTo>
                  <a:lnTo>
                    <a:pt x="0" y="2709337"/>
                  </a:lnTo>
                  <a:close/>
                </a:path>
              </a:pathLst>
            </a:custGeom>
            <a:solidFill>
              <a:srgbClr val="959F9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14325"/>
              <a:ext cx="198406" cy="30236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1041840" y="-12"/>
            <a:ext cx="9036658" cy="10288588"/>
            <a:chOff x="0" y="0"/>
            <a:chExt cx="12048877" cy="13718117"/>
          </a:xfrm>
        </p:grpSpPr>
        <p:sp>
          <p:nvSpPr>
            <p:cNvPr name="Freeform 8" id="8" descr="Uma imagem contendo verde, mesa, bolo, perto  Descrição gerada automaticamente"/>
            <p:cNvSpPr/>
            <p:nvPr/>
          </p:nvSpPr>
          <p:spPr>
            <a:xfrm flipH="false" flipV="false" rot="0">
              <a:off x="0" y="0"/>
              <a:ext cx="12048871" cy="13718160"/>
            </a:xfrm>
            <a:custGeom>
              <a:avLst/>
              <a:gdLst/>
              <a:ahLst/>
              <a:cxnLst/>
              <a:rect r="r" b="b" t="t" l="l"/>
              <a:pathLst>
                <a:path h="13718160" w="12048871">
                  <a:moveTo>
                    <a:pt x="0" y="0"/>
                  </a:moveTo>
                  <a:lnTo>
                    <a:pt x="12048871" y="0"/>
                  </a:lnTo>
                  <a:lnTo>
                    <a:pt x="12048871" y="13718160"/>
                  </a:lnTo>
                  <a:lnTo>
                    <a:pt x="0" y="1371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5827" r="0" b="-35834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736650" y="2501968"/>
            <a:ext cx="1998569" cy="676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Título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36650" y="3237118"/>
            <a:ext cx="7384950" cy="847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b="true" sz="5299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TÍTULO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5400000">
            <a:off x="-769429" y="769429"/>
            <a:ext cx="10287000" cy="8748142"/>
          </a:xfrm>
          <a:custGeom>
            <a:avLst/>
            <a:gdLst/>
            <a:ahLst/>
            <a:cxnLst/>
            <a:rect r="r" b="b" t="t" l="l"/>
            <a:pathLst>
              <a:path h="8748142" w="10287000">
                <a:moveTo>
                  <a:pt x="0" y="0"/>
                </a:moveTo>
                <a:lnTo>
                  <a:pt x="10287000" y="0"/>
                </a:lnTo>
                <a:lnTo>
                  <a:pt x="10287000" y="8748142"/>
                </a:lnTo>
                <a:lnTo>
                  <a:pt x="0" y="8748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</a:blip>
            <a:stretch>
              <a:fillRect l="0" t="-194770" r="-68476" b="-2583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642085" y="8331775"/>
            <a:ext cx="1702940" cy="964625"/>
          </a:xfrm>
          <a:custGeom>
            <a:avLst/>
            <a:gdLst/>
            <a:ahLst/>
            <a:cxnLst/>
            <a:rect r="r" b="b" t="t" l="l"/>
            <a:pathLst>
              <a:path h="964625" w="1702940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144000" y="10106528"/>
            <a:ext cx="9144000" cy="180472"/>
            <a:chOff x="0" y="0"/>
            <a:chExt cx="2408296" cy="4753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C56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-41004" r="-68476" b="-12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48396" y="2870099"/>
            <a:ext cx="15943678" cy="5608703"/>
            <a:chOff x="0" y="0"/>
            <a:chExt cx="4199158" cy="147718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99158" cy="1477189"/>
            </a:xfrm>
            <a:custGeom>
              <a:avLst/>
              <a:gdLst/>
              <a:ahLst/>
              <a:cxnLst/>
              <a:rect r="r" b="b" t="t" l="l"/>
              <a:pathLst>
                <a:path h="1477189" w="4199158">
                  <a:moveTo>
                    <a:pt x="7284" y="0"/>
                  </a:moveTo>
                  <a:lnTo>
                    <a:pt x="4191874" y="0"/>
                  </a:lnTo>
                  <a:cubicBezTo>
                    <a:pt x="4195897" y="0"/>
                    <a:pt x="4199158" y="3261"/>
                    <a:pt x="4199158" y="7284"/>
                  </a:cubicBezTo>
                  <a:lnTo>
                    <a:pt x="4199158" y="1469906"/>
                  </a:lnTo>
                  <a:cubicBezTo>
                    <a:pt x="4199158" y="1473928"/>
                    <a:pt x="4195897" y="1477189"/>
                    <a:pt x="4191874" y="1477189"/>
                  </a:cubicBezTo>
                  <a:lnTo>
                    <a:pt x="7284" y="1477189"/>
                  </a:lnTo>
                  <a:cubicBezTo>
                    <a:pt x="3261" y="1477189"/>
                    <a:pt x="0" y="1473928"/>
                    <a:pt x="0" y="1469906"/>
                  </a:cubicBezTo>
                  <a:lnTo>
                    <a:pt x="0" y="7284"/>
                  </a:lnTo>
                  <a:cubicBezTo>
                    <a:pt x="0" y="3261"/>
                    <a:pt x="3261" y="0"/>
                    <a:pt x="7284" y="0"/>
                  </a:cubicBezTo>
                  <a:close/>
                </a:path>
              </a:pathLst>
            </a:custGeom>
            <a:solidFill>
              <a:srgbClr val="273B2D">
                <a:alpha val="2666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14325"/>
              <a:ext cx="4199158" cy="1791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537787" y="3398049"/>
            <a:ext cx="6196374" cy="66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1"/>
              </a:lnSpc>
            </a:pPr>
            <a:r>
              <a:rPr lang="en-US" sz="1899" b="true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Subtítulo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50349" y="2194232"/>
            <a:ext cx="15941725" cy="361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1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17902" y="1213130"/>
            <a:ext cx="2187503" cy="742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b="true" sz="4999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TÍTULO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48396" y="1245196"/>
            <a:ext cx="151555" cy="681756"/>
            <a:chOff x="0" y="0"/>
            <a:chExt cx="39916" cy="1795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9916" cy="179557"/>
            </a:xfrm>
            <a:custGeom>
              <a:avLst/>
              <a:gdLst/>
              <a:ahLst/>
              <a:cxnLst/>
              <a:rect r="r" b="b" t="t" l="l"/>
              <a:pathLst>
                <a:path h="179557" w="39916">
                  <a:moveTo>
                    <a:pt x="19958" y="0"/>
                  </a:moveTo>
                  <a:lnTo>
                    <a:pt x="19958" y="0"/>
                  </a:lnTo>
                  <a:cubicBezTo>
                    <a:pt x="25251" y="0"/>
                    <a:pt x="30327" y="2103"/>
                    <a:pt x="34070" y="5846"/>
                  </a:cubicBezTo>
                  <a:cubicBezTo>
                    <a:pt x="37813" y="9588"/>
                    <a:pt x="39916" y="14665"/>
                    <a:pt x="39916" y="19958"/>
                  </a:cubicBezTo>
                  <a:lnTo>
                    <a:pt x="39916" y="159599"/>
                  </a:lnTo>
                  <a:cubicBezTo>
                    <a:pt x="39916" y="164892"/>
                    <a:pt x="37813" y="169969"/>
                    <a:pt x="34070" y="173712"/>
                  </a:cubicBezTo>
                  <a:cubicBezTo>
                    <a:pt x="30327" y="177454"/>
                    <a:pt x="25251" y="179557"/>
                    <a:pt x="19958" y="179557"/>
                  </a:cubicBezTo>
                  <a:lnTo>
                    <a:pt x="19958" y="179557"/>
                  </a:lnTo>
                  <a:cubicBezTo>
                    <a:pt x="14665" y="179557"/>
                    <a:pt x="9588" y="177454"/>
                    <a:pt x="5846" y="173712"/>
                  </a:cubicBezTo>
                  <a:cubicBezTo>
                    <a:pt x="2103" y="169969"/>
                    <a:pt x="0" y="164892"/>
                    <a:pt x="0" y="159599"/>
                  </a:cubicBezTo>
                  <a:lnTo>
                    <a:pt x="0" y="19958"/>
                  </a:lnTo>
                  <a:cubicBezTo>
                    <a:pt x="0" y="14665"/>
                    <a:pt x="2103" y="9588"/>
                    <a:pt x="5846" y="5846"/>
                  </a:cubicBezTo>
                  <a:cubicBezTo>
                    <a:pt x="9588" y="2103"/>
                    <a:pt x="14665" y="0"/>
                    <a:pt x="19958" y="0"/>
                  </a:cubicBez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14325"/>
              <a:ext cx="39916" cy="4938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37787" y="5184532"/>
            <a:ext cx="6196374" cy="66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1"/>
              </a:lnSpc>
            </a:pPr>
            <a:r>
              <a:rPr lang="en-US" sz="1899" b="true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Subtítulo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21212" y="3458422"/>
            <a:ext cx="6196374" cy="66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1"/>
              </a:lnSpc>
            </a:pPr>
            <a:r>
              <a:rPr lang="en-US" sz="1899" b="true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Subtítulo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5184531"/>
            <a:ext cx="6196374" cy="66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1"/>
              </a:lnSpc>
            </a:pPr>
            <a:r>
              <a:rPr lang="en-US" sz="1899" b="true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Subtítulo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Texto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642085" y="8478802"/>
            <a:ext cx="1702940" cy="964625"/>
          </a:xfrm>
          <a:custGeom>
            <a:avLst/>
            <a:gdLst/>
            <a:ahLst/>
            <a:cxnLst/>
            <a:rect r="r" b="b" t="t" l="l"/>
            <a:pathLst>
              <a:path h="964625" w="1702940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0" y="10106528"/>
            <a:ext cx="9144000" cy="180472"/>
            <a:chOff x="0" y="0"/>
            <a:chExt cx="2408296" cy="4753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144000" y="10106528"/>
            <a:ext cx="9144000" cy="180472"/>
            <a:chOff x="0" y="0"/>
            <a:chExt cx="2408296" cy="4753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08296" cy="47532"/>
            </a:xfrm>
            <a:custGeom>
              <a:avLst/>
              <a:gdLst/>
              <a:ahLst/>
              <a:cxnLst/>
              <a:rect r="r" b="b" t="t" l="l"/>
              <a:pathLst>
                <a:path h="47532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40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DAG7EKz4rDs</dc:identifier>
  <dcterms:modified xsi:type="dcterms:W3CDTF">2011-08-01T06:04:30Z</dcterms:modified>
  <cp:revision>1</cp:revision>
  <dc:title> Modelo de Apresentação - Terra Investimentos</dc:title>
</cp:coreProperties>
</file>