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3"/>
  </p:notesMasterIdLst>
  <p:sldIdLst>
    <p:sldId id="312" r:id="rId5"/>
    <p:sldId id="288" r:id="rId6"/>
    <p:sldId id="296" r:id="rId7"/>
    <p:sldId id="459" r:id="rId8"/>
    <p:sldId id="476" r:id="rId9"/>
    <p:sldId id="477" r:id="rId10"/>
    <p:sldId id="478" r:id="rId11"/>
    <p:sldId id="479" r:id="rId12"/>
    <p:sldId id="480" r:id="rId13"/>
    <p:sldId id="481" r:id="rId14"/>
    <p:sldId id="482" r:id="rId15"/>
    <p:sldId id="483" r:id="rId16"/>
    <p:sldId id="484" r:id="rId17"/>
    <p:sldId id="485" r:id="rId18"/>
    <p:sldId id="475" r:id="rId19"/>
    <p:sldId id="486" r:id="rId20"/>
    <p:sldId id="317" r:id="rId21"/>
    <p:sldId id="265" r:id="rId22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70"/>
    <a:srgbClr val="008080"/>
    <a:srgbClr val="0078DC"/>
    <a:srgbClr val="FFA03B"/>
    <a:srgbClr val="75C3C9"/>
    <a:srgbClr val="009999"/>
    <a:srgbClr val="26C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188" y="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a Dolla" userId="dc5ce097-8adf-4c4f-aa2c-75af90a4367a" providerId="ADAL" clId="{2229473B-710B-481F-82F9-1B99D9763ACE}"/>
    <pc:docChg chg="modSld">
      <pc:chgData name="Patricia Dolla" userId="dc5ce097-8adf-4c4f-aa2c-75af90a4367a" providerId="ADAL" clId="{2229473B-710B-481F-82F9-1B99D9763ACE}" dt="2025-04-16T22:08:37.145" v="8" actId="20577"/>
      <pc:docMkLst>
        <pc:docMk/>
      </pc:docMkLst>
      <pc:sldChg chg="modSp mod">
        <pc:chgData name="Patricia Dolla" userId="dc5ce097-8adf-4c4f-aa2c-75af90a4367a" providerId="ADAL" clId="{2229473B-710B-481F-82F9-1B99D9763ACE}" dt="2025-04-16T22:08:37.145" v="8" actId="20577"/>
        <pc:sldMkLst>
          <pc:docMk/>
          <pc:sldMk cId="952528502" sldId="317"/>
        </pc:sldMkLst>
        <pc:spChg chg="mod">
          <ac:chgData name="Patricia Dolla" userId="dc5ce097-8adf-4c4f-aa2c-75af90a4367a" providerId="ADAL" clId="{2229473B-710B-481F-82F9-1B99D9763ACE}" dt="2025-04-16T22:08:37.145" v="8" actId="20577"/>
          <ac:spMkLst>
            <pc:docMk/>
            <pc:sldMk cId="952528502" sldId="317"/>
            <ac:spMk id="3" creationId="{9A333861-ADC0-A569-372C-C38492191FEE}"/>
          </ac:spMkLst>
        </pc:spChg>
        <pc:spChg chg="mod">
          <ac:chgData name="Patricia Dolla" userId="dc5ce097-8adf-4c4f-aa2c-75af90a4367a" providerId="ADAL" clId="{2229473B-710B-481F-82F9-1B99D9763ACE}" dt="2025-04-16T22:08:29.459" v="3" actId="20577"/>
          <ac:spMkLst>
            <pc:docMk/>
            <pc:sldMk cId="952528502" sldId="317"/>
            <ac:spMk id="6" creationId="{022E2527-2FB9-D2E2-8148-8D9C90AE6C2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E08788-8B44-4FC3-B38A-7A488C582FD9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7927B1CC-03AA-42AD-B9C6-EB767C0C8B3A}">
      <dgm:prSet phldrT="[Text]"/>
      <dgm:spPr/>
      <dgm:t>
        <a:bodyPr/>
        <a:lstStyle/>
        <a:p>
          <a:r>
            <a:rPr lang="en-CA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VALUES</a:t>
          </a:r>
        </a:p>
      </dgm:t>
    </dgm:pt>
    <dgm:pt modelId="{8862C272-A99F-4691-BB09-72C8BA920B84}" type="parTrans" cxnId="{2F87C898-FB18-45DF-A274-612753B30034}">
      <dgm:prSet/>
      <dgm:spPr/>
      <dgm:t>
        <a:bodyPr/>
        <a:lstStyle/>
        <a:p>
          <a:endParaRPr lang="en-CA"/>
        </a:p>
      </dgm:t>
    </dgm:pt>
    <dgm:pt modelId="{7296F03C-D944-4543-85B3-78006D971609}" type="sibTrans" cxnId="{2F87C898-FB18-45DF-A274-612753B30034}">
      <dgm:prSet/>
      <dgm:spPr/>
      <dgm:t>
        <a:bodyPr/>
        <a:lstStyle/>
        <a:p>
          <a:endParaRPr lang="en-CA"/>
        </a:p>
      </dgm:t>
    </dgm:pt>
    <dgm:pt modelId="{1531BEF5-6ED0-489D-90BE-BABFBC37F646}">
      <dgm:prSet phldrT="[Text]"/>
      <dgm:spPr>
        <a:solidFill>
          <a:srgbClr val="0078DC"/>
        </a:solidFill>
      </dgm:spPr>
      <dgm:t>
        <a:bodyPr/>
        <a:lstStyle/>
        <a:p>
          <a:r>
            <a:rPr lang="en-CA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COLLABORATIVE</a:t>
          </a:r>
        </a:p>
      </dgm:t>
    </dgm:pt>
    <dgm:pt modelId="{BF788B2B-0C1B-432A-A781-D7BA5D0B7340}" type="parTrans" cxnId="{84B1D721-A1DF-4A0F-995E-671F38175403}">
      <dgm:prSet/>
      <dgm:spPr/>
      <dgm:t>
        <a:bodyPr/>
        <a:lstStyle/>
        <a:p>
          <a:endParaRPr lang="en-CA"/>
        </a:p>
      </dgm:t>
    </dgm:pt>
    <dgm:pt modelId="{6767DF27-85C5-4BDA-93EE-076DD8944F36}" type="sibTrans" cxnId="{84B1D721-A1DF-4A0F-995E-671F38175403}">
      <dgm:prSet/>
      <dgm:spPr/>
      <dgm:t>
        <a:bodyPr/>
        <a:lstStyle/>
        <a:p>
          <a:endParaRPr lang="en-CA"/>
        </a:p>
      </dgm:t>
    </dgm:pt>
    <dgm:pt modelId="{B2F01D2C-6ECA-4623-A750-C6AD18DF656A}">
      <dgm:prSet phldrT="[Text]"/>
      <dgm:spPr>
        <a:solidFill>
          <a:srgbClr val="004C70"/>
        </a:solidFill>
      </dgm:spPr>
      <dgm:t>
        <a:bodyPr/>
        <a:lstStyle/>
        <a:p>
          <a:r>
            <a:rPr lang="en-CA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BOLD</a:t>
          </a:r>
        </a:p>
      </dgm:t>
    </dgm:pt>
    <dgm:pt modelId="{3C25AF34-9E31-4A13-8FDB-9AE66B17F342}" type="parTrans" cxnId="{1FAFB6FB-6629-4E9F-AB1C-FA3B5B06FEDD}">
      <dgm:prSet/>
      <dgm:spPr/>
      <dgm:t>
        <a:bodyPr/>
        <a:lstStyle/>
        <a:p>
          <a:endParaRPr lang="en-CA"/>
        </a:p>
      </dgm:t>
    </dgm:pt>
    <dgm:pt modelId="{8AFBE8E0-75FA-4FB7-A8C6-0509785BF93E}" type="sibTrans" cxnId="{1FAFB6FB-6629-4E9F-AB1C-FA3B5B06FEDD}">
      <dgm:prSet/>
      <dgm:spPr/>
      <dgm:t>
        <a:bodyPr/>
        <a:lstStyle/>
        <a:p>
          <a:endParaRPr lang="en-CA"/>
        </a:p>
      </dgm:t>
    </dgm:pt>
    <dgm:pt modelId="{F80AB2DC-9468-40E5-8151-0F94B3048E68}">
      <dgm:prSet phldrT="[Text]"/>
      <dgm:spPr>
        <a:solidFill>
          <a:srgbClr val="008080"/>
        </a:solidFill>
      </dgm:spPr>
      <dgm:t>
        <a:bodyPr/>
        <a:lstStyle/>
        <a:p>
          <a:r>
            <a:rPr lang="en-CA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IMPACTFUL</a:t>
          </a:r>
        </a:p>
      </dgm:t>
    </dgm:pt>
    <dgm:pt modelId="{7D342F5F-5358-49E9-A962-BC9DFB39BE2F}" type="parTrans" cxnId="{4D25C562-ED0A-44AF-B633-2D0C6B2C6C67}">
      <dgm:prSet/>
      <dgm:spPr/>
      <dgm:t>
        <a:bodyPr/>
        <a:lstStyle/>
        <a:p>
          <a:endParaRPr lang="en-CA"/>
        </a:p>
      </dgm:t>
    </dgm:pt>
    <dgm:pt modelId="{FED92196-A813-4B33-9D5C-3060E6BEEBE8}" type="sibTrans" cxnId="{4D25C562-ED0A-44AF-B633-2D0C6B2C6C67}">
      <dgm:prSet/>
      <dgm:spPr/>
      <dgm:t>
        <a:bodyPr/>
        <a:lstStyle/>
        <a:p>
          <a:endParaRPr lang="en-CA"/>
        </a:p>
      </dgm:t>
    </dgm:pt>
    <dgm:pt modelId="{87554587-C20B-47D8-8E72-F6A7C0B9544E}">
      <dgm:prSet phldrT="[Text]"/>
      <dgm:spPr>
        <a:solidFill>
          <a:srgbClr val="FFA03B"/>
        </a:solidFill>
      </dgm:spPr>
      <dgm:t>
        <a:bodyPr/>
        <a:lstStyle/>
        <a:p>
          <a:r>
            <a:rPr lang="en-CA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INCLUSIVE</a:t>
          </a:r>
        </a:p>
      </dgm:t>
    </dgm:pt>
    <dgm:pt modelId="{D4FE1A7E-F2E0-473B-B27C-000D0F5464B1}" type="parTrans" cxnId="{C419BF98-D8A0-43C0-836D-452CF94A739C}">
      <dgm:prSet/>
      <dgm:spPr/>
      <dgm:t>
        <a:bodyPr/>
        <a:lstStyle/>
        <a:p>
          <a:endParaRPr lang="en-CA"/>
        </a:p>
      </dgm:t>
    </dgm:pt>
    <dgm:pt modelId="{DF390835-2535-46D2-804D-DB14216E156A}" type="sibTrans" cxnId="{C419BF98-D8A0-43C0-836D-452CF94A739C}">
      <dgm:prSet/>
      <dgm:spPr/>
      <dgm:t>
        <a:bodyPr/>
        <a:lstStyle/>
        <a:p>
          <a:endParaRPr lang="en-CA"/>
        </a:p>
      </dgm:t>
    </dgm:pt>
    <dgm:pt modelId="{14DCB2CD-6EB0-450B-8CE3-82AFD29C5FA8}" type="pres">
      <dgm:prSet presAssocID="{A2E08788-8B44-4FC3-B38A-7A488C582FD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DE6DD81-7F67-4801-BD8C-8F2968A86FB9}" type="pres">
      <dgm:prSet presAssocID="{A2E08788-8B44-4FC3-B38A-7A488C582FD9}" presName="matrix" presStyleCnt="0"/>
      <dgm:spPr/>
    </dgm:pt>
    <dgm:pt modelId="{2DB15E32-E4C2-49F8-A811-D2C94E017F69}" type="pres">
      <dgm:prSet presAssocID="{A2E08788-8B44-4FC3-B38A-7A488C582FD9}" presName="tile1" presStyleLbl="node1" presStyleIdx="0" presStyleCnt="4"/>
      <dgm:spPr/>
    </dgm:pt>
    <dgm:pt modelId="{E94C2B0A-53AA-4705-91F9-84BAA5B93F42}" type="pres">
      <dgm:prSet presAssocID="{A2E08788-8B44-4FC3-B38A-7A488C582FD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C3FDBF5-356F-434D-B532-DA4C05F5CD48}" type="pres">
      <dgm:prSet presAssocID="{A2E08788-8B44-4FC3-B38A-7A488C582FD9}" presName="tile2" presStyleLbl="node1" presStyleIdx="1" presStyleCnt="4" custLinFactNeighborX="19977" custLinFactNeighborY="-3673"/>
      <dgm:spPr/>
    </dgm:pt>
    <dgm:pt modelId="{1FEA87C7-7521-4D8D-A785-D55BD3673B01}" type="pres">
      <dgm:prSet presAssocID="{A2E08788-8B44-4FC3-B38A-7A488C582FD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7D81172-DE93-40B5-B88B-634A740AAB38}" type="pres">
      <dgm:prSet presAssocID="{A2E08788-8B44-4FC3-B38A-7A488C582FD9}" presName="tile3" presStyleLbl="node1" presStyleIdx="2" presStyleCnt="4"/>
      <dgm:spPr/>
    </dgm:pt>
    <dgm:pt modelId="{C13B5414-42E3-4969-8F82-E38FD7DD186E}" type="pres">
      <dgm:prSet presAssocID="{A2E08788-8B44-4FC3-B38A-7A488C582FD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F9A32CF-0153-43A3-9CF9-47C6441D789E}" type="pres">
      <dgm:prSet presAssocID="{A2E08788-8B44-4FC3-B38A-7A488C582FD9}" presName="tile4" presStyleLbl="node1" presStyleIdx="3" presStyleCnt="4" custLinFactNeighborX="3688" custLinFactNeighborY="9802"/>
      <dgm:spPr/>
    </dgm:pt>
    <dgm:pt modelId="{50C3D883-E671-44EB-A314-9CFA12051A79}" type="pres">
      <dgm:prSet presAssocID="{A2E08788-8B44-4FC3-B38A-7A488C582FD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6721483-1589-4ECE-BACB-37115149C206}" type="pres">
      <dgm:prSet presAssocID="{A2E08788-8B44-4FC3-B38A-7A488C582FD9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9B044001-F57F-4EA9-A7F6-B6516E72699E}" type="presOf" srcId="{B2F01D2C-6ECA-4623-A750-C6AD18DF656A}" destId="{1C3FDBF5-356F-434D-B532-DA4C05F5CD48}" srcOrd="0" destOrd="0" presId="urn:microsoft.com/office/officeart/2005/8/layout/matrix1"/>
    <dgm:cxn modelId="{5A1E500E-8D4B-47AD-9EC2-E767F05832A1}" type="presOf" srcId="{1531BEF5-6ED0-489D-90BE-BABFBC37F646}" destId="{2DB15E32-E4C2-49F8-A811-D2C94E017F69}" srcOrd="0" destOrd="0" presId="urn:microsoft.com/office/officeart/2005/8/layout/matrix1"/>
    <dgm:cxn modelId="{84B1D721-A1DF-4A0F-995E-671F38175403}" srcId="{7927B1CC-03AA-42AD-B9C6-EB767C0C8B3A}" destId="{1531BEF5-6ED0-489D-90BE-BABFBC37F646}" srcOrd="0" destOrd="0" parTransId="{BF788B2B-0C1B-432A-A781-D7BA5D0B7340}" sibTransId="{6767DF27-85C5-4BDA-93EE-076DD8944F36}"/>
    <dgm:cxn modelId="{55822B40-9CA9-4D06-A5C0-4091AD08976A}" type="presOf" srcId="{A2E08788-8B44-4FC3-B38A-7A488C582FD9}" destId="{14DCB2CD-6EB0-450B-8CE3-82AFD29C5FA8}" srcOrd="0" destOrd="0" presId="urn:microsoft.com/office/officeart/2005/8/layout/matrix1"/>
    <dgm:cxn modelId="{4D25C562-ED0A-44AF-B633-2D0C6B2C6C67}" srcId="{7927B1CC-03AA-42AD-B9C6-EB767C0C8B3A}" destId="{F80AB2DC-9468-40E5-8151-0F94B3048E68}" srcOrd="2" destOrd="0" parTransId="{7D342F5F-5358-49E9-A962-BC9DFB39BE2F}" sibTransId="{FED92196-A813-4B33-9D5C-3060E6BEEBE8}"/>
    <dgm:cxn modelId="{550A6281-461D-4FF0-902E-A1973558B97D}" type="presOf" srcId="{87554587-C20B-47D8-8E72-F6A7C0B9544E}" destId="{1F9A32CF-0153-43A3-9CF9-47C6441D789E}" srcOrd="0" destOrd="0" presId="urn:microsoft.com/office/officeart/2005/8/layout/matrix1"/>
    <dgm:cxn modelId="{C419BF98-D8A0-43C0-836D-452CF94A739C}" srcId="{7927B1CC-03AA-42AD-B9C6-EB767C0C8B3A}" destId="{87554587-C20B-47D8-8E72-F6A7C0B9544E}" srcOrd="3" destOrd="0" parTransId="{D4FE1A7E-F2E0-473B-B27C-000D0F5464B1}" sibTransId="{DF390835-2535-46D2-804D-DB14216E156A}"/>
    <dgm:cxn modelId="{2F87C898-FB18-45DF-A274-612753B30034}" srcId="{A2E08788-8B44-4FC3-B38A-7A488C582FD9}" destId="{7927B1CC-03AA-42AD-B9C6-EB767C0C8B3A}" srcOrd="0" destOrd="0" parTransId="{8862C272-A99F-4691-BB09-72C8BA920B84}" sibTransId="{7296F03C-D944-4543-85B3-78006D971609}"/>
    <dgm:cxn modelId="{48EC44AD-634E-4791-8132-3E0235B5CB9B}" type="presOf" srcId="{7927B1CC-03AA-42AD-B9C6-EB767C0C8B3A}" destId="{86721483-1589-4ECE-BACB-37115149C206}" srcOrd="0" destOrd="0" presId="urn:microsoft.com/office/officeart/2005/8/layout/matrix1"/>
    <dgm:cxn modelId="{5E562FC5-31D5-4BA3-8EF1-589808BA7F05}" type="presOf" srcId="{1531BEF5-6ED0-489D-90BE-BABFBC37F646}" destId="{E94C2B0A-53AA-4705-91F9-84BAA5B93F42}" srcOrd="1" destOrd="0" presId="urn:microsoft.com/office/officeart/2005/8/layout/matrix1"/>
    <dgm:cxn modelId="{E280B7DA-4769-4DD8-9FBA-DA67F34D6790}" type="presOf" srcId="{F80AB2DC-9468-40E5-8151-0F94B3048E68}" destId="{C13B5414-42E3-4969-8F82-E38FD7DD186E}" srcOrd="1" destOrd="0" presId="urn:microsoft.com/office/officeart/2005/8/layout/matrix1"/>
    <dgm:cxn modelId="{B118C5EF-F66D-4DA1-BCA2-B6BC26DACBF5}" type="presOf" srcId="{87554587-C20B-47D8-8E72-F6A7C0B9544E}" destId="{50C3D883-E671-44EB-A314-9CFA12051A79}" srcOrd="1" destOrd="0" presId="urn:microsoft.com/office/officeart/2005/8/layout/matrix1"/>
    <dgm:cxn modelId="{8D9EEEF7-AB18-4F05-B613-A8754A023D69}" type="presOf" srcId="{B2F01D2C-6ECA-4623-A750-C6AD18DF656A}" destId="{1FEA87C7-7521-4D8D-A785-D55BD3673B01}" srcOrd="1" destOrd="0" presId="urn:microsoft.com/office/officeart/2005/8/layout/matrix1"/>
    <dgm:cxn modelId="{AC5035FA-4657-4717-A5AE-98A89369F3B6}" type="presOf" srcId="{F80AB2DC-9468-40E5-8151-0F94B3048E68}" destId="{F7D81172-DE93-40B5-B88B-634A740AAB38}" srcOrd="0" destOrd="0" presId="urn:microsoft.com/office/officeart/2005/8/layout/matrix1"/>
    <dgm:cxn modelId="{1FAFB6FB-6629-4E9F-AB1C-FA3B5B06FEDD}" srcId="{7927B1CC-03AA-42AD-B9C6-EB767C0C8B3A}" destId="{B2F01D2C-6ECA-4623-A750-C6AD18DF656A}" srcOrd="1" destOrd="0" parTransId="{3C25AF34-9E31-4A13-8FDB-9AE66B17F342}" sibTransId="{8AFBE8E0-75FA-4FB7-A8C6-0509785BF93E}"/>
    <dgm:cxn modelId="{C938872A-44BD-4807-86D7-868D83813E92}" type="presParOf" srcId="{14DCB2CD-6EB0-450B-8CE3-82AFD29C5FA8}" destId="{4DE6DD81-7F67-4801-BD8C-8F2968A86FB9}" srcOrd="0" destOrd="0" presId="urn:microsoft.com/office/officeart/2005/8/layout/matrix1"/>
    <dgm:cxn modelId="{C097C239-5A42-4EBF-8CEE-244AEFBC3949}" type="presParOf" srcId="{4DE6DD81-7F67-4801-BD8C-8F2968A86FB9}" destId="{2DB15E32-E4C2-49F8-A811-D2C94E017F69}" srcOrd="0" destOrd="0" presId="urn:microsoft.com/office/officeart/2005/8/layout/matrix1"/>
    <dgm:cxn modelId="{6FBC11B2-E09A-4411-A87B-DC08C7858166}" type="presParOf" srcId="{4DE6DD81-7F67-4801-BD8C-8F2968A86FB9}" destId="{E94C2B0A-53AA-4705-91F9-84BAA5B93F42}" srcOrd="1" destOrd="0" presId="urn:microsoft.com/office/officeart/2005/8/layout/matrix1"/>
    <dgm:cxn modelId="{DA1D6831-9654-44BF-8884-415605559801}" type="presParOf" srcId="{4DE6DD81-7F67-4801-BD8C-8F2968A86FB9}" destId="{1C3FDBF5-356F-434D-B532-DA4C05F5CD48}" srcOrd="2" destOrd="0" presId="urn:microsoft.com/office/officeart/2005/8/layout/matrix1"/>
    <dgm:cxn modelId="{18C7BCAA-F7B6-43D2-994C-3B8F0F02B94F}" type="presParOf" srcId="{4DE6DD81-7F67-4801-BD8C-8F2968A86FB9}" destId="{1FEA87C7-7521-4D8D-A785-D55BD3673B01}" srcOrd="3" destOrd="0" presId="urn:microsoft.com/office/officeart/2005/8/layout/matrix1"/>
    <dgm:cxn modelId="{EDA9252E-E703-4740-B186-4FB29E4EC2F3}" type="presParOf" srcId="{4DE6DD81-7F67-4801-BD8C-8F2968A86FB9}" destId="{F7D81172-DE93-40B5-B88B-634A740AAB38}" srcOrd="4" destOrd="0" presId="urn:microsoft.com/office/officeart/2005/8/layout/matrix1"/>
    <dgm:cxn modelId="{0697E3AF-26F7-4EBE-A4B4-5B90120B5B4C}" type="presParOf" srcId="{4DE6DD81-7F67-4801-BD8C-8F2968A86FB9}" destId="{C13B5414-42E3-4969-8F82-E38FD7DD186E}" srcOrd="5" destOrd="0" presId="urn:microsoft.com/office/officeart/2005/8/layout/matrix1"/>
    <dgm:cxn modelId="{D970D559-1DE5-46DA-A208-2B5CC68F2B9E}" type="presParOf" srcId="{4DE6DD81-7F67-4801-BD8C-8F2968A86FB9}" destId="{1F9A32CF-0153-43A3-9CF9-47C6441D789E}" srcOrd="6" destOrd="0" presId="urn:microsoft.com/office/officeart/2005/8/layout/matrix1"/>
    <dgm:cxn modelId="{59BF75CE-BADA-474A-8652-1D840A5434E4}" type="presParOf" srcId="{4DE6DD81-7F67-4801-BD8C-8F2968A86FB9}" destId="{50C3D883-E671-44EB-A314-9CFA12051A79}" srcOrd="7" destOrd="0" presId="urn:microsoft.com/office/officeart/2005/8/layout/matrix1"/>
    <dgm:cxn modelId="{F2CD55A3-CE1B-4C65-A63B-21E43FD8901F}" type="presParOf" srcId="{14DCB2CD-6EB0-450B-8CE3-82AFD29C5FA8}" destId="{86721483-1589-4ECE-BACB-37115149C20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15E32-E4C2-49F8-A811-D2C94E017F69}">
      <dsp:nvSpPr>
        <dsp:cNvPr id="0" name=""/>
        <dsp:cNvSpPr/>
      </dsp:nvSpPr>
      <dsp:spPr>
        <a:xfrm rot="16200000">
          <a:off x="165526" y="-165526"/>
          <a:ext cx="1510560" cy="1841614"/>
        </a:xfrm>
        <a:prstGeom prst="round1Rect">
          <a:avLst/>
        </a:prstGeom>
        <a:solidFill>
          <a:srgbClr val="0078D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COLLABORATIVE</a:t>
          </a:r>
        </a:p>
      </dsp:txBody>
      <dsp:txXfrm rot="5400000">
        <a:off x="0" y="0"/>
        <a:ext cx="1841614" cy="1132920"/>
      </dsp:txXfrm>
    </dsp:sp>
    <dsp:sp modelId="{1C3FDBF5-356F-434D-B532-DA4C05F5CD48}">
      <dsp:nvSpPr>
        <dsp:cNvPr id="0" name=""/>
        <dsp:cNvSpPr/>
      </dsp:nvSpPr>
      <dsp:spPr>
        <a:xfrm>
          <a:off x="1841614" y="0"/>
          <a:ext cx="1841614" cy="1510560"/>
        </a:xfrm>
        <a:prstGeom prst="round1Rect">
          <a:avLst/>
        </a:prstGeom>
        <a:solidFill>
          <a:srgbClr val="004C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BOLD</a:t>
          </a:r>
        </a:p>
      </dsp:txBody>
      <dsp:txXfrm>
        <a:off x="1841614" y="0"/>
        <a:ext cx="1841614" cy="1132920"/>
      </dsp:txXfrm>
    </dsp:sp>
    <dsp:sp modelId="{F7D81172-DE93-40B5-B88B-634A740AAB38}">
      <dsp:nvSpPr>
        <dsp:cNvPr id="0" name=""/>
        <dsp:cNvSpPr/>
      </dsp:nvSpPr>
      <dsp:spPr>
        <a:xfrm rot="10800000">
          <a:off x="0" y="1510560"/>
          <a:ext cx="1841614" cy="1510560"/>
        </a:xfrm>
        <a:prstGeom prst="round1Rect">
          <a:avLst/>
        </a:prstGeom>
        <a:solidFill>
          <a:srgbClr val="0080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IMPACTFUL</a:t>
          </a:r>
        </a:p>
      </dsp:txBody>
      <dsp:txXfrm rot="10800000">
        <a:off x="0" y="1888200"/>
        <a:ext cx="1841614" cy="1132920"/>
      </dsp:txXfrm>
    </dsp:sp>
    <dsp:sp modelId="{1F9A32CF-0153-43A3-9CF9-47C6441D789E}">
      <dsp:nvSpPr>
        <dsp:cNvPr id="0" name=""/>
        <dsp:cNvSpPr/>
      </dsp:nvSpPr>
      <dsp:spPr>
        <a:xfrm rot="5400000">
          <a:off x="2007141" y="1345033"/>
          <a:ext cx="1510560" cy="1841614"/>
        </a:xfrm>
        <a:prstGeom prst="round1Rect">
          <a:avLst/>
        </a:prstGeom>
        <a:solidFill>
          <a:srgbClr val="FFA03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INCLUSIVE</a:t>
          </a:r>
        </a:p>
      </dsp:txBody>
      <dsp:txXfrm rot="-5400000">
        <a:off x="1841614" y="1888200"/>
        <a:ext cx="1841614" cy="1132920"/>
      </dsp:txXfrm>
    </dsp:sp>
    <dsp:sp modelId="{86721483-1589-4ECE-BACB-37115149C206}">
      <dsp:nvSpPr>
        <dsp:cNvPr id="0" name=""/>
        <dsp:cNvSpPr/>
      </dsp:nvSpPr>
      <dsp:spPr>
        <a:xfrm>
          <a:off x="1289130" y="1132920"/>
          <a:ext cx="1104968" cy="75528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b="1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VALUES</a:t>
          </a:r>
        </a:p>
      </dsp:txBody>
      <dsp:txXfrm>
        <a:off x="1326000" y="1169790"/>
        <a:ext cx="1031228" cy="681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8C875-1468-6740-A09A-2A0D8A84F5AF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76AA5-A27F-C441-ADF4-8E11AC22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32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2B091E1F-9591-EB46-9053-D671D65D85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29713" cy="639064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bg object 16"/>
          <p:cNvSpPr/>
          <p:nvPr userDrawn="1"/>
        </p:nvSpPr>
        <p:spPr>
          <a:xfrm>
            <a:off x="0" y="5520414"/>
            <a:ext cx="9144000" cy="1337586"/>
          </a:xfrm>
          <a:custGeom>
            <a:avLst/>
            <a:gdLst/>
            <a:ahLst/>
            <a:cxnLst/>
            <a:rect l="l" t="t" r="r" b="b"/>
            <a:pathLst>
              <a:path w="9144000" h="612140">
                <a:moveTo>
                  <a:pt x="9144000" y="0"/>
                </a:moveTo>
                <a:lnTo>
                  <a:pt x="0" y="0"/>
                </a:lnTo>
                <a:lnTo>
                  <a:pt x="0" y="612000"/>
                </a:lnTo>
                <a:lnTo>
                  <a:pt x="9144000" y="612000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327391" y="6248401"/>
            <a:ext cx="817143" cy="609600"/>
          </a:xfrm>
          <a:custGeom>
            <a:avLst/>
            <a:gdLst/>
            <a:ahLst/>
            <a:cxnLst/>
            <a:rect l="l" t="t" r="r" b="b"/>
            <a:pathLst>
              <a:path w="557529" h="415925">
                <a:moveTo>
                  <a:pt x="556996" y="0"/>
                </a:moveTo>
                <a:lnTo>
                  <a:pt x="0" y="415582"/>
                </a:lnTo>
                <a:lnTo>
                  <a:pt x="556996" y="415582"/>
                </a:lnTo>
                <a:lnTo>
                  <a:pt x="556996" y="0"/>
                </a:lnTo>
                <a:close/>
              </a:path>
            </a:pathLst>
          </a:custGeom>
          <a:solidFill>
            <a:srgbClr val="009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5520414"/>
            <a:ext cx="849202" cy="575586"/>
          </a:xfrm>
          <a:custGeom>
            <a:avLst/>
            <a:gdLst/>
            <a:ahLst/>
            <a:cxnLst/>
            <a:rect l="l" t="t" r="r" b="b"/>
            <a:pathLst>
              <a:path w="703580" h="476884">
                <a:moveTo>
                  <a:pt x="703554" y="0"/>
                </a:moveTo>
                <a:lnTo>
                  <a:pt x="0" y="0"/>
                </a:lnTo>
                <a:lnTo>
                  <a:pt x="0" y="476592"/>
                </a:lnTo>
                <a:lnTo>
                  <a:pt x="703554" y="0"/>
                </a:lnTo>
                <a:close/>
              </a:path>
            </a:pathLst>
          </a:custGeom>
          <a:solidFill>
            <a:srgbClr val="00A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03095"/>
            <a:ext cx="7162800" cy="49244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27" name="Holder 2">
            <a:extLst>
              <a:ext uri="{FF2B5EF4-FFF2-40B4-BE49-F238E27FC236}">
                <a16:creationId xmlns:a16="http://schemas.microsoft.com/office/drawing/2014/main" id="{FB3A6290-43B5-A747-86BA-DA2BA624C7B6}"/>
              </a:ext>
            </a:extLst>
          </p:cNvPr>
          <p:cNvSpPr txBox="1">
            <a:spLocks/>
          </p:cNvSpPr>
          <p:nvPr userDrawn="1"/>
        </p:nvSpPr>
        <p:spPr>
          <a:xfrm>
            <a:off x="1447800" y="1340935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28" name="Holder 2">
            <a:extLst>
              <a:ext uri="{FF2B5EF4-FFF2-40B4-BE49-F238E27FC236}">
                <a16:creationId xmlns:a16="http://schemas.microsoft.com/office/drawing/2014/main" id="{D6E402B2-0B99-4043-A6BE-EBD8C1C2AB10}"/>
              </a:ext>
            </a:extLst>
          </p:cNvPr>
          <p:cNvSpPr txBox="1">
            <a:spLocks/>
          </p:cNvSpPr>
          <p:nvPr userDrawn="1"/>
        </p:nvSpPr>
        <p:spPr>
          <a:xfrm>
            <a:off x="1447800" y="1473457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29" name="Holder 2">
            <a:extLst>
              <a:ext uri="{FF2B5EF4-FFF2-40B4-BE49-F238E27FC236}">
                <a16:creationId xmlns:a16="http://schemas.microsoft.com/office/drawing/2014/main" id="{89B85B38-FC97-A343-9D57-1B6892BFB841}"/>
              </a:ext>
            </a:extLst>
          </p:cNvPr>
          <p:cNvSpPr txBox="1">
            <a:spLocks/>
          </p:cNvSpPr>
          <p:nvPr userDrawn="1"/>
        </p:nvSpPr>
        <p:spPr>
          <a:xfrm>
            <a:off x="1600200" y="956575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30" name="Holder 3">
            <a:extLst>
              <a:ext uri="{FF2B5EF4-FFF2-40B4-BE49-F238E27FC236}">
                <a16:creationId xmlns:a16="http://schemas.microsoft.com/office/drawing/2014/main" id="{AFD7B396-733D-2246-9611-5782D829A38C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447800" y="1094601"/>
            <a:ext cx="60960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800" baseline="0">
                <a:solidFill>
                  <a:schemeClr val="tx2"/>
                </a:solidFill>
                <a:latin typeface="Open Sans Semibold" panose="020B0606030504020204" pitchFamily="34" charset="0"/>
              </a:defRPr>
            </a:lvl1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D17F4-6484-B946-9A10-8EAB40FFA9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3600" y="5791200"/>
            <a:ext cx="4800600" cy="71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13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88595"/>
            <a:ext cx="9144000" cy="6669405"/>
          </a:xfrm>
          <a:custGeom>
            <a:avLst/>
            <a:gdLst/>
            <a:ahLst/>
            <a:cxnLst/>
            <a:rect l="l" t="t" r="r" b="b"/>
            <a:pathLst>
              <a:path w="9144000" h="6669405">
                <a:moveTo>
                  <a:pt x="9144000" y="0"/>
                </a:moveTo>
                <a:lnTo>
                  <a:pt x="0" y="0"/>
                </a:lnTo>
                <a:lnTo>
                  <a:pt x="0" y="6668998"/>
                </a:lnTo>
                <a:lnTo>
                  <a:pt x="9144000" y="6668998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-1"/>
            <a:ext cx="9144000" cy="612140"/>
          </a:xfrm>
          <a:custGeom>
            <a:avLst/>
            <a:gdLst/>
            <a:ahLst/>
            <a:cxnLst/>
            <a:rect l="l" t="t" r="r" b="b"/>
            <a:pathLst>
              <a:path w="9144000" h="189230">
                <a:moveTo>
                  <a:pt x="9144000" y="0"/>
                </a:moveTo>
                <a:lnTo>
                  <a:pt x="0" y="0"/>
                </a:lnTo>
                <a:lnTo>
                  <a:pt x="0" y="189001"/>
                </a:lnTo>
                <a:lnTo>
                  <a:pt x="9144000" y="189001"/>
                </a:lnTo>
                <a:lnTo>
                  <a:pt x="9144000" y="0"/>
                </a:lnTo>
                <a:close/>
              </a:path>
            </a:pathLst>
          </a:custGeom>
          <a:solidFill>
            <a:srgbClr val="00A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438D7-56F6-3A4B-8C28-1F073D319A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4188" y="5729165"/>
            <a:ext cx="5495624" cy="824035"/>
          </a:xfrm>
          <a:prstGeom prst="rect">
            <a:avLst/>
          </a:prstGeom>
        </p:spPr>
      </p:pic>
      <p:sp>
        <p:nvSpPr>
          <p:cNvPr id="8" name="Holder 2">
            <a:extLst>
              <a:ext uri="{FF2B5EF4-FFF2-40B4-BE49-F238E27FC236}">
                <a16:creationId xmlns:a16="http://schemas.microsoft.com/office/drawing/2014/main" id="{25B6A68A-4D2B-734C-9E09-C9A2486A5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80" y="1069453"/>
            <a:ext cx="789386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0" i="0" cap="all" baseline="0">
                <a:solidFill>
                  <a:schemeClr val="bg1"/>
                </a:solidFill>
                <a:latin typeface="Open Sans Semibold" panose="020B0606030504020204" pitchFamily="34" charset="0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AE93571-E806-064A-A762-5347D8C20DB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1620678"/>
            <a:ext cx="7886700" cy="3941922"/>
          </a:xfrm>
          <a:prstGeom prst="rect">
            <a:avLst/>
          </a:prstGeom>
        </p:spPr>
        <p:txBody>
          <a:bodyPr vert="horz" lIns="91440" tIns="45720" rIns="91440" bIns="45720" numCol="2" spcCol="180000" rtlCol="0">
            <a:normAutofit/>
          </a:bodyPr>
          <a:lstStyle>
            <a:lvl1pPr>
              <a:spcBef>
                <a:spcPts val="1200"/>
              </a:spcBef>
              <a:spcAft>
                <a:spcPts val="600"/>
              </a:spcAft>
              <a:defRPr baseline="0">
                <a:solidFill>
                  <a:schemeClr val="accent1"/>
                </a:solidFill>
                <a:latin typeface="Open Sans Semibold" panose="020B0606030504020204" pitchFamily="34" charset="0"/>
              </a:defRPr>
            </a:lvl1pPr>
            <a:lvl2pPr marL="0">
              <a:spcAft>
                <a:spcPts val="600"/>
              </a:spcAft>
              <a:defRPr sz="1400" baseline="0">
                <a:solidFill>
                  <a:schemeClr val="bg1"/>
                </a:solidFill>
                <a:latin typeface="Open Sans" panose="020B0606030504020204" pitchFamily="34" charset="0"/>
              </a:defRPr>
            </a:lvl2pPr>
            <a:lvl3pPr marL="540000">
              <a:spcAft>
                <a:spcPts val="600"/>
              </a:spcAft>
              <a:buFont typeface="Arial" panose="020B0604020202020204" pitchFamily="34" charset="0"/>
              <a:buChar char="•"/>
              <a:defRPr sz="1400" baseline="0">
                <a:solidFill>
                  <a:schemeClr val="bg1"/>
                </a:solidFill>
                <a:latin typeface="Open Sans" panose="020B0606030504020204" pitchFamily="34" charset="0"/>
              </a:defRPr>
            </a:lvl3pPr>
          </a:lstStyle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291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2B091E1F-9591-EB46-9053-D671D65D85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84800"/>
            <a:ext cx="9129713" cy="40728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bg object 17">
            <a:extLst>
              <a:ext uri="{FF2B5EF4-FFF2-40B4-BE49-F238E27FC236}">
                <a16:creationId xmlns:a16="http://schemas.microsoft.com/office/drawing/2014/main" id="{37B0EC7C-DF7F-D04B-B4F4-BE9F8BA61BBC}"/>
              </a:ext>
            </a:extLst>
          </p:cNvPr>
          <p:cNvSpPr/>
          <p:nvPr userDrawn="1"/>
        </p:nvSpPr>
        <p:spPr>
          <a:xfrm>
            <a:off x="0" y="-2"/>
            <a:ext cx="9144000" cy="1684335"/>
          </a:xfrm>
          <a:custGeom>
            <a:avLst/>
            <a:gdLst/>
            <a:ahLst/>
            <a:cxnLst/>
            <a:rect l="l" t="t" r="r" b="b"/>
            <a:pathLst>
              <a:path w="9144000" h="189230">
                <a:moveTo>
                  <a:pt x="9144000" y="0"/>
                </a:moveTo>
                <a:lnTo>
                  <a:pt x="0" y="0"/>
                </a:lnTo>
                <a:lnTo>
                  <a:pt x="0" y="189001"/>
                </a:lnTo>
                <a:lnTo>
                  <a:pt x="9144000" y="189001"/>
                </a:lnTo>
                <a:lnTo>
                  <a:pt x="9144000" y="0"/>
                </a:lnTo>
                <a:close/>
              </a:path>
            </a:pathLst>
          </a:custGeom>
          <a:solidFill>
            <a:srgbClr val="00A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16"/>
          <p:cNvSpPr/>
          <p:nvPr userDrawn="1"/>
        </p:nvSpPr>
        <p:spPr>
          <a:xfrm>
            <a:off x="0" y="571500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612140">
                <a:moveTo>
                  <a:pt x="9144000" y="0"/>
                </a:moveTo>
                <a:lnTo>
                  <a:pt x="0" y="0"/>
                </a:lnTo>
                <a:lnTo>
                  <a:pt x="0" y="612000"/>
                </a:lnTo>
                <a:lnTo>
                  <a:pt x="9144000" y="612000"/>
                </a:lnTo>
                <a:lnTo>
                  <a:pt x="91440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Holder 2">
            <a:extLst>
              <a:ext uri="{FF2B5EF4-FFF2-40B4-BE49-F238E27FC236}">
                <a16:creationId xmlns:a16="http://schemas.microsoft.com/office/drawing/2014/main" id="{FB3A6290-43B5-A747-86BA-DA2BA624C7B6}"/>
              </a:ext>
            </a:extLst>
          </p:cNvPr>
          <p:cNvSpPr txBox="1">
            <a:spLocks/>
          </p:cNvSpPr>
          <p:nvPr userDrawn="1"/>
        </p:nvSpPr>
        <p:spPr>
          <a:xfrm>
            <a:off x="1447800" y="1340935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28" name="Holder 2">
            <a:extLst>
              <a:ext uri="{FF2B5EF4-FFF2-40B4-BE49-F238E27FC236}">
                <a16:creationId xmlns:a16="http://schemas.microsoft.com/office/drawing/2014/main" id="{D6E402B2-0B99-4043-A6BE-EBD8C1C2AB10}"/>
              </a:ext>
            </a:extLst>
          </p:cNvPr>
          <p:cNvSpPr txBox="1">
            <a:spLocks/>
          </p:cNvSpPr>
          <p:nvPr userDrawn="1"/>
        </p:nvSpPr>
        <p:spPr>
          <a:xfrm>
            <a:off x="1447800" y="1473457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30" name="Holder 3">
            <a:extLst>
              <a:ext uri="{FF2B5EF4-FFF2-40B4-BE49-F238E27FC236}">
                <a16:creationId xmlns:a16="http://schemas.microsoft.com/office/drawing/2014/main" id="{AFD7B396-733D-2246-9611-5782D829A38C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447800" y="1094601"/>
            <a:ext cx="60960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800" baseline="0">
                <a:solidFill>
                  <a:schemeClr val="bg1"/>
                </a:solidFill>
                <a:latin typeface="Open Sans Semibold" panose="020B0606030504020204" pitchFamily="34" charset="0"/>
              </a:defRPr>
            </a:lvl1pPr>
          </a:lstStyle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03095"/>
            <a:ext cx="7162800" cy="49244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200" b="0" i="0" cap="all" baseline="0">
                <a:solidFill>
                  <a:schemeClr val="bg1"/>
                </a:solidFill>
                <a:latin typeface="Open Sans Semibold" panose="020B0606030504020204" pitchFamily="34" charset="0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29" name="Holder 2">
            <a:extLst>
              <a:ext uri="{FF2B5EF4-FFF2-40B4-BE49-F238E27FC236}">
                <a16:creationId xmlns:a16="http://schemas.microsoft.com/office/drawing/2014/main" id="{89B85B38-FC97-A343-9D57-1B6892BFB841}"/>
              </a:ext>
            </a:extLst>
          </p:cNvPr>
          <p:cNvSpPr txBox="1">
            <a:spLocks/>
          </p:cNvSpPr>
          <p:nvPr userDrawn="1"/>
        </p:nvSpPr>
        <p:spPr>
          <a:xfrm>
            <a:off x="1600200" y="956575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8D7AD-5102-6B4D-B1FE-D5E03F2CB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3600" y="5905580"/>
            <a:ext cx="4876800" cy="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0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BB20AF-1097-6F4B-BE4E-94DE3D0ADF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86" y="505690"/>
            <a:ext cx="9129713" cy="635230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bg object 16"/>
          <p:cNvSpPr/>
          <p:nvPr/>
        </p:nvSpPr>
        <p:spPr>
          <a:xfrm>
            <a:off x="0" y="0"/>
            <a:ext cx="9144000" cy="612140"/>
          </a:xfrm>
          <a:custGeom>
            <a:avLst/>
            <a:gdLst/>
            <a:ahLst/>
            <a:cxnLst/>
            <a:rect l="l" t="t" r="r" b="b"/>
            <a:pathLst>
              <a:path w="9144000" h="612140">
                <a:moveTo>
                  <a:pt x="9144000" y="0"/>
                </a:moveTo>
                <a:lnTo>
                  <a:pt x="0" y="0"/>
                </a:lnTo>
                <a:lnTo>
                  <a:pt x="0" y="612000"/>
                </a:lnTo>
                <a:lnTo>
                  <a:pt x="9144000" y="612000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186473" y="91114"/>
            <a:ext cx="1095311" cy="414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745342" y="255891"/>
            <a:ext cx="105410" cy="144780"/>
          </a:xfrm>
          <a:custGeom>
            <a:avLst/>
            <a:gdLst/>
            <a:ahLst/>
            <a:cxnLst/>
            <a:rect l="l" t="t" r="r" b="b"/>
            <a:pathLst>
              <a:path w="105410" h="144779">
                <a:moveTo>
                  <a:pt x="105016" y="0"/>
                </a:moveTo>
                <a:lnTo>
                  <a:pt x="0" y="0"/>
                </a:lnTo>
                <a:lnTo>
                  <a:pt x="0" y="31750"/>
                </a:lnTo>
                <a:lnTo>
                  <a:pt x="0" y="58420"/>
                </a:lnTo>
                <a:lnTo>
                  <a:pt x="0" y="91440"/>
                </a:lnTo>
                <a:lnTo>
                  <a:pt x="0" y="144780"/>
                </a:lnTo>
                <a:lnTo>
                  <a:pt x="39433" y="144780"/>
                </a:lnTo>
                <a:lnTo>
                  <a:pt x="39433" y="91440"/>
                </a:lnTo>
                <a:lnTo>
                  <a:pt x="98158" y="91440"/>
                </a:lnTo>
                <a:lnTo>
                  <a:pt x="98158" y="58420"/>
                </a:lnTo>
                <a:lnTo>
                  <a:pt x="39433" y="58420"/>
                </a:lnTo>
                <a:lnTo>
                  <a:pt x="39433" y="31750"/>
                </a:lnTo>
                <a:lnTo>
                  <a:pt x="105016" y="31750"/>
                </a:lnTo>
                <a:lnTo>
                  <a:pt x="1050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4900695" y="255374"/>
            <a:ext cx="142100" cy="148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5100611" y="255375"/>
            <a:ext cx="139953" cy="1450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5267528" y="255371"/>
            <a:ext cx="494665" cy="145415"/>
          </a:xfrm>
          <a:custGeom>
            <a:avLst/>
            <a:gdLst/>
            <a:ahLst/>
            <a:cxnLst/>
            <a:rect l="l" t="t" r="r" b="b"/>
            <a:pathLst>
              <a:path w="494664" h="145415">
                <a:moveTo>
                  <a:pt x="136309" y="317"/>
                </a:moveTo>
                <a:lnTo>
                  <a:pt x="0" y="317"/>
                </a:lnTo>
                <a:lnTo>
                  <a:pt x="0" y="33337"/>
                </a:lnTo>
                <a:lnTo>
                  <a:pt x="48437" y="33337"/>
                </a:lnTo>
                <a:lnTo>
                  <a:pt x="48437" y="145097"/>
                </a:lnTo>
                <a:lnTo>
                  <a:pt x="87871" y="145097"/>
                </a:lnTo>
                <a:lnTo>
                  <a:pt x="87871" y="33337"/>
                </a:lnTo>
                <a:lnTo>
                  <a:pt x="136309" y="33337"/>
                </a:lnTo>
                <a:lnTo>
                  <a:pt x="136309" y="317"/>
                </a:lnTo>
                <a:close/>
              </a:path>
              <a:path w="494664" h="145415">
                <a:moveTo>
                  <a:pt x="323799" y="25"/>
                </a:moveTo>
                <a:lnTo>
                  <a:pt x="284365" y="25"/>
                </a:lnTo>
                <a:lnTo>
                  <a:pt x="284365" y="54635"/>
                </a:lnTo>
                <a:lnTo>
                  <a:pt x="220929" y="54635"/>
                </a:lnTo>
                <a:lnTo>
                  <a:pt x="220929" y="25"/>
                </a:lnTo>
                <a:lnTo>
                  <a:pt x="181495" y="25"/>
                </a:lnTo>
                <a:lnTo>
                  <a:pt x="181495" y="54635"/>
                </a:lnTo>
                <a:lnTo>
                  <a:pt x="181495" y="87655"/>
                </a:lnTo>
                <a:lnTo>
                  <a:pt x="181495" y="144805"/>
                </a:lnTo>
                <a:lnTo>
                  <a:pt x="220929" y="144805"/>
                </a:lnTo>
                <a:lnTo>
                  <a:pt x="220929" y="87655"/>
                </a:lnTo>
                <a:lnTo>
                  <a:pt x="284365" y="87655"/>
                </a:lnTo>
                <a:lnTo>
                  <a:pt x="284365" y="144805"/>
                </a:lnTo>
                <a:lnTo>
                  <a:pt x="323799" y="144805"/>
                </a:lnTo>
                <a:lnTo>
                  <a:pt x="323799" y="87655"/>
                </a:lnTo>
                <a:lnTo>
                  <a:pt x="323799" y="54635"/>
                </a:lnTo>
                <a:lnTo>
                  <a:pt x="323799" y="25"/>
                </a:lnTo>
                <a:close/>
              </a:path>
              <a:path w="494664" h="145415">
                <a:moveTo>
                  <a:pt x="494144" y="111760"/>
                </a:moveTo>
                <a:lnTo>
                  <a:pt x="423202" y="111760"/>
                </a:lnTo>
                <a:lnTo>
                  <a:pt x="423202" y="87630"/>
                </a:lnTo>
                <a:lnTo>
                  <a:pt x="484073" y="87630"/>
                </a:lnTo>
                <a:lnTo>
                  <a:pt x="484073" y="54610"/>
                </a:lnTo>
                <a:lnTo>
                  <a:pt x="423202" y="54610"/>
                </a:lnTo>
                <a:lnTo>
                  <a:pt x="423202" y="33020"/>
                </a:lnTo>
                <a:lnTo>
                  <a:pt x="493064" y="33020"/>
                </a:lnTo>
                <a:lnTo>
                  <a:pt x="493064" y="0"/>
                </a:lnTo>
                <a:lnTo>
                  <a:pt x="383768" y="0"/>
                </a:lnTo>
                <a:lnTo>
                  <a:pt x="383768" y="33020"/>
                </a:lnTo>
                <a:lnTo>
                  <a:pt x="383768" y="54610"/>
                </a:lnTo>
                <a:lnTo>
                  <a:pt x="383768" y="87630"/>
                </a:lnTo>
                <a:lnTo>
                  <a:pt x="383768" y="111760"/>
                </a:lnTo>
                <a:lnTo>
                  <a:pt x="383768" y="144780"/>
                </a:lnTo>
                <a:lnTo>
                  <a:pt x="494144" y="144780"/>
                </a:lnTo>
                <a:lnTo>
                  <a:pt x="494144" y="1117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5817590" y="255375"/>
            <a:ext cx="139941" cy="1450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4542535" y="193116"/>
            <a:ext cx="4445" cy="313055"/>
          </a:xfrm>
          <a:custGeom>
            <a:avLst/>
            <a:gdLst/>
            <a:ahLst/>
            <a:cxnLst/>
            <a:rect l="l" t="t" r="r" b="b"/>
            <a:pathLst>
              <a:path w="4445" h="313055">
                <a:moveTo>
                  <a:pt x="3937" y="0"/>
                </a:moveTo>
                <a:lnTo>
                  <a:pt x="0" y="0"/>
                </a:lnTo>
                <a:lnTo>
                  <a:pt x="0" y="313029"/>
                </a:lnTo>
                <a:lnTo>
                  <a:pt x="3937" y="313029"/>
                </a:lnTo>
                <a:lnTo>
                  <a:pt x="39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587004" y="196414"/>
            <a:ext cx="557530" cy="415925"/>
          </a:xfrm>
          <a:custGeom>
            <a:avLst/>
            <a:gdLst/>
            <a:ahLst/>
            <a:cxnLst/>
            <a:rect l="l" t="t" r="r" b="b"/>
            <a:pathLst>
              <a:path w="557529" h="415925">
                <a:moveTo>
                  <a:pt x="556996" y="0"/>
                </a:moveTo>
                <a:lnTo>
                  <a:pt x="0" y="415582"/>
                </a:lnTo>
                <a:lnTo>
                  <a:pt x="556996" y="415582"/>
                </a:lnTo>
                <a:lnTo>
                  <a:pt x="556996" y="0"/>
                </a:lnTo>
                <a:close/>
              </a:path>
            </a:pathLst>
          </a:custGeom>
          <a:solidFill>
            <a:srgbClr val="009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0"/>
            <a:ext cx="703580" cy="476884"/>
          </a:xfrm>
          <a:custGeom>
            <a:avLst/>
            <a:gdLst/>
            <a:ahLst/>
            <a:cxnLst/>
            <a:rect l="l" t="t" r="r" b="b"/>
            <a:pathLst>
              <a:path w="703580" h="476884">
                <a:moveTo>
                  <a:pt x="703554" y="0"/>
                </a:moveTo>
                <a:lnTo>
                  <a:pt x="0" y="0"/>
                </a:lnTo>
                <a:lnTo>
                  <a:pt x="0" y="476592"/>
                </a:lnTo>
                <a:lnTo>
                  <a:pt x="703554" y="0"/>
                </a:lnTo>
                <a:close/>
              </a:path>
            </a:pathLst>
          </a:custGeom>
          <a:solidFill>
            <a:srgbClr val="00A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804175"/>
            <a:ext cx="7162800" cy="49244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27" name="Holder 2">
            <a:extLst>
              <a:ext uri="{FF2B5EF4-FFF2-40B4-BE49-F238E27FC236}">
                <a16:creationId xmlns:a16="http://schemas.microsoft.com/office/drawing/2014/main" id="{FB3A6290-43B5-A747-86BA-DA2BA624C7B6}"/>
              </a:ext>
            </a:extLst>
          </p:cNvPr>
          <p:cNvSpPr txBox="1">
            <a:spLocks/>
          </p:cNvSpPr>
          <p:nvPr userDrawn="1"/>
        </p:nvSpPr>
        <p:spPr>
          <a:xfrm>
            <a:off x="1447800" y="1340935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28" name="Holder 2">
            <a:extLst>
              <a:ext uri="{FF2B5EF4-FFF2-40B4-BE49-F238E27FC236}">
                <a16:creationId xmlns:a16="http://schemas.microsoft.com/office/drawing/2014/main" id="{D6E402B2-0B99-4043-A6BE-EBD8C1C2AB10}"/>
              </a:ext>
            </a:extLst>
          </p:cNvPr>
          <p:cNvSpPr txBox="1">
            <a:spLocks/>
          </p:cNvSpPr>
          <p:nvPr userDrawn="1"/>
        </p:nvSpPr>
        <p:spPr>
          <a:xfrm>
            <a:off x="1447800" y="1473457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29" name="Holder 2">
            <a:extLst>
              <a:ext uri="{FF2B5EF4-FFF2-40B4-BE49-F238E27FC236}">
                <a16:creationId xmlns:a16="http://schemas.microsoft.com/office/drawing/2014/main" id="{89B85B38-FC97-A343-9D57-1B6892BFB841}"/>
              </a:ext>
            </a:extLst>
          </p:cNvPr>
          <p:cNvSpPr txBox="1">
            <a:spLocks/>
          </p:cNvSpPr>
          <p:nvPr userDrawn="1"/>
        </p:nvSpPr>
        <p:spPr>
          <a:xfrm>
            <a:off x="1600200" y="956575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30" name="Holder 3">
            <a:extLst>
              <a:ext uri="{FF2B5EF4-FFF2-40B4-BE49-F238E27FC236}">
                <a16:creationId xmlns:a16="http://schemas.microsoft.com/office/drawing/2014/main" id="{AFD7B396-733D-2246-9611-5782D829A38C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447800" y="1495681"/>
            <a:ext cx="60960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800" baseline="0">
                <a:solidFill>
                  <a:schemeClr val="tx2"/>
                </a:solidFill>
                <a:latin typeface="Open Sans Semibold" panose="020B0606030504020204" pitchFamily="34" charset="0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0" y="6337300"/>
            <a:ext cx="9144000" cy="520700"/>
          </a:xfrm>
          <a:custGeom>
            <a:avLst/>
            <a:gdLst/>
            <a:ahLst/>
            <a:cxnLst/>
            <a:rect l="l" t="t" r="r" b="b"/>
            <a:pathLst>
              <a:path w="9140825" h="520700">
                <a:moveTo>
                  <a:pt x="9140393" y="0"/>
                </a:moveTo>
                <a:lnTo>
                  <a:pt x="0" y="0"/>
                </a:lnTo>
                <a:lnTo>
                  <a:pt x="0" y="520204"/>
                </a:lnTo>
                <a:lnTo>
                  <a:pt x="9140393" y="520204"/>
                </a:lnTo>
                <a:lnTo>
                  <a:pt x="9140393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 userDrawn="1"/>
        </p:nvSpPr>
        <p:spPr>
          <a:xfrm>
            <a:off x="8644725" y="6485255"/>
            <a:ext cx="499745" cy="372745"/>
          </a:xfrm>
          <a:custGeom>
            <a:avLst/>
            <a:gdLst/>
            <a:ahLst/>
            <a:cxnLst/>
            <a:rect l="l" t="t" r="r" b="b"/>
            <a:pathLst>
              <a:path w="499745" h="372745">
                <a:moveTo>
                  <a:pt x="499275" y="0"/>
                </a:moveTo>
                <a:lnTo>
                  <a:pt x="0" y="372516"/>
                </a:lnTo>
                <a:lnTo>
                  <a:pt x="499275" y="372516"/>
                </a:lnTo>
                <a:lnTo>
                  <a:pt x="499275" y="0"/>
                </a:lnTo>
                <a:close/>
              </a:path>
            </a:pathLst>
          </a:custGeom>
          <a:solidFill>
            <a:srgbClr val="009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6337620"/>
            <a:ext cx="598805" cy="405765"/>
          </a:xfrm>
          <a:custGeom>
            <a:avLst/>
            <a:gdLst/>
            <a:ahLst/>
            <a:cxnLst/>
            <a:rect l="l" t="t" r="r" b="b"/>
            <a:pathLst>
              <a:path w="598805" h="405765">
                <a:moveTo>
                  <a:pt x="598284" y="0"/>
                </a:moveTo>
                <a:lnTo>
                  <a:pt x="0" y="177"/>
                </a:lnTo>
                <a:lnTo>
                  <a:pt x="0" y="405295"/>
                </a:lnTo>
                <a:lnTo>
                  <a:pt x="598284" y="0"/>
                </a:lnTo>
                <a:close/>
              </a:path>
            </a:pathLst>
          </a:custGeom>
          <a:solidFill>
            <a:srgbClr val="00A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621480" y="739413"/>
            <a:ext cx="789386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0" i="0" cap="all" baseline="0">
                <a:solidFill>
                  <a:schemeClr val="accent2"/>
                </a:solidFill>
                <a:latin typeface="Open Sans Semibold" panose="020B0606030504020204" pitchFamily="34" charset="0"/>
                <a:cs typeface="OpenSans-Semibold"/>
              </a:defRPr>
            </a:lvl1pPr>
          </a:lstStyle>
          <a:p>
            <a:r>
              <a:rPr lang="en-CA"/>
              <a:t> </a:t>
            </a:r>
            <a:endParaRPr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0EE62DC-B39D-B442-B7F8-B3EB6A6DF4D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650" y="1290637"/>
            <a:ext cx="7886700" cy="48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200"/>
              </a:spcBef>
              <a:spcAft>
                <a:spcPts val="600"/>
              </a:spcAft>
              <a:defRPr baseline="0">
                <a:solidFill>
                  <a:schemeClr val="tx1"/>
                </a:solidFill>
                <a:latin typeface="+mj-lt"/>
              </a:defRPr>
            </a:lvl1pPr>
            <a:lvl2pPr marL="0">
              <a:spcAft>
                <a:spcPts val="600"/>
              </a:spcAft>
              <a:defRPr sz="1400" baseline="0">
                <a:latin typeface="Open Sans" panose="020B0606030504020204" pitchFamily="34" charset="0"/>
              </a:defRPr>
            </a:lvl2pPr>
            <a:lvl3pPr marL="540000">
              <a:spcAft>
                <a:spcPts val="600"/>
              </a:spcAft>
              <a:buFont typeface="Arial" panose="020B0604020202020204" pitchFamily="34" charset="0"/>
              <a:buChar char="•"/>
              <a:defRPr sz="1400" baseline="0">
                <a:latin typeface="Open Sans" panose="020B0606030504020204" pitchFamily="34" charset="0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FFFF0-187E-8B49-9F56-304235864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181" y="6408688"/>
            <a:ext cx="2393876" cy="358947"/>
          </a:xfrm>
          <a:prstGeom prst="rect">
            <a:avLst/>
          </a:prstGeom>
        </p:spPr>
      </p:pic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9C461380-B595-6B45-A493-3A1F1F9BE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4035" y="6477000"/>
            <a:ext cx="1066800" cy="304562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algn="r"/>
            <a:fld id="{EB77B17E-4243-BA4C-8687-A6AA2AA8FC70}" type="slidenum">
              <a:rPr lang="en-US" smtClean="0"/>
              <a:pPr algn="r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g object 23"/>
          <p:cNvSpPr/>
          <p:nvPr/>
        </p:nvSpPr>
        <p:spPr>
          <a:xfrm>
            <a:off x="7228788" y="6501942"/>
            <a:ext cx="3810" cy="266700"/>
          </a:xfrm>
          <a:custGeom>
            <a:avLst/>
            <a:gdLst/>
            <a:ahLst/>
            <a:cxnLst/>
            <a:rect l="l" t="t" r="r" b="b"/>
            <a:pathLst>
              <a:path w="3809" h="266700">
                <a:moveTo>
                  <a:pt x="3340" y="0"/>
                </a:moveTo>
                <a:lnTo>
                  <a:pt x="0" y="0"/>
                </a:lnTo>
                <a:lnTo>
                  <a:pt x="0" y="266077"/>
                </a:lnTo>
                <a:lnTo>
                  <a:pt x="3340" y="266077"/>
                </a:lnTo>
                <a:lnTo>
                  <a:pt x="33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1480" y="739413"/>
            <a:ext cx="789386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0" i="0" cap="all" baseline="0">
                <a:solidFill>
                  <a:schemeClr val="accent1"/>
                </a:solidFill>
                <a:latin typeface="Open Sans Semibold" panose="020B0606030504020204" pitchFamily="34" charset="0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0EE62DC-B39D-B442-B7F8-B3EB6A6DF4D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1290637"/>
            <a:ext cx="7886700" cy="4827950"/>
          </a:xfrm>
          <a:prstGeom prst="rect">
            <a:avLst/>
          </a:prstGeom>
        </p:spPr>
        <p:txBody>
          <a:bodyPr vert="horz" lIns="91440" tIns="45720" rIns="91440" bIns="45720" numCol="2" spcCol="180000" rtlCol="0">
            <a:normAutofit/>
          </a:bodyPr>
          <a:lstStyle>
            <a:lvl1pPr>
              <a:spcBef>
                <a:spcPts val="1200"/>
              </a:spcBef>
              <a:spcAft>
                <a:spcPts val="600"/>
              </a:spcAft>
              <a:defRPr baseline="0">
                <a:solidFill>
                  <a:schemeClr val="accent1"/>
                </a:solidFill>
                <a:latin typeface="Open Sans Semibold" panose="020B0606030504020204" pitchFamily="34" charset="0"/>
              </a:defRPr>
            </a:lvl1pPr>
            <a:lvl2pPr marL="0">
              <a:spcAft>
                <a:spcPts val="600"/>
              </a:spcAft>
              <a:defRPr sz="1400" baseline="0">
                <a:latin typeface="Open Sans" panose="020B0606030504020204" pitchFamily="34" charset="0"/>
              </a:defRPr>
            </a:lvl2pPr>
            <a:lvl3pPr marL="540000">
              <a:spcAft>
                <a:spcPts val="600"/>
              </a:spcAft>
              <a:buFont typeface="Arial" panose="020B0604020202020204" pitchFamily="34" charset="0"/>
              <a:buChar char="•"/>
              <a:defRPr sz="1400" baseline="0">
                <a:latin typeface="Open Sans" panose="020B0606030504020204" pitchFamily="34" charset="0"/>
              </a:defRPr>
            </a:lvl3pPr>
          </a:lstStyle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GB"/>
          </a:p>
        </p:txBody>
      </p:sp>
      <p:sp>
        <p:nvSpPr>
          <p:cNvPr id="26" name="bg object 16">
            <a:extLst>
              <a:ext uri="{FF2B5EF4-FFF2-40B4-BE49-F238E27FC236}">
                <a16:creationId xmlns:a16="http://schemas.microsoft.com/office/drawing/2014/main" id="{3E001561-B79C-FC4F-A042-544B75FBAABE}"/>
              </a:ext>
            </a:extLst>
          </p:cNvPr>
          <p:cNvSpPr/>
          <p:nvPr userDrawn="1"/>
        </p:nvSpPr>
        <p:spPr>
          <a:xfrm>
            <a:off x="0" y="6337300"/>
            <a:ext cx="9144000" cy="520700"/>
          </a:xfrm>
          <a:custGeom>
            <a:avLst/>
            <a:gdLst/>
            <a:ahLst/>
            <a:cxnLst/>
            <a:rect l="l" t="t" r="r" b="b"/>
            <a:pathLst>
              <a:path w="9140825" h="520700">
                <a:moveTo>
                  <a:pt x="9140393" y="0"/>
                </a:moveTo>
                <a:lnTo>
                  <a:pt x="0" y="0"/>
                </a:lnTo>
                <a:lnTo>
                  <a:pt x="0" y="520204"/>
                </a:lnTo>
                <a:lnTo>
                  <a:pt x="9140393" y="520204"/>
                </a:lnTo>
                <a:lnTo>
                  <a:pt x="9140393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4">
            <a:extLst>
              <a:ext uri="{FF2B5EF4-FFF2-40B4-BE49-F238E27FC236}">
                <a16:creationId xmlns:a16="http://schemas.microsoft.com/office/drawing/2014/main" id="{DA6B067A-1E7B-614B-801B-8FCA57E705EF}"/>
              </a:ext>
            </a:extLst>
          </p:cNvPr>
          <p:cNvSpPr/>
          <p:nvPr userDrawn="1"/>
        </p:nvSpPr>
        <p:spPr>
          <a:xfrm>
            <a:off x="8644725" y="6485255"/>
            <a:ext cx="499745" cy="372745"/>
          </a:xfrm>
          <a:custGeom>
            <a:avLst/>
            <a:gdLst/>
            <a:ahLst/>
            <a:cxnLst/>
            <a:rect l="l" t="t" r="r" b="b"/>
            <a:pathLst>
              <a:path w="499745" h="372745">
                <a:moveTo>
                  <a:pt x="499275" y="0"/>
                </a:moveTo>
                <a:lnTo>
                  <a:pt x="0" y="372516"/>
                </a:lnTo>
                <a:lnTo>
                  <a:pt x="499275" y="372516"/>
                </a:lnTo>
                <a:lnTo>
                  <a:pt x="499275" y="0"/>
                </a:lnTo>
                <a:close/>
              </a:path>
            </a:pathLst>
          </a:custGeom>
          <a:solidFill>
            <a:srgbClr val="009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5">
            <a:extLst>
              <a:ext uri="{FF2B5EF4-FFF2-40B4-BE49-F238E27FC236}">
                <a16:creationId xmlns:a16="http://schemas.microsoft.com/office/drawing/2014/main" id="{2DB6D47D-C6D8-164B-99A1-AB572079EA66}"/>
              </a:ext>
            </a:extLst>
          </p:cNvPr>
          <p:cNvSpPr/>
          <p:nvPr userDrawn="1"/>
        </p:nvSpPr>
        <p:spPr>
          <a:xfrm>
            <a:off x="0" y="6337620"/>
            <a:ext cx="598805" cy="405765"/>
          </a:xfrm>
          <a:custGeom>
            <a:avLst/>
            <a:gdLst/>
            <a:ahLst/>
            <a:cxnLst/>
            <a:rect l="l" t="t" r="r" b="b"/>
            <a:pathLst>
              <a:path w="598805" h="405765">
                <a:moveTo>
                  <a:pt x="598284" y="0"/>
                </a:moveTo>
                <a:lnTo>
                  <a:pt x="0" y="177"/>
                </a:lnTo>
                <a:lnTo>
                  <a:pt x="0" y="405295"/>
                </a:lnTo>
                <a:lnTo>
                  <a:pt x="598284" y="0"/>
                </a:lnTo>
                <a:close/>
              </a:path>
            </a:pathLst>
          </a:custGeom>
          <a:solidFill>
            <a:srgbClr val="00A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AC64632-6B7C-4946-8A1D-7468AD32B7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181" y="6408688"/>
            <a:ext cx="2393876" cy="358947"/>
          </a:xfrm>
          <a:prstGeom prst="rect">
            <a:avLst/>
          </a:prstGeom>
        </p:spPr>
      </p:pic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407D4B8B-6474-064F-8CC0-DFBED71A3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4035" y="6477000"/>
            <a:ext cx="1066800" cy="304562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algn="r"/>
            <a:fld id="{EB77B17E-4243-BA4C-8687-A6AA2AA8FC70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01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89001"/>
            <a:ext cx="9144000" cy="6669405"/>
          </a:xfrm>
          <a:custGeom>
            <a:avLst/>
            <a:gdLst/>
            <a:ahLst/>
            <a:cxnLst/>
            <a:rect l="l" t="t" r="r" b="b"/>
            <a:pathLst>
              <a:path w="9144000" h="6669405">
                <a:moveTo>
                  <a:pt x="9144000" y="0"/>
                </a:moveTo>
                <a:lnTo>
                  <a:pt x="0" y="0"/>
                </a:lnTo>
                <a:lnTo>
                  <a:pt x="0" y="6668998"/>
                </a:lnTo>
                <a:lnTo>
                  <a:pt x="9144000" y="6668998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-1"/>
            <a:ext cx="9144000" cy="612140"/>
          </a:xfrm>
          <a:custGeom>
            <a:avLst/>
            <a:gdLst/>
            <a:ahLst/>
            <a:cxnLst/>
            <a:rect l="l" t="t" r="r" b="b"/>
            <a:pathLst>
              <a:path w="9144000" h="189230">
                <a:moveTo>
                  <a:pt x="9144000" y="0"/>
                </a:moveTo>
                <a:lnTo>
                  <a:pt x="0" y="0"/>
                </a:lnTo>
                <a:lnTo>
                  <a:pt x="0" y="189001"/>
                </a:lnTo>
                <a:lnTo>
                  <a:pt x="9144000" y="189001"/>
                </a:lnTo>
                <a:lnTo>
                  <a:pt x="9144000" y="0"/>
                </a:lnTo>
                <a:close/>
              </a:path>
            </a:pathLst>
          </a:custGeom>
          <a:solidFill>
            <a:srgbClr val="00A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Holder 2">
            <a:extLst>
              <a:ext uri="{FF2B5EF4-FFF2-40B4-BE49-F238E27FC236}">
                <a16:creationId xmlns:a16="http://schemas.microsoft.com/office/drawing/2014/main" id="{F8193803-82BA-E648-8A51-EC8F51A9C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47122"/>
            <a:ext cx="7162800" cy="49244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200" b="0" i="0" cap="all" baseline="0">
                <a:solidFill>
                  <a:schemeClr val="bg1"/>
                </a:solidFill>
                <a:latin typeface="Open Sans Semibold" panose="020B0606030504020204" pitchFamily="34" charset="0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D62989C7-DB7A-F843-99A6-4E4E7C1EDD3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447800" y="3238628"/>
            <a:ext cx="60960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800" baseline="0">
                <a:solidFill>
                  <a:schemeClr val="bg1"/>
                </a:solidFill>
                <a:latin typeface="Open Sans Semibold" panose="020B0606030504020204" pitchFamily="34" charset="0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89001"/>
            <a:ext cx="9144000" cy="6669405"/>
          </a:xfrm>
          <a:custGeom>
            <a:avLst/>
            <a:gdLst/>
            <a:ahLst/>
            <a:cxnLst/>
            <a:rect l="l" t="t" r="r" b="b"/>
            <a:pathLst>
              <a:path w="9144000" h="6669405">
                <a:moveTo>
                  <a:pt x="9144000" y="0"/>
                </a:moveTo>
                <a:lnTo>
                  <a:pt x="0" y="0"/>
                </a:lnTo>
                <a:lnTo>
                  <a:pt x="0" y="6668998"/>
                </a:lnTo>
                <a:lnTo>
                  <a:pt x="9144000" y="6668998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-1"/>
            <a:ext cx="9144000" cy="612140"/>
          </a:xfrm>
          <a:custGeom>
            <a:avLst/>
            <a:gdLst/>
            <a:ahLst/>
            <a:cxnLst/>
            <a:rect l="l" t="t" r="r" b="b"/>
            <a:pathLst>
              <a:path w="9144000" h="189230">
                <a:moveTo>
                  <a:pt x="9144000" y="0"/>
                </a:moveTo>
                <a:lnTo>
                  <a:pt x="0" y="0"/>
                </a:lnTo>
                <a:lnTo>
                  <a:pt x="0" y="189001"/>
                </a:lnTo>
                <a:lnTo>
                  <a:pt x="9144000" y="189001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Holder 2">
            <a:extLst>
              <a:ext uri="{FF2B5EF4-FFF2-40B4-BE49-F238E27FC236}">
                <a16:creationId xmlns:a16="http://schemas.microsoft.com/office/drawing/2014/main" id="{F8193803-82BA-E648-8A51-EC8F51A9C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47122"/>
            <a:ext cx="7162800" cy="49244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200" b="0" i="0" cap="all" baseline="0">
                <a:solidFill>
                  <a:schemeClr val="bg1"/>
                </a:solidFill>
                <a:latin typeface="Open Sans Semibold" panose="020B0606030504020204" pitchFamily="34" charset="0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D62989C7-DB7A-F843-99A6-4E4E7C1EDD3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447800" y="3238628"/>
            <a:ext cx="60960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800" baseline="0">
                <a:solidFill>
                  <a:schemeClr val="bg1"/>
                </a:solidFill>
                <a:latin typeface="Open Sans Semibold" panose="020B0606030504020204" pitchFamily="34" charset="0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4178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89001"/>
            <a:ext cx="9144000" cy="6669405"/>
          </a:xfrm>
          <a:custGeom>
            <a:avLst/>
            <a:gdLst/>
            <a:ahLst/>
            <a:cxnLst/>
            <a:rect l="l" t="t" r="r" b="b"/>
            <a:pathLst>
              <a:path w="9144000" h="6669405">
                <a:moveTo>
                  <a:pt x="9144000" y="0"/>
                </a:moveTo>
                <a:lnTo>
                  <a:pt x="0" y="0"/>
                </a:lnTo>
                <a:lnTo>
                  <a:pt x="0" y="6668998"/>
                </a:lnTo>
                <a:lnTo>
                  <a:pt x="9144000" y="6668998"/>
                </a:lnTo>
                <a:lnTo>
                  <a:pt x="914400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-1"/>
            <a:ext cx="9144000" cy="612140"/>
          </a:xfrm>
          <a:custGeom>
            <a:avLst/>
            <a:gdLst/>
            <a:ahLst/>
            <a:cxnLst/>
            <a:rect l="l" t="t" r="r" b="b"/>
            <a:pathLst>
              <a:path w="9144000" h="189230">
                <a:moveTo>
                  <a:pt x="9144000" y="0"/>
                </a:moveTo>
                <a:lnTo>
                  <a:pt x="0" y="0"/>
                </a:lnTo>
                <a:lnTo>
                  <a:pt x="0" y="189001"/>
                </a:lnTo>
                <a:lnTo>
                  <a:pt x="9144000" y="189001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Holder 2">
            <a:extLst>
              <a:ext uri="{FF2B5EF4-FFF2-40B4-BE49-F238E27FC236}">
                <a16:creationId xmlns:a16="http://schemas.microsoft.com/office/drawing/2014/main" id="{F8193803-82BA-E648-8A51-EC8F51A9C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47122"/>
            <a:ext cx="7162800" cy="49244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200" b="0" i="0" cap="all" baseline="0">
                <a:solidFill>
                  <a:schemeClr val="bg1"/>
                </a:solidFill>
                <a:latin typeface="Open Sans Semibold" panose="020B0606030504020204" pitchFamily="34" charset="0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D62989C7-DB7A-F843-99A6-4E4E7C1EDD3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447800" y="3238628"/>
            <a:ext cx="60960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800" baseline="0">
                <a:solidFill>
                  <a:schemeClr val="bg1"/>
                </a:solidFill>
                <a:latin typeface="Open Sans Semibold" panose="020B0606030504020204" pitchFamily="34" charset="0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6699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88595"/>
            <a:ext cx="9144000" cy="6669405"/>
          </a:xfrm>
          <a:custGeom>
            <a:avLst/>
            <a:gdLst/>
            <a:ahLst/>
            <a:cxnLst/>
            <a:rect l="l" t="t" r="r" b="b"/>
            <a:pathLst>
              <a:path w="9144000" h="6669405">
                <a:moveTo>
                  <a:pt x="9144000" y="0"/>
                </a:moveTo>
                <a:lnTo>
                  <a:pt x="0" y="0"/>
                </a:lnTo>
                <a:lnTo>
                  <a:pt x="0" y="6668998"/>
                </a:lnTo>
                <a:lnTo>
                  <a:pt x="9144000" y="6668998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-1"/>
            <a:ext cx="9144000" cy="612140"/>
          </a:xfrm>
          <a:custGeom>
            <a:avLst/>
            <a:gdLst/>
            <a:ahLst/>
            <a:cxnLst/>
            <a:rect l="l" t="t" r="r" b="b"/>
            <a:pathLst>
              <a:path w="9144000" h="189230">
                <a:moveTo>
                  <a:pt x="9144000" y="0"/>
                </a:moveTo>
                <a:lnTo>
                  <a:pt x="0" y="0"/>
                </a:lnTo>
                <a:lnTo>
                  <a:pt x="0" y="189001"/>
                </a:lnTo>
                <a:lnTo>
                  <a:pt x="9144000" y="189001"/>
                </a:lnTo>
                <a:lnTo>
                  <a:pt x="9144000" y="0"/>
                </a:lnTo>
                <a:close/>
              </a:path>
            </a:pathLst>
          </a:custGeom>
          <a:solidFill>
            <a:srgbClr val="00A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5A101A-88F3-D048-8CE3-3068642A75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3333"/>
          <a:stretch/>
        </p:blipFill>
        <p:spPr>
          <a:xfrm>
            <a:off x="1609824" y="1676400"/>
            <a:ext cx="5933976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513B41-62DC-5E48-B116-6B85B902C2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4188" y="4953000"/>
            <a:ext cx="5495624" cy="82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13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AB4FA2-3CFB-C543-93F5-0A7FAEDDC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" r="5426"/>
          <a:stretch/>
        </p:blipFill>
        <p:spPr>
          <a:xfrm>
            <a:off x="0" y="0"/>
            <a:ext cx="9144000" cy="6553200"/>
          </a:xfrm>
          <a:prstGeom prst="rect">
            <a:avLst/>
          </a:prstGeom>
        </p:spPr>
      </p:pic>
      <p:sp>
        <p:nvSpPr>
          <p:cNvPr id="22" name="bg object 16">
            <a:extLst>
              <a:ext uri="{FF2B5EF4-FFF2-40B4-BE49-F238E27FC236}">
                <a16:creationId xmlns:a16="http://schemas.microsoft.com/office/drawing/2014/main" id="{54943501-41DA-7B4F-B917-31CD381BC287}"/>
              </a:ext>
            </a:extLst>
          </p:cNvPr>
          <p:cNvSpPr/>
          <p:nvPr userDrawn="1"/>
        </p:nvSpPr>
        <p:spPr>
          <a:xfrm>
            <a:off x="0" y="5520414"/>
            <a:ext cx="9144000" cy="1337586"/>
          </a:xfrm>
          <a:custGeom>
            <a:avLst/>
            <a:gdLst/>
            <a:ahLst/>
            <a:cxnLst/>
            <a:rect l="l" t="t" r="r" b="b"/>
            <a:pathLst>
              <a:path w="9144000" h="612140">
                <a:moveTo>
                  <a:pt x="9144000" y="0"/>
                </a:moveTo>
                <a:lnTo>
                  <a:pt x="0" y="0"/>
                </a:lnTo>
                <a:lnTo>
                  <a:pt x="0" y="612000"/>
                </a:lnTo>
                <a:lnTo>
                  <a:pt x="9144000" y="612000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5">
            <a:extLst>
              <a:ext uri="{FF2B5EF4-FFF2-40B4-BE49-F238E27FC236}">
                <a16:creationId xmlns:a16="http://schemas.microsoft.com/office/drawing/2014/main" id="{5558C0B0-3A5C-B041-8CEE-24F91E3B14D6}"/>
              </a:ext>
            </a:extLst>
          </p:cNvPr>
          <p:cNvSpPr/>
          <p:nvPr userDrawn="1"/>
        </p:nvSpPr>
        <p:spPr>
          <a:xfrm>
            <a:off x="8327391" y="6248401"/>
            <a:ext cx="817143" cy="609600"/>
          </a:xfrm>
          <a:custGeom>
            <a:avLst/>
            <a:gdLst/>
            <a:ahLst/>
            <a:cxnLst/>
            <a:rect l="l" t="t" r="r" b="b"/>
            <a:pathLst>
              <a:path w="557529" h="415925">
                <a:moveTo>
                  <a:pt x="556996" y="0"/>
                </a:moveTo>
                <a:lnTo>
                  <a:pt x="0" y="415582"/>
                </a:lnTo>
                <a:lnTo>
                  <a:pt x="556996" y="415582"/>
                </a:lnTo>
                <a:lnTo>
                  <a:pt x="556996" y="0"/>
                </a:lnTo>
                <a:close/>
              </a:path>
            </a:pathLst>
          </a:custGeom>
          <a:solidFill>
            <a:srgbClr val="009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6">
            <a:extLst>
              <a:ext uri="{FF2B5EF4-FFF2-40B4-BE49-F238E27FC236}">
                <a16:creationId xmlns:a16="http://schemas.microsoft.com/office/drawing/2014/main" id="{F915428A-C779-0C4C-A4A0-9E5FAAEC1E0E}"/>
              </a:ext>
            </a:extLst>
          </p:cNvPr>
          <p:cNvSpPr/>
          <p:nvPr userDrawn="1"/>
        </p:nvSpPr>
        <p:spPr>
          <a:xfrm>
            <a:off x="0" y="5520414"/>
            <a:ext cx="849202" cy="575586"/>
          </a:xfrm>
          <a:custGeom>
            <a:avLst/>
            <a:gdLst/>
            <a:ahLst/>
            <a:cxnLst/>
            <a:rect l="l" t="t" r="r" b="b"/>
            <a:pathLst>
              <a:path w="703580" h="476884">
                <a:moveTo>
                  <a:pt x="703554" y="0"/>
                </a:moveTo>
                <a:lnTo>
                  <a:pt x="0" y="0"/>
                </a:lnTo>
                <a:lnTo>
                  <a:pt x="0" y="476592"/>
                </a:lnTo>
                <a:lnTo>
                  <a:pt x="703554" y="0"/>
                </a:lnTo>
                <a:close/>
              </a:path>
            </a:pathLst>
          </a:custGeom>
          <a:solidFill>
            <a:srgbClr val="00A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Holder 2">
            <a:extLst>
              <a:ext uri="{FF2B5EF4-FFF2-40B4-BE49-F238E27FC236}">
                <a16:creationId xmlns:a16="http://schemas.microsoft.com/office/drawing/2014/main" id="{6BAD342C-CF5D-2A44-A22E-8FE20380F1FB}"/>
              </a:ext>
            </a:extLst>
          </p:cNvPr>
          <p:cNvSpPr txBox="1">
            <a:spLocks/>
          </p:cNvSpPr>
          <p:nvPr userDrawn="1"/>
        </p:nvSpPr>
        <p:spPr>
          <a:xfrm>
            <a:off x="1447800" y="1340935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26" name="Holder 2">
            <a:extLst>
              <a:ext uri="{FF2B5EF4-FFF2-40B4-BE49-F238E27FC236}">
                <a16:creationId xmlns:a16="http://schemas.microsoft.com/office/drawing/2014/main" id="{17A14E11-7932-5F4C-82EB-F05CB99BD3C6}"/>
              </a:ext>
            </a:extLst>
          </p:cNvPr>
          <p:cNvSpPr txBox="1">
            <a:spLocks/>
          </p:cNvSpPr>
          <p:nvPr userDrawn="1"/>
        </p:nvSpPr>
        <p:spPr>
          <a:xfrm>
            <a:off x="1447800" y="1473457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27" name="Holder 2">
            <a:extLst>
              <a:ext uri="{FF2B5EF4-FFF2-40B4-BE49-F238E27FC236}">
                <a16:creationId xmlns:a16="http://schemas.microsoft.com/office/drawing/2014/main" id="{A6C7CB45-0BA2-4840-9382-E421913A34A2}"/>
              </a:ext>
            </a:extLst>
          </p:cNvPr>
          <p:cNvSpPr txBox="1">
            <a:spLocks/>
          </p:cNvSpPr>
          <p:nvPr userDrawn="1"/>
        </p:nvSpPr>
        <p:spPr>
          <a:xfrm>
            <a:off x="1600200" y="956575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DED1AD5-1B64-7048-84DB-7CB0C346BE0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133600" y="5791200"/>
            <a:ext cx="4800600" cy="7198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1" r:id="rId2"/>
    <p:sldLayoutId id="2147483664" r:id="rId3"/>
    <p:sldLayoutId id="2147483662" r:id="rId4"/>
    <p:sldLayoutId id="2147483665" r:id="rId5"/>
    <p:sldLayoutId id="2147483661" r:id="rId6"/>
    <p:sldLayoutId id="2147483668" r:id="rId7"/>
    <p:sldLayoutId id="2147483669" r:id="rId8"/>
    <p:sldLayoutId id="2147483666" r:id="rId9"/>
    <p:sldLayoutId id="2147483670" r:id="rId10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B88ED-CABA-D347-A808-114F6BB51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1</a:t>
            </a:fld>
            <a:endParaRPr lang="en-US"/>
          </a:p>
        </p:txBody>
      </p:sp>
      <p:pic>
        <p:nvPicPr>
          <p:cNvPr id="5" name="image1.png">
            <a:extLst>
              <a:ext uri="{FF2B5EF4-FFF2-40B4-BE49-F238E27FC236}">
                <a16:creationId xmlns:a16="http://schemas.microsoft.com/office/drawing/2014/main" id="{FAD2CADB-3BC2-FA1C-4538-8DA213A837D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46" b="-9946"/>
          <a:stretch/>
        </p:blipFill>
        <p:spPr>
          <a:xfrm>
            <a:off x="1162244" y="1186180"/>
            <a:ext cx="6819512" cy="2461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B08121-A7EE-B857-A962-A3389904247F}"/>
              </a:ext>
            </a:extLst>
          </p:cNvPr>
          <p:cNvSpPr txBox="1"/>
          <p:nvPr/>
        </p:nvSpPr>
        <p:spPr>
          <a:xfrm>
            <a:off x="0" y="3726777"/>
            <a:ext cx="914476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Volunteer Training</a:t>
            </a:r>
            <a:endParaRPr lang="en-US" sz="7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552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60D1-56F8-887F-5C76-36F062CE0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65" y="375540"/>
            <a:ext cx="7893869" cy="369332"/>
          </a:xfrm>
        </p:spPr>
        <p:txBody>
          <a:bodyPr lIns="0" tIns="0" rIns="0" bIns="0" anchor="t"/>
          <a:lstStyle/>
          <a:p>
            <a:r>
              <a:rPr lang="en-US" dirty="0">
                <a:solidFill>
                  <a:schemeClr val="tx2"/>
                </a:solidFill>
                <a:latin typeface="Open Sans Semibold"/>
                <a:ea typeface="Open Sans Semibold"/>
              </a:rPr>
              <a:t>Positions – Activities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08AFA-64FA-E578-C4CB-3E192EB82E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5065" y="836563"/>
            <a:ext cx="11386566" cy="4827950"/>
          </a:xfrm>
        </p:spPr>
        <p:txBody>
          <a:bodyPr vert="horz" lIns="91440" tIns="45720" rIns="91440" bIns="45720" numCol="2" spcCol="180000" rtlCol="0" anchor="t">
            <a:normAutofit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Guiding participants game rules</a:t>
            </a:r>
            <a:endParaRPr lang="en-US" dirty="0">
              <a:ea typeface="Open Sans Semibold"/>
              <a:cs typeface="Open Sans Semibold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Ensuring prizes/swag are always stocked</a:t>
            </a:r>
            <a:endParaRPr lang="en-US" dirty="0">
              <a:ea typeface="Open Sans Semibold"/>
              <a:cs typeface="Open Sans Semibold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Cleaning game pieces between usage</a:t>
            </a:r>
            <a:endParaRPr lang="en-US" dirty="0">
              <a:ea typeface="Open Sans Semibold"/>
              <a:cs typeface="Open Sans Semibold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Managing superhero stations</a:t>
            </a:r>
            <a:endParaRPr lang="en-US" dirty="0">
              <a:ea typeface="Open Sans Semibold"/>
              <a:cs typeface="Open Sans Semibold"/>
            </a:endParaRPr>
          </a:p>
          <a:p>
            <a:endParaRPr lang="en-US" dirty="0">
              <a:ea typeface="Open Sans Semibold"/>
              <a:cs typeface="Open Sans Semi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60E48-AA29-DB64-8D11-BD84F1B2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10</a:t>
            </a:fld>
            <a:endParaRPr lang="en-US"/>
          </a:p>
        </p:txBody>
      </p:sp>
      <p:pic>
        <p:nvPicPr>
          <p:cNvPr id="5" name="Picture 4" descr="A group of people playing a game&#10;&#10;Description automatically generated">
            <a:extLst>
              <a:ext uri="{FF2B5EF4-FFF2-40B4-BE49-F238E27FC236}">
                <a16:creationId xmlns:a16="http://schemas.microsoft.com/office/drawing/2014/main" id="{80BB8E6A-82B2-5AD1-9369-2840F480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9" y="2974181"/>
            <a:ext cx="4572000" cy="304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97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60D1-56F8-887F-5C76-36F062CE0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 dirty="0">
                <a:solidFill>
                  <a:schemeClr val="tx2"/>
                </a:solidFill>
                <a:latin typeface="Open Sans Semibold"/>
                <a:ea typeface="Open Sans Semibold"/>
              </a:rPr>
              <a:t>Positions – Walk Marshals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08AFA-64FA-E578-C4CB-3E192EB82E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649" y="1600961"/>
            <a:ext cx="7886700" cy="4827950"/>
          </a:xfrm>
        </p:spPr>
        <p:txBody>
          <a:bodyPr vert="horz" lIns="91440" tIns="45720" rIns="91440" bIns="45720" numCol="2" spcCol="180000" rtlCol="0" anchor="t">
            <a:normAutofit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Setting up route markers</a:t>
            </a:r>
            <a:endParaRPr lang="en-US" dirty="0">
              <a:ea typeface="Open Sans Semibold"/>
              <a:cs typeface="Open Sans Semibold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Leading walkers along the route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Cheering participants on as they walk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Cleaning up route markers once walkers finish</a:t>
            </a:r>
            <a:endParaRPr lang="en-US" dirty="0">
              <a:ea typeface="Open Sans Semibold"/>
              <a:cs typeface="Open Sans Semi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60E48-AA29-DB64-8D11-BD84F1B2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11</a:t>
            </a:fld>
            <a:endParaRPr lang="en-US"/>
          </a:p>
        </p:txBody>
      </p:sp>
      <p:pic>
        <p:nvPicPr>
          <p:cNvPr id="6" name="Picture 5" descr="A child running in a race&#10;&#10;Description automatically generated">
            <a:extLst>
              <a:ext uri="{FF2B5EF4-FFF2-40B4-BE49-F238E27FC236}">
                <a16:creationId xmlns:a16="http://schemas.microsoft.com/office/drawing/2014/main" id="{C5D5D1BC-2964-7FFE-2BCF-C16AC0A313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34" r="9331" b="-332"/>
          <a:stretch/>
        </p:blipFill>
        <p:spPr>
          <a:xfrm>
            <a:off x="4683265" y="1288354"/>
            <a:ext cx="3730666" cy="396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75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60D1-56F8-887F-5C76-36F062CE0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 dirty="0">
                <a:solidFill>
                  <a:schemeClr val="tx2"/>
                </a:solidFill>
                <a:latin typeface="Open Sans Semibold"/>
                <a:ea typeface="Open Sans Semibold"/>
              </a:rPr>
              <a:t>Positions – Strike/Clean Up</a:t>
            </a:r>
            <a:br>
              <a:rPr lang="en-US" dirty="0">
                <a:latin typeface="Open Sans Semibold"/>
                <a:ea typeface="Open Sans Semibold"/>
              </a:rPr>
            </a:br>
            <a:r>
              <a:rPr lang="en-US" sz="1400" i="1" dirty="0">
                <a:latin typeface="Open Sans Semibold"/>
                <a:ea typeface="Open Sans Semibold"/>
              </a:rPr>
              <a:t>*Some heavy lifting may be required</a:t>
            </a:r>
            <a:endParaRPr lang="en-US" sz="1400" i="1" dirty="0">
              <a:ea typeface="Open Sans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08AFA-64FA-E578-C4CB-3E192EB82E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480" y="1015025"/>
            <a:ext cx="7886700" cy="4827950"/>
          </a:xfrm>
        </p:spPr>
        <p:txBody>
          <a:bodyPr vert="horz" lIns="91440" tIns="45720" rIns="91440" bIns="45720" numCol="2" spcCol="180000" rtlCol="0" anchor="t">
            <a:normAutofit lnSpcReduction="10000"/>
          </a:bodyPr>
          <a:lstStyle/>
          <a:p>
            <a:endParaRPr lang="en-US" dirty="0">
              <a:latin typeface="Open Sans Semibold"/>
              <a:ea typeface="Open Sans Semibold"/>
              <a:cs typeface="Open Sans Semibold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Taking down tables, chairs &amp; tents</a:t>
            </a:r>
            <a:endParaRPr lang="en-US" dirty="0"/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Repacking bins according to packing lists and making notations of anything missing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Cleaning up all garbage (organized between recycling, returnable items &amp; garbage)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Loading up all event materials in truck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Checking park to ensure nothing is left behind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60E48-AA29-DB64-8D11-BD84F1B2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12</a:t>
            </a:fld>
            <a:endParaRPr lang="en-US"/>
          </a:p>
        </p:txBody>
      </p:sp>
      <p:pic>
        <p:nvPicPr>
          <p:cNvPr id="5" name="Picture 4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DE63A80E-6C24-95E1-6821-AE014D9787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93" r="17920" b="-332"/>
          <a:stretch/>
        </p:blipFill>
        <p:spPr>
          <a:xfrm>
            <a:off x="4683265" y="1632267"/>
            <a:ext cx="3874065" cy="395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14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ell phone with a screen&#10;&#10;Description automatically generated">
            <a:extLst>
              <a:ext uri="{FF2B5EF4-FFF2-40B4-BE49-F238E27FC236}">
                <a16:creationId xmlns:a16="http://schemas.microsoft.com/office/drawing/2014/main" id="{3E4B0A50-94A4-978A-7439-7F48ADBF2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14" y="1467158"/>
            <a:ext cx="4676047" cy="3619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CB60D1-56F8-887F-5C76-36F062CE0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79" y="381001"/>
            <a:ext cx="7893869" cy="369332"/>
          </a:xfrm>
        </p:spPr>
        <p:txBody>
          <a:bodyPr lIns="0" tIns="0" rIns="0" bIns="0" anchor="t"/>
          <a:lstStyle/>
          <a:p>
            <a:r>
              <a:rPr lang="en-US" dirty="0">
                <a:solidFill>
                  <a:schemeClr val="tx2"/>
                </a:solidFill>
                <a:latin typeface="Open Sans Semibold"/>
                <a:ea typeface="Open Sans Semibold"/>
              </a:rPr>
              <a:t>Moneris Machines</a:t>
            </a:r>
            <a:endParaRPr lang="en-US" sz="1400" i="1" dirty="0">
              <a:solidFill>
                <a:schemeClr val="tx2"/>
              </a:solidFill>
              <a:ea typeface="Open Sans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08AFA-64FA-E578-C4CB-3E192EB82E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479" y="835818"/>
            <a:ext cx="8853678" cy="5186363"/>
          </a:xfrm>
        </p:spPr>
        <p:txBody>
          <a:bodyPr vert="horz" lIns="91440" tIns="45720" rIns="91440" bIns="45720" numCol="2" spcCol="180000" rtlCol="0" anchor="t">
            <a:normAutofit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Various areas use Moneris machines: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50/50 Ticket Sales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Food Sales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Registration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*Note: These machines are unable to take donations if the donor would like a tax receipt. Please direct them to the Walk website to donate online if they want a tax receipt.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Each site will have a Finance Coordinator who will have received a training on how to use these machines. That person will be responsible for training any volunteers onsite that need to use these machines.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60E48-AA29-DB64-8D11-BD84F1B2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02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0EBC7-FC5D-934B-7442-35361FB21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14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3FD5523-A89C-AB50-261D-A4E1A717176C}"/>
              </a:ext>
            </a:extLst>
          </p:cNvPr>
          <p:cNvSpPr txBox="1">
            <a:spLocks/>
          </p:cNvSpPr>
          <p:nvPr/>
        </p:nvSpPr>
        <p:spPr>
          <a:xfrm>
            <a:off x="625065" y="407363"/>
            <a:ext cx="7893869" cy="36933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400" b="0" i="0" cap="all" baseline="0">
                <a:solidFill>
                  <a:schemeClr val="accent1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r>
              <a:rPr lang="en-US" kern="0">
                <a:solidFill>
                  <a:schemeClr val="tx2"/>
                </a:solidFill>
                <a:latin typeface="Open Sans Semibold"/>
                <a:ea typeface="Open Sans Semibold"/>
              </a:rPr>
              <a:t>WHAT TO BRING ON WALK DAY</a:t>
            </a:r>
            <a:endParaRPr lang="en-US" sz="1400" i="1" kern="0">
              <a:solidFill>
                <a:schemeClr val="tx2"/>
              </a:solidFill>
              <a:ea typeface="Open Sans Semibold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C13377-D3CE-BD21-A6E6-2EB6B522B726}"/>
              </a:ext>
            </a:extLst>
          </p:cNvPr>
          <p:cNvSpPr txBox="1">
            <a:spLocks/>
          </p:cNvSpPr>
          <p:nvPr/>
        </p:nvSpPr>
        <p:spPr>
          <a:xfrm>
            <a:off x="533165" y="1290637"/>
            <a:ext cx="4323393" cy="5186363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rmAutofit/>
          </a:bodyPr>
          <a:lstStyle>
            <a:lvl1pPr marL="0">
              <a:spcBef>
                <a:spcPts val="1200"/>
              </a:spcBef>
              <a:spcAft>
                <a:spcPts val="600"/>
              </a:spcAft>
              <a:defRPr baseline="0">
                <a:solidFill>
                  <a:schemeClr val="accent1"/>
                </a:solidFill>
                <a:latin typeface="Open Sans Semibold" panose="020B0606030504020204" pitchFamily="34" charset="0"/>
                <a:ea typeface="+mn-ea"/>
                <a:cs typeface="+mn-cs"/>
              </a:defRPr>
            </a:lvl1pPr>
            <a:lvl2pPr marL="0">
              <a:spcAft>
                <a:spcPts val="600"/>
              </a:spcAft>
              <a:defRPr sz="1400" baseline="0">
                <a:latin typeface="Open Sans" panose="020B0606030504020204" pitchFamily="34" charset="0"/>
                <a:ea typeface="+mn-ea"/>
                <a:cs typeface="+mn-cs"/>
              </a:defRPr>
            </a:lvl2pPr>
            <a:lvl3pPr marL="540000">
              <a:spcAft>
                <a:spcPts val="600"/>
              </a:spcAft>
              <a:buFont typeface="Arial" panose="020B0604020202020204" pitchFamily="34" charset="0"/>
              <a:buChar char="•"/>
              <a:defRPr sz="1400" baseline="0">
                <a:latin typeface="Open Sans" panose="020B0606030504020204" pitchFamily="34" charset="0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latin typeface="Open Sans Semibold"/>
                <a:ea typeface="Open Sans Semibold"/>
                <a:cs typeface="Open Sans Semibold"/>
              </a:rPr>
              <a:t>Water Bottle – we will have water to refill. Stay hydrated! </a:t>
            </a:r>
          </a:p>
          <a:p>
            <a:r>
              <a:rPr lang="en-US" kern="0" dirty="0">
                <a:latin typeface="Open Sans Semibold"/>
                <a:ea typeface="Open Sans Semibold"/>
                <a:cs typeface="Open Sans Semibold"/>
              </a:rPr>
              <a:t>Weather Appropriate clothing – make sure you wear layers and check the weather forecast before the day. </a:t>
            </a:r>
          </a:p>
          <a:p>
            <a:r>
              <a:rPr lang="en-US" kern="0" dirty="0">
                <a:latin typeface="Open Sans Semibold"/>
                <a:ea typeface="Open Sans Semibold"/>
                <a:cs typeface="Open Sans Semibold"/>
              </a:rPr>
              <a:t>Comfortable shoes – expect to be on your feet. </a:t>
            </a:r>
          </a:p>
          <a:p>
            <a:endParaRPr lang="en-US" kern="0" dirty="0">
              <a:latin typeface="Open Sans Semibold"/>
              <a:ea typeface="Open Sans Semibold"/>
              <a:cs typeface="Open Sans Semibold"/>
            </a:endParaRPr>
          </a:p>
        </p:txBody>
      </p:sp>
      <p:pic>
        <p:nvPicPr>
          <p:cNvPr id="8" name="Picture 7" descr="A group of boys wearing hats&#10;&#10;Description automatically generated">
            <a:extLst>
              <a:ext uri="{FF2B5EF4-FFF2-40B4-BE49-F238E27FC236}">
                <a16:creationId xmlns:a16="http://schemas.microsoft.com/office/drawing/2014/main" id="{A8B8250E-3D91-E26F-871A-E99975FBB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5023" y="1483233"/>
            <a:ext cx="4575048" cy="343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23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DE16-6DA9-6504-03E2-99D4C6C92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chemeClr val="tx2"/>
                </a:solidFill>
              </a:rPr>
              <a:t>What to expect on walk day</a:t>
            </a:r>
            <a:endParaRPr lang="en-CA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3F01B-DD99-2191-E6B1-9F18A4F0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15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996355-9D47-6C2B-C921-BAE2706BA12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numCol="1"/>
          <a:lstStyle/>
          <a:p>
            <a:pPr marL="285750" indent="-285750">
              <a:buFontTx/>
              <a:buChar char="-"/>
            </a:pPr>
            <a:r>
              <a:rPr lang="en-CA" dirty="0">
                <a:highlight>
                  <a:srgbClr val="FFFF00"/>
                </a:highlight>
              </a:rPr>
              <a:t>(if food provided)</a:t>
            </a:r>
          </a:p>
          <a:p>
            <a:pPr marL="285750" indent="-285750">
              <a:buFontTx/>
              <a:buChar char="-"/>
            </a:pPr>
            <a:r>
              <a:rPr lang="en-CA" dirty="0">
                <a:highlight>
                  <a:srgbClr val="FFFF00"/>
                </a:highlight>
              </a:rPr>
              <a:t>(if water provided)</a:t>
            </a:r>
          </a:p>
          <a:p>
            <a:pPr marL="285750" indent="-285750">
              <a:buFontTx/>
              <a:buChar char="-"/>
            </a:pPr>
            <a:r>
              <a:rPr lang="en-CA" dirty="0">
                <a:highlight>
                  <a:srgbClr val="FFFF00"/>
                </a:highlight>
              </a:rPr>
              <a:t>*put in information about what is included for our volunteers so they know what to expect. 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** In the event that you are unable to attend, for any reason, please contact the Volunteer Coordinator. </a:t>
            </a:r>
          </a:p>
        </p:txBody>
      </p:sp>
    </p:spTree>
    <p:extLst>
      <p:ext uri="{BB962C8B-B14F-4D97-AF65-F5344CB8AC3E}">
        <p14:creationId xmlns:p14="http://schemas.microsoft.com/office/powerpoint/2010/main" val="3231998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DE16-6DA9-6504-03E2-99D4C6C92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questions?</a:t>
            </a:r>
            <a:br>
              <a:rPr lang="en-CA" dirty="0"/>
            </a:br>
            <a:br>
              <a:rPr lang="en-CA" dirty="0"/>
            </a:br>
            <a:r>
              <a:rPr lang="en-CA" dirty="0"/>
              <a:t>VOLUNTEER COORDINATOR AND NUMBER TO CALL IF QUESTIONS BEFORE OR ON WALK DAY:</a:t>
            </a:r>
            <a:br>
              <a:rPr lang="en-CA" dirty="0"/>
            </a:br>
            <a:br>
              <a:rPr lang="en-CA" dirty="0"/>
            </a:br>
            <a:r>
              <a:rPr lang="en-CA" dirty="0">
                <a:highlight>
                  <a:srgbClr val="FFFF00"/>
                </a:highlight>
              </a:rPr>
              <a:t>(insert NAME AND number)</a:t>
            </a:r>
            <a:br>
              <a:rPr lang="en-CA" dirty="0">
                <a:highlight>
                  <a:srgbClr val="FFFF00"/>
                </a:highlight>
              </a:rPr>
            </a:br>
            <a:endParaRPr lang="en-CA" dirty="0">
              <a:highlight>
                <a:srgbClr val="FFFF00"/>
              </a:highlight>
            </a:endParaRPr>
          </a:p>
        </p:txBody>
      </p:sp>
      <p:pic>
        <p:nvPicPr>
          <p:cNvPr id="6" name="Content Placeholder 5" descr="Customer review with solid fill">
            <a:extLst>
              <a:ext uri="{FF2B5EF4-FFF2-40B4-BE49-F238E27FC236}">
                <a16:creationId xmlns:a16="http://schemas.microsoft.com/office/drawing/2014/main" id="{43273F70-F891-9C16-9171-331BD8607C6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9144" y="3045571"/>
            <a:ext cx="2542032" cy="254203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3F01B-DD99-2191-E6B1-9F18A4F0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530EB7-0DB9-5A3E-B554-D728B3FDCD0D}"/>
              </a:ext>
            </a:extLst>
          </p:cNvPr>
          <p:cNvSpPr txBox="1"/>
          <p:nvPr/>
        </p:nvSpPr>
        <p:spPr>
          <a:xfrm>
            <a:off x="5267180" y="3388638"/>
            <a:ext cx="313459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A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Please add this name and number to your cell phone right now </a:t>
            </a:r>
            <a:r>
              <a:rPr lang="en-CA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 </a:t>
            </a:r>
            <a:endParaRPr lang="en-CA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2743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3A3D9-5803-25F0-BF0D-2F0FD3E8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2E2527-2FB9-D2E2-8148-8D9C90AE6C26}"/>
              </a:ext>
            </a:extLst>
          </p:cNvPr>
          <p:cNvSpPr txBox="1"/>
          <p:nvPr/>
        </p:nvSpPr>
        <p:spPr>
          <a:xfrm>
            <a:off x="0" y="547628"/>
            <a:ext cx="9143999" cy="15388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08080"/>
                </a:solidFill>
                <a:cs typeface="Calibri"/>
              </a:rPr>
              <a:t>LET’S GO</a:t>
            </a:r>
          </a:p>
          <a:p>
            <a:pPr algn="ctr"/>
            <a:r>
              <a:rPr lang="en-US" sz="5400" b="1" dirty="0">
                <a:solidFill>
                  <a:srgbClr val="004C70"/>
                </a:solidFill>
                <a:cs typeface="Calibri"/>
              </a:rPr>
              <a:t>#WalkToMakeCFHistory</a:t>
            </a:r>
            <a:endParaRPr lang="en-US" sz="5400" b="1" dirty="0">
              <a:solidFill>
                <a:srgbClr val="004C70"/>
              </a:solidFill>
              <a:ea typeface="Calibri"/>
              <a:cs typeface="Calibri"/>
            </a:endParaRPr>
          </a:p>
        </p:txBody>
      </p:sp>
      <p:pic>
        <p:nvPicPr>
          <p:cNvPr id="2050" name="Picture 2" descr="TV gif. Tina Fey as Liz on Thirty Rock rocks her head and looks ahead with focused determination. Text, &quot;Let's do this.&quot;">
            <a:extLst>
              <a:ext uri="{FF2B5EF4-FFF2-40B4-BE49-F238E27FC236}">
                <a16:creationId xmlns:a16="http://schemas.microsoft.com/office/drawing/2014/main" id="{205C44C2-59B2-128B-7591-4B49F029D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836" y="2316807"/>
            <a:ext cx="47625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333861-ADC0-A569-372C-C38492191FEE}"/>
              </a:ext>
            </a:extLst>
          </p:cNvPr>
          <p:cNvSpPr txBox="1"/>
          <p:nvPr/>
        </p:nvSpPr>
        <p:spPr>
          <a:xfrm>
            <a:off x="2389836" y="523315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Sunday May 25</a:t>
            </a:r>
            <a:r>
              <a:rPr lang="en-US" sz="32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2025</a:t>
            </a:r>
            <a:endParaRPr lang="en-US" sz="32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528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887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EAB3-0A66-4F7F-4D2C-6BF68DCEA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80" y="5013656"/>
            <a:ext cx="7893869" cy="2268963"/>
          </a:xfrm>
        </p:spPr>
        <p:txBody>
          <a:bodyPr lIns="0" tIns="0" rIns="0" bIns="0" anchor="t"/>
          <a:lstStyle/>
          <a:p>
            <a:pPr algn="ctr"/>
            <a:r>
              <a:rPr lang="en-US" sz="4800" b="1" dirty="0">
                <a:solidFill>
                  <a:srgbClr val="004C70"/>
                </a:solidFill>
                <a:latin typeface="Open Sans Semibold"/>
                <a:ea typeface="Open Sans Semibold"/>
              </a:rPr>
              <a:t>for your support!</a:t>
            </a:r>
            <a:br>
              <a:rPr lang="en-US" sz="4800" b="1" dirty="0">
                <a:solidFill>
                  <a:srgbClr val="004C70"/>
                </a:solidFill>
                <a:latin typeface="Open Sans Semibold"/>
                <a:ea typeface="Open Sans Semibold"/>
              </a:rPr>
            </a:br>
            <a:endParaRPr lang="en-US" dirty="0">
              <a:solidFill>
                <a:srgbClr val="004C7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E61EF-4BCE-AE63-2A04-292C772B4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dirty="0" smtClean="0"/>
              <a:pPr algn="r"/>
              <a:t>2</a:t>
            </a:fld>
            <a:endParaRPr lang="en-US" dirty="0"/>
          </a:p>
        </p:txBody>
      </p:sp>
      <p:pic>
        <p:nvPicPr>
          <p:cNvPr id="3" name="Picture 2" descr="thank you logo for ppt - Tatiana Tinsley">
            <a:extLst>
              <a:ext uri="{FF2B5EF4-FFF2-40B4-BE49-F238E27FC236}">
                <a16:creationId xmlns:a16="http://schemas.microsoft.com/office/drawing/2014/main" id="{EC08523D-C1A4-2FA1-9108-45C323E69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53782"/>
            <a:ext cx="6858000" cy="411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80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2D414-4DED-3E77-0CC1-A5AD008B0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65" y="532306"/>
            <a:ext cx="7893869" cy="369332"/>
          </a:xfrm>
        </p:spPr>
        <p:txBody>
          <a:bodyPr/>
          <a:lstStyle/>
          <a:p>
            <a:r>
              <a:rPr lang="en-US" sz="3600" dirty="0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67240-25D3-B0C0-5DAF-145FB82E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483665-685D-2B3C-29BA-14D107C0A8DE}"/>
              </a:ext>
            </a:extLst>
          </p:cNvPr>
          <p:cNvSpPr txBox="1"/>
          <p:nvPr/>
        </p:nvSpPr>
        <p:spPr>
          <a:xfrm>
            <a:off x="996696" y="1046035"/>
            <a:ext cx="8302752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Introduction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Timeline    </a:t>
            </a:r>
            <a:endParaRPr lang="en-US" sz="2400" dirty="0">
              <a:solidFill>
                <a:srgbClr val="008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Positions</a:t>
            </a:r>
            <a:endParaRPr lang="en-US" sz="2400" dirty="0">
              <a:solidFill>
                <a:srgbClr val="008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Set Up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Registration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Food Service</a:t>
            </a:r>
            <a:endParaRPr lang="en-US" sz="2400" dirty="0">
              <a:solidFill>
                <a:srgbClr val="008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Fundraising Team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CF Booth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Activities</a:t>
            </a:r>
            <a:endParaRPr lang="en-US" sz="2400" dirty="0">
              <a:solidFill>
                <a:srgbClr val="008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Walk Marshalls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Tear Down</a:t>
            </a:r>
          </a:p>
          <a:p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4. Moneris Machines</a:t>
            </a:r>
          </a:p>
          <a:p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5. Q&amp;A</a:t>
            </a:r>
          </a:p>
        </p:txBody>
      </p:sp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DA07EDCD-7155-86C8-066C-50067BB84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97835"/>
            <a:ext cx="3819525" cy="591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51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EAB3-0A66-4F7F-4D2C-6BF68DCE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 dirty="0">
                <a:latin typeface="Open Sans Semibold"/>
                <a:ea typeface="Open Sans Semibold"/>
              </a:rPr>
              <a:t>working together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E61EF-4BCE-AE63-2A04-292C772B4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62CC25-E467-E693-82E1-12F566098374}"/>
              </a:ext>
            </a:extLst>
          </p:cNvPr>
          <p:cNvSpPr txBox="1"/>
          <p:nvPr/>
        </p:nvSpPr>
        <p:spPr>
          <a:xfrm>
            <a:off x="525082" y="1513352"/>
            <a:ext cx="84931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endParaRPr lang="en-US">
              <a:solidFill>
                <a:srgbClr val="000000"/>
              </a:solidFill>
              <a:latin typeface="Open Sans Semibold"/>
              <a:ea typeface="Open Sans Semibold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D544F-95EC-DCFB-6DAB-FA269581D937}"/>
              </a:ext>
            </a:extLst>
          </p:cNvPr>
          <p:cNvSpPr txBox="1"/>
          <p:nvPr/>
        </p:nvSpPr>
        <p:spPr>
          <a:xfrm>
            <a:off x="466743" y="1699152"/>
            <a:ext cx="8207438" cy="22159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We want to provide </a:t>
            </a:r>
            <a:r>
              <a:rPr lang="en-US" b="1" dirty="0">
                <a:solidFill>
                  <a:srgbClr val="26C9DA"/>
                </a:solidFill>
                <a:latin typeface="Open Sans"/>
                <a:ea typeface="Open Sans"/>
                <a:cs typeface="Open Sans"/>
              </a:rPr>
              <a:t>support</a:t>
            </a:r>
            <a:r>
              <a:rPr lang="en-US" b="1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US" b="1" dirty="0">
                <a:solidFill>
                  <a:srgbClr val="26C9DA"/>
                </a:solidFill>
                <a:latin typeface="Open Sans"/>
                <a:ea typeface="Open Sans"/>
                <a:cs typeface="Open Sans"/>
              </a:rPr>
              <a:t>training</a:t>
            </a:r>
            <a:r>
              <a:rPr lang="en-US" b="1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US" b="1" dirty="0">
                <a:solidFill>
                  <a:srgbClr val="26C9DA"/>
                </a:solidFill>
                <a:latin typeface="Open Sans"/>
                <a:ea typeface="Open Sans"/>
                <a:cs typeface="Open Sans"/>
              </a:rPr>
              <a:t>collaboration</a:t>
            </a:r>
            <a:r>
              <a:rPr lang="en-US" b="1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 and </a:t>
            </a:r>
            <a:r>
              <a:rPr lang="en-US" b="1" dirty="0">
                <a:solidFill>
                  <a:srgbClr val="26C9DA"/>
                </a:solidFill>
                <a:latin typeface="Open Sans"/>
                <a:ea typeface="Open Sans"/>
                <a:cs typeface="Open Sans"/>
              </a:rPr>
              <a:t>knowledge sharing </a:t>
            </a:r>
            <a:r>
              <a:rPr lang="en-US" b="1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to help us have continued successes for this years event.</a:t>
            </a:r>
            <a:endParaRPr lang="en-US" dirty="0"/>
          </a:p>
          <a:p>
            <a:pPr algn="ctr"/>
            <a:endParaRPr lang="en-US" sz="2000" b="1" dirty="0">
              <a:solidFill>
                <a:srgbClr val="008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b="1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 We will live our values, as a team: </a:t>
            </a:r>
            <a:endParaRPr lang="en-US" b="1" dirty="0">
              <a:solidFill>
                <a:srgbClr val="008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200" b="1" dirty="0">
              <a:solidFill>
                <a:srgbClr val="008080"/>
              </a:solidFill>
            </a:endParaRPr>
          </a:p>
          <a:p>
            <a:endParaRPr lang="en-US" sz="3200" b="1" dirty="0">
              <a:solidFill>
                <a:srgbClr val="008080"/>
              </a:solidFill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B5E4A3B-7E8A-9153-8C41-4D8042C0F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7683944"/>
              </p:ext>
            </p:extLst>
          </p:nvPr>
        </p:nvGraphicFramePr>
        <p:xfrm>
          <a:off x="2722334" y="3088136"/>
          <a:ext cx="3683229" cy="3021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3682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0A671-F8F9-F653-DB17-DEF176FFA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 dirty="0">
                <a:latin typeface="Open Sans Semibold"/>
                <a:ea typeface="Open Sans Semibold"/>
              </a:rPr>
              <a:t>Event Day Timeline: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7B2F9-781A-BEFF-0A71-B6F31B03BF2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vert="horz" lIns="91440" tIns="45720" rIns="91440" bIns="45720" numCol="2" spcCol="180000" rtlCol="0" anchor="t">
            <a:normAutofit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Set up:</a:t>
            </a:r>
            <a:endParaRPr lang="en-US" dirty="0"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Registration:</a:t>
            </a:r>
            <a:endParaRPr lang="en-US" dirty="0"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Opening Ceremonies:</a:t>
            </a:r>
            <a:endParaRPr lang="en-US" dirty="0"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Walk Start: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Food Service:</a:t>
            </a:r>
            <a:endParaRPr lang="en-US" dirty="0"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Closing Ceremonies: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Finish:</a:t>
            </a:r>
            <a:endParaRPr lang="en-US" dirty="0"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Strike:</a:t>
            </a:r>
          </a:p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Open Sans Semibold"/>
                <a:ea typeface="Open Sans Semibold"/>
                <a:cs typeface="Open Sans Semibold"/>
              </a:rPr>
              <a:t>ADD CUSTOM TIMELINE BASED ON SITE NEEDS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0E224-D42F-F4DF-4791-E959A0DE4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5</a:t>
            </a:fld>
            <a:endParaRPr lang="en-US"/>
          </a:p>
        </p:txBody>
      </p:sp>
      <p:pic>
        <p:nvPicPr>
          <p:cNvPr id="5" name="Picture 4" descr="A person holding a microphone and a child standing in front of a crowd&#10;&#10;Description automatically generated">
            <a:extLst>
              <a:ext uri="{FF2B5EF4-FFF2-40B4-BE49-F238E27FC236}">
                <a16:creationId xmlns:a16="http://schemas.microsoft.com/office/drawing/2014/main" id="{4626D0A5-379E-671E-8FD9-032821D4F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809" y="896194"/>
            <a:ext cx="3430011" cy="456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95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885E5-FAC2-732E-8A10-A1E7789C9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95" y="456192"/>
            <a:ext cx="7893869" cy="369332"/>
          </a:xfrm>
        </p:spPr>
        <p:txBody>
          <a:bodyPr lIns="0" tIns="0" rIns="0" bIns="0" anchor="t"/>
          <a:lstStyle/>
          <a:p>
            <a:r>
              <a:rPr lang="en-US" dirty="0">
                <a:solidFill>
                  <a:schemeClr val="tx2"/>
                </a:solidFill>
                <a:latin typeface="Open Sans Semibold"/>
                <a:ea typeface="Open Sans Semibold"/>
              </a:rPr>
              <a:t>Positions – SET Up </a:t>
            </a:r>
            <a:br>
              <a:rPr lang="en-US" dirty="0">
                <a:latin typeface="Open Sans Semibold"/>
                <a:ea typeface="Open Sans Semibold"/>
              </a:rPr>
            </a:br>
            <a:r>
              <a:rPr lang="en-US" sz="1400" b="1" dirty="0">
                <a:latin typeface="Open Sans Semibold"/>
                <a:ea typeface="Open Sans Semibold"/>
              </a:rPr>
              <a:t>*</a:t>
            </a:r>
            <a:r>
              <a:rPr lang="en-US" sz="1400" i="1" dirty="0">
                <a:latin typeface="Open Sans Semibold"/>
                <a:ea typeface="Open Sans Semibold"/>
              </a:rPr>
              <a:t>Some heavy lifting may be required.</a:t>
            </a:r>
            <a:endParaRPr lang="en-US" sz="1400" dirty="0">
              <a:ea typeface="Open Sans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A135A-ABFD-217E-50A3-20B147C8DD6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8075" y="1078221"/>
            <a:ext cx="7886700" cy="5262896"/>
          </a:xfrm>
        </p:spPr>
        <p:txBody>
          <a:bodyPr vert="horz" lIns="91440" tIns="45720" rIns="91440" bIns="45720" numCol="2" spcCol="180000" rtlCol="0" anchor="t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Some heavy lifting required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Unloading event supplies</a:t>
            </a:r>
            <a:endParaRPr lang="en-US" dirty="0">
              <a:ea typeface="Open Sans Semibold"/>
              <a:cs typeface="Open Sans Semibold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Setting up tents</a:t>
            </a:r>
            <a:endParaRPr lang="en-US" dirty="0">
              <a:ea typeface="Open Sans Semibold"/>
              <a:cs typeface="Open Sans Semibold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Setting up tables, chairs, banners &amp; signage</a:t>
            </a:r>
            <a:endParaRPr lang="en-US" dirty="0">
              <a:ea typeface="Open Sans Semibold"/>
              <a:cs typeface="Open Sans Semibold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Following site map to ensure accuracy of placement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Food station set up, along with hand washing stations as per Health Authority specifications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Activity Set up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Registration Set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068A5-FBC6-76B3-A9A3-16A1CB4E7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BAEBF8-0914-0B03-BFC4-904640C2E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273" y="1078221"/>
            <a:ext cx="4054191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98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885E5-FAC2-732E-8A10-A1E7789C9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 dirty="0">
                <a:solidFill>
                  <a:schemeClr val="tx2"/>
                </a:solidFill>
                <a:latin typeface="Open Sans Semibold"/>
                <a:ea typeface="Open Sans Semibold"/>
              </a:rPr>
              <a:t>Positions – Registration</a:t>
            </a:r>
            <a:br>
              <a:rPr lang="en-US" dirty="0">
                <a:solidFill>
                  <a:schemeClr val="tx2"/>
                </a:solidFill>
                <a:latin typeface="Open Sans Semibold"/>
                <a:ea typeface="Open Sans Semibold"/>
              </a:rPr>
            </a:br>
            <a:endParaRPr lang="en-US" sz="1400" i="1" dirty="0">
              <a:solidFill>
                <a:schemeClr val="tx2"/>
              </a:solidFill>
              <a:ea typeface="Open Sans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A135A-ABFD-217E-50A3-20B147C8DD6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vert="horz" lIns="91440" tIns="45720" rIns="91440" bIns="45720" numCol="2" spcCol="180000" rtlCol="0" anchor="t">
            <a:normAutofit lnSpcReduction="10000"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Checking participants in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CF Guests receive verification </a:t>
            </a:r>
            <a:r>
              <a:rPr lang="en-US">
                <a:latin typeface="Open Sans Semibold"/>
                <a:ea typeface="Open Sans Semibold"/>
                <a:cs typeface="Open Sans Semibold"/>
              </a:rPr>
              <a:t>bandana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Handing out Swag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Collecting pledges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Check in Team Captains and Individuals (</a:t>
            </a:r>
            <a:r>
              <a:rPr lang="en-US" i="1" dirty="0">
                <a:latin typeface="Open Sans Semibold"/>
                <a:ea typeface="Open Sans Semibold"/>
                <a:cs typeface="Open Sans Semibold"/>
              </a:rPr>
              <a:t>*Note: Team captains to check in their entire team to </a:t>
            </a:r>
            <a:r>
              <a:rPr lang="en-US" i="1">
                <a:latin typeface="Open Sans Semibold"/>
                <a:ea typeface="Open Sans Semibold"/>
                <a:cs typeface="Open Sans Semibold"/>
              </a:rPr>
              <a:t>reduce congestion at registration)</a:t>
            </a:r>
          </a:p>
          <a:p>
            <a:r>
              <a:rPr lang="en-US">
                <a:latin typeface="Open Sans Semibold"/>
                <a:ea typeface="Open Sans Semibold"/>
                <a:cs typeface="Open Sans Semibold"/>
              </a:rPr>
              <a:t>Wayfinding 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Ensuring all personal information is being handled properly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068A5-FBC6-76B3-A9A3-16A1CB4E7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4316D-C80D-CA43-F3B7-3AE803783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694" y="1206815"/>
            <a:ext cx="3767655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26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60D1-56F8-887F-5C76-36F062CE0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 dirty="0">
                <a:solidFill>
                  <a:schemeClr val="tx2"/>
                </a:solidFill>
                <a:latin typeface="Open Sans Semibold"/>
                <a:ea typeface="Open Sans Semibold"/>
              </a:rPr>
              <a:t>Positions – Food Station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08AFA-64FA-E578-C4CB-3E192EB82EF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vert="horz" lIns="91440" tIns="45720" rIns="91440" bIns="45720" numCol="2" spcCol="180000" rtlCol="0" anchor="t">
            <a:normAutofit lnSpcReduction="10000"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Preparing food according to infection control policies, food safety and all low contact </a:t>
            </a:r>
            <a:r>
              <a:rPr lang="en-US">
                <a:latin typeface="Open Sans Semibold"/>
                <a:ea typeface="Open Sans Semibold"/>
                <a:cs typeface="Open Sans Semibold"/>
              </a:rPr>
              <a:t>measures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Handing out plates</a:t>
            </a:r>
          </a:p>
          <a:p>
            <a:r>
              <a:rPr lang="en-US">
                <a:latin typeface="Open Sans Semibold"/>
                <a:ea typeface="Open Sans Semibold"/>
                <a:cs typeface="Open Sans Semibold"/>
              </a:rPr>
              <a:t>Cleaning tables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Organizing recycling &amp; garbage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Ensuring all supplies are topped up as needed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Handing out snacks &amp; fruit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Cleaning up once food service is complete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60E48-AA29-DB64-8D11-BD84F1B2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89E47-05DB-9766-B477-5695AB5D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2" r="5860"/>
          <a:stretch/>
        </p:blipFill>
        <p:spPr>
          <a:xfrm>
            <a:off x="4568414" y="1595174"/>
            <a:ext cx="4105657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23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60D1-56F8-887F-5C76-36F062CE0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 dirty="0">
                <a:solidFill>
                  <a:schemeClr val="tx2"/>
                </a:solidFill>
                <a:latin typeface="Open Sans Semibold"/>
                <a:ea typeface="Open Sans Semibold"/>
              </a:rPr>
              <a:t>Positions – Fundraising team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08AFA-64FA-E578-C4CB-3E192EB82E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480" y="1308925"/>
            <a:ext cx="7893869" cy="2028635"/>
          </a:xfrm>
        </p:spPr>
        <p:txBody>
          <a:bodyPr vert="horz" lIns="91440" tIns="45720" rIns="91440" bIns="45720" numCol="1" spcCol="180000" rtlCol="0" anchor="t">
            <a:normAutofit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Drawing in guests to participate in fundraising activities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Selling tickets on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ipad</a:t>
            </a:r>
            <a:endParaRPr lang="en-US" dirty="0">
              <a:latin typeface="Open Sans Semibold"/>
              <a:ea typeface="Open Sans Semibold"/>
              <a:cs typeface="Open Sans Semibold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Answering any questions &amp; assisting with purchases as needed</a:t>
            </a:r>
          </a:p>
          <a:p>
            <a:endParaRPr lang="en-US" dirty="0">
              <a:ea typeface="Open Sans Semibold"/>
              <a:cs typeface="Open Sans Semi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60E48-AA29-DB64-8D11-BD84F1B2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D8DE3-5E0D-FADA-5244-3697D60DE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790" y="2813169"/>
            <a:ext cx="4102964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4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F Further">
      <a:dk1>
        <a:srgbClr val="000000"/>
      </a:dk1>
      <a:lt1>
        <a:srgbClr val="FFFFFF"/>
      </a:lt1>
      <a:dk2>
        <a:srgbClr val="00435F"/>
      </a:dk2>
      <a:lt2>
        <a:srgbClr val="0091CA"/>
      </a:lt2>
      <a:accent1>
        <a:srgbClr val="00A28D"/>
      </a:accent1>
      <a:accent2>
        <a:srgbClr val="0091CA"/>
      </a:accent2>
      <a:accent3>
        <a:srgbClr val="005C3A"/>
      </a:accent3>
      <a:accent4>
        <a:srgbClr val="005C3A"/>
      </a:accent4>
      <a:accent5>
        <a:srgbClr val="F2AF46"/>
      </a:accent5>
      <a:accent6>
        <a:srgbClr val="FEE495"/>
      </a:accent6>
      <a:hlink>
        <a:srgbClr val="0091CA"/>
      </a:hlink>
      <a:folHlink>
        <a:srgbClr val="00A28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5E01776AE979418B84DB8189C725A2" ma:contentTypeVersion="15" ma:contentTypeDescription="Create a new document." ma:contentTypeScope="" ma:versionID="bc0b9fd0472a60916d5ae88fe66015dd">
  <xsd:schema xmlns:xsd="http://www.w3.org/2001/XMLSchema" xmlns:xs="http://www.w3.org/2001/XMLSchema" xmlns:p="http://schemas.microsoft.com/office/2006/metadata/properties" xmlns:ns2="e9547e5e-ca89-43b0-bbfa-466261455f06" xmlns:ns3="803d0964-de76-4362-bc85-3852b8af4819" targetNamespace="http://schemas.microsoft.com/office/2006/metadata/properties" ma:root="true" ma:fieldsID="3d8146e1a387a1f95887cfbca89e664d" ns2:_="" ns3:_="">
    <xsd:import namespace="e9547e5e-ca89-43b0-bbfa-466261455f06"/>
    <xsd:import namespace="803d0964-de76-4362-bc85-3852b8af48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547e5e-ca89-43b0-bbfa-466261455f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21e0495-e179-420a-9067-1acaefe5f5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3d0964-de76-4362-bc85-3852b8af481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a1c04f1-3155-45ce-9fd4-779dc342794c}" ma:internalName="TaxCatchAll" ma:showField="CatchAllData" ma:web="803d0964-de76-4362-bc85-3852b8af48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03d0964-de76-4362-bc85-3852b8af4819">
      <UserInfo>
        <DisplayName>Alexa Fauteux</DisplayName>
        <AccountId>187</AccountId>
        <AccountType/>
      </UserInfo>
      <UserInfo>
        <DisplayName>Carly Schur</DisplayName>
        <AccountId>18</AccountId>
        <AccountType/>
      </UserInfo>
    </SharedWithUsers>
    <lcf76f155ced4ddcb4097134ff3c332f xmlns="e9547e5e-ca89-43b0-bbfa-466261455f06">
      <Terms xmlns="http://schemas.microsoft.com/office/infopath/2007/PartnerControls"/>
    </lcf76f155ced4ddcb4097134ff3c332f>
    <TaxCatchAll xmlns="803d0964-de76-4362-bc85-3852b8af4819" xsi:nil="true"/>
  </documentManagement>
</p:properties>
</file>

<file path=customXml/itemProps1.xml><?xml version="1.0" encoding="utf-8"?>
<ds:datastoreItem xmlns:ds="http://schemas.openxmlformats.org/officeDocument/2006/customXml" ds:itemID="{D901794A-160B-450D-90B5-7CB7FA789B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547e5e-ca89-43b0-bbfa-466261455f06"/>
    <ds:schemaRef ds:uri="803d0964-de76-4362-bc85-3852b8af48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E9C8F0-6731-498C-98D4-39AF72F6C5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5C7316-B9F2-4F5A-BD57-D181BDA085F3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e9547e5e-ca89-43b0-bbfa-466261455f06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803d0964-de76-4362-bc85-3852b8af4819"/>
    <ds:schemaRef ds:uri="http://www.w3.org/XML/1998/namespace"/>
    <ds:schemaRef ds:uri="http://purl.org/dc/dcmitype/"/>
    <ds:schemaRef ds:uri="f79fbd3d-eee0-4ae2-aa1c-0747a22782cd"/>
    <ds:schemaRef ds:uri="75a8525e-953a-40c6-a256-82ebcd0f84f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4220</TotalTime>
  <Words>655</Words>
  <Application>Microsoft Office PowerPoint</Application>
  <PresentationFormat>On-screen Show (4:3)</PresentationFormat>
  <Paragraphs>121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Courier New</vt:lpstr>
      <vt:lpstr>Open Sans</vt:lpstr>
      <vt:lpstr>Open Sans Semibold</vt:lpstr>
      <vt:lpstr>Wingdings</vt:lpstr>
      <vt:lpstr>Office Theme</vt:lpstr>
      <vt:lpstr>PowerPoint Presentation</vt:lpstr>
      <vt:lpstr>for your support! </vt:lpstr>
      <vt:lpstr>agenda</vt:lpstr>
      <vt:lpstr>working together</vt:lpstr>
      <vt:lpstr>Event Day Timeline:</vt:lpstr>
      <vt:lpstr>Positions – SET Up  *Some heavy lifting may be required.</vt:lpstr>
      <vt:lpstr>Positions – Registration </vt:lpstr>
      <vt:lpstr>Positions – Food Station</vt:lpstr>
      <vt:lpstr>Positions – Fundraising team</vt:lpstr>
      <vt:lpstr>Positions – Activities</vt:lpstr>
      <vt:lpstr>Positions – Walk Marshals</vt:lpstr>
      <vt:lpstr>Positions – Strike/Clean Up *Some heavy lifting may be required</vt:lpstr>
      <vt:lpstr>Moneris Machines</vt:lpstr>
      <vt:lpstr>PowerPoint Presentation</vt:lpstr>
      <vt:lpstr>What to expect on walk day</vt:lpstr>
      <vt:lpstr>questions?  VOLUNTEER COORDINATOR AND NUMBER TO CALL IF QUESTIONS BEFORE OR ON WALK DAY:  (insert NAME AND number)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FURTHER TITLES  Further Subtitles</dc:title>
  <dc:creator>Carly Schur</dc:creator>
  <cp:lastModifiedBy>Patricia Dolla</cp:lastModifiedBy>
  <cp:revision>303</cp:revision>
  <dcterms:created xsi:type="dcterms:W3CDTF">2020-12-02T15:10:00Z</dcterms:created>
  <dcterms:modified xsi:type="dcterms:W3CDTF">2025-04-16T22:08:37Z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2020-12-02T00:00:00Z</vt:filetime>
  </property>
  <property fmtid="{D5CDD505-2E9C-101B-9397-08002B2CF9AE}" pid="3" name="Creator">
    <vt:lpwstr>Adobe InDesign 16.0 (Macintosh)</vt:lpwstr>
  </property>
  <property fmtid="{D5CDD505-2E9C-101B-9397-08002B2CF9AE}" pid="4" name="LastSaved">
    <vt:filetime>2020-12-02T00:00:00Z</vt:filetime>
  </property>
  <property fmtid="{D5CDD505-2E9C-101B-9397-08002B2CF9AE}" pid="5" name="ContentTypeId">
    <vt:lpwstr>0x010100AB5E01776AE979418B84DB8189C725A2</vt:lpwstr>
  </property>
  <property fmtid="{D5CDD505-2E9C-101B-9397-08002B2CF9AE}" pid="6" name="MediaServiceImageTags">
    <vt:lpwstr/>
  </property>
</Properties>
</file>