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handoutMasterIdLst>
    <p:handoutMasterId r:id="rId23"/>
  </p:handoutMasterIdLst>
  <p:sldIdLst>
    <p:sldId id="270" r:id="rId2"/>
    <p:sldId id="273" r:id="rId3"/>
    <p:sldId id="272" r:id="rId4"/>
    <p:sldId id="274" r:id="rId5"/>
    <p:sldId id="271" r:id="rId6"/>
    <p:sldId id="275" r:id="rId7"/>
    <p:sldId id="276" r:id="rId8"/>
    <p:sldId id="277" r:id="rId9"/>
    <p:sldId id="278" r:id="rId10"/>
    <p:sldId id="280" r:id="rId11"/>
    <p:sldId id="279" r:id="rId12"/>
    <p:sldId id="282" r:id="rId13"/>
    <p:sldId id="281" r:id="rId14"/>
    <p:sldId id="283" r:id="rId15"/>
    <p:sldId id="284" r:id="rId16"/>
    <p:sldId id="285" r:id="rId17"/>
    <p:sldId id="286" r:id="rId18"/>
    <p:sldId id="287" r:id="rId19"/>
    <p:sldId id="262" r:id="rId20"/>
    <p:sldId id="288" r:id="rId21"/>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EC20E35-A176-4012-BC5E-935CFFF8708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91" autoAdjust="0"/>
    <p:restoredTop sz="94599" autoAdjust="0"/>
  </p:normalViewPr>
  <p:slideViewPr>
    <p:cSldViewPr>
      <p:cViewPr varScale="1">
        <p:scale>
          <a:sx n="47" d="100"/>
          <a:sy n="47" d="100"/>
        </p:scale>
        <p:origin x="45" y="936"/>
      </p:cViewPr>
      <p:guideLst>
        <p:guide pos="3839"/>
        <p:guide orient="horz" pos="2160"/>
      </p:guideLst>
    </p:cSldViewPr>
  </p:slideViewPr>
  <p:notesTextViewPr>
    <p:cViewPr>
      <p:scale>
        <a:sx n="1" d="1"/>
        <a:sy n="1" d="1"/>
      </p:scale>
      <p:origin x="0" y="0"/>
    </p:cViewPr>
  </p:notesTextViewPr>
  <p:notesViewPr>
    <p:cSldViewPr showGuides="1">
      <p:cViewPr varScale="1">
        <p:scale>
          <a:sx n="52" d="100"/>
          <a:sy n="52" d="100"/>
        </p:scale>
        <p:origin x="2664" y="3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84AA43A-3F76-4A13-9CD6-36134EB429E3}" type="datetimeFigureOut">
              <a:rPr lang="en-US"/>
              <a:t>4/14/2026</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850423A-8BCE-448E-A97B-03A88B2B12C1}" type="slidenum">
              <a:rPr/>
              <a:t>‹#›</a:t>
            </a:fld>
            <a:endParaRPr/>
          </a:p>
        </p:txBody>
      </p:sp>
    </p:spTree>
    <p:extLst>
      <p:ext uri="{BB962C8B-B14F-4D97-AF65-F5344CB8AC3E}">
        <p14:creationId xmlns:p14="http://schemas.microsoft.com/office/powerpoint/2010/main" val="4051395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674A4F-2B7A-4ECB-A400-260B2FFC03C1}" type="datetimeFigureOut">
              <a:rPr lang="en-US"/>
              <a:t>4/14/2026</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F2A70B-78F2-4DCF-B53B-C990D2FAFB8A}" type="slidenum">
              <a:rPr/>
              <a:t>‹#›</a:t>
            </a:fld>
            <a:endParaRPr/>
          </a:p>
        </p:txBody>
      </p:sp>
    </p:spTree>
    <p:extLst>
      <p:ext uri="{BB962C8B-B14F-4D97-AF65-F5344CB8AC3E}">
        <p14:creationId xmlns:p14="http://schemas.microsoft.com/office/powerpoint/2010/main" val="2411570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2413" y="1905000"/>
            <a:ext cx="9144000" cy="2667000"/>
          </a:xfrm>
        </p:spPr>
        <p:txBody>
          <a:bodyPr>
            <a:noAutofit/>
          </a:bodyPr>
          <a:lstStyle>
            <a:lvl1pPr>
              <a:defRPr sz="5400"/>
            </a:lvl1pPr>
          </a:lstStyle>
          <a:p>
            <a:r>
              <a:rPr lang="en-US"/>
              <a:t>Click to edit Master title style</a:t>
            </a:r>
            <a:endParaRPr/>
          </a:p>
        </p:txBody>
      </p:sp>
      <p:grpSp>
        <p:nvGrpSpPr>
          <p:cNvPr id="256" name="line" descr="Line graphic"/>
          <p:cNvGrpSpPr/>
          <p:nvPr/>
        </p:nvGrpSpPr>
        <p:grpSpPr bwMode="invGray">
          <a:xfrm>
            <a:off x="1584896" y="4724400"/>
            <a:ext cx="8631936" cy="64008"/>
            <a:chOff x="-4110038" y="2703513"/>
            <a:chExt cx="17394239" cy="160336"/>
          </a:xfrm>
          <a:solidFill>
            <a:schemeClr val="accent1"/>
          </a:solidFill>
        </p:grpSpPr>
        <p:sp>
          <p:nvSpPr>
            <p:cNvPr id="257"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8"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9"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0"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1"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2"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3"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4"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5"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6"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7"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8"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9"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0"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1"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2"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3"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4"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5"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6"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7"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8"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9"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0"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1"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2"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3"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4"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5"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6"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7"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8"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9"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0"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1"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2"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3"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4"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5"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6"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1"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2"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3"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4"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5"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6"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7"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8"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9"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0"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1"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2"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3"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4"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5"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6"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7"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8"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9"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0"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1"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2"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3"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4"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5"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6"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7"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8"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9"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0"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1"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2"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3"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4"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5"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6"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7"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8"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9"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0"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1"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2"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3"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4"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5"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6"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7"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8"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9"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0"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1"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2"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3"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4"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5"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6"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7"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8"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9"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0"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1"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2"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3"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4"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5"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6"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7"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8"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9"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0"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1"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2"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3"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4"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5"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6"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7"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8"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9"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grpSp>
      <p:sp>
        <p:nvSpPr>
          <p:cNvPr id="3" name="Subtitle 2"/>
          <p:cNvSpPr>
            <a:spLocks noGrp="1"/>
          </p:cNvSpPr>
          <p:nvPr>
            <p:ph type="subTitle" idx="1"/>
          </p:nvPr>
        </p:nvSpPr>
        <p:spPr>
          <a:xfrm>
            <a:off x="1522413" y="5105400"/>
            <a:ext cx="9143999" cy="1066800"/>
          </a:xfrm>
        </p:spPr>
        <p:txBody>
          <a:bodyPr/>
          <a:lstStyle>
            <a:lvl1pPr marL="0" indent="0" algn="l">
              <a:spcBef>
                <a:spcPts val="0"/>
              </a:spcBef>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Tree>
    <p:extLst>
      <p:ext uri="{BB962C8B-B14F-4D97-AF65-F5344CB8AC3E}">
        <p14:creationId xmlns:p14="http://schemas.microsoft.com/office/powerpoint/2010/main" val="674356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grpSp>
        <p:nvGrpSpPr>
          <p:cNvPr id="7" name="line" descr="Line graphic"/>
          <p:cNvGrpSpPr/>
          <p:nvPr/>
        </p:nvGrpSpPr>
        <p:grpSpPr bwMode="invGray">
          <a:xfrm>
            <a:off x="1522413" y="1514475"/>
            <a:ext cx="10569575" cy="64008"/>
            <a:chOff x="1522413" y="1514475"/>
            <a:chExt cx="10569575" cy="64008"/>
          </a:xfrm>
        </p:grpSpPr>
        <p:sp>
          <p:nvSpPr>
            <p:cNvPr id="8" name="Freeform 7"/>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 name="Freeform 8"/>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0" name="Freeform 9"/>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Vertical Text Placeholder 2"/>
          <p:cNvSpPr>
            <a:spLocks noGrp="1"/>
          </p:cNvSpPr>
          <p:nvPr>
            <p:ph type="body" orient="vert" idx="1"/>
          </p:nvPr>
        </p:nvSpPr>
        <p:spPr/>
        <p:txBody>
          <a:bodyPr vert="eaVert"/>
          <a:lstStyle>
            <a:lvl5pPr>
              <a:defRPr/>
            </a:lvl5pPr>
            <a:lvl6pPr marL="1956816">
              <a:defRPr/>
            </a:lvl6pPr>
            <a:lvl7pPr marL="1956816">
              <a:defRPr/>
            </a:lvl7pPr>
            <a:lvl8pPr marL="1956816">
              <a:defRPr/>
            </a:lvl8pPr>
            <a:lvl9pPr marL="1956816">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endParaRPr/>
          </a:p>
        </p:txBody>
      </p:sp>
      <p:sp>
        <p:nvSpPr>
          <p:cNvPr id="4" name="Date Placeholder 3"/>
          <p:cNvSpPr>
            <a:spLocks noGrp="1"/>
          </p:cNvSpPr>
          <p:nvPr>
            <p:ph type="dt" sz="half" idx="10"/>
          </p:nvPr>
        </p:nvSpPr>
        <p:spPr/>
        <p:txBody>
          <a:bodyPr/>
          <a:lstStyle/>
          <a:p>
            <a:fld id="{9AFE8FB1-0A7A-443E-AAF7-31D4FA1AA312}" type="datetimeFigureOut">
              <a:rPr lang="en-US"/>
              <a:t>4/14/2026</a:t>
            </a:fld>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2126793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361612" y="274639"/>
            <a:ext cx="1371600" cy="5901747"/>
          </a:xfrm>
        </p:spPr>
        <p:txBody>
          <a:bodyPr vert="eaVert"/>
          <a:lstStyle/>
          <a:p>
            <a:r>
              <a:rPr lang="en-US"/>
              <a:t>Click to edit Master title style</a:t>
            </a:r>
            <a:endParaRPr/>
          </a:p>
        </p:txBody>
      </p:sp>
      <p:grpSp>
        <p:nvGrpSpPr>
          <p:cNvPr id="7" name="line" descr="Line graphic"/>
          <p:cNvGrpSpPr/>
          <p:nvPr/>
        </p:nvGrpSpPr>
        <p:grpSpPr bwMode="invGray">
          <a:xfrm rot="5400000">
            <a:off x="6864412" y="3472598"/>
            <a:ext cx="6492240" cy="64008"/>
            <a:chOff x="1522413" y="1514475"/>
            <a:chExt cx="10569575" cy="64008"/>
          </a:xfrm>
        </p:grpSpPr>
        <p:sp>
          <p:nvSpPr>
            <p:cNvPr id="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Vertical Text Placeholder 2"/>
          <p:cNvSpPr>
            <a:spLocks noGrp="1"/>
          </p:cNvSpPr>
          <p:nvPr>
            <p:ph type="body" orient="vert" idx="1" hasCustomPrompt="1"/>
          </p:nvPr>
        </p:nvSpPr>
        <p:spPr>
          <a:xfrm>
            <a:off x="608012" y="277813"/>
            <a:ext cx="9144001" cy="5898573"/>
          </a:xfrm>
        </p:spPr>
        <p:txBody>
          <a:bodyPr vert="eaVert"/>
          <a:lstStyle>
            <a:lvl5pPr>
              <a:defRPr/>
            </a:lvl5pPr>
            <a:lvl6pPr marL="1261872" indent="0">
              <a:buNone/>
              <a:defRPr/>
            </a:lvl6pPr>
            <a:lvl7pPr>
              <a:defRPr/>
            </a:lvl7pPr>
            <a:lvl8pPr>
              <a:defRPr baseline="0"/>
            </a:lvl8pPr>
            <a:lvl9pPr>
              <a:defRPr baseline="0"/>
            </a:lvl9pPr>
          </a:lstStyle>
          <a:p>
            <a:pPr lvl="0"/>
            <a:r>
              <a:rPr dirty="0"/>
              <a:t>Click to edit Master text styles</a:t>
            </a:r>
          </a:p>
          <a:p>
            <a:pPr lvl="1"/>
            <a:r>
              <a:rPr dirty="0"/>
              <a:t>Second level</a:t>
            </a:r>
          </a:p>
          <a:p>
            <a:pPr lvl="2"/>
            <a:r>
              <a:rPr dirty="0"/>
              <a:t>Third level</a:t>
            </a:r>
          </a:p>
          <a:p>
            <a:pPr lvl="3"/>
            <a:r>
              <a:rPr dirty="0"/>
              <a:t>Fourth level</a:t>
            </a:r>
          </a:p>
          <a:p>
            <a:pPr lvl="4"/>
            <a:r>
              <a:rPr dirty="0"/>
              <a:t>Fifth level</a:t>
            </a:r>
            <a:endParaRPr lang="en-US" dirty="0"/>
          </a:p>
        </p:txBody>
      </p:sp>
      <p:sp>
        <p:nvSpPr>
          <p:cNvPr id="5" name="Footer Placeholder 4"/>
          <p:cNvSpPr>
            <a:spLocks noGrp="1"/>
          </p:cNvSpPr>
          <p:nvPr>
            <p:ph type="ftr" sz="quarter" idx="11"/>
          </p:nvPr>
        </p:nvSpPr>
        <p:spPr/>
        <p:txBody>
          <a:bodyPr/>
          <a:lstStyle/>
          <a:p>
            <a:endParaRPr/>
          </a:p>
        </p:txBody>
      </p:sp>
      <p:sp>
        <p:nvSpPr>
          <p:cNvPr id="4" name="Date Placeholder 3"/>
          <p:cNvSpPr>
            <a:spLocks noGrp="1"/>
          </p:cNvSpPr>
          <p:nvPr>
            <p:ph type="dt" sz="half" idx="10"/>
          </p:nvPr>
        </p:nvSpPr>
        <p:spPr/>
        <p:txBody>
          <a:bodyPr/>
          <a:lstStyle/>
          <a:p>
            <a:fld id="{9AFE8FB1-0A7A-443E-AAF7-31D4FA1AA312}" type="datetimeFigureOut">
              <a:rPr lang="en-US"/>
              <a:t>4/14/2026</a:t>
            </a:fld>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2211791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lstStyle/>
          <a:p>
            <a:r>
              <a:rPr lang="en-US"/>
              <a:t>Click to edit Master title style</a:t>
            </a:r>
            <a:endParaRPr/>
          </a:p>
        </p:txBody>
      </p:sp>
      <p:grpSp>
        <p:nvGrpSpPr>
          <p:cNvPr id="167" name="line" descr="Line graphic"/>
          <p:cNvGrpSpPr/>
          <p:nvPr/>
        </p:nvGrpSpPr>
        <p:grpSpPr bwMode="invGray">
          <a:xfrm>
            <a:off x="1522413" y="1514475"/>
            <a:ext cx="10569575" cy="64008"/>
            <a:chOff x="1522413" y="1514475"/>
            <a:chExt cx="10569575" cy="64008"/>
          </a:xfrm>
        </p:grpSpPr>
        <p:sp>
          <p:nvSpPr>
            <p:cNvPr id="16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Content Placeholder 2"/>
          <p:cNvSpPr>
            <a:spLocks noGrp="1"/>
          </p:cNvSpPr>
          <p:nvPr>
            <p:ph idx="1"/>
          </p:nvPr>
        </p:nvSpPr>
        <p:spPr/>
        <p:txBody>
          <a:bodyPr/>
          <a:lstStyle>
            <a:lvl2pPr marL="548640">
              <a:defRPr/>
            </a:lvl2pPr>
            <a:lvl3pPr marL="777240">
              <a:defRPr/>
            </a:lvl3pPr>
            <a:lvl4pPr marL="1005840">
              <a:defRPr/>
            </a:lvl4pPr>
            <a:lvl5pPr marL="1234440">
              <a:defRPr/>
            </a:lvl5pPr>
            <a:lvl6pPr marL="1463040">
              <a:defRPr baseline="0"/>
            </a:lvl6pPr>
            <a:lvl7pPr marL="1691640">
              <a:defRPr baseline="0"/>
            </a:lvl7pPr>
            <a:lvl8pPr marL="1920240">
              <a:defRPr baseline="0"/>
            </a:lvl8pPr>
            <a:lvl9pPr marL="2148840">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endParaRPr dirty="0"/>
          </a:p>
        </p:txBody>
      </p:sp>
      <p:sp>
        <p:nvSpPr>
          <p:cNvPr id="4" name="Date Placeholder 3"/>
          <p:cNvSpPr>
            <a:spLocks noGrp="1"/>
          </p:cNvSpPr>
          <p:nvPr>
            <p:ph type="dt" sz="half" idx="10"/>
          </p:nvPr>
        </p:nvSpPr>
        <p:spPr/>
        <p:txBody>
          <a:bodyPr/>
          <a:lstStyle/>
          <a:p>
            <a:fld id="{9AFE8FB1-0A7A-443E-AAF7-31D4FA1AA312}" type="datetimeFigureOut">
              <a:rPr lang="en-US"/>
              <a:t>4/14/2026</a:t>
            </a:fld>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dirty="0"/>
          </a:p>
        </p:txBody>
      </p:sp>
    </p:spTree>
    <p:extLst>
      <p:ext uri="{BB962C8B-B14F-4D97-AF65-F5344CB8AC3E}">
        <p14:creationId xmlns:p14="http://schemas.microsoft.com/office/powerpoint/2010/main" val="2614472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522413" y="1905000"/>
            <a:ext cx="9144000" cy="2667000"/>
          </a:xfrm>
        </p:spPr>
        <p:txBody>
          <a:bodyPr anchor="b">
            <a:noAutofit/>
          </a:bodyPr>
          <a:lstStyle>
            <a:lvl1pPr algn="l">
              <a:defRPr sz="4400" b="0" cap="none" baseline="0"/>
            </a:lvl1pPr>
          </a:lstStyle>
          <a:p>
            <a:r>
              <a:rPr lang="en-US"/>
              <a:t>Click to edit Master title style</a:t>
            </a:r>
            <a:endParaRPr/>
          </a:p>
        </p:txBody>
      </p:sp>
      <p:grpSp>
        <p:nvGrpSpPr>
          <p:cNvPr id="255" name="line" descr="Line graphic"/>
          <p:cNvGrpSpPr/>
          <p:nvPr/>
        </p:nvGrpSpPr>
        <p:grpSpPr bwMode="invGray">
          <a:xfrm>
            <a:off x="1584896" y="4724400"/>
            <a:ext cx="8631936" cy="64008"/>
            <a:chOff x="-4110038" y="2703513"/>
            <a:chExt cx="17394239" cy="160336"/>
          </a:xfrm>
          <a:solidFill>
            <a:schemeClr val="accent1"/>
          </a:solidFill>
        </p:grpSpPr>
        <p:sp>
          <p:nvSpPr>
            <p:cNvPr id="256"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7"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8"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9"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0"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1"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2"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3"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4"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5"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6"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7"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8"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9"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0"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1"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2"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3"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4"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5"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6"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7"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8"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9"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0"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1"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2"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3"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4"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5"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6"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7"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8"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9"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0"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1"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2"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3"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4"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5"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6"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1"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2"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3"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4"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5"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6"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7"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8"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9"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0"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1"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2"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3"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4"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5"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6"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7"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8"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9"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0"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1"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2"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3"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4"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5"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6"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7"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8"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9"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0"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1"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2"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3"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4"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5"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6"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7"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8"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9"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0"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1"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2"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3"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4"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5"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6"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7"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8"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9"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0"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1"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2"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3"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4"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5"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6"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7"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8"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9"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0"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1"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2"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3"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4"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5"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6"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7"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8"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9"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0"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1"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2"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3"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4"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5"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6"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7"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8"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grpSp>
      <p:sp>
        <p:nvSpPr>
          <p:cNvPr id="3" name="Text Placeholder 2"/>
          <p:cNvSpPr>
            <a:spLocks noGrp="1"/>
          </p:cNvSpPr>
          <p:nvPr>
            <p:ph type="body" idx="1"/>
          </p:nvPr>
        </p:nvSpPr>
        <p:spPr>
          <a:xfrm>
            <a:off x="1522413" y="5102525"/>
            <a:ext cx="9143999" cy="1069675"/>
          </a:xfrm>
        </p:spPr>
        <p:txBody>
          <a:bodyPr anchor="t">
            <a:normAutofit/>
          </a:bodyPr>
          <a:lstStyle>
            <a:lvl1pPr marL="0" indent="0">
              <a:spcBef>
                <a:spcPts val="0"/>
              </a:spcBef>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endParaRPr/>
          </a:p>
        </p:txBody>
      </p:sp>
      <p:sp>
        <p:nvSpPr>
          <p:cNvPr id="4" name="Date Placeholder 3"/>
          <p:cNvSpPr>
            <a:spLocks noGrp="1"/>
          </p:cNvSpPr>
          <p:nvPr>
            <p:ph type="dt" sz="half" idx="10"/>
          </p:nvPr>
        </p:nvSpPr>
        <p:spPr/>
        <p:txBody>
          <a:bodyPr/>
          <a:lstStyle/>
          <a:p>
            <a:fld id="{9AFE8FB1-0A7A-443E-AAF7-31D4FA1AA312}" type="datetimeFigureOut">
              <a:rPr lang="en-US"/>
              <a:t>4/14/2026</a:t>
            </a:fld>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4058797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lstStyle/>
          <a:p>
            <a:r>
              <a:rPr lang="en-US"/>
              <a:t>Click to edit Master title style</a:t>
            </a:r>
            <a:endParaRPr/>
          </a:p>
        </p:txBody>
      </p:sp>
      <p:grpSp>
        <p:nvGrpSpPr>
          <p:cNvPr id="158" name="line" descr="Line graphic"/>
          <p:cNvGrpSpPr/>
          <p:nvPr/>
        </p:nvGrpSpPr>
        <p:grpSpPr bwMode="invGray">
          <a:xfrm>
            <a:off x="1522413" y="1514475"/>
            <a:ext cx="10569575" cy="64008"/>
            <a:chOff x="1522413" y="1514475"/>
            <a:chExt cx="10569575" cy="64008"/>
          </a:xfrm>
        </p:grpSpPr>
        <p:sp>
          <p:nvSpPr>
            <p:cNvPr id="159"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0"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1"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Content Placeholder 2"/>
          <p:cNvSpPr>
            <a:spLocks noGrp="1"/>
          </p:cNvSpPr>
          <p:nvPr>
            <p:ph sz="half" idx="1"/>
          </p:nvPr>
        </p:nvSpPr>
        <p:spPr>
          <a:xfrm>
            <a:off x="1522413" y="1905000"/>
            <a:ext cx="4419599"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46815" y="1905000"/>
            <a:ext cx="4419598"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a:lvl7pPr>
            <a:lvl8pPr marL="1956816">
              <a:defRPr sz="1600" baseline="0"/>
            </a:lvl8pPr>
            <a:lvl9pPr marL="1956816">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endParaRPr/>
          </a:p>
        </p:txBody>
      </p:sp>
      <p:sp>
        <p:nvSpPr>
          <p:cNvPr id="5" name="Date Placeholder 4"/>
          <p:cNvSpPr>
            <a:spLocks noGrp="1"/>
          </p:cNvSpPr>
          <p:nvPr>
            <p:ph type="dt" sz="half" idx="10"/>
          </p:nvPr>
        </p:nvSpPr>
        <p:spPr/>
        <p:txBody>
          <a:bodyPr/>
          <a:lstStyle/>
          <a:p>
            <a:fld id="{9AFE8FB1-0A7A-443E-AAF7-31D4FA1AA312}" type="datetimeFigureOut">
              <a:rPr lang="en-US"/>
              <a:t>4/14/2026</a:t>
            </a:fld>
            <a:endParaRPr/>
          </a:p>
        </p:txBody>
      </p:sp>
      <p:sp>
        <p:nvSpPr>
          <p:cNvPr id="7" name="Slide Number Placeholder 6"/>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1683294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lstStyle>
            <a:lvl1pPr>
              <a:defRPr/>
            </a:lvl1pPr>
          </a:lstStyle>
          <a:p>
            <a:r>
              <a:rPr lang="en-US"/>
              <a:t>Click to edit Master title style</a:t>
            </a:r>
            <a:endParaRPr/>
          </a:p>
        </p:txBody>
      </p:sp>
      <p:grpSp>
        <p:nvGrpSpPr>
          <p:cNvPr id="160" name="line" descr="Line graphic"/>
          <p:cNvGrpSpPr/>
          <p:nvPr/>
        </p:nvGrpSpPr>
        <p:grpSpPr bwMode="invGray">
          <a:xfrm>
            <a:off x="1522413" y="1514475"/>
            <a:ext cx="10569575" cy="64008"/>
            <a:chOff x="1522413" y="1514475"/>
            <a:chExt cx="10569575" cy="64008"/>
          </a:xfrm>
        </p:grpSpPr>
        <p:sp>
          <p:nvSpPr>
            <p:cNvPr id="161" name="Freeform 16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6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6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3"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4"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Text Placeholder 2"/>
          <p:cNvSpPr>
            <a:spLocks noGrp="1"/>
          </p:cNvSpPr>
          <p:nvPr>
            <p:ph type="body" idx="1"/>
          </p:nvPr>
        </p:nvSpPr>
        <p:spPr>
          <a:xfrm>
            <a:off x="1522413"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22413" y="2819399"/>
            <a:ext cx="4416552" cy="3352801"/>
          </a:xfrm>
        </p:spPr>
        <p:txBody>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49860"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49860" y="2819399"/>
            <a:ext cx="4416552" cy="3352801"/>
          </a:xfrm>
        </p:spPr>
        <p:txBody>
          <a:bodyPr/>
          <a:lstStyle>
            <a:lvl1pPr>
              <a:defRPr sz="2400"/>
            </a:lvl1pPr>
            <a:lvl2pPr>
              <a:defRPr sz="2000"/>
            </a:lvl2pPr>
            <a:lvl3pPr>
              <a:defRPr sz="1800"/>
            </a:lvl3pPr>
            <a:lvl4pPr>
              <a:defRPr sz="1600"/>
            </a:lvl4pPr>
            <a:lvl5pPr marL="1956816">
              <a:defRPr sz="1600"/>
            </a:lvl5pPr>
            <a:lvl6pPr marL="1956816">
              <a:defRPr sz="1600"/>
            </a:lvl6pPr>
            <a:lvl7pPr marL="1956816">
              <a:defRPr sz="1600"/>
            </a:lvl7pPr>
            <a:lvl8pPr marL="1956816">
              <a:defRPr sz="1600"/>
            </a:lvl8pPr>
            <a:lvl9pPr marL="1956816">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endParaRPr/>
          </a:p>
        </p:txBody>
      </p:sp>
      <p:sp>
        <p:nvSpPr>
          <p:cNvPr id="7" name="Date Placeholder 6"/>
          <p:cNvSpPr>
            <a:spLocks noGrp="1"/>
          </p:cNvSpPr>
          <p:nvPr>
            <p:ph type="dt" sz="half" idx="10"/>
          </p:nvPr>
        </p:nvSpPr>
        <p:spPr/>
        <p:txBody>
          <a:bodyPr/>
          <a:lstStyle/>
          <a:p>
            <a:fld id="{9AFE8FB1-0A7A-443E-AAF7-31D4FA1AA312}" type="datetimeFigureOut">
              <a:rPr lang="en-US"/>
              <a:t>4/14/2026</a:t>
            </a:fld>
            <a:endParaRPr/>
          </a:p>
        </p:txBody>
      </p:sp>
      <p:sp>
        <p:nvSpPr>
          <p:cNvPr id="9" name="Slide Number Placeholder 8"/>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4182491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grpSp>
        <p:nvGrpSpPr>
          <p:cNvPr id="156" name="line" descr="Line graphic"/>
          <p:cNvGrpSpPr/>
          <p:nvPr/>
        </p:nvGrpSpPr>
        <p:grpSpPr bwMode="invGray">
          <a:xfrm>
            <a:off x="1522413" y="1514475"/>
            <a:ext cx="10569575" cy="64008"/>
            <a:chOff x="1522413" y="1514475"/>
            <a:chExt cx="10569575" cy="64008"/>
          </a:xfrm>
        </p:grpSpPr>
        <p:sp>
          <p:nvSpPr>
            <p:cNvPr id="157"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8"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9"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0"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1"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4" name="Footer Placeholder 3"/>
          <p:cNvSpPr>
            <a:spLocks noGrp="1"/>
          </p:cNvSpPr>
          <p:nvPr>
            <p:ph type="ftr" sz="quarter" idx="11"/>
          </p:nvPr>
        </p:nvSpPr>
        <p:spPr/>
        <p:txBody>
          <a:bodyPr/>
          <a:lstStyle/>
          <a:p>
            <a:endParaRPr/>
          </a:p>
        </p:txBody>
      </p:sp>
      <p:sp>
        <p:nvSpPr>
          <p:cNvPr id="3" name="Date Placeholder 2"/>
          <p:cNvSpPr>
            <a:spLocks noGrp="1"/>
          </p:cNvSpPr>
          <p:nvPr>
            <p:ph type="dt" sz="half" idx="10"/>
          </p:nvPr>
        </p:nvSpPr>
        <p:spPr/>
        <p:txBody>
          <a:bodyPr/>
          <a:lstStyle/>
          <a:p>
            <a:fld id="{9AFE8FB1-0A7A-443E-AAF7-31D4FA1AA312}" type="datetimeFigureOut">
              <a:rPr lang="en-US"/>
              <a:t>4/14/2026</a:t>
            </a:fld>
            <a:endParaRPr/>
          </a:p>
        </p:txBody>
      </p:sp>
      <p:sp>
        <p:nvSpPr>
          <p:cNvPr id="5" name="Slide Number Placeholder 4"/>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2531561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a:p>
        </p:txBody>
      </p:sp>
      <p:sp>
        <p:nvSpPr>
          <p:cNvPr id="2" name="Date Placeholder 1"/>
          <p:cNvSpPr>
            <a:spLocks noGrp="1"/>
          </p:cNvSpPr>
          <p:nvPr>
            <p:ph type="dt" sz="half" idx="10"/>
          </p:nvPr>
        </p:nvSpPr>
        <p:spPr/>
        <p:txBody>
          <a:bodyPr/>
          <a:lstStyle/>
          <a:p>
            <a:fld id="{9AFE8FB1-0A7A-443E-AAF7-31D4FA1AA312}" type="datetimeFigureOut">
              <a:rPr lang="en-US"/>
              <a:t>4/14/2026</a:t>
            </a:fld>
            <a:endParaRPr/>
          </a:p>
        </p:txBody>
      </p:sp>
      <p:sp>
        <p:nvSpPr>
          <p:cNvPr id="4" name="Slide Number Placeholder 3"/>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1405966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en-US"/>
              <a:t>Click to edit Master title style</a:t>
            </a:r>
            <a:endParaRPr/>
          </a:p>
        </p:txBody>
      </p:sp>
      <p:sp>
        <p:nvSpPr>
          <p:cNvPr id="4" name="Text Placeholder 3"/>
          <p:cNvSpPr>
            <a:spLocks noGrp="1"/>
          </p:cNvSpPr>
          <p:nvPr>
            <p:ph type="body" sz="half" idx="2"/>
          </p:nvPr>
        </p:nvSpPr>
        <p:spPr>
          <a:xfrm>
            <a:off x="1522413" y="3429000"/>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Content Placeholder 2"/>
          <p:cNvSpPr>
            <a:spLocks noGrp="1"/>
          </p:cNvSpPr>
          <p:nvPr>
            <p:ph idx="1"/>
          </p:nvPr>
        </p:nvSpPr>
        <p:spPr>
          <a:xfrm>
            <a:off x="4710022" y="1905000"/>
            <a:ext cx="5669280" cy="40386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grpSp>
        <p:nvGrpSpPr>
          <p:cNvPr id="615" name="frame" descr="Box graphic"/>
          <p:cNvGrpSpPr/>
          <p:nvPr/>
        </p:nvGrpSpPr>
        <p:grpSpPr bwMode="invGray">
          <a:xfrm>
            <a:off x="4417839" y="1630821"/>
            <a:ext cx="6291028" cy="4575885"/>
            <a:chOff x="4417839" y="1630821"/>
            <a:chExt cx="6291028" cy="4575885"/>
          </a:xfrm>
        </p:grpSpPr>
        <p:grpSp>
          <p:nvGrpSpPr>
            <p:cNvPr id="616" name="Group 615"/>
            <p:cNvGrpSpPr/>
            <p:nvPr/>
          </p:nvGrpSpPr>
          <p:grpSpPr bwMode="invGray">
            <a:xfrm>
              <a:off x="5414491" y="1630821"/>
              <a:ext cx="5294376" cy="4114800"/>
              <a:chOff x="3310555" y="716546"/>
              <a:chExt cx="5294376" cy="4114800"/>
            </a:xfrm>
          </p:grpSpPr>
          <p:grpSp>
            <p:nvGrpSpPr>
              <p:cNvPr id="768" name="Group 767"/>
              <p:cNvGrpSpPr/>
              <p:nvPr/>
            </p:nvGrpSpPr>
            <p:grpSpPr bwMode="invGray">
              <a:xfrm flipH="1">
                <a:off x="3310555" y="737968"/>
                <a:ext cx="5294376" cy="54864"/>
                <a:chOff x="1522413" y="1514475"/>
                <a:chExt cx="10569575" cy="64008"/>
              </a:xfrm>
              <a:solidFill>
                <a:schemeClr val="accent1"/>
              </a:solidFill>
            </p:grpSpPr>
            <p:sp>
              <p:nvSpPr>
                <p:cNvPr id="844" name="Freeform 84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5" name="Freeform 84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6" name="Freeform 84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769" name="Group 768"/>
              <p:cNvGrpSpPr/>
              <p:nvPr/>
            </p:nvGrpSpPr>
            <p:grpSpPr bwMode="invGray">
              <a:xfrm rot="16200000" flipH="1">
                <a:off x="6492229" y="2755658"/>
                <a:ext cx="4114800" cy="36576"/>
                <a:chOff x="1522413" y="1514475"/>
                <a:chExt cx="10569575" cy="64008"/>
              </a:xfrm>
              <a:solidFill>
                <a:schemeClr val="accent1"/>
              </a:solidFill>
            </p:grpSpPr>
            <p:sp>
              <p:nvSpPr>
                <p:cNvPr id="770" name="Freeform 76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1" name="Freeform 77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2" name="Freeform 77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nvGrpSpPr>
            <p:cNvPr id="617" name="Group 616"/>
            <p:cNvGrpSpPr/>
            <p:nvPr/>
          </p:nvGrpSpPr>
          <p:grpSpPr bwMode="invGray">
            <a:xfrm rot="10800000">
              <a:off x="4417839" y="2091906"/>
              <a:ext cx="5294376" cy="4114800"/>
              <a:chOff x="3310555" y="716546"/>
              <a:chExt cx="5294376" cy="4114800"/>
            </a:xfrm>
          </p:grpSpPr>
          <p:grpSp>
            <p:nvGrpSpPr>
              <p:cNvPr id="618" name="Group 617"/>
              <p:cNvGrpSpPr/>
              <p:nvPr/>
            </p:nvGrpSpPr>
            <p:grpSpPr bwMode="invGray">
              <a:xfrm flipH="1">
                <a:off x="3310555" y="737968"/>
                <a:ext cx="5294376" cy="54864"/>
                <a:chOff x="1522413" y="1514475"/>
                <a:chExt cx="10569575" cy="64008"/>
              </a:xfrm>
              <a:solidFill>
                <a:schemeClr val="accent1"/>
              </a:solidFill>
            </p:grpSpPr>
            <p:sp>
              <p:nvSpPr>
                <p:cNvPr id="694" name="Freeform 69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5" name="Freeform 69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6" name="Freeform 69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619" name="Group 618"/>
              <p:cNvGrpSpPr/>
              <p:nvPr/>
            </p:nvGrpSpPr>
            <p:grpSpPr bwMode="invGray">
              <a:xfrm rot="16200000" flipH="1">
                <a:off x="6492229" y="2755658"/>
                <a:ext cx="4114800" cy="36576"/>
                <a:chOff x="1522413" y="1514475"/>
                <a:chExt cx="10569575" cy="64008"/>
              </a:xfrm>
              <a:solidFill>
                <a:schemeClr val="accent1"/>
              </a:solidFill>
            </p:grpSpPr>
            <p:sp>
              <p:nvSpPr>
                <p:cNvPr id="620" name="Freeform 61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1" name="Freeform 62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2" name="Freeform 62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sp>
        <p:nvSpPr>
          <p:cNvPr id="6" name="Footer Placeholder 5"/>
          <p:cNvSpPr>
            <a:spLocks noGrp="1"/>
          </p:cNvSpPr>
          <p:nvPr>
            <p:ph type="ftr" sz="quarter" idx="11"/>
          </p:nvPr>
        </p:nvSpPr>
        <p:spPr/>
        <p:txBody>
          <a:bodyPr/>
          <a:lstStyle/>
          <a:p>
            <a:endParaRPr/>
          </a:p>
        </p:txBody>
      </p:sp>
      <p:sp>
        <p:nvSpPr>
          <p:cNvPr id="5" name="Date Placeholder 4"/>
          <p:cNvSpPr>
            <a:spLocks noGrp="1"/>
          </p:cNvSpPr>
          <p:nvPr>
            <p:ph type="dt" sz="half" idx="10"/>
          </p:nvPr>
        </p:nvSpPr>
        <p:spPr/>
        <p:txBody>
          <a:bodyPr/>
          <a:lstStyle/>
          <a:p>
            <a:fld id="{9AFE8FB1-0A7A-443E-AAF7-31D4FA1AA312}" type="datetimeFigureOut">
              <a:rPr lang="en-US"/>
              <a:t>4/14/2026</a:t>
            </a:fld>
            <a:endParaRPr/>
          </a:p>
        </p:txBody>
      </p:sp>
      <p:sp>
        <p:nvSpPr>
          <p:cNvPr id="7" name="Slide Number Placeholder 6"/>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962116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1745838" y="1884311"/>
            <a:ext cx="5669280" cy="4041648"/>
          </a:xfrm>
          <a:solidFill>
            <a:schemeClr val="bg1"/>
          </a:solidFill>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grpSp>
        <p:nvGrpSpPr>
          <p:cNvPr id="614" name="frame" descr="Box graphic"/>
          <p:cNvGrpSpPr/>
          <p:nvPr/>
        </p:nvGrpSpPr>
        <p:grpSpPr bwMode="invGray">
          <a:xfrm flipH="1">
            <a:off x="1447500" y="1630821"/>
            <a:ext cx="6291028" cy="4575885"/>
            <a:chOff x="4417839" y="1630821"/>
            <a:chExt cx="6291028" cy="4575885"/>
          </a:xfrm>
        </p:grpSpPr>
        <p:grpSp>
          <p:nvGrpSpPr>
            <p:cNvPr id="615" name="Group 614"/>
            <p:cNvGrpSpPr/>
            <p:nvPr/>
          </p:nvGrpSpPr>
          <p:grpSpPr bwMode="invGray">
            <a:xfrm>
              <a:off x="5414491" y="1630821"/>
              <a:ext cx="5294376" cy="4114800"/>
              <a:chOff x="3310555" y="716546"/>
              <a:chExt cx="5294376" cy="4114800"/>
            </a:xfrm>
          </p:grpSpPr>
          <p:grpSp>
            <p:nvGrpSpPr>
              <p:cNvPr id="767" name="Group 766"/>
              <p:cNvGrpSpPr/>
              <p:nvPr/>
            </p:nvGrpSpPr>
            <p:grpSpPr bwMode="invGray">
              <a:xfrm flipH="1">
                <a:off x="3310555" y="737968"/>
                <a:ext cx="5294376" cy="54864"/>
                <a:chOff x="1522413" y="1514475"/>
                <a:chExt cx="10569575" cy="64008"/>
              </a:xfrm>
              <a:solidFill>
                <a:schemeClr val="accent1"/>
              </a:solidFill>
            </p:grpSpPr>
            <p:sp>
              <p:nvSpPr>
                <p:cNvPr id="843" name="Freeform 84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4" name="Freeform 84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5" name="Freeform 84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768" name="Group 767"/>
              <p:cNvGrpSpPr/>
              <p:nvPr/>
            </p:nvGrpSpPr>
            <p:grpSpPr bwMode="invGray">
              <a:xfrm rot="16200000" flipH="1">
                <a:off x="6492229" y="2755658"/>
                <a:ext cx="4114800" cy="36576"/>
                <a:chOff x="1522413" y="1514475"/>
                <a:chExt cx="10569575" cy="64008"/>
              </a:xfrm>
              <a:solidFill>
                <a:schemeClr val="accent1"/>
              </a:solidFill>
            </p:grpSpPr>
            <p:sp>
              <p:nvSpPr>
                <p:cNvPr id="769" name="Freeform 76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0" name="Freeform 76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1" name="Freeform 77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nvGrpSpPr>
            <p:cNvPr id="616" name="Group 615"/>
            <p:cNvGrpSpPr/>
            <p:nvPr/>
          </p:nvGrpSpPr>
          <p:grpSpPr bwMode="invGray">
            <a:xfrm rot="10800000">
              <a:off x="4417839" y="2091906"/>
              <a:ext cx="5294376" cy="4114800"/>
              <a:chOff x="3310555" y="716546"/>
              <a:chExt cx="5294376" cy="4114800"/>
            </a:xfrm>
          </p:grpSpPr>
          <p:grpSp>
            <p:nvGrpSpPr>
              <p:cNvPr id="617" name="Group 616"/>
              <p:cNvGrpSpPr/>
              <p:nvPr/>
            </p:nvGrpSpPr>
            <p:grpSpPr bwMode="invGray">
              <a:xfrm flipH="1">
                <a:off x="3310555" y="737968"/>
                <a:ext cx="5294376" cy="54864"/>
                <a:chOff x="1522413" y="1514475"/>
                <a:chExt cx="10569575" cy="64008"/>
              </a:xfrm>
              <a:solidFill>
                <a:schemeClr val="accent1"/>
              </a:solidFill>
            </p:grpSpPr>
            <p:sp>
              <p:nvSpPr>
                <p:cNvPr id="693" name="Freeform 69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4" name="Freeform 69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5" name="Freeform 69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618" name="Group 617"/>
              <p:cNvGrpSpPr/>
              <p:nvPr/>
            </p:nvGrpSpPr>
            <p:grpSpPr bwMode="invGray">
              <a:xfrm rot="16200000" flipH="1">
                <a:off x="6492229" y="2755658"/>
                <a:ext cx="4114800" cy="36576"/>
                <a:chOff x="1522413" y="1514475"/>
                <a:chExt cx="10569575" cy="64008"/>
              </a:xfrm>
              <a:solidFill>
                <a:schemeClr val="accent1"/>
              </a:solidFill>
            </p:grpSpPr>
            <p:sp>
              <p:nvSpPr>
                <p:cNvPr id="619" name="Freeform 61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0" name="Freeform 61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1" name="Freeform 62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2" name="Freeform 621"/>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3" name="Freeform 622"/>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4" name="Freeform 623"/>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5" name="Freeform 624"/>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6" name="Freeform 625"/>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7" name="Freeform 626"/>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8" name="Freeform 627"/>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9" name="Freeform 628"/>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0" name="Freeform 629"/>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1" name="Freeform 630"/>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2" name="Freeform 631"/>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3" name="Freeform 632"/>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4" name="Freeform 633"/>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5" name="Freeform 634"/>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6" name="Freeform 635"/>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7" name="Freeform 636"/>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8" name="Freeform 637"/>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9" name="Freeform 638"/>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0" name="Freeform 639"/>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1" name="Freeform 640"/>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2" name="Freeform 641"/>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3" name="Freeform 642"/>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4" name="Freeform 643"/>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5" name="Freeform 644"/>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6" name="Freeform 645"/>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7" name="Freeform 646"/>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8" name="Freeform 647"/>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9" name="Freeform 648"/>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0" name="Freeform 649"/>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1" name="Freeform 650"/>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2" name="Freeform 651"/>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3" name="Freeform 652"/>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4" name="Freeform 653"/>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5" name="Freeform 654"/>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6" name="Freeform 655"/>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7" name="Freeform 656"/>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8" name="Freeform 657"/>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9" name="Freeform 658"/>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0" name="Freeform 659"/>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1" name="Freeform 660"/>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2" name="Freeform 661"/>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3" name="Freeform 662"/>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4" name="Freeform 663"/>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5" name="Freeform 664"/>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6" name="Freeform 665"/>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7" name="Freeform 666"/>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8" name="Freeform 667"/>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9" name="Freeform 668"/>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0" name="Freeform 669"/>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1" name="Freeform 670"/>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2" name="Freeform 671"/>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3" name="Freeform 672"/>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4" name="Freeform 673"/>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5" name="Freeform 674"/>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6" name="Freeform 675"/>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7" name="Freeform 676"/>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8" name="Freeform 677"/>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9" name="Freeform 678"/>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0" name="Freeform 679"/>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1" name="Freeform 680"/>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2" name="Freeform 681"/>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3" name="Freeform 682"/>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4" name="Freeform 683"/>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5" name="Freeform 684"/>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6" name="Freeform 685"/>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7" name="Freeform 686"/>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8" name="Freeform 687"/>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9" name="Freeform 688"/>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0" name="Freeform 689"/>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1" name="Freeform 690"/>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2" name="Freeform 691"/>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sp>
        <p:nvSpPr>
          <p:cNvPr id="4" name="Text Placeholder 3"/>
          <p:cNvSpPr>
            <a:spLocks noGrp="1"/>
          </p:cNvSpPr>
          <p:nvPr>
            <p:ph type="body" sz="half" idx="2"/>
          </p:nvPr>
        </p:nvSpPr>
        <p:spPr>
          <a:xfrm>
            <a:off x="7905959" y="3411748"/>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a:p>
        </p:txBody>
      </p:sp>
      <p:sp>
        <p:nvSpPr>
          <p:cNvPr id="5" name="Date Placeholder 4"/>
          <p:cNvSpPr>
            <a:spLocks noGrp="1"/>
          </p:cNvSpPr>
          <p:nvPr>
            <p:ph type="dt" sz="half" idx="10"/>
          </p:nvPr>
        </p:nvSpPr>
        <p:spPr/>
        <p:txBody>
          <a:bodyPr/>
          <a:lstStyle/>
          <a:p>
            <a:fld id="{9AFE8FB1-0A7A-443E-AAF7-31D4FA1AA312}" type="datetimeFigureOut">
              <a:rPr lang="en-US"/>
              <a:t>4/14/2026</a:t>
            </a:fld>
            <a:endParaRPr/>
          </a:p>
        </p:txBody>
      </p:sp>
      <p:sp>
        <p:nvSpPr>
          <p:cNvPr id="7" name="Slide Number Placeholder 6"/>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3617694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22414" y="274638"/>
            <a:ext cx="9143998" cy="10207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522414" y="1905000"/>
            <a:ext cx="9144000" cy="4267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Footer Placeholder 4"/>
          <p:cNvSpPr>
            <a:spLocks noGrp="1"/>
          </p:cNvSpPr>
          <p:nvPr>
            <p:ph type="ftr" sz="quarter" idx="3"/>
          </p:nvPr>
        </p:nvSpPr>
        <p:spPr>
          <a:xfrm>
            <a:off x="1522413" y="6400801"/>
            <a:ext cx="6324599" cy="276226"/>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4" name="Date Placeholder 3"/>
          <p:cNvSpPr>
            <a:spLocks noGrp="1"/>
          </p:cNvSpPr>
          <p:nvPr>
            <p:ph type="dt" sz="half" idx="2"/>
          </p:nvPr>
        </p:nvSpPr>
        <p:spPr>
          <a:xfrm>
            <a:off x="8075612" y="6400801"/>
            <a:ext cx="1243859" cy="276226"/>
          </a:xfrm>
          <a:prstGeom prst="rect">
            <a:avLst/>
          </a:prstGeom>
        </p:spPr>
        <p:txBody>
          <a:bodyPr vert="horz" lIns="91440" tIns="45720" rIns="91440" bIns="45720" rtlCol="0" anchor="ctr"/>
          <a:lstStyle>
            <a:lvl1pPr algn="r">
              <a:defRPr sz="1200">
                <a:solidFill>
                  <a:schemeClr val="tx1">
                    <a:tint val="75000"/>
                  </a:schemeClr>
                </a:solidFill>
              </a:defRPr>
            </a:lvl1pPr>
          </a:lstStyle>
          <a:p>
            <a:fld id="{9AFE8FB1-0A7A-443E-AAF7-31D4FA1AA312}" type="datetimeFigureOut">
              <a:rPr lang="en-US" smtClean="0"/>
              <a:pPr/>
              <a:t>4/14/2026</a:t>
            </a:fld>
            <a:endParaRPr lang="en-US" dirty="0"/>
          </a:p>
        </p:txBody>
      </p:sp>
      <p:sp>
        <p:nvSpPr>
          <p:cNvPr id="6" name="Slide Number Placeholder 5"/>
          <p:cNvSpPr>
            <a:spLocks noGrp="1"/>
          </p:cNvSpPr>
          <p:nvPr>
            <p:ph type="sldNum" sz="quarter" idx="4"/>
          </p:nvPr>
        </p:nvSpPr>
        <p:spPr>
          <a:xfrm>
            <a:off x="9523412" y="6400801"/>
            <a:ext cx="1143002" cy="276226"/>
          </a:xfrm>
          <a:prstGeom prst="rect">
            <a:avLst/>
          </a:prstGeom>
        </p:spPr>
        <p:txBody>
          <a:bodyPr vert="horz" lIns="91440" tIns="45720" rIns="91440" bIns="45720" rtlCol="0" anchor="ctr"/>
          <a:lstStyle>
            <a:lvl1pPr algn="r">
              <a:defRPr sz="1200">
                <a:solidFill>
                  <a:schemeClr val="tx1">
                    <a:tint val="75000"/>
                  </a:schemeClr>
                </a:solidFill>
              </a:defRPr>
            </a:lvl1pPr>
          </a:lstStyle>
          <a:p>
            <a:fld id="{25BA54BD-C84D-46CE-8B72-31BFB26ABA43}" type="slidenum">
              <a:rPr lang="en-US" smtClean="0"/>
              <a:pPr/>
              <a:t>‹#›</a:t>
            </a:fld>
            <a:endParaRPr lang="en-US"/>
          </a:p>
        </p:txBody>
      </p:sp>
    </p:spTree>
    <p:extLst>
      <p:ext uri="{BB962C8B-B14F-4D97-AF65-F5344CB8AC3E}">
        <p14:creationId xmlns:p14="http://schemas.microsoft.com/office/powerpoint/2010/main" val="53563648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74320" indent="-274320" algn="l" defTabSz="914400" rtl="0" eaLnBrk="1" latinLnBrk="0" hangingPunct="1">
        <a:lnSpc>
          <a:spcPct val="90000"/>
        </a:lnSpc>
        <a:spcBef>
          <a:spcPts val="1800"/>
        </a:spcBef>
        <a:buSzPct val="100000"/>
        <a:buFont typeface="Arial" pitchFamily="34" charset="0"/>
        <a:buChar char="▪"/>
        <a:defRPr sz="2400" kern="1200">
          <a:solidFill>
            <a:schemeClr val="tx1"/>
          </a:solidFill>
          <a:latin typeface="+mn-lt"/>
          <a:ea typeface="+mn-ea"/>
          <a:cs typeface="+mn-cs"/>
        </a:defRPr>
      </a:lvl1pPr>
      <a:lvl2pPr marL="576072" indent="-274320" algn="l" defTabSz="914400" rtl="0" eaLnBrk="1" latinLnBrk="0" hangingPunct="1">
        <a:lnSpc>
          <a:spcPct val="90000"/>
        </a:lnSpc>
        <a:spcBef>
          <a:spcPts val="600"/>
        </a:spcBef>
        <a:buSzPct val="100000"/>
        <a:buFont typeface="Consolas" pitchFamily="49" charset="0"/>
        <a:buChar char="–"/>
        <a:defRPr sz="2000" kern="1200">
          <a:solidFill>
            <a:schemeClr val="tx1"/>
          </a:solidFill>
          <a:latin typeface="+mn-lt"/>
          <a:ea typeface="+mn-ea"/>
          <a:cs typeface="+mn-cs"/>
        </a:defRPr>
      </a:lvl2pPr>
      <a:lvl3pPr marL="804672" indent="-228600" algn="l" defTabSz="914400" rtl="0" eaLnBrk="1" latinLnBrk="0" hangingPunct="1">
        <a:lnSpc>
          <a:spcPct val="90000"/>
        </a:lnSpc>
        <a:spcBef>
          <a:spcPts val="600"/>
        </a:spcBef>
        <a:buSzPct val="100000"/>
        <a:buFont typeface="Arial" pitchFamily="34" charset="0"/>
        <a:buChar char="▪"/>
        <a:defRPr sz="1800" kern="1200">
          <a:solidFill>
            <a:schemeClr val="tx1"/>
          </a:solidFill>
          <a:latin typeface="+mn-lt"/>
          <a:ea typeface="+mn-ea"/>
          <a:cs typeface="+mn-cs"/>
        </a:defRPr>
      </a:lvl3pPr>
      <a:lvl4pPr marL="10332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4pPr>
      <a:lvl5pPr marL="12618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5pPr>
      <a:lvl6pPr marL="14904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6pPr>
      <a:lvl7pPr marL="17190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7pPr>
      <a:lvl8pPr marL="19476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8pPr>
      <a:lvl9pPr marL="21762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The Heart of a Worshiper</a:t>
            </a:r>
          </a:p>
        </p:txBody>
      </p:sp>
      <p:sp>
        <p:nvSpPr>
          <p:cNvPr id="3" name="Subtitle 2"/>
          <p:cNvSpPr>
            <a:spLocks noGrp="1"/>
          </p:cNvSpPr>
          <p:nvPr>
            <p:ph type="subTitle" idx="1"/>
          </p:nvPr>
        </p:nvSpPr>
        <p:spPr/>
        <p:txBody>
          <a:bodyPr/>
          <a:lstStyle/>
          <a:p>
            <a:r>
              <a:rPr lang="en-US" dirty="0"/>
              <a:t>Lesson 3: Discoveries of Worship</a:t>
            </a:r>
          </a:p>
        </p:txBody>
      </p:sp>
    </p:spTree>
    <p:extLst>
      <p:ext uri="{BB962C8B-B14F-4D97-AF65-F5344CB8AC3E}">
        <p14:creationId xmlns:p14="http://schemas.microsoft.com/office/powerpoint/2010/main" val="15772747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54CB55-DAF2-9DF7-F1CB-433CED00C907}"/>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25AEF5C1-1AB3-E02E-86B6-D40C23C2957C}"/>
              </a:ext>
            </a:extLst>
          </p:cNvPr>
          <p:cNvSpPr txBox="1"/>
          <p:nvPr/>
        </p:nvSpPr>
        <p:spPr>
          <a:xfrm>
            <a:off x="608012" y="457200"/>
            <a:ext cx="10629900" cy="2321726"/>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marR="0" lvl="0" indent="-514350">
              <a:lnSpc>
                <a:spcPct val="115000"/>
              </a:lnSpc>
              <a:spcAft>
                <a:spcPts val="600"/>
              </a:spcAft>
              <a:buFont typeface="+mj-lt"/>
              <a:buAutoNum type="arabicPeriod" startAt="5"/>
              <a:tabLst>
                <a:tab pos="1200150" algn="l"/>
              </a:tabLst>
            </a:pPr>
            <a:r>
              <a:rPr lang="en-US" sz="3200" kern="100" dirty="0">
                <a:effectLst/>
                <a:latin typeface="Times New Roman" panose="02020603050405020304" pitchFamily="18" charset="0"/>
                <a:ea typeface="Calibri" panose="020F0502020204030204" pitchFamily="34" charset="0"/>
                <a:cs typeface="Times New Roman" panose="02020603050405020304" pitchFamily="18" charset="0"/>
              </a:rPr>
              <a:t>God gave Isaac in response to a covenant that He made with Abraham.  Abraham considered Isaac a gift from God.  In acting as he did, what statement did Abraham’s obedience make about his own belief regarding who Isaac belonged to?</a:t>
            </a:r>
            <a:endParaRPr lang="en-US" sz="32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E537B4C2-56B8-069D-2EBD-B6606830B6C4}"/>
              </a:ext>
            </a:extLst>
          </p:cNvPr>
          <p:cNvSpPr txBox="1"/>
          <p:nvPr/>
        </p:nvSpPr>
        <p:spPr>
          <a:xfrm>
            <a:off x="1202523" y="3200400"/>
            <a:ext cx="10035310" cy="2062103"/>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R="0">
              <a:spcAft>
                <a:spcPts val="1800"/>
              </a:spcAf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By being willing to offer Isaac as a sacrifice, Abraham made a profound statement that he believed Isaac belonged completely to God, even though Isaac was a gift given specifically to him</a:t>
            </a:r>
            <a:endPar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555054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C8DCAE-BEAF-2EBA-34E3-E298652A9DED}"/>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E97A79E0-A1C0-42BC-C63A-E6EBB083D78F}"/>
              </a:ext>
            </a:extLst>
          </p:cNvPr>
          <p:cNvSpPr txBox="1"/>
          <p:nvPr/>
        </p:nvSpPr>
        <p:spPr>
          <a:xfrm>
            <a:off x="608012" y="457200"/>
            <a:ext cx="10629900" cy="1189108"/>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R="0" lvl="0">
              <a:lnSpc>
                <a:spcPct val="115000"/>
              </a:lnSpc>
              <a:spcAft>
                <a:spcPts val="600"/>
              </a:spcAft>
              <a:tabLst>
                <a:tab pos="1200150" algn="l"/>
              </a:tabLst>
            </a:pPr>
            <a:r>
              <a:rPr lang="en-US" sz="3200" kern="100" dirty="0">
                <a:effectLst/>
                <a:latin typeface="Times New Roman" panose="02020603050405020304" pitchFamily="18" charset="0"/>
                <a:ea typeface="Calibri" panose="020F0502020204030204" pitchFamily="34" charset="0"/>
                <a:cs typeface="Times New Roman" panose="02020603050405020304" pitchFamily="18" charset="0"/>
              </a:rPr>
              <a:t>Abraham’s obedience demonstrated several key beliefs about this sense of “ownership”:</a:t>
            </a:r>
            <a:endParaRPr lang="en-US" sz="32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E5DEC216-BBDE-60FB-75F0-FC16E9E30CB1}"/>
              </a:ext>
            </a:extLst>
          </p:cNvPr>
          <p:cNvSpPr txBox="1"/>
          <p:nvPr/>
        </p:nvSpPr>
        <p:spPr>
          <a:xfrm>
            <a:off x="1274762" y="1733060"/>
            <a:ext cx="9639300" cy="3247043"/>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marR="0" indent="-514350">
              <a:spcAft>
                <a:spcPts val="1800"/>
              </a:spcAft>
              <a:buFont typeface="+mj-lt"/>
              <a:buAutoNum type="alphaUcPeriod"/>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A recognition that God is the source of the gift(s)</a:t>
            </a:r>
          </a:p>
          <a:p>
            <a:pPr marL="514350" marR="0" indent="-514350">
              <a:spcAft>
                <a:spcPts val="1800"/>
              </a:spcAft>
              <a:buFont typeface="+mj-lt"/>
              <a:buAutoNum type="alphaUcPeriod"/>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His (our) role is that of a steward rather than owner</a:t>
            </a:r>
          </a:p>
          <a:p>
            <a:pPr marL="514350" marR="0" indent="-514350">
              <a:spcAft>
                <a:spcPts val="1800"/>
              </a:spcAft>
              <a:buFont typeface="+mj-lt"/>
              <a:buAutoNum type="alphaUcPeriod"/>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Trust in the “Promiser” over the promise</a:t>
            </a:r>
          </a:p>
          <a:p>
            <a:pPr marL="514350" marR="0" indent="-514350">
              <a:spcAft>
                <a:spcPts val="1800"/>
              </a:spcAft>
              <a:buFont typeface="+mj-lt"/>
              <a:buAutoNum type="alphaUcPeriod"/>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A recognition that surrender to God—His plans, directives, design, etc.—</a:t>
            </a:r>
            <a:r>
              <a:rPr lang="en-US" sz="3200" b="1" kern="1400" dirty="0">
                <a:solidFill>
                  <a:srgbClr val="FFC000"/>
                </a:solidFill>
                <a:effectLst/>
                <a:latin typeface="Times New Roman" panose="02020603050405020304" pitchFamily="18" charset="0"/>
                <a:ea typeface="Times New Roman" panose="02020603050405020304" pitchFamily="18" charset="0"/>
                <a:cs typeface="Times New Roman" panose="02020603050405020304" pitchFamily="18" charset="0"/>
              </a:rPr>
              <a:t>is worship</a:t>
            </a:r>
          </a:p>
        </p:txBody>
      </p:sp>
      <p:sp>
        <p:nvSpPr>
          <p:cNvPr id="5" name="TextBox 4">
            <a:extLst>
              <a:ext uri="{FF2B5EF4-FFF2-40B4-BE49-F238E27FC236}">
                <a16:creationId xmlns:a16="http://schemas.microsoft.com/office/drawing/2014/main" id="{49810C91-36CA-B0AA-1119-503411B5DAFC}"/>
              </a:ext>
            </a:extLst>
          </p:cNvPr>
          <p:cNvSpPr txBox="1"/>
          <p:nvPr/>
        </p:nvSpPr>
        <p:spPr>
          <a:xfrm>
            <a:off x="760412" y="5066856"/>
            <a:ext cx="10744200" cy="156966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1800"/>
              </a:spcAft>
              <a:buClrTx/>
              <a:buSzTx/>
              <a:buFontTx/>
              <a:buNone/>
              <a:tabLst/>
              <a:defRPr/>
            </a:pPr>
            <a:r>
              <a:rPr kumimoji="0" lang="en-US" sz="3200" b="0" i="0" u="none" strike="noStrike" kern="14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Essentially, Abraham’s obedience declared that while Isaac was his "only son, whom he loved," Isaac was first and foremost God's—to give, to take, or to redeem as He saw fit.</a:t>
            </a:r>
          </a:p>
        </p:txBody>
      </p:sp>
    </p:spTree>
    <p:extLst>
      <p:ext uri="{BB962C8B-B14F-4D97-AF65-F5344CB8AC3E}">
        <p14:creationId xmlns:p14="http://schemas.microsoft.com/office/powerpoint/2010/main" val="41400585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31" presetClass="entr" presetSubtype="0"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anim calcmode="lin" valueType="num">
                                      <p:cBhvr>
                                        <p:cTn id="35" dur="1000" fill="hold"/>
                                        <p:tgtEl>
                                          <p:spTgt spid="5"/>
                                        </p:tgtEl>
                                        <p:attrNameLst>
                                          <p:attrName>ppt_w</p:attrName>
                                        </p:attrNameLst>
                                      </p:cBhvr>
                                      <p:tavLst>
                                        <p:tav tm="0">
                                          <p:val>
                                            <p:fltVal val="0"/>
                                          </p:val>
                                        </p:tav>
                                        <p:tav tm="100000">
                                          <p:val>
                                            <p:strVal val="#ppt_w"/>
                                          </p:val>
                                        </p:tav>
                                      </p:tavLst>
                                    </p:anim>
                                    <p:anim calcmode="lin" valueType="num">
                                      <p:cBhvr>
                                        <p:cTn id="36" dur="1000" fill="hold"/>
                                        <p:tgtEl>
                                          <p:spTgt spid="5"/>
                                        </p:tgtEl>
                                        <p:attrNameLst>
                                          <p:attrName>ppt_h</p:attrName>
                                        </p:attrNameLst>
                                      </p:cBhvr>
                                      <p:tavLst>
                                        <p:tav tm="0">
                                          <p:val>
                                            <p:fltVal val="0"/>
                                          </p:val>
                                        </p:tav>
                                        <p:tav tm="100000">
                                          <p:val>
                                            <p:strVal val="#ppt_h"/>
                                          </p:val>
                                        </p:tav>
                                      </p:tavLst>
                                    </p:anim>
                                    <p:anim calcmode="lin" valueType="num">
                                      <p:cBhvr>
                                        <p:cTn id="37" dur="1000" fill="hold"/>
                                        <p:tgtEl>
                                          <p:spTgt spid="5"/>
                                        </p:tgtEl>
                                        <p:attrNameLst>
                                          <p:attrName>style.rotation</p:attrName>
                                        </p:attrNameLst>
                                      </p:cBhvr>
                                      <p:tavLst>
                                        <p:tav tm="0">
                                          <p:val>
                                            <p:fltVal val="90"/>
                                          </p:val>
                                        </p:tav>
                                        <p:tav tm="100000">
                                          <p:val>
                                            <p:fltVal val="0"/>
                                          </p:val>
                                        </p:tav>
                                      </p:tavLst>
                                    </p:anim>
                                    <p:animEffect transition="in" filter="fade">
                                      <p:cBhvr>
                                        <p:cTn id="38"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1A25AB-E807-1FD4-9552-DD7EEBAD5539}"/>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F4B95120-5BB2-1A11-178B-45ED1F57F2CD}"/>
              </a:ext>
            </a:extLst>
          </p:cNvPr>
          <p:cNvSpPr txBox="1"/>
          <p:nvPr/>
        </p:nvSpPr>
        <p:spPr>
          <a:xfrm>
            <a:off x="608012" y="457200"/>
            <a:ext cx="10629900" cy="2888035"/>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marR="0" lvl="0" indent="-514350">
              <a:lnSpc>
                <a:spcPct val="115000"/>
              </a:lnSpc>
              <a:spcAft>
                <a:spcPts val="600"/>
              </a:spcAft>
              <a:buFont typeface="+mj-lt"/>
              <a:buAutoNum type="arabicPeriod" startAt="6"/>
              <a:tabLst>
                <a:tab pos="1200150" algn="l"/>
              </a:tabLst>
            </a:pPr>
            <a:r>
              <a:rPr lang="en-US" sz="3200" kern="100" dirty="0">
                <a:effectLst/>
                <a:latin typeface="Times New Roman" panose="02020603050405020304" pitchFamily="18" charset="0"/>
                <a:ea typeface="Calibri" panose="020F0502020204030204" pitchFamily="34" charset="0"/>
                <a:cs typeface="Times New Roman" panose="02020603050405020304" pitchFamily="18" charset="0"/>
              </a:rPr>
              <a:t>Surrendering to God’s claim (right of ownership) is at the core of worship.  What does I Cor. 6:12, 13, 19, 20 say to you about ourselves and all we have been given by God?  What attitude must I have regarding the things I hold most dear if I am to truly have the heart of a worshiper? </a:t>
            </a:r>
            <a:endParaRPr lang="en-US" sz="32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3E0AC7D9-77DA-2DAD-10E3-AFE9FD96B814}"/>
              </a:ext>
            </a:extLst>
          </p:cNvPr>
          <p:cNvSpPr txBox="1"/>
          <p:nvPr/>
        </p:nvSpPr>
        <p:spPr>
          <a:xfrm>
            <a:off x="760412" y="3962400"/>
            <a:ext cx="10351655" cy="1077218"/>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R="0">
              <a:spcAft>
                <a:spcPts val="1800"/>
              </a:spcAf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These verses emphasize that the core of our existence as believers is defined by </a:t>
            </a:r>
            <a:r>
              <a:rPr lang="en-US" sz="3200" kern="1400" dirty="0">
                <a:solidFill>
                  <a:srgbClr val="FFC000"/>
                </a:solidFill>
                <a:latin typeface="Times New Roman" panose="02020603050405020304" pitchFamily="18" charset="0"/>
                <a:ea typeface="Times New Roman" panose="02020603050405020304" pitchFamily="18" charset="0"/>
                <a:cs typeface="Times New Roman" panose="02020603050405020304" pitchFamily="18" charset="0"/>
              </a:rPr>
              <a:t>divine ownership through redemption.</a:t>
            </a:r>
            <a:endParaRPr lang="en-US" sz="3200" kern="1400" dirty="0">
              <a:solidFill>
                <a:srgbClr val="FFC00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19956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ADE13F-8EC5-B69F-877F-B7511D1538EC}"/>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6F14D869-2012-8C68-AFFB-2992BB1FEC31}"/>
              </a:ext>
            </a:extLst>
          </p:cNvPr>
          <p:cNvSpPr txBox="1"/>
          <p:nvPr/>
        </p:nvSpPr>
        <p:spPr>
          <a:xfrm>
            <a:off x="608012" y="457200"/>
            <a:ext cx="10629900" cy="62279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marR="0" lvl="0" indent="-514350">
              <a:lnSpc>
                <a:spcPct val="115000"/>
              </a:lnSpc>
              <a:spcAft>
                <a:spcPts val="600"/>
              </a:spcAft>
              <a:buFont typeface="+mj-lt"/>
              <a:buAutoNum type="arabicPeriod" startAt="6"/>
              <a:tabLst>
                <a:tab pos="1200150" algn="l"/>
              </a:tabLst>
            </a:pPr>
            <a:r>
              <a:rPr lang="en-US" sz="3200" kern="100" dirty="0">
                <a:latin typeface="Times New Roman" panose="02020603050405020304" pitchFamily="18" charset="0"/>
                <a:ea typeface="Calibri" panose="020F0502020204030204" pitchFamily="34" charset="0"/>
                <a:cs typeface="Times New Roman" panose="02020603050405020304" pitchFamily="18" charset="0"/>
              </a:rPr>
              <a:t>What these verses say about ourselves is:</a:t>
            </a:r>
            <a:endParaRPr lang="en-US" sz="32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E2EEA387-5D9F-59FA-222D-6456FDEB39ED}"/>
              </a:ext>
            </a:extLst>
          </p:cNvPr>
          <p:cNvSpPr txBox="1"/>
          <p:nvPr/>
        </p:nvSpPr>
        <p:spPr>
          <a:xfrm>
            <a:off x="1217612" y="1295400"/>
            <a:ext cx="9742055" cy="3970318"/>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457200" marR="0" indent="-457200">
              <a:spcAft>
                <a:spcPts val="1800"/>
              </a:spcAft>
              <a:buFont typeface="Arial" panose="020B0604020202020204" pitchFamily="34" charset="0"/>
              <a:buChar char="•"/>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We are a purchased people…w</a:t>
            </a: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e are not our own</a:t>
            </a:r>
          </a:p>
          <a:p>
            <a:pPr marL="457200" marR="0" indent="-457200">
              <a:spcAft>
                <a:spcPts val="1800"/>
              </a:spcAft>
              <a:buFont typeface="Arial" panose="020B0604020202020204" pitchFamily="34" charset="0"/>
              <a:buChar char="•"/>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We are “living temples”</a:t>
            </a:r>
          </a:p>
          <a:p>
            <a:pPr marL="457200" marR="0" indent="-457200">
              <a:spcAft>
                <a:spcPts val="1800"/>
              </a:spcAft>
              <a:buFont typeface="Arial" panose="020B0604020202020204" pitchFamily="34" charset="0"/>
              <a:buChar char="•"/>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We enjoy </a:t>
            </a:r>
            <a:r>
              <a:rPr lang="en-US" sz="3200" kern="1400" dirty="0">
                <a:solidFill>
                  <a:srgbClr val="FFC000"/>
                </a:solidFill>
                <a:latin typeface="Times New Roman" panose="02020603050405020304" pitchFamily="18" charset="0"/>
                <a:ea typeface="Times New Roman" panose="02020603050405020304" pitchFamily="18" charset="0"/>
                <a:cs typeface="Times New Roman" panose="02020603050405020304" pitchFamily="18" charset="0"/>
              </a:rPr>
              <a:t>freedom with boundaries</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a:t>
            </a:r>
          </a:p>
          <a:p>
            <a:pPr marR="0">
              <a:spcAft>
                <a:spcPts val="1800"/>
              </a:spcAft>
            </a:pPr>
            <a:endPar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spcAft>
                <a:spcPts val="1800"/>
              </a:spcAf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This, in turn, helps produce a particular attitude that a true worshiper possesses…</a:t>
            </a:r>
            <a:endPar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5522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A2CD4F-408A-D6CB-B276-351DA4BAE85B}"/>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0EFC122E-8E97-4D30-015F-60E2C814232B}"/>
              </a:ext>
            </a:extLst>
          </p:cNvPr>
          <p:cNvSpPr txBox="1"/>
          <p:nvPr/>
        </p:nvSpPr>
        <p:spPr>
          <a:xfrm>
            <a:off x="608012" y="457200"/>
            <a:ext cx="10629900" cy="1189108"/>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marR="0" lvl="0" indent="-514350">
              <a:lnSpc>
                <a:spcPct val="115000"/>
              </a:lnSpc>
              <a:spcAft>
                <a:spcPts val="600"/>
              </a:spcAft>
              <a:buFont typeface="+mj-lt"/>
              <a:buAutoNum type="arabicPeriod" startAt="6"/>
              <a:tabLst>
                <a:tab pos="1200150" algn="l"/>
              </a:tabLst>
            </a:pPr>
            <a:r>
              <a:rPr lang="en-US" sz="3200" kern="100" dirty="0">
                <a:latin typeface="Times New Roman" panose="02020603050405020304" pitchFamily="18" charset="0"/>
                <a:ea typeface="Calibri" panose="020F0502020204030204" pitchFamily="34" charset="0"/>
                <a:cs typeface="Times New Roman" panose="02020603050405020304" pitchFamily="18" charset="0"/>
              </a:rPr>
              <a:t>The attitude of a true worshiper produces the following qualities:</a:t>
            </a:r>
            <a:endParaRPr lang="en-US" sz="32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14F8E15F-E33D-54BA-353C-7B66C1B1B645}"/>
              </a:ext>
            </a:extLst>
          </p:cNvPr>
          <p:cNvSpPr txBox="1"/>
          <p:nvPr/>
        </p:nvSpPr>
        <p:spPr>
          <a:xfrm>
            <a:off x="1141412" y="1828800"/>
            <a:ext cx="9742055" cy="4001095"/>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457200" marR="0" indent="-457200">
              <a:spcAft>
                <a:spcPts val="1800"/>
              </a:spcAft>
              <a:buFont typeface="Arial" panose="020B0604020202020204" pitchFamily="34" charset="0"/>
              <a:buChar char="•"/>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Radical surrender: worship is the act of offering your “whole being” back to Him for His purposes</a:t>
            </a:r>
            <a:endPar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marR="0" indent="-457200">
              <a:spcAft>
                <a:spcPts val="1800"/>
              </a:spcAft>
              <a:buFont typeface="Arial" panose="020B0604020202020204" pitchFamily="34" charset="0"/>
              <a:buChar char="•"/>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Reverence over rights—the goal is no longer “self-gratification” but glorifying God in every action</a:t>
            </a:r>
          </a:p>
          <a:p>
            <a:pPr marL="457200" marR="0" indent="-457200">
              <a:spcAft>
                <a:spcPts val="1800"/>
              </a:spcAft>
              <a:buFont typeface="Arial" panose="020B0604020202020204" pitchFamily="34" charset="0"/>
              <a:buChar char="•"/>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Holding things loosely—treating your most cherished gifts as loans from God that He has the right to direct or reclaim</a:t>
            </a:r>
          </a:p>
        </p:txBody>
      </p:sp>
    </p:spTree>
    <p:extLst>
      <p:ext uri="{BB962C8B-B14F-4D97-AF65-F5344CB8AC3E}">
        <p14:creationId xmlns:p14="http://schemas.microsoft.com/office/powerpoint/2010/main" val="12125476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BBFF60-3ACA-350E-58A1-B1E43202B57E}"/>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02C3B0D7-22B3-BE0E-08DD-6B2593B4502F}"/>
              </a:ext>
            </a:extLst>
          </p:cNvPr>
          <p:cNvSpPr txBox="1"/>
          <p:nvPr/>
        </p:nvSpPr>
        <p:spPr>
          <a:xfrm>
            <a:off x="608012" y="457200"/>
            <a:ext cx="10629900" cy="3454344"/>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marR="0" lvl="0" indent="-514350">
              <a:lnSpc>
                <a:spcPct val="115000"/>
              </a:lnSpc>
              <a:spcAft>
                <a:spcPts val="600"/>
              </a:spcAft>
              <a:buFont typeface="+mj-lt"/>
              <a:buAutoNum type="arabicPeriod" startAt="7"/>
              <a:tabLst>
                <a:tab pos="1200150" algn="l"/>
              </a:tabLst>
            </a:pPr>
            <a:r>
              <a:rPr lang="en-US" sz="3200" kern="100" dirty="0">
                <a:effectLst/>
                <a:latin typeface="Times New Roman" panose="02020603050405020304" pitchFamily="18" charset="0"/>
                <a:ea typeface="Calibri" panose="020F0502020204030204" pitchFamily="34" charset="0"/>
                <a:cs typeface="Times New Roman" panose="02020603050405020304" pitchFamily="18" charset="0"/>
              </a:rPr>
              <a:t>When Abraham released Isaac, by surrendering him as a sacrifice to God, he discovered something about the nature of God.  Does God demand those things dearest to us because He needs them?  If not, why does He require them?  What are we released from when we relinquish control and claim over those things?</a:t>
            </a:r>
            <a:endParaRPr lang="en-US" sz="32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DB3DF580-8460-DE74-DA35-BD8E87DAB901}"/>
              </a:ext>
            </a:extLst>
          </p:cNvPr>
          <p:cNvSpPr txBox="1"/>
          <p:nvPr/>
        </p:nvSpPr>
        <p:spPr>
          <a:xfrm>
            <a:off x="1076757" y="4191000"/>
            <a:ext cx="10035310" cy="1569660"/>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R="0">
              <a:spcAft>
                <a:spcPts val="1800"/>
              </a:spcAf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No, God doesn't demand the things dearest to us because </a:t>
            </a:r>
            <a:r>
              <a:rPr lang="en-US" sz="3200" i="1" kern="1400" dirty="0">
                <a:solidFill>
                  <a:srgbClr val="FFC000"/>
                </a:solidFill>
                <a:latin typeface="Times New Roman" panose="02020603050405020304" pitchFamily="18" charset="0"/>
                <a:ea typeface="Times New Roman" panose="02020603050405020304" pitchFamily="18" charset="0"/>
                <a:cs typeface="Times New Roman" panose="02020603050405020304" pitchFamily="18" charset="0"/>
              </a:rPr>
              <a:t>He needs them</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—He is already the owner of the universe and lacks nothing. Instead, </a:t>
            </a:r>
            <a:r>
              <a:rPr lang="en-US" sz="3200" kern="1400" dirty="0">
                <a:solidFill>
                  <a:srgbClr val="FFC000"/>
                </a:solidFill>
                <a:latin typeface="Times New Roman" panose="02020603050405020304" pitchFamily="18" charset="0"/>
                <a:ea typeface="Times New Roman" panose="02020603050405020304" pitchFamily="18" charset="0"/>
                <a:cs typeface="Times New Roman" panose="02020603050405020304" pitchFamily="18" charset="0"/>
              </a:rPr>
              <a:t>He requires them for our benefit</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32333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3B2AD6-AA6B-A027-A2F0-0B49F1D6D26F}"/>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3D3A3FD8-27B1-23DD-D948-C5D68BF416FF}"/>
              </a:ext>
            </a:extLst>
          </p:cNvPr>
          <p:cNvSpPr txBox="1"/>
          <p:nvPr/>
        </p:nvSpPr>
        <p:spPr>
          <a:xfrm>
            <a:off x="608012" y="457200"/>
            <a:ext cx="10629900" cy="62279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marR="0" lvl="0" indent="-514350">
              <a:lnSpc>
                <a:spcPct val="115000"/>
              </a:lnSpc>
              <a:spcAft>
                <a:spcPts val="600"/>
              </a:spcAft>
              <a:buFont typeface="+mj-lt"/>
              <a:buAutoNum type="arabicPeriod" startAt="7"/>
              <a:tabLst>
                <a:tab pos="1200150" algn="l"/>
              </a:tabLst>
            </a:pPr>
            <a:r>
              <a:rPr lang="en-US" sz="3200" kern="100" dirty="0">
                <a:latin typeface="Times New Roman" panose="02020603050405020304" pitchFamily="18" charset="0"/>
                <a:ea typeface="Calibri" panose="020F0502020204030204" pitchFamily="34" charset="0"/>
                <a:cs typeface="Times New Roman" panose="02020603050405020304" pitchFamily="18" charset="0"/>
              </a:rPr>
              <a:t>Why God requires them:</a:t>
            </a:r>
            <a:endParaRPr lang="en-US" sz="32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9E854A42-F420-EC44-0643-EF3F1260E722}"/>
              </a:ext>
            </a:extLst>
          </p:cNvPr>
          <p:cNvSpPr txBox="1"/>
          <p:nvPr/>
        </p:nvSpPr>
        <p:spPr>
          <a:xfrm>
            <a:off x="1217612" y="1295400"/>
            <a:ext cx="9742055" cy="3247043"/>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457200" marR="0" indent="-457200">
              <a:spcAft>
                <a:spcPts val="1800"/>
              </a:spcAft>
              <a:buFont typeface="Arial" panose="020B0604020202020204" pitchFamily="34" charset="0"/>
              <a:buChar char="•"/>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To test our priority</a:t>
            </a:r>
            <a:endPar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marR="0" indent="-457200">
              <a:spcAft>
                <a:spcPts val="1800"/>
              </a:spcAft>
              <a:buFont typeface="Arial" panose="020B0604020202020204" pitchFamily="34" charset="0"/>
              <a:buChar char="•"/>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To mature our faith</a:t>
            </a:r>
          </a:p>
          <a:p>
            <a:pPr marL="457200" marR="0" indent="-457200">
              <a:spcAft>
                <a:spcPts val="1800"/>
              </a:spcAft>
              <a:buFont typeface="Arial" panose="020B0604020202020204" pitchFamily="34" charset="0"/>
              <a:buChar char="•"/>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To reveal His provision…</a:t>
            </a:r>
          </a:p>
          <a:p>
            <a:pPr marL="914400" marR="0">
              <a:spcAft>
                <a:spcPts val="1800"/>
              </a:spcAf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We often don’t see God’s provision  until we let go of our own “backup plans”</a:t>
            </a:r>
            <a:endPar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730234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75C970-E2F9-55E4-48B9-7185AB518FA0}"/>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87E0CAB9-132B-C0C4-1434-648A489E78F7}"/>
              </a:ext>
            </a:extLst>
          </p:cNvPr>
          <p:cNvSpPr txBox="1"/>
          <p:nvPr/>
        </p:nvSpPr>
        <p:spPr>
          <a:xfrm>
            <a:off x="608012" y="457200"/>
            <a:ext cx="10629900" cy="2888035"/>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marR="0" lvl="0" indent="-514350">
              <a:lnSpc>
                <a:spcPct val="115000"/>
              </a:lnSpc>
              <a:spcAft>
                <a:spcPts val="600"/>
              </a:spcAft>
              <a:buFont typeface="+mj-lt"/>
              <a:buAutoNum type="arabicPeriod" startAt="8"/>
              <a:tabLst>
                <a:tab pos="1200150" algn="l"/>
              </a:tabLst>
            </a:pPr>
            <a:r>
              <a:rPr lang="en-US" sz="3200" kern="100" dirty="0">
                <a:effectLst/>
                <a:latin typeface="Times New Roman" panose="02020603050405020304" pitchFamily="18" charset="0"/>
                <a:ea typeface="Calibri" panose="020F0502020204030204" pitchFamily="34" charset="0"/>
                <a:cs typeface="Times New Roman" panose="02020603050405020304" pitchFamily="18" charset="0"/>
              </a:rPr>
              <a:t>It is clear that God asked Abraham to offer Isaac, neither to exploit Abraham’s emotions or to destroy Isaac’s life.  What fear did God forever take away from Abraham; or, said another way, with what assurance did Abraham come away from the experience?</a:t>
            </a:r>
            <a:endParaRPr lang="en-US" sz="32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27D1442C-1BD7-E314-8821-CF74CE00DEA3}"/>
              </a:ext>
            </a:extLst>
          </p:cNvPr>
          <p:cNvSpPr txBox="1"/>
          <p:nvPr/>
        </p:nvSpPr>
        <p:spPr>
          <a:xfrm>
            <a:off x="760412" y="3962400"/>
            <a:ext cx="10351655" cy="1077218"/>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R="0">
              <a:spcAft>
                <a:spcPts val="1800"/>
              </a:spcAf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When we relinquish control we are set free from three key things I want to draw your attention to…</a:t>
            </a:r>
            <a:endParaRPr lang="en-US" sz="3200" kern="1400" dirty="0">
              <a:solidFill>
                <a:srgbClr val="FFC00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43215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9AD06B-9870-480C-76B9-EDF0DB8406B2}"/>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EB63CC47-AF66-4255-E169-A3FE89266567}"/>
              </a:ext>
            </a:extLst>
          </p:cNvPr>
          <p:cNvSpPr txBox="1"/>
          <p:nvPr/>
        </p:nvSpPr>
        <p:spPr>
          <a:xfrm>
            <a:off x="608012" y="457200"/>
            <a:ext cx="10629900" cy="1189108"/>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marR="0" lvl="0" indent="-514350">
              <a:lnSpc>
                <a:spcPct val="115000"/>
              </a:lnSpc>
              <a:spcAft>
                <a:spcPts val="600"/>
              </a:spcAft>
              <a:buFont typeface="+mj-lt"/>
              <a:buAutoNum type="arabicPeriod" startAt="8"/>
              <a:tabLst>
                <a:tab pos="1200150" algn="l"/>
              </a:tabLst>
            </a:pPr>
            <a:r>
              <a:rPr lang="en-US" sz="3200" kern="100" dirty="0">
                <a:latin typeface="Times New Roman" panose="02020603050405020304" pitchFamily="18" charset="0"/>
                <a:ea typeface="Calibri" panose="020F0502020204030204" pitchFamily="34" charset="0"/>
                <a:cs typeface="Times New Roman" panose="02020603050405020304" pitchFamily="18" charset="0"/>
              </a:rPr>
              <a:t>Three things we are set free from when we relinquish control are:</a:t>
            </a:r>
            <a:endParaRPr lang="en-US" sz="32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5BAB4963-9DEC-D691-B577-FCCBD127D650}"/>
              </a:ext>
            </a:extLst>
          </p:cNvPr>
          <p:cNvSpPr txBox="1"/>
          <p:nvPr/>
        </p:nvSpPr>
        <p:spPr>
          <a:xfrm>
            <a:off x="1141412" y="1905000"/>
            <a:ext cx="9742055" cy="4001095"/>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457200" marR="0" indent="-457200">
              <a:spcAft>
                <a:spcPts val="1800"/>
              </a:spcAft>
              <a:buFont typeface="Arial" panose="020B0604020202020204" pitchFamily="34" charset="0"/>
              <a:buChar char="•"/>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Anxiety and fear. We are released from the paralyzing fear of loss. </a:t>
            </a:r>
            <a:endPar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marR="0" indent="-457200">
              <a:spcAft>
                <a:spcPts val="1800"/>
              </a:spcAft>
              <a:buFont typeface="Arial" panose="020B0604020202020204" pitchFamily="34" charset="0"/>
              <a:buChar char="•"/>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The burden of ownership: trying to “protect” and “sustain” what we love is exhausting.</a:t>
            </a:r>
          </a:p>
          <a:p>
            <a:pPr marL="457200" marR="0" indent="-457200">
              <a:spcAft>
                <a:spcPts val="1800"/>
              </a:spcAft>
              <a:buFont typeface="Arial" panose="020B0604020202020204" pitchFamily="34" charset="0"/>
              <a:buChar char="•"/>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Idolatry—things we hold too tightly eventually start to own us; letting go breaks that power and restores our spiritual freedom.</a:t>
            </a:r>
          </a:p>
        </p:txBody>
      </p:sp>
    </p:spTree>
    <p:extLst>
      <p:ext uri="{BB962C8B-B14F-4D97-AF65-F5344CB8AC3E}">
        <p14:creationId xmlns:p14="http://schemas.microsoft.com/office/powerpoint/2010/main" val="14137091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a:extLst>
              <a:ext uri="{FF2B5EF4-FFF2-40B4-BE49-F238E27FC236}">
                <a16:creationId xmlns:a16="http://schemas.microsoft.com/office/drawing/2014/main" id="{B64E8B1A-5583-574F-18D3-338C93D26255}"/>
              </a:ext>
            </a:extLst>
          </p:cNvPr>
          <p:cNvSpPr txBox="1"/>
          <p:nvPr/>
        </p:nvSpPr>
        <p:spPr>
          <a:xfrm>
            <a:off x="779462" y="1143000"/>
            <a:ext cx="10496550" cy="3854388"/>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R="0" lvl="0">
              <a:lnSpc>
                <a:spcPct val="115000"/>
              </a:lnSpc>
              <a:spcAft>
                <a:spcPts val="600"/>
              </a:spcAft>
              <a:tabLst>
                <a:tab pos="1200150" algn="l"/>
              </a:tabLst>
            </a:pPr>
            <a:r>
              <a:rPr lang="en-US" sz="5400" kern="100" dirty="0">
                <a:solidFill>
                  <a:srgbClr val="FFC000"/>
                </a:solidFill>
                <a:effectLst/>
                <a:latin typeface="Times New Roman" panose="02020603050405020304" pitchFamily="18" charset="0"/>
                <a:ea typeface="Calibri" panose="020F0502020204030204" pitchFamily="34" charset="0"/>
                <a:cs typeface="Times New Roman" panose="02020603050405020304" pitchFamily="18" charset="0"/>
              </a:rPr>
              <a:t>By surrendering, we aren't "losing" our treasures; we are placing them in the only hands secure enough to hold them.</a:t>
            </a:r>
            <a:endParaRPr lang="en-US" sz="5400"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650214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172A49-B281-BD10-0B0C-4A89EB296712}"/>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E7386EFD-A31E-7617-7303-B3C2E8FE7FD0}"/>
              </a:ext>
            </a:extLst>
          </p:cNvPr>
          <p:cNvSpPr txBox="1"/>
          <p:nvPr/>
        </p:nvSpPr>
        <p:spPr>
          <a:xfrm>
            <a:off x="646112" y="741726"/>
            <a:ext cx="10896600" cy="4318875"/>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lnSpc>
                <a:spcPct val="115000"/>
              </a:lnSpc>
              <a:spcAft>
                <a:spcPts val="600"/>
              </a:spcAft>
              <a:buNone/>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In the last study we looked at John 4:23-24 where Jesus said that we must worship God in spirit and in truth, and what that means.  To summarize, worship is:</a:t>
            </a:r>
          </a:p>
          <a:p>
            <a:pPr marL="457200" marR="0" indent="-457200">
              <a:lnSpc>
                <a:spcPct val="115000"/>
              </a:lnSpc>
              <a:spcAft>
                <a:spcPts val="600"/>
              </a:spcAft>
              <a:buFont typeface="Arial" panose="020B0604020202020204" pitchFamily="34" charset="0"/>
              <a:buChar char="•"/>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a total surrender of my will to God</a:t>
            </a:r>
          </a:p>
          <a:p>
            <a:pPr marL="457200" marR="0" indent="-457200">
              <a:lnSpc>
                <a:spcPct val="115000"/>
              </a:lnSpc>
              <a:spcAft>
                <a:spcPts val="600"/>
              </a:spcAft>
              <a:buFont typeface="Arial" panose="020B0604020202020204" pitchFamily="34" charset="0"/>
              <a:buChar char="•"/>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something that takes place in the spiritual realm, but also </a:t>
            </a:r>
          </a:p>
          <a:p>
            <a:pPr marL="457200" marR="0" indent="-457200">
              <a:lnSpc>
                <a:spcPct val="115000"/>
              </a:lnSpc>
              <a:spcAft>
                <a:spcPts val="600"/>
              </a:spcAft>
              <a:buFont typeface="Arial" panose="020B0604020202020204" pitchFamily="34" charset="0"/>
              <a:buChar char="•"/>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has physical realm manifestations</a:t>
            </a:r>
          </a:p>
          <a:p>
            <a:pPr marL="457200" marR="0" indent="-457200">
              <a:lnSpc>
                <a:spcPct val="115000"/>
              </a:lnSpc>
              <a:spcAft>
                <a:spcPts val="600"/>
              </a:spcAft>
              <a:buFont typeface="Arial" panose="020B0604020202020204" pitchFamily="34" charset="0"/>
              <a:buChar char="•"/>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An expression that springs from our deep love for God</a:t>
            </a:r>
          </a:p>
        </p:txBody>
      </p:sp>
    </p:spTree>
    <p:extLst>
      <p:ext uri="{BB962C8B-B14F-4D97-AF65-F5344CB8AC3E}">
        <p14:creationId xmlns:p14="http://schemas.microsoft.com/office/powerpoint/2010/main" val="31588245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FABE02-2ACE-0999-6B53-9F78C80D0D6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E0E316C1-3955-1BC0-B427-6D4103CAB57A}"/>
              </a:ext>
            </a:extLst>
          </p:cNvPr>
          <p:cNvSpPr txBox="1"/>
          <p:nvPr/>
        </p:nvSpPr>
        <p:spPr>
          <a:xfrm>
            <a:off x="531812" y="533400"/>
            <a:ext cx="10629900" cy="1189108"/>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R="0" lvl="0">
              <a:lnSpc>
                <a:spcPct val="115000"/>
              </a:lnSpc>
              <a:spcAft>
                <a:spcPts val="600"/>
              </a:spcAft>
              <a:tabLst>
                <a:tab pos="1200150" algn="l"/>
              </a:tabLst>
            </a:pPr>
            <a:r>
              <a:rPr lang="en-US" sz="3200" kern="100" dirty="0">
                <a:effectLst/>
                <a:latin typeface="Times New Roman" panose="02020603050405020304" pitchFamily="18" charset="0"/>
                <a:ea typeface="Calibri" panose="020F0502020204030204" pitchFamily="34" charset="0"/>
                <a:cs typeface="Times New Roman" panose="02020603050405020304" pitchFamily="18" charset="0"/>
              </a:rPr>
              <a:t>To help with the personal reflection homework, consider these additional questions:</a:t>
            </a:r>
            <a:endParaRPr lang="en-US" sz="32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97628E5A-DAAF-1AD3-4467-942538904066}"/>
              </a:ext>
            </a:extLst>
          </p:cNvPr>
          <p:cNvSpPr txBox="1"/>
          <p:nvPr/>
        </p:nvSpPr>
        <p:spPr>
          <a:xfrm>
            <a:off x="608012" y="1828800"/>
            <a:ext cx="10820400" cy="4493538"/>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457200" marR="0" indent="-457200">
              <a:spcAft>
                <a:spcPts val="1800"/>
              </a:spcAft>
              <a:buFont typeface="Arial" panose="020B0604020202020204" pitchFamily="34" charset="0"/>
              <a:buChar char="•"/>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In what practical area of your life this week—your </a:t>
            </a:r>
            <a:r>
              <a:rPr lang="en-US" sz="3200" b="1" kern="1400" dirty="0">
                <a:latin typeface="Times New Roman" panose="02020603050405020304" pitchFamily="18" charset="0"/>
                <a:ea typeface="Times New Roman" panose="02020603050405020304" pitchFamily="18" charset="0"/>
                <a:cs typeface="Times New Roman" panose="02020603050405020304" pitchFamily="18" charset="0"/>
              </a:rPr>
              <a:t>time</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your </a:t>
            </a:r>
            <a:r>
              <a:rPr lang="en-US" sz="3200" b="1" kern="1400" dirty="0">
                <a:latin typeface="Times New Roman" panose="02020603050405020304" pitchFamily="18" charset="0"/>
                <a:ea typeface="Times New Roman" panose="02020603050405020304" pitchFamily="18" charset="0"/>
                <a:cs typeface="Times New Roman" panose="02020603050405020304" pitchFamily="18" charset="0"/>
              </a:rPr>
              <a:t>health</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or your </a:t>
            </a:r>
            <a:r>
              <a:rPr lang="en-US" sz="3200" b="1" kern="1400" dirty="0">
                <a:latin typeface="Times New Roman" panose="02020603050405020304" pitchFamily="18" charset="0"/>
                <a:ea typeface="Times New Roman" panose="02020603050405020304" pitchFamily="18" charset="0"/>
                <a:cs typeface="Times New Roman" panose="02020603050405020304" pitchFamily="18" charset="0"/>
              </a:rPr>
              <a:t>possessions</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—could you more intentionally acknowledge God’s ownership?</a:t>
            </a:r>
            <a:endPar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marR="0" indent="-457200">
              <a:spcAft>
                <a:spcPts val="1800"/>
              </a:spcAft>
              <a:buFont typeface="Arial" panose="020B0604020202020204" pitchFamily="34" charset="0"/>
              <a:buChar char="•"/>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What is one “gift” or </a:t>
            </a:r>
            <a:r>
              <a:rPr lang="en-US" sz="3200" kern="1400" dirty="0" err="1">
                <a:effectLst/>
                <a:latin typeface="Times New Roman" panose="02020603050405020304" pitchFamily="18" charset="0"/>
                <a:ea typeface="Times New Roman" panose="02020603050405020304" pitchFamily="18" charset="0"/>
                <a:cs typeface="Times New Roman" panose="02020603050405020304" pitchFamily="18" charset="0"/>
              </a:rPr>
              <a:t>blessiog</a:t>
            </a: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 in your own life you find </a:t>
            </a:r>
            <a:r>
              <a:rPr lang="en-US" sz="3200" b="1" kern="1400" dirty="0">
                <a:effectLst/>
                <a:latin typeface="Times New Roman" panose="02020603050405020304" pitchFamily="18" charset="0"/>
                <a:ea typeface="Times New Roman" panose="02020603050405020304" pitchFamily="18" charset="0"/>
                <a:cs typeface="Times New Roman" panose="02020603050405020304" pitchFamily="18" charset="0"/>
              </a:rPr>
              <a:t>difficult to hold loosely</a:t>
            </a: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 as Abraham did with Isaac?</a:t>
            </a:r>
          </a:p>
          <a:p>
            <a:pPr marL="457200" marR="0" indent="-457200">
              <a:spcAft>
                <a:spcPts val="1800"/>
              </a:spcAft>
              <a:buFont typeface="Arial" panose="020B0604020202020204" pitchFamily="34" charset="0"/>
              <a:buChar char="•"/>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Is there a specific </a:t>
            </a:r>
            <a:r>
              <a:rPr lang="en-US" sz="3200" b="1" kern="1400" dirty="0">
                <a:latin typeface="Times New Roman" panose="02020603050405020304" pitchFamily="18" charset="0"/>
                <a:ea typeface="Times New Roman" panose="02020603050405020304" pitchFamily="18" charset="0"/>
                <a:cs typeface="Times New Roman" panose="02020603050405020304" pitchFamily="18" charset="0"/>
              </a:rPr>
              <a:t>worry</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or </a:t>
            </a:r>
            <a:r>
              <a:rPr lang="en-US" sz="3200" b="1" kern="1400" dirty="0">
                <a:latin typeface="Times New Roman" panose="02020603050405020304" pitchFamily="18" charset="0"/>
                <a:ea typeface="Times New Roman" panose="02020603050405020304" pitchFamily="18" charset="0"/>
                <a:cs typeface="Times New Roman" panose="02020603050405020304" pitchFamily="18" charset="0"/>
              </a:rPr>
              <a:t>responsibility</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you’ve been carrying that feels like it’s becoming a “burden of ownership” rather than </a:t>
            </a:r>
            <a:r>
              <a:rPr lang="en-US" sz="3200" kern="1400">
                <a:latin typeface="Times New Roman" panose="02020603050405020304" pitchFamily="18" charset="0"/>
                <a:ea typeface="Times New Roman" panose="02020603050405020304" pitchFamily="18" charset="0"/>
                <a:cs typeface="Times New Roman" panose="02020603050405020304" pitchFamily="18" charset="0"/>
              </a:rPr>
              <a:t>a gift?</a:t>
            </a:r>
            <a:endParaRPr lang="en-US" sz="3200" kern="1400"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2142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Effect transition="in" filter="fade">
                                      <p:cBhvr>
                                        <p:cTn id="21" dur="1000"/>
                                        <p:tgtEl>
                                          <p:spTgt spid="4">
                                            <p:txEl>
                                              <p:pRg st="2" end="2"/>
                                            </p:txEl>
                                          </p:spTgt>
                                        </p:tgtEl>
                                      </p:cBhvr>
                                    </p:animEffect>
                                    <p:anim calcmode="lin" valueType="num">
                                      <p:cBhvr>
                                        <p:cTn id="22"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a:extLst>
              <a:ext uri="{FF2B5EF4-FFF2-40B4-BE49-F238E27FC236}">
                <a16:creationId xmlns:a16="http://schemas.microsoft.com/office/drawing/2014/main" id="{0C3E53E0-8062-90C8-7D00-BD207907A4AA}"/>
              </a:ext>
            </a:extLst>
          </p:cNvPr>
          <p:cNvSpPr txBox="1"/>
          <p:nvPr/>
        </p:nvSpPr>
        <p:spPr>
          <a:xfrm>
            <a:off x="646112" y="741726"/>
            <a:ext cx="10896600" cy="2389116"/>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lnSpc>
                <a:spcPct val="115000"/>
              </a:lnSpc>
              <a:spcAft>
                <a:spcPts val="600"/>
              </a:spcAft>
              <a:buNone/>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Question 1 </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recalls the “homework” you were asked to do from last lesson…</a:t>
            </a:r>
          </a:p>
          <a:p>
            <a:pPr marL="460375" marR="0" indent="-460375">
              <a:lnSpc>
                <a:spcPct val="115000"/>
              </a:lnSpc>
              <a:spcAft>
                <a:spcPts val="600"/>
              </a:spcAft>
              <a:buNone/>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What a</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dditional aspects and thoughts about worship have become part of your understanding?</a:t>
            </a:r>
            <a:endPar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695232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9CF0E0-AC6C-E6F5-FC55-262416BCBEFD}"/>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54031C60-371B-CF7C-211B-A0C8DA82CC45}"/>
              </a:ext>
            </a:extLst>
          </p:cNvPr>
          <p:cNvSpPr txBox="1"/>
          <p:nvPr/>
        </p:nvSpPr>
        <p:spPr>
          <a:xfrm>
            <a:off x="1141412" y="1524000"/>
            <a:ext cx="10325100" cy="3016210"/>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marR="0" indent="-514350">
              <a:spcAft>
                <a:spcPts val="1800"/>
              </a:spcAft>
              <a:buFont typeface="+mj-lt"/>
              <a:buAutoNum type="alphaLcPeriod"/>
              <a:tabLst>
                <a:tab pos="460375" algn="l"/>
              </a:tabLs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What is the </a:t>
            </a:r>
            <a:r>
              <a:rPr lang="en-US" sz="3200" kern="1400" dirty="0" err="1">
                <a:latin typeface="Times New Roman" panose="02020603050405020304" pitchFamily="18" charset="0"/>
                <a:ea typeface="Times New Roman" panose="02020603050405020304" pitchFamily="18" charset="0"/>
                <a:cs typeface="Times New Roman" panose="02020603050405020304" pitchFamily="18" charset="0"/>
              </a:rPr>
              <a:t>Psamist’s</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request of the Lord?</a:t>
            </a:r>
          </a:p>
          <a:p>
            <a:pPr marL="514350" marR="0" indent="-514350">
              <a:spcAft>
                <a:spcPts val="1800"/>
              </a:spcAft>
              <a:buFont typeface="+mj-lt"/>
              <a:buAutoNum type="alphaLcPeriod"/>
              <a:tabLst>
                <a:tab pos="460375" algn="l"/>
              </a:tabLs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What kind of personal characteristic did this worshiper ask for in his request?</a:t>
            </a:r>
          </a:p>
          <a:p>
            <a:pPr marL="514350" marR="0" indent="-514350">
              <a:spcAft>
                <a:spcPts val="1800"/>
              </a:spcAft>
              <a:buFont typeface="+mj-lt"/>
              <a:buAutoNum type="alphaLcPeriod"/>
              <a:tabLst>
                <a:tab pos="460375" algn="l"/>
              </a:tabLs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Would that characteristic help make me a better worshiper; why, or why not?</a:t>
            </a:r>
          </a:p>
        </p:txBody>
      </p:sp>
      <p:sp>
        <p:nvSpPr>
          <p:cNvPr id="4" name="TextBox 3">
            <a:extLst>
              <a:ext uri="{FF2B5EF4-FFF2-40B4-BE49-F238E27FC236}">
                <a16:creationId xmlns:a16="http://schemas.microsoft.com/office/drawing/2014/main" id="{FA03AB37-256D-0498-F175-801140395277}"/>
              </a:ext>
            </a:extLst>
          </p:cNvPr>
          <p:cNvSpPr txBox="1"/>
          <p:nvPr/>
        </p:nvSpPr>
        <p:spPr>
          <a:xfrm>
            <a:off x="608012" y="696598"/>
            <a:ext cx="10896600" cy="584775"/>
          </a:xfrm>
          <a:prstGeom prst="rect">
            <a:avLst/>
          </a:prstGeom>
          <a:noFill/>
        </p:spPr>
        <p:txBody>
          <a:bodyPr wrap="square">
            <a:spAutoFit/>
          </a:bodyPr>
          <a:lstStyle/>
          <a:p>
            <a:pPr marL="514350" marR="0" indent="-514350">
              <a:spcAft>
                <a:spcPts val="1200"/>
              </a:spcAft>
              <a:buFont typeface="+mj-lt"/>
              <a:buAutoNum type="arabicPeriod" startAt="2"/>
              <a:tabLst>
                <a:tab pos="460375" algn="l"/>
              </a:tabLst>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From Psalm 86:11-12:  (compare both translations)</a:t>
            </a:r>
          </a:p>
        </p:txBody>
      </p:sp>
    </p:spTree>
    <p:extLst>
      <p:ext uri="{BB962C8B-B14F-4D97-AF65-F5344CB8AC3E}">
        <p14:creationId xmlns:p14="http://schemas.microsoft.com/office/powerpoint/2010/main" val="146162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63FC2D-DFAB-5CA1-F567-7F10C2DB9E6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4B6B099-895A-298D-C844-941605FED3CF}"/>
              </a:ext>
            </a:extLst>
          </p:cNvPr>
          <p:cNvSpPr txBox="1"/>
          <p:nvPr/>
        </p:nvSpPr>
        <p:spPr>
          <a:xfrm>
            <a:off x="608012" y="696598"/>
            <a:ext cx="10896600" cy="5429179"/>
          </a:xfrm>
          <a:prstGeom prst="rect">
            <a:avLst/>
          </a:prstGeom>
          <a:noFill/>
        </p:spPr>
        <p:txBody>
          <a:bodyPr wrap="square">
            <a:spAutoFit/>
          </a:bodyPr>
          <a:lstStyle/>
          <a:p>
            <a:pPr>
              <a:spcAft>
                <a:spcPts val="1200"/>
              </a:spcAft>
              <a:tabLst>
                <a:tab pos="460375" algn="l"/>
              </a:tabLst>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2a. </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What is the </a:t>
            </a:r>
            <a:r>
              <a:rPr lang="en-US" sz="3200" kern="1400" dirty="0" err="1">
                <a:latin typeface="Times New Roman" panose="02020603050405020304" pitchFamily="18" charset="0"/>
                <a:ea typeface="Times New Roman" panose="02020603050405020304" pitchFamily="18" charset="0"/>
                <a:cs typeface="Times New Roman" panose="02020603050405020304" pitchFamily="18" charset="0"/>
              </a:rPr>
              <a:t>Psamist’s</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request of the Lord?</a:t>
            </a:r>
          </a:p>
          <a:p>
            <a:pPr marL="460375" marR="0">
              <a:spcAft>
                <a:spcPts val="1200"/>
              </a:spcAft>
              <a:tabLst>
                <a:tab pos="460375" algn="l"/>
              </a:tabLst>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David asks the Lord for two specific things:</a:t>
            </a:r>
          </a:p>
          <a:p>
            <a:pPr marL="742950" marR="0" lvl="1" indent="-285750">
              <a:lnSpc>
                <a:spcPct val="115000"/>
              </a:lnSpc>
              <a:spcAft>
                <a:spcPts val="600"/>
              </a:spcAft>
              <a:buFont typeface="Symbol" panose="05050102010706020507" pitchFamily="18" charset="2"/>
              <a:buChar char=""/>
            </a:pPr>
            <a:r>
              <a:rPr lang="en-US" sz="3200" kern="100" dirty="0">
                <a:effectLst/>
                <a:latin typeface="Times New Roman" panose="02020603050405020304" pitchFamily="18" charset="0"/>
                <a:ea typeface="Calibri" panose="020F0502020204030204" pitchFamily="34" charset="0"/>
                <a:cs typeface="Times New Roman" panose="02020603050405020304" pitchFamily="18" charset="0"/>
              </a:rPr>
              <a:t>Instruction: "Teach me your way, Lord, that I may rely on your faithfulness" (NIV). He wants to know how to live in accordance with God's truth rather than his own whims.</a:t>
            </a:r>
            <a:endParaRPr lang="en-US" sz="32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Aft>
                <a:spcPts val="600"/>
              </a:spcAft>
              <a:buFont typeface="Symbol" panose="05050102010706020507" pitchFamily="18" charset="2"/>
              <a:buChar char=""/>
            </a:pPr>
            <a:r>
              <a:rPr lang="en-US" sz="3200" kern="100" dirty="0">
                <a:effectLst/>
                <a:latin typeface="Times New Roman" panose="02020603050405020304" pitchFamily="18" charset="0"/>
                <a:ea typeface="Calibri" panose="020F0502020204030204" pitchFamily="34" charset="0"/>
                <a:cs typeface="Times New Roman" panose="02020603050405020304" pitchFamily="18" charset="0"/>
              </a:rPr>
              <a:t>Focus: "Give me an undivided heart, that I may fear your name." He is asking for the strength to stop being distracted or torn between different loyalties.</a:t>
            </a:r>
            <a:endParaRPr lang="en-US" sz="3200" kern="100" dirty="0">
              <a:effectLst/>
              <a:latin typeface="Calibri" panose="020F0502020204030204" pitchFamily="34" charset="0"/>
              <a:ea typeface="Calibri" panose="020F0502020204030204" pitchFamily="34" charset="0"/>
              <a:cs typeface="Times New Roman" panose="02020603050405020304" pitchFamily="18" charset="0"/>
            </a:endParaRPr>
          </a:p>
          <a:p>
            <a:pPr marL="460375" marR="0">
              <a:spcAft>
                <a:spcPts val="1200"/>
              </a:spcAft>
              <a:tabLst>
                <a:tab pos="460375" algn="l"/>
              </a:tabLst>
            </a:pPr>
            <a:endPar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847153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198158-4A62-6BA0-2781-585FA18A71C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DB96698-ECDD-8829-7CD6-BF7A8F78DF37}"/>
              </a:ext>
            </a:extLst>
          </p:cNvPr>
          <p:cNvSpPr txBox="1"/>
          <p:nvPr/>
        </p:nvSpPr>
        <p:spPr>
          <a:xfrm>
            <a:off x="608012" y="696598"/>
            <a:ext cx="10896600" cy="1077218"/>
          </a:xfrm>
          <a:prstGeom prst="rect">
            <a:avLst/>
          </a:prstGeom>
          <a:noFill/>
        </p:spPr>
        <p:txBody>
          <a:bodyPr wrap="square">
            <a:spAutoFit/>
          </a:bodyPr>
          <a:lstStyle/>
          <a:p>
            <a:pPr marL="628650" indent="-628650">
              <a:spcAft>
                <a:spcPts val="1200"/>
              </a:spcAft>
            </a:pPr>
            <a:r>
              <a:rPr kumimoji="0" lang="en-US" sz="3200" b="0" i="0" u="none" strike="noStrike" kern="14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2b. </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What kind of personal characteristic did this worshiper ask for in his request?</a:t>
            </a:r>
          </a:p>
        </p:txBody>
      </p:sp>
      <p:sp>
        <p:nvSpPr>
          <p:cNvPr id="6" name="TextBox 5">
            <a:extLst>
              <a:ext uri="{FF2B5EF4-FFF2-40B4-BE49-F238E27FC236}">
                <a16:creationId xmlns:a16="http://schemas.microsoft.com/office/drawing/2014/main" id="{C68575D5-1438-B5C4-38ED-33C8B197F7F7}"/>
              </a:ext>
            </a:extLst>
          </p:cNvPr>
          <p:cNvSpPr txBox="1"/>
          <p:nvPr/>
        </p:nvSpPr>
        <p:spPr>
          <a:xfrm>
            <a:off x="684212" y="1981200"/>
            <a:ext cx="10515600" cy="2215991"/>
          </a:xfrm>
          <a:prstGeom prst="rect">
            <a:avLst/>
          </a:prstGeom>
          <a:noFill/>
        </p:spPr>
        <p:txBody>
          <a:bodyPr wrap="square">
            <a:spAutoFit/>
          </a:bodyPr>
          <a:lstStyle/>
          <a:p>
            <a:pPr marL="108585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tab pos="914400" algn="l"/>
              </a:tabLst>
              <a:defRPr/>
            </a:pPr>
            <a:r>
              <a:rPr kumimoji="0" lang="en-US" sz="3200" b="0" i="0" u="none" strike="noStrike" kern="14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The core characteristic David asks for is spiritual integrity or singleness of heart.</a:t>
            </a:r>
          </a:p>
          <a:p>
            <a:pPr marL="108585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tab pos="914400" algn="l"/>
              </a:tabLst>
              <a:defRPr/>
            </a:pPr>
            <a:r>
              <a:rPr kumimoji="0" lang="en-US" sz="3200" b="0" i="0" u="none" strike="noStrike" kern="14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In Hebrew, this refers to a heart that isn't "divided" or "double-minded." </a:t>
            </a:r>
          </a:p>
        </p:txBody>
      </p:sp>
    </p:spTree>
    <p:extLst>
      <p:ext uri="{BB962C8B-B14F-4D97-AF65-F5344CB8AC3E}">
        <p14:creationId xmlns:p14="http://schemas.microsoft.com/office/powerpoint/2010/main" val="25722542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xEl>
                                              <p:pRg st="1" end="1"/>
                                            </p:txEl>
                                          </p:spTgt>
                                        </p:tgtEl>
                                        <p:attrNameLst>
                                          <p:attrName>style.visibility</p:attrName>
                                        </p:attrNameLst>
                                      </p:cBhvr>
                                      <p:to>
                                        <p:strVal val="visible"/>
                                      </p:to>
                                    </p:set>
                                    <p:animEffect transition="in" filter="fade">
                                      <p:cBhvr>
                                        <p:cTn id="14" dur="1000"/>
                                        <p:tgtEl>
                                          <p:spTgt spid="6">
                                            <p:txEl>
                                              <p:pRg st="1" end="1"/>
                                            </p:txEl>
                                          </p:spTgt>
                                        </p:tgtEl>
                                      </p:cBhvr>
                                    </p:animEffect>
                                    <p:anim calcmode="lin" valueType="num">
                                      <p:cBhvr>
                                        <p:cTn id="15"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FF5648-2DE2-0495-8513-523481FA7D6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BD90CBB-D3B6-703A-0F30-6EABA8D6338A}"/>
              </a:ext>
            </a:extLst>
          </p:cNvPr>
          <p:cNvSpPr txBox="1"/>
          <p:nvPr/>
        </p:nvSpPr>
        <p:spPr>
          <a:xfrm>
            <a:off x="608012" y="696598"/>
            <a:ext cx="10896600" cy="1077218"/>
          </a:xfrm>
          <a:prstGeom prst="rect">
            <a:avLst/>
          </a:prstGeom>
          <a:noFill/>
        </p:spPr>
        <p:txBody>
          <a:bodyPr wrap="square">
            <a:spAutoFit/>
          </a:bodyPr>
          <a:lstStyle/>
          <a:p>
            <a:pPr marL="628650" indent="-628650">
              <a:spcAft>
                <a:spcPts val="1200"/>
              </a:spcAft>
            </a:pPr>
            <a:r>
              <a:rPr kumimoji="0" lang="en-US" sz="3200" b="0" i="0" u="none" strike="noStrike" kern="14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2c. </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Impact on Worship — this characteristic is essential for becoming a better worshiper for a few reasons:</a:t>
            </a:r>
          </a:p>
        </p:txBody>
      </p:sp>
      <p:sp>
        <p:nvSpPr>
          <p:cNvPr id="6" name="TextBox 5">
            <a:extLst>
              <a:ext uri="{FF2B5EF4-FFF2-40B4-BE49-F238E27FC236}">
                <a16:creationId xmlns:a16="http://schemas.microsoft.com/office/drawing/2014/main" id="{1DFC3CF7-D098-954D-C368-4F3A07F0C50F}"/>
              </a:ext>
            </a:extLst>
          </p:cNvPr>
          <p:cNvSpPr txBox="1"/>
          <p:nvPr/>
        </p:nvSpPr>
        <p:spPr>
          <a:xfrm>
            <a:off x="684212" y="1981200"/>
            <a:ext cx="10515600" cy="3200876"/>
          </a:xfrm>
          <a:prstGeom prst="rect">
            <a:avLst/>
          </a:prstGeom>
          <a:noFill/>
        </p:spPr>
        <p:txBody>
          <a:bodyPr wrap="square">
            <a:spAutoFit/>
          </a:bodyPr>
          <a:lstStyle/>
          <a:p>
            <a:pPr marL="1085850" lvl="0" indent="-457200">
              <a:spcAft>
                <a:spcPts val="1200"/>
              </a:spcAft>
              <a:buFont typeface="Arial" panose="020B0604020202020204" pitchFamily="34" charset="0"/>
              <a:buChar char="•"/>
              <a:tabLst>
                <a:tab pos="914400" algn="l"/>
              </a:tabLst>
              <a:defRPr/>
            </a:pPr>
            <a:r>
              <a:rPr lang="en-US" sz="3200" kern="1400"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Consistency: An undivided heart eliminates "hypocritical worship." It ensures that what you say during a service matches how you live during the week.</a:t>
            </a:r>
          </a:p>
          <a:p>
            <a:pPr marL="1085850" lvl="0" indent="-457200">
              <a:spcAft>
                <a:spcPts val="1200"/>
              </a:spcAft>
              <a:buFont typeface="Arial" panose="020B0604020202020204" pitchFamily="34" charset="0"/>
              <a:buChar char="•"/>
              <a:tabLst>
                <a:tab pos="914400" algn="l"/>
              </a:tabLst>
              <a:defRPr/>
            </a:pPr>
            <a:r>
              <a:rPr lang="en-US" sz="3200" kern="1400"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Depth: It moves worship from a surface-level ritual to a deep emotional and spiritual connection. If your heart is scattered, your praise is usually hollow.</a:t>
            </a:r>
          </a:p>
        </p:txBody>
      </p:sp>
    </p:spTree>
    <p:extLst>
      <p:ext uri="{BB962C8B-B14F-4D97-AF65-F5344CB8AC3E}">
        <p14:creationId xmlns:p14="http://schemas.microsoft.com/office/powerpoint/2010/main" val="1569452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xEl>
                                              <p:pRg st="1" end="1"/>
                                            </p:txEl>
                                          </p:spTgt>
                                        </p:tgtEl>
                                        <p:attrNameLst>
                                          <p:attrName>style.visibility</p:attrName>
                                        </p:attrNameLst>
                                      </p:cBhvr>
                                      <p:to>
                                        <p:strVal val="visible"/>
                                      </p:to>
                                    </p:set>
                                    <p:animEffect transition="in" filter="fade">
                                      <p:cBhvr>
                                        <p:cTn id="14" dur="1000"/>
                                        <p:tgtEl>
                                          <p:spTgt spid="6">
                                            <p:txEl>
                                              <p:pRg st="1" end="1"/>
                                            </p:txEl>
                                          </p:spTgt>
                                        </p:tgtEl>
                                      </p:cBhvr>
                                    </p:animEffect>
                                    <p:anim calcmode="lin" valueType="num">
                                      <p:cBhvr>
                                        <p:cTn id="15"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F463DB-D469-040A-8705-1EBCECF56B1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4B39F15-5014-A603-3F23-2D042B54BBE0}"/>
              </a:ext>
            </a:extLst>
          </p:cNvPr>
          <p:cNvSpPr txBox="1"/>
          <p:nvPr/>
        </p:nvSpPr>
        <p:spPr>
          <a:xfrm>
            <a:off x="608012" y="696598"/>
            <a:ext cx="10896600" cy="1569660"/>
          </a:xfrm>
          <a:prstGeom prst="rect">
            <a:avLst/>
          </a:prstGeom>
          <a:noFill/>
        </p:spPr>
        <p:txBody>
          <a:bodyPr wrap="square">
            <a:spAutoFit/>
          </a:bodyPr>
          <a:lstStyle/>
          <a:p>
            <a:pPr marL="628650" indent="-628650">
              <a:spcAft>
                <a:spcPts val="1200"/>
              </a:spcAft>
            </a:pPr>
            <a:r>
              <a:rPr kumimoji="0" lang="en-US" sz="3200" b="0" i="0" u="none" strike="noStrike" kern="14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3. 	</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In verse 12 of the above text, the Psalmist promises to praise God with “all my heart.”  What does that mean; how would you describe that?</a:t>
            </a:r>
          </a:p>
        </p:txBody>
      </p:sp>
      <p:sp>
        <p:nvSpPr>
          <p:cNvPr id="6" name="TextBox 5">
            <a:extLst>
              <a:ext uri="{FF2B5EF4-FFF2-40B4-BE49-F238E27FC236}">
                <a16:creationId xmlns:a16="http://schemas.microsoft.com/office/drawing/2014/main" id="{77844B14-A91D-AAC7-2DBA-96A4F14A831A}"/>
              </a:ext>
            </a:extLst>
          </p:cNvPr>
          <p:cNvSpPr txBox="1"/>
          <p:nvPr/>
        </p:nvSpPr>
        <p:spPr>
          <a:xfrm>
            <a:off x="629058" y="2438400"/>
            <a:ext cx="10515600" cy="2708434"/>
          </a:xfrm>
          <a:prstGeom prst="rect">
            <a:avLst/>
          </a:prstGeom>
          <a:noFill/>
        </p:spPr>
        <p:txBody>
          <a:bodyPr wrap="square">
            <a:spAutoFit/>
          </a:bodyPr>
          <a:lstStyle/>
          <a:p>
            <a:pPr marL="1085850" lvl="0" indent="-457200">
              <a:spcAft>
                <a:spcPts val="1200"/>
              </a:spcAft>
              <a:buFont typeface="Arial" panose="020B0604020202020204" pitchFamily="34" charset="0"/>
              <a:buChar char="•"/>
              <a:tabLst>
                <a:tab pos="914400" algn="l"/>
              </a:tabLst>
              <a:defRPr/>
            </a:pPr>
            <a:r>
              <a:rPr lang="en-US" sz="3200" kern="1400"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You cannot give God "all" of your heart if it is currently in pieces.</a:t>
            </a:r>
          </a:p>
          <a:p>
            <a:pPr marL="1085850" lvl="0" indent="-457200">
              <a:spcAft>
                <a:spcPts val="1200"/>
              </a:spcAft>
              <a:buFont typeface="Arial" panose="020B0604020202020204" pitchFamily="34" charset="0"/>
              <a:buChar char="•"/>
              <a:tabLst>
                <a:tab pos="914400" algn="l"/>
              </a:tabLst>
              <a:defRPr/>
            </a:pPr>
            <a:r>
              <a:rPr lang="en-US" sz="3200" kern="1400"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By asking for a "united" heart, you are asking for the distractions and competing idols to be cleared away, leaving more room for genuine gratitude and awe.</a:t>
            </a:r>
          </a:p>
        </p:txBody>
      </p:sp>
    </p:spTree>
    <p:extLst>
      <p:ext uri="{BB962C8B-B14F-4D97-AF65-F5344CB8AC3E}">
        <p14:creationId xmlns:p14="http://schemas.microsoft.com/office/powerpoint/2010/main" val="19509149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xEl>
                                              <p:pRg st="1" end="1"/>
                                            </p:txEl>
                                          </p:spTgt>
                                        </p:tgtEl>
                                        <p:attrNameLst>
                                          <p:attrName>style.visibility</p:attrName>
                                        </p:attrNameLst>
                                      </p:cBhvr>
                                      <p:to>
                                        <p:strVal val="visible"/>
                                      </p:to>
                                    </p:set>
                                    <p:animEffect transition="in" filter="fade">
                                      <p:cBhvr>
                                        <p:cTn id="14" dur="1000"/>
                                        <p:tgtEl>
                                          <p:spTgt spid="6">
                                            <p:txEl>
                                              <p:pRg st="1" end="1"/>
                                            </p:txEl>
                                          </p:spTgt>
                                        </p:tgtEl>
                                      </p:cBhvr>
                                    </p:animEffect>
                                    <p:anim calcmode="lin" valueType="num">
                                      <p:cBhvr>
                                        <p:cTn id="15"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095D7B-370A-50DF-B27D-DCBC489445D1}"/>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3CBEBEE0-2A1D-F6AC-EC2E-83DBCE5E668D}"/>
              </a:ext>
            </a:extLst>
          </p:cNvPr>
          <p:cNvSpPr txBox="1"/>
          <p:nvPr/>
        </p:nvSpPr>
        <p:spPr>
          <a:xfrm>
            <a:off x="608012" y="457200"/>
            <a:ext cx="10629900" cy="2321726"/>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marR="0" lvl="0" indent="-342900">
              <a:lnSpc>
                <a:spcPct val="115000"/>
              </a:lnSpc>
              <a:spcAft>
                <a:spcPts val="600"/>
              </a:spcAft>
              <a:buFont typeface="+mj-lt"/>
              <a:buAutoNum type="arabicPeriod" startAt="4"/>
              <a:tabLst>
                <a:tab pos="1200150" algn="l"/>
              </a:tabLst>
            </a:pPr>
            <a:r>
              <a:rPr lang="en-US" sz="3200" kern="100" dirty="0">
                <a:effectLst/>
                <a:latin typeface="Times New Roman" panose="02020603050405020304" pitchFamily="18" charset="0"/>
                <a:ea typeface="Calibri" panose="020F0502020204030204" pitchFamily="34" charset="0"/>
                <a:cs typeface="Times New Roman" panose="02020603050405020304" pitchFamily="18" charset="0"/>
              </a:rPr>
              <a:t>In Genesis22:2 God instructed Abraham to “go to the land of Moriah,” which was a </a:t>
            </a:r>
            <a:r>
              <a:rPr lang="en-US" sz="3200" kern="100" dirty="0">
                <a:solidFill>
                  <a:srgbClr val="FFC000"/>
                </a:solidFill>
                <a:effectLst/>
                <a:latin typeface="Times New Roman" panose="02020603050405020304" pitchFamily="18" charset="0"/>
                <a:ea typeface="Calibri" panose="020F0502020204030204" pitchFamily="34" charset="0"/>
                <a:cs typeface="Times New Roman" panose="02020603050405020304" pitchFamily="18" charset="0"/>
              </a:rPr>
              <a:t>new place of worship for him</a:t>
            </a:r>
            <a:r>
              <a:rPr lang="en-US" sz="3200" kern="100" dirty="0">
                <a:effectLst/>
                <a:latin typeface="Times New Roman" panose="02020603050405020304" pitchFamily="18" charset="0"/>
                <a:ea typeface="Calibri" panose="020F0502020204030204" pitchFamily="34" charset="0"/>
                <a:cs typeface="Times New Roman" panose="02020603050405020304" pitchFamily="18" charset="0"/>
              </a:rPr>
              <a:t>.  What application, if any, can you make to going to a new place of worship for us today?</a:t>
            </a:r>
            <a:endParaRPr lang="en-US" sz="32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7581C57F-F5ED-E6F4-9478-BB7069660A88}"/>
              </a:ext>
            </a:extLst>
          </p:cNvPr>
          <p:cNvSpPr txBox="1"/>
          <p:nvPr/>
        </p:nvSpPr>
        <p:spPr>
          <a:xfrm>
            <a:off x="1613622" y="2946313"/>
            <a:ext cx="9639300" cy="3477875"/>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marR="0" indent="-514350">
              <a:spcAft>
                <a:spcPts val="1800"/>
              </a:spcAft>
              <a:buFont typeface="+mj-lt"/>
              <a:buAutoNum type="alphaUcPeriod"/>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Worship often requires a “journey”</a:t>
            </a:r>
          </a:p>
          <a:p>
            <a:pPr marL="514350" marR="0" indent="-514350">
              <a:spcAft>
                <a:spcPts val="1800"/>
              </a:spcAft>
              <a:buFont typeface="+mj-lt"/>
              <a:buAutoNum type="alphaUcPeriod"/>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Obedience over familiarity</a:t>
            </a:r>
          </a:p>
          <a:p>
            <a:pPr marL="514350" marR="0" indent="-514350">
              <a:spcAft>
                <a:spcPts val="1800"/>
              </a:spcAft>
              <a:buFont typeface="+mj-lt"/>
              <a:buAutoNum type="alphaUcPeriod"/>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Expectations of God’s provision</a:t>
            </a:r>
          </a:p>
          <a:p>
            <a:pPr marL="514350" marR="0" indent="-514350">
              <a:spcAft>
                <a:spcPts val="1800"/>
              </a:spcAft>
              <a:buFont typeface="+mj-lt"/>
              <a:buAutoNum type="alphaUcPeriod"/>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Integration of generations</a:t>
            </a:r>
          </a:p>
          <a:p>
            <a:pPr marL="514350" marR="0" indent="-514350">
              <a:spcAft>
                <a:spcPts val="1800"/>
              </a:spcAft>
              <a:buFont typeface="+mj-lt"/>
              <a:buAutoNum type="alphaUcPeriod"/>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A change from physical location to spiritual reality</a:t>
            </a:r>
            <a:endPar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855098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halkboard 16x9">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300000"/>
              </a:schemeClr>
            </a:gs>
            <a:gs pos="100000">
              <a:schemeClr val="phClr">
                <a:shade val="30000"/>
                <a:satMod val="200000"/>
              </a:schemeClr>
            </a:gs>
          </a:gsLst>
          <a:path path="circle">
            <a:fillToRect l="50000" t="50000" r="50000" b="50000"/>
          </a:path>
        </a:gradFill>
        <a:blipFill rotWithShape="1">
          <a:blip xmlns:r="http://schemas.openxmlformats.org/officeDocument/2006/relationships" r:embed="rId1">
            <a:duotone>
              <a:schemeClr val="phClr">
                <a:shade val="12000"/>
                <a:satMod val="240000"/>
              </a:schemeClr>
              <a:schemeClr val="phClr">
                <a:tint val="65000"/>
              </a:schemeClr>
            </a:duotone>
          </a:blip>
          <a:stretch/>
        </a:blip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miter lim="800000"/>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extLst>
    <a:ext uri="{05A4C25C-085E-4340-85A3-A5531E510DB2}">
      <thm15:themeFamily xmlns:thm15="http://schemas.microsoft.com/office/thememl/2012/main" name="TF00001018.potx" id="{D19C2884-2C55-4C1A-A5C2-5D03FF1F35A4}" vid="{5F7A9C6A-558C-4654-B762-2F22BC904FAE}"/>
    </a:ext>
  </a:extLst>
</a:theme>
</file>

<file path=ppt/theme/theme2.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Chalkboard education presentation (widescreen)</Template>
  <TotalTime>3416</TotalTime>
  <Words>1299</Words>
  <Application>Microsoft Office PowerPoint</Application>
  <PresentationFormat>Custom</PresentationFormat>
  <Paragraphs>70</Paragraphs>
  <Slides>20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Calibri</vt:lpstr>
      <vt:lpstr>Consolas</vt:lpstr>
      <vt:lpstr>Corbel</vt:lpstr>
      <vt:lpstr>Symbol</vt:lpstr>
      <vt:lpstr>Times New Roman</vt:lpstr>
      <vt:lpstr>Chalkboard 16x9</vt:lpstr>
      <vt:lpstr>The Heart of a Worshiper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David Nelson</dc:creator>
  <cp:lastModifiedBy>David Nelson</cp:lastModifiedBy>
  <cp:revision>14</cp:revision>
  <dcterms:created xsi:type="dcterms:W3CDTF">2026-04-11T16:51:13Z</dcterms:created>
  <dcterms:modified xsi:type="dcterms:W3CDTF">2026-04-14T19:33:12Z</dcterms:modified>
</cp:coreProperties>
</file>