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0"/>
  </p:notesMasterIdLst>
  <p:sldIdLst>
    <p:sldId id="282" r:id="rId2"/>
    <p:sldId id="1129" r:id="rId3"/>
    <p:sldId id="1478" r:id="rId4"/>
    <p:sldId id="1053" r:id="rId5"/>
    <p:sldId id="1087" r:id="rId6"/>
    <p:sldId id="1194" r:id="rId7"/>
    <p:sldId id="1195" r:id="rId8"/>
    <p:sldId id="1196" r:id="rId9"/>
    <p:sldId id="1197" r:id="rId10"/>
    <p:sldId id="1198" r:id="rId11"/>
    <p:sldId id="657" r:id="rId12"/>
    <p:sldId id="1056" r:id="rId13"/>
    <p:sldId id="1107" r:id="rId14"/>
    <p:sldId id="1108" r:id="rId15"/>
    <p:sldId id="1110" r:id="rId16"/>
    <p:sldId id="1157" r:id="rId17"/>
    <p:sldId id="1055" r:id="rId18"/>
    <p:sldId id="804" r:id="rId19"/>
    <p:sldId id="1464" r:id="rId20"/>
    <p:sldId id="1424" r:id="rId21"/>
    <p:sldId id="1285" r:id="rId22"/>
    <p:sldId id="1415" r:id="rId23"/>
    <p:sldId id="1432" r:id="rId24"/>
    <p:sldId id="1070" r:id="rId25"/>
    <p:sldId id="1465" r:id="rId26"/>
    <p:sldId id="1119" r:id="rId27"/>
    <p:sldId id="1288" r:id="rId28"/>
    <p:sldId id="1427" r:id="rId29"/>
    <p:sldId id="1422" r:id="rId30"/>
    <p:sldId id="1425" r:id="rId31"/>
    <p:sldId id="1292" r:id="rId32"/>
    <p:sldId id="1112" r:id="rId33"/>
    <p:sldId id="751" r:id="rId34"/>
    <p:sldId id="1074" r:id="rId35"/>
    <p:sldId id="1295" r:id="rId36"/>
    <p:sldId id="1296" r:id="rId37"/>
    <p:sldId id="1297" r:id="rId38"/>
    <p:sldId id="1298" r:id="rId39"/>
    <p:sldId id="1299" r:id="rId40"/>
    <p:sldId id="1303" r:id="rId41"/>
    <p:sldId id="1476" r:id="rId42"/>
    <p:sldId id="1302" r:id="rId43"/>
    <p:sldId id="1433" r:id="rId44"/>
    <p:sldId id="1097" r:id="rId45"/>
    <p:sldId id="718" r:id="rId46"/>
    <p:sldId id="719" r:id="rId47"/>
    <p:sldId id="664" r:id="rId48"/>
    <p:sldId id="755" r:id="rId49"/>
    <p:sldId id="794" r:id="rId50"/>
    <p:sldId id="814" r:id="rId51"/>
    <p:sldId id="1387" r:id="rId52"/>
    <p:sldId id="1305" r:id="rId53"/>
    <p:sldId id="1306" r:id="rId54"/>
    <p:sldId id="1326" r:id="rId55"/>
    <p:sldId id="1307" r:id="rId56"/>
    <p:sldId id="1308" r:id="rId57"/>
    <p:sldId id="1309" r:id="rId58"/>
    <p:sldId id="1186" r:id="rId59"/>
    <p:sldId id="1187" r:id="rId60"/>
    <p:sldId id="1188" r:id="rId61"/>
    <p:sldId id="1189" r:id="rId62"/>
    <p:sldId id="622" r:id="rId63"/>
    <p:sldId id="1451" r:id="rId64"/>
    <p:sldId id="1452" r:id="rId65"/>
    <p:sldId id="952" r:id="rId66"/>
    <p:sldId id="623" r:id="rId67"/>
    <p:sldId id="632" r:id="rId68"/>
    <p:sldId id="953" r:id="rId69"/>
    <p:sldId id="954" r:id="rId70"/>
    <p:sldId id="636" r:id="rId71"/>
    <p:sldId id="736" r:id="rId72"/>
    <p:sldId id="802" r:id="rId73"/>
    <p:sldId id="738" r:id="rId74"/>
    <p:sldId id="1114" r:id="rId75"/>
    <p:sldId id="692" r:id="rId76"/>
    <p:sldId id="708" r:id="rId77"/>
    <p:sldId id="1150" r:id="rId78"/>
    <p:sldId id="641" r:id="rId79"/>
    <p:sldId id="647" r:id="rId80"/>
    <p:sldId id="737" r:id="rId81"/>
    <p:sldId id="1328" r:id="rId82"/>
    <p:sldId id="956" r:id="rId83"/>
    <p:sldId id="1455" r:id="rId84"/>
    <p:sldId id="1456" r:id="rId85"/>
    <p:sldId id="1457" r:id="rId86"/>
    <p:sldId id="1458" r:id="rId87"/>
    <p:sldId id="1466" r:id="rId88"/>
    <p:sldId id="1467" r:id="rId89"/>
    <p:sldId id="1468" r:id="rId90"/>
    <p:sldId id="1469" r:id="rId91"/>
    <p:sldId id="1470" r:id="rId92"/>
    <p:sldId id="1471" r:id="rId93"/>
    <p:sldId id="639" r:id="rId94"/>
    <p:sldId id="782" r:id="rId95"/>
    <p:sldId id="1051" r:id="rId96"/>
    <p:sldId id="826" r:id="rId97"/>
    <p:sldId id="1084" r:id="rId98"/>
    <p:sldId id="1340" r:id="rId99"/>
    <p:sldId id="1341" r:id="rId100"/>
    <p:sldId id="1342" r:id="rId101"/>
    <p:sldId id="1343" r:id="rId102"/>
    <p:sldId id="1344" r:id="rId103"/>
    <p:sldId id="1347" r:id="rId104"/>
    <p:sldId id="1348" r:id="rId105"/>
    <p:sldId id="1349" r:id="rId106"/>
    <p:sldId id="1350" r:id="rId107"/>
    <p:sldId id="1414" r:id="rId108"/>
    <p:sldId id="1429" r:id="rId109"/>
    <p:sldId id="1463" r:id="rId110"/>
    <p:sldId id="1462" r:id="rId111"/>
    <p:sldId id="1461" r:id="rId112"/>
    <p:sldId id="1460" r:id="rId113"/>
    <p:sldId id="1472" r:id="rId114"/>
    <p:sldId id="1473" r:id="rId115"/>
    <p:sldId id="1474" r:id="rId116"/>
    <p:sldId id="1475" r:id="rId117"/>
    <p:sldId id="1052" r:id="rId118"/>
    <p:sldId id="1477"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053CE-445D-4A48-9D1B-58A1536A4D24}" v="21" dt="2025-09-11T14:46:3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94607" autoAdjust="0"/>
  </p:normalViewPr>
  <p:slideViewPr>
    <p:cSldViewPr>
      <p:cViewPr varScale="1">
        <p:scale>
          <a:sx n="104" d="100"/>
          <a:sy n="104" d="100"/>
        </p:scale>
        <p:origin x="696" y="11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73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 Mary's Episcopal Church" userId="891ba2ef-2bd1-4e13-ba42-6d295688fd1c" providerId="ADAL" clId="{9395C106-7F78-41A7-873F-56BEBAB60C9D}"/>
    <pc:docChg chg="undo custSel addSld delSld modSld">
      <pc:chgData name="St. Mary's Episcopal Church" userId="891ba2ef-2bd1-4e13-ba42-6d295688fd1c" providerId="ADAL" clId="{9395C106-7F78-41A7-873F-56BEBAB60C9D}" dt="2025-09-11T14:49:35.992" v="343" actId="6549"/>
      <pc:docMkLst>
        <pc:docMk/>
      </pc:docMkLst>
      <pc:sldChg chg="addSp modSp mod">
        <pc:chgData name="St. Mary's Episcopal Church" userId="891ba2ef-2bd1-4e13-ba42-6d295688fd1c" providerId="ADAL" clId="{9395C106-7F78-41A7-873F-56BEBAB60C9D}" dt="2025-09-10T16:06:43.150" v="7" actId="1076"/>
        <pc:sldMkLst>
          <pc:docMk/>
          <pc:sldMk cId="2647018323" sldId="1074"/>
        </pc:sldMkLst>
        <pc:picChg chg="add mod">
          <ac:chgData name="St. Mary's Episcopal Church" userId="891ba2ef-2bd1-4e13-ba42-6d295688fd1c" providerId="ADAL" clId="{9395C106-7F78-41A7-873F-56BEBAB60C9D}" dt="2025-09-10T16:06:36.498" v="3" actId="962"/>
          <ac:picMkLst>
            <pc:docMk/>
            <pc:sldMk cId="2647018323" sldId="1074"/>
            <ac:picMk id="6" creationId="{1A94DACA-0ACC-4906-F1E2-37B8ABCCBFD4}"/>
          </ac:picMkLst>
        </pc:picChg>
        <pc:picChg chg="add mod">
          <ac:chgData name="St. Mary's Episcopal Church" userId="891ba2ef-2bd1-4e13-ba42-6d295688fd1c" providerId="ADAL" clId="{9395C106-7F78-41A7-873F-56BEBAB60C9D}" dt="2025-09-10T16:06:43.150" v="7" actId="1076"/>
          <ac:picMkLst>
            <pc:docMk/>
            <pc:sldMk cId="2647018323" sldId="1074"/>
            <ac:picMk id="8" creationId="{1BE5B8F0-338C-8091-A91E-993402AFBC0F}"/>
          </ac:picMkLst>
        </pc:picChg>
      </pc:sldChg>
      <pc:sldChg chg="modSp mod">
        <pc:chgData name="St. Mary's Episcopal Church" userId="891ba2ef-2bd1-4e13-ba42-6d295688fd1c" providerId="ADAL" clId="{9395C106-7F78-41A7-873F-56BEBAB60C9D}" dt="2025-09-11T13:54:54.705" v="170" actId="255"/>
        <pc:sldMkLst>
          <pc:docMk/>
          <pc:sldMk cId="1983055723" sldId="1189"/>
        </pc:sldMkLst>
        <pc:spChg chg="mod">
          <ac:chgData name="St. Mary's Episcopal Church" userId="891ba2ef-2bd1-4e13-ba42-6d295688fd1c" providerId="ADAL" clId="{9395C106-7F78-41A7-873F-56BEBAB60C9D}" dt="2025-09-11T13:54:54.705" v="170" actId="255"/>
          <ac:spMkLst>
            <pc:docMk/>
            <pc:sldMk cId="1983055723" sldId="1189"/>
            <ac:spMk id="3" creationId="{F9D0A981-B64F-380B-5367-5EC081DC000D}"/>
          </ac:spMkLst>
        </pc:spChg>
      </pc:sldChg>
      <pc:sldChg chg="add">
        <pc:chgData name="St. Mary's Episcopal Church" userId="891ba2ef-2bd1-4e13-ba42-6d295688fd1c" providerId="ADAL" clId="{9395C106-7F78-41A7-873F-56BEBAB60C9D}" dt="2025-09-11T13:51:50.554" v="169"/>
        <pc:sldMkLst>
          <pc:docMk/>
          <pc:sldMk cId="1656483973" sldId="1292"/>
        </pc:sldMkLst>
      </pc:sldChg>
      <pc:sldChg chg="addSp modSp mod">
        <pc:chgData name="St. Mary's Episcopal Church" userId="891ba2ef-2bd1-4e13-ba42-6d295688fd1c" providerId="ADAL" clId="{9395C106-7F78-41A7-873F-56BEBAB60C9D}" dt="2025-09-10T16:06:56.422" v="15" actId="1076"/>
        <pc:sldMkLst>
          <pc:docMk/>
          <pc:sldMk cId="2751953469" sldId="1295"/>
        </pc:sldMkLst>
        <pc:picChg chg="add mod">
          <ac:chgData name="St. Mary's Episcopal Church" userId="891ba2ef-2bd1-4e13-ba42-6d295688fd1c" providerId="ADAL" clId="{9395C106-7F78-41A7-873F-56BEBAB60C9D}" dt="2025-09-10T16:06:50.840" v="11" actId="1076"/>
          <ac:picMkLst>
            <pc:docMk/>
            <pc:sldMk cId="2751953469" sldId="1295"/>
            <ac:picMk id="6" creationId="{88A68227-5B55-B534-3FEC-82940091B0A4}"/>
          </ac:picMkLst>
        </pc:picChg>
        <pc:picChg chg="add mod">
          <ac:chgData name="St. Mary's Episcopal Church" userId="891ba2ef-2bd1-4e13-ba42-6d295688fd1c" providerId="ADAL" clId="{9395C106-7F78-41A7-873F-56BEBAB60C9D}" dt="2025-09-10T16:06:56.422" v="15" actId="1076"/>
          <ac:picMkLst>
            <pc:docMk/>
            <pc:sldMk cId="2751953469" sldId="1295"/>
            <ac:picMk id="8" creationId="{9E7BD356-62DD-3A51-FAC3-903727730DB0}"/>
          </ac:picMkLst>
        </pc:picChg>
      </pc:sldChg>
      <pc:sldChg chg="addSp modSp mod">
        <pc:chgData name="St. Mary's Episcopal Church" userId="891ba2ef-2bd1-4e13-ba42-6d295688fd1c" providerId="ADAL" clId="{9395C106-7F78-41A7-873F-56BEBAB60C9D}" dt="2025-09-10T16:07:08.841" v="23" actId="1076"/>
        <pc:sldMkLst>
          <pc:docMk/>
          <pc:sldMk cId="2811572925" sldId="1296"/>
        </pc:sldMkLst>
        <pc:picChg chg="add mod">
          <ac:chgData name="St. Mary's Episcopal Church" userId="891ba2ef-2bd1-4e13-ba42-6d295688fd1c" providerId="ADAL" clId="{9395C106-7F78-41A7-873F-56BEBAB60C9D}" dt="2025-09-10T16:07:03.616" v="19" actId="1076"/>
          <ac:picMkLst>
            <pc:docMk/>
            <pc:sldMk cId="2811572925" sldId="1296"/>
            <ac:picMk id="6" creationId="{28EA355E-3483-74F5-9C64-732F2954EDE3}"/>
          </ac:picMkLst>
        </pc:picChg>
        <pc:picChg chg="add mod">
          <ac:chgData name="St. Mary's Episcopal Church" userId="891ba2ef-2bd1-4e13-ba42-6d295688fd1c" providerId="ADAL" clId="{9395C106-7F78-41A7-873F-56BEBAB60C9D}" dt="2025-09-10T16:07:08.841" v="23" actId="1076"/>
          <ac:picMkLst>
            <pc:docMk/>
            <pc:sldMk cId="2811572925" sldId="1296"/>
            <ac:picMk id="8" creationId="{A62391E5-5CE5-22F4-8EDE-28FC1549CBC7}"/>
          </ac:picMkLst>
        </pc:picChg>
      </pc:sldChg>
      <pc:sldChg chg="addSp modSp mod">
        <pc:chgData name="St. Mary's Episcopal Church" userId="891ba2ef-2bd1-4e13-ba42-6d295688fd1c" providerId="ADAL" clId="{9395C106-7F78-41A7-873F-56BEBAB60C9D}" dt="2025-09-10T16:07:24.798" v="31" actId="1076"/>
        <pc:sldMkLst>
          <pc:docMk/>
          <pc:sldMk cId="1150731433" sldId="1297"/>
        </pc:sldMkLst>
        <pc:picChg chg="add mod">
          <ac:chgData name="St. Mary's Episcopal Church" userId="891ba2ef-2bd1-4e13-ba42-6d295688fd1c" providerId="ADAL" clId="{9395C106-7F78-41A7-873F-56BEBAB60C9D}" dt="2025-09-10T16:07:17.334" v="27" actId="1076"/>
          <ac:picMkLst>
            <pc:docMk/>
            <pc:sldMk cId="1150731433" sldId="1297"/>
            <ac:picMk id="6" creationId="{49DC9003-52D1-9DDA-940E-9AE20D1A079E}"/>
          </ac:picMkLst>
        </pc:picChg>
        <pc:picChg chg="add mod">
          <ac:chgData name="St. Mary's Episcopal Church" userId="891ba2ef-2bd1-4e13-ba42-6d295688fd1c" providerId="ADAL" clId="{9395C106-7F78-41A7-873F-56BEBAB60C9D}" dt="2025-09-10T16:07:24.798" v="31" actId="1076"/>
          <ac:picMkLst>
            <pc:docMk/>
            <pc:sldMk cId="1150731433" sldId="1297"/>
            <ac:picMk id="8" creationId="{2318E21F-14E1-DE2A-DA2E-6C689E2329D5}"/>
          </ac:picMkLst>
        </pc:picChg>
      </pc:sldChg>
      <pc:sldChg chg="addSp modSp mod">
        <pc:chgData name="St. Mary's Episcopal Church" userId="891ba2ef-2bd1-4e13-ba42-6d295688fd1c" providerId="ADAL" clId="{9395C106-7F78-41A7-873F-56BEBAB60C9D}" dt="2025-09-10T16:07:39.186" v="39" actId="1076"/>
        <pc:sldMkLst>
          <pc:docMk/>
          <pc:sldMk cId="3366395268" sldId="1298"/>
        </pc:sldMkLst>
        <pc:picChg chg="add mod">
          <ac:chgData name="St. Mary's Episcopal Church" userId="891ba2ef-2bd1-4e13-ba42-6d295688fd1c" providerId="ADAL" clId="{9395C106-7F78-41A7-873F-56BEBAB60C9D}" dt="2025-09-10T16:07:33.323" v="35" actId="1076"/>
          <ac:picMkLst>
            <pc:docMk/>
            <pc:sldMk cId="3366395268" sldId="1298"/>
            <ac:picMk id="6" creationId="{1E22E4DD-7063-D91D-0759-80098D699FDE}"/>
          </ac:picMkLst>
        </pc:picChg>
        <pc:picChg chg="add mod">
          <ac:chgData name="St. Mary's Episcopal Church" userId="891ba2ef-2bd1-4e13-ba42-6d295688fd1c" providerId="ADAL" clId="{9395C106-7F78-41A7-873F-56BEBAB60C9D}" dt="2025-09-10T16:07:39.186" v="39" actId="1076"/>
          <ac:picMkLst>
            <pc:docMk/>
            <pc:sldMk cId="3366395268" sldId="1298"/>
            <ac:picMk id="8" creationId="{18A5143A-95DF-65F7-8A49-1F3D42B51FF4}"/>
          </ac:picMkLst>
        </pc:picChg>
      </pc:sldChg>
      <pc:sldChg chg="addSp modSp mod">
        <pc:chgData name="St. Mary's Episcopal Church" userId="891ba2ef-2bd1-4e13-ba42-6d295688fd1c" providerId="ADAL" clId="{9395C106-7F78-41A7-873F-56BEBAB60C9D}" dt="2025-09-10T16:07:53.544" v="47" actId="1076"/>
        <pc:sldMkLst>
          <pc:docMk/>
          <pc:sldMk cId="926374931" sldId="1299"/>
        </pc:sldMkLst>
        <pc:picChg chg="add mod">
          <ac:chgData name="St. Mary's Episcopal Church" userId="891ba2ef-2bd1-4e13-ba42-6d295688fd1c" providerId="ADAL" clId="{9395C106-7F78-41A7-873F-56BEBAB60C9D}" dt="2025-09-10T16:07:47.022" v="43" actId="1076"/>
          <ac:picMkLst>
            <pc:docMk/>
            <pc:sldMk cId="926374931" sldId="1299"/>
            <ac:picMk id="6" creationId="{98D9185A-8C20-2DA7-6806-E1D8950B766C}"/>
          </ac:picMkLst>
        </pc:picChg>
        <pc:picChg chg="add mod">
          <ac:chgData name="St. Mary's Episcopal Church" userId="891ba2ef-2bd1-4e13-ba42-6d295688fd1c" providerId="ADAL" clId="{9395C106-7F78-41A7-873F-56BEBAB60C9D}" dt="2025-09-10T16:07:53.544" v="47" actId="1076"/>
          <ac:picMkLst>
            <pc:docMk/>
            <pc:sldMk cId="926374931" sldId="1299"/>
            <ac:picMk id="8" creationId="{A74DFF45-F833-0897-BC5C-2F6F476F5DB6}"/>
          </ac:picMkLst>
        </pc:picChg>
      </pc:sldChg>
      <pc:sldChg chg="add del">
        <pc:chgData name="St. Mary's Episcopal Church" userId="891ba2ef-2bd1-4e13-ba42-6d295688fd1c" providerId="ADAL" clId="{9395C106-7F78-41A7-873F-56BEBAB60C9D}" dt="2025-09-11T13:48:17.554" v="166"/>
        <pc:sldMkLst>
          <pc:docMk/>
          <pc:sldMk cId="3921680097" sldId="1302"/>
        </pc:sldMkLst>
      </pc:sldChg>
      <pc:sldChg chg="add">
        <pc:chgData name="St. Mary's Episcopal Church" userId="891ba2ef-2bd1-4e13-ba42-6d295688fd1c" providerId="ADAL" clId="{9395C106-7F78-41A7-873F-56BEBAB60C9D}" dt="2025-09-11T13:51:46.637" v="168"/>
        <pc:sldMkLst>
          <pc:docMk/>
          <pc:sldMk cId="3971759515" sldId="1425"/>
        </pc:sldMkLst>
      </pc:sldChg>
      <pc:sldChg chg="del">
        <pc:chgData name="St. Mary's Episcopal Church" userId="891ba2ef-2bd1-4e13-ba42-6d295688fd1c" providerId="ADAL" clId="{9395C106-7F78-41A7-873F-56BEBAB60C9D}" dt="2025-09-11T13:48:12.115" v="164" actId="47"/>
        <pc:sldMkLst>
          <pc:docMk/>
          <pc:sldMk cId="32891102" sldId="1426"/>
        </pc:sldMkLst>
      </pc:sldChg>
      <pc:sldChg chg="add">
        <pc:chgData name="St. Mary's Episcopal Church" userId="891ba2ef-2bd1-4e13-ba42-6d295688fd1c" providerId="ADAL" clId="{9395C106-7F78-41A7-873F-56BEBAB60C9D}" dt="2025-09-11T13:48:21.371" v="167"/>
        <pc:sldMkLst>
          <pc:docMk/>
          <pc:sldMk cId="892590187" sldId="1433"/>
        </pc:sldMkLst>
      </pc:sldChg>
      <pc:sldChg chg="del">
        <pc:chgData name="St. Mary's Episcopal Church" userId="891ba2ef-2bd1-4e13-ba42-6d295688fd1c" providerId="ADAL" clId="{9395C106-7F78-41A7-873F-56BEBAB60C9D}" dt="2025-09-10T16:07:59.467" v="51" actId="47"/>
        <pc:sldMkLst>
          <pc:docMk/>
          <pc:sldMk cId="2762558332" sldId="1444"/>
        </pc:sldMkLst>
      </pc:sldChg>
      <pc:sldChg chg="del">
        <pc:chgData name="St. Mary's Episcopal Church" userId="891ba2ef-2bd1-4e13-ba42-6d295688fd1c" providerId="ADAL" clId="{9395C106-7F78-41A7-873F-56BEBAB60C9D}" dt="2025-09-10T16:07:58.882" v="50" actId="47"/>
        <pc:sldMkLst>
          <pc:docMk/>
          <pc:sldMk cId="193081404" sldId="1445"/>
        </pc:sldMkLst>
      </pc:sldChg>
      <pc:sldChg chg="del">
        <pc:chgData name="St. Mary's Episcopal Church" userId="891ba2ef-2bd1-4e13-ba42-6d295688fd1c" providerId="ADAL" clId="{9395C106-7F78-41A7-873F-56BEBAB60C9D}" dt="2025-09-10T16:07:58.197" v="49" actId="47"/>
        <pc:sldMkLst>
          <pc:docMk/>
          <pc:sldMk cId="2612235158" sldId="1446"/>
        </pc:sldMkLst>
      </pc:sldChg>
      <pc:sldChg chg="del">
        <pc:chgData name="St. Mary's Episcopal Church" userId="891ba2ef-2bd1-4e13-ba42-6d295688fd1c" providerId="ADAL" clId="{9395C106-7F78-41A7-873F-56BEBAB60C9D}" dt="2025-09-10T16:07:56.753" v="48" actId="47"/>
        <pc:sldMkLst>
          <pc:docMk/>
          <pc:sldMk cId="752180025" sldId="1447"/>
        </pc:sldMkLst>
      </pc:sldChg>
      <pc:sldChg chg="del">
        <pc:chgData name="St. Mary's Episcopal Church" userId="891ba2ef-2bd1-4e13-ba42-6d295688fd1c" providerId="ADAL" clId="{9395C106-7F78-41A7-873F-56BEBAB60C9D}" dt="2025-09-10T16:08:00.040" v="52" actId="47"/>
        <pc:sldMkLst>
          <pc:docMk/>
          <pc:sldMk cId="1823051372" sldId="1448"/>
        </pc:sldMkLst>
      </pc:sldChg>
      <pc:sldChg chg="del">
        <pc:chgData name="St. Mary's Episcopal Church" userId="891ba2ef-2bd1-4e13-ba42-6d295688fd1c" providerId="ADAL" clId="{9395C106-7F78-41A7-873F-56BEBAB60C9D}" dt="2025-09-10T16:08:00.608" v="53" actId="47"/>
        <pc:sldMkLst>
          <pc:docMk/>
          <pc:sldMk cId="1057314749" sldId="1449"/>
        </pc:sldMkLst>
      </pc:sldChg>
      <pc:sldChg chg="modSp mod">
        <pc:chgData name="St. Mary's Episcopal Church" userId="891ba2ef-2bd1-4e13-ba42-6d295688fd1c" providerId="ADAL" clId="{9395C106-7F78-41A7-873F-56BEBAB60C9D}" dt="2025-09-10T18:45:52.117" v="162" actId="20577"/>
        <pc:sldMkLst>
          <pc:docMk/>
          <pc:sldMk cId="366017836" sldId="1451"/>
        </pc:sldMkLst>
        <pc:spChg chg="mod">
          <ac:chgData name="St. Mary's Episcopal Church" userId="891ba2ef-2bd1-4e13-ba42-6d295688fd1c" providerId="ADAL" clId="{9395C106-7F78-41A7-873F-56BEBAB60C9D}" dt="2025-09-10T18:45:52.117" v="162" actId="20577"/>
          <ac:spMkLst>
            <pc:docMk/>
            <pc:sldMk cId="366017836" sldId="1451"/>
            <ac:spMk id="4" creationId="{62C2C900-B080-B699-D4D8-B26D605AB972}"/>
          </ac:spMkLst>
        </pc:spChg>
      </pc:sldChg>
      <pc:sldChg chg="modSp mod">
        <pc:chgData name="St. Mary's Episcopal Church" userId="891ba2ef-2bd1-4e13-ba42-6d295688fd1c" providerId="ADAL" clId="{9395C106-7F78-41A7-873F-56BEBAB60C9D}" dt="2025-09-10T18:43:23.304" v="131" actId="20577"/>
        <pc:sldMkLst>
          <pc:docMk/>
          <pc:sldMk cId="2737932444" sldId="1452"/>
        </pc:sldMkLst>
        <pc:spChg chg="mod">
          <ac:chgData name="St. Mary's Episcopal Church" userId="891ba2ef-2bd1-4e13-ba42-6d295688fd1c" providerId="ADAL" clId="{9395C106-7F78-41A7-873F-56BEBAB60C9D}" dt="2025-09-10T18:43:23.304" v="131" actId="20577"/>
          <ac:spMkLst>
            <pc:docMk/>
            <pc:sldMk cId="2737932444" sldId="1452"/>
            <ac:spMk id="4" creationId="{FAB4ECA9-4E1B-8A4A-1055-368FE1854993}"/>
          </ac:spMkLst>
        </pc:spChg>
      </pc:sldChg>
      <pc:sldChg chg="del">
        <pc:chgData name="St. Mary's Episcopal Church" userId="891ba2ef-2bd1-4e13-ba42-6d295688fd1c" providerId="ADAL" clId="{9395C106-7F78-41A7-873F-56BEBAB60C9D}" dt="2025-09-10T18:43:42.777" v="132" actId="47"/>
        <pc:sldMkLst>
          <pc:docMk/>
          <pc:sldMk cId="3080822268" sldId="1453"/>
        </pc:sldMkLst>
      </pc:sldChg>
      <pc:sldChg chg="del">
        <pc:chgData name="St. Mary's Episcopal Church" userId="891ba2ef-2bd1-4e13-ba42-6d295688fd1c" providerId="ADAL" clId="{9395C106-7F78-41A7-873F-56BEBAB60C9D}" dt="2025-09-10T18:43:43.766" v="133" actId="47"/>
        <pc:sldMkLst>
          <pc:docMk/>
          <pc:sldMk cId="417734856" sldId="1454"/>
        </pc:sldMkLst>
      </pc:sldChg>
      <pc:sldChg chg="modSp mod">
        <pc:chgData name="St. Mary's Episcopal Church" userId="891ba2ef-2bd1-4e13-ba42-6d295688fd1c" providerId="ADAL" clId="{9395C106-7F78-41A7-873F-56BEBAB60C9D}" dt="2025-09-10T18:44:02.126" v="134" actId="14100"/>
        <pc:sldMkLst>
          <pc:docMk/>
          <pc:sldMk cId="3396592925" sldId="1455"/>
        </pc:sldMkLst>
        <pc:spChg chg="mod">
          <ac:chgData name="St. Mary's Episcopal Church" userId="891ba2ef-2bd1-4e13-ba42-6d295688fd1c" providerId="ADAL" clId="{9395C106-7F78-41A7-873F-56BEBAB60C9D}" dt="2025-09-10T18:44:02.126" v="134" actId="14100"/>
          <ac:spMkLst>
            <pc:docMk/>
            <pc:sldMk cId="3396592925" sldId="1455"/>
            <ac:spMk id="3" creationId="{9181E045-3C78-8BCC-CF44-0C80DDDB553C}"/>
          </ac:spMkLst>
        </pc:spChg>
      </pc:sldChg>
      <pc:sldChg chg="add">
        <pc:chgData name="St. Mary's Episcopal Church" userId="891ba2ef-2bd1-4e13-ba42-6d295688fd1c" providerId="ADAL" clId="{9395C106-7F78-41A7-873F-56BEBAB60C9D}" dt="2025-09-11T13:48:10.388" v="163"/>
        <pc:sldMkLst>
          <pc:docMk/>
          <pc:sldMk cId="2339160184" sldId="1476"/>
        </pc:sldMkLst>
      </pc:sldChg>
      <pc:sldChg chg="modSp add mod">
        <pc:chgData name="St. Mary's Episcopal Church" userId="891ba2ef-2bd1-4e13-ba42-6d295688fd1c" providerId="ADAL" clId="{9395C106-7F78-41A7-873F-56BEBAB60C9D}" dt="2025-09-11T14:46:56.709" v="273" actId="20577"/>
        <pc:sldMkLst>
          <pc:docMk/>
          <pc:sldMk cId="777617844" sldId="1477"/>
        </pc:sldMkLst>
        <pc:spChg chg="mod">
          <ac:chgData name="St. Mary's Episcopal Church" userId="891ba2ef-2bd1-4e13-ba42-6d295688fd1c" providerId="ADAL" clId="{9395C106-7F78-41A7-873F-56BEBAB60C9D}" dt="2025-09-11T14:46:56.709" v="273" actId="20577"/>
          <ac:spMkLst>
            <pc:docMk/>
            <pc:sldMk cId="777617844" sldId="1477"/>
            <ac:spMk id="3" creationId="{CD13DDF9-F9DF-8D5A-2371-BD241900FF0F}"/>
          </ac:spMkLst>
        </pc:spChg>
      </pc:sldChg>
      <pc:sldChg chg="modSp add mod">
        <pc:chgData name="St. Mary's Episcopal Church" userId="891ba2ef-2bd1-4e13-ba42-6d295688fd1c" providerId="ADAL" clId="{9395C106-7F78-41A7-873F-56BEBAB60C9D}" dt="2025-09-11T14:49:35.992" v="343" actId="6549"/>
        <pc:sldMkLst>
          <pc:docMk/>
          <pc:sldMk cId="928082117" sldId="1478"/>
        </pc:sldMkLst>
        <pc:spChg chg="mod">
          <ac:chgData name="St. Mary's Episcopal Church" userId="891ba2ef-2bd1-4e13-ba42-6d295688fd1c" providerId="ADAL" clId="{9395C106-7F78-41A7-873F-56BEBAB60C9D}" dt="2025-09-11T14:49:35.992" v="343" actId="6549"/>
          <ac:spMkLst>
            <pc:docMk/>
            <pc:sldMk cId="928082117" sldId="1478"/>
            <ac:spMk id="4" creationId="{D52A376D-F471-4B6C-E636-54010B7762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C6AA6-7E49-480F-9BD3-4AFA163718F5}"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A863-D754-4F47-BB7C-BE0A7BB45ECC}" type="slidenum">
              <a:rPr lang="en-US" smtClean="0"/>
              <a:t>‹#›</a:t>
            </a:fld>
            <a:endParaRPr lang="en-US"/>
          </a:p>
        </p:txBody>
      </p:sp>
    </p:spTree>
    <p:extLst>
      <p:ext uri="{BB962C8B-B14F-4D97-AF65-F5344CB8AC3E}">
        <p14:creationId xmlns:p14="http://schemas.microsoft.com/office/powerpoint/2010/main" val="155434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4A863-D754-4F47-BB7C-BE0A7BB45ECC}" type="slidenum">
              <a:rPr lang="en-US" smtClean="0"/>
              <a:t>19</a:t>
            </a:fld>
            <a:endParaRPr lang="en-US"/>
          </a:p>
        </p:txBody>
      </p:sp>
    </p:spTree>
    <p:extLst>
      <p:ext uri="{BB962C8B-B14F-4D97-AF65-F5344CB8AC3E}">
        <p14:creationId xmlns:p14="http://schemas.microsoft.com/office/powerpoint/2010/main" val="392128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3A95-1D21-B0DB-F8B0-BA19DF573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8BDCC-8CC9-0FDC-0116-4CB9CA81F8F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98381B7-AA27-5B60-0553-8A11D2B41B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5C68B-47A3-BD86-4A6D-C956773FEDED}"/>
              </a:ext>
            </a:extLst>
          </p:cNvPr>
          <p:cNvSpPr>
            <a:spLocks noGrp="1"/>
          </p:cNvSpPr>
          <p:nvPr>
            <p:ph type="sldNum" sz="quarter" idx="5"/>
          </p:nvPr>
        </p:nvSpPr>
        <p:spPr/>
        <p:txBody>
          <a:bodyPr/>
          <a:lstStyle/>
          <a:p>
            <a:fld id="{3D34A863-D754-4F47-BB7C-BE0A7BB45ECC}" type="slidenum">
              <a:rPr lang="en-US" smtClean="0"/>
              <a:t>20</a:t>
            </a:fld>
            <a:endParaRPr lang="en-US"/>
          </a:p>
        </p:txBody>
      </p:sp>
    </p:spTree>
    <p:extLst>
      <p:ext uri="{BB962C8B-B14F-4D97-AF65-F5344CB8AC3E}">
        <p14:creationId xmlns:p14="http://schemas.microsoft.com/office/powerpoint/2010/main" val="203738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C713-285A-0E5A-926F-5EE66A7A6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67139-440F-3B88-5CAE-95485984C8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1DA849C-944E-7C8E-00BA-B7E7A84A13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37D8A-26B2-2BC5-BF6F-F395AA6AB54B}"/>
              </a:ext>
            </a:extLst>
          </p:cNvPr>
          <p:cNvSpPr>
            <a:spLocks noGrp="1"/>
          </p:cNvSpPr>
          <p:nvPr>
            <p:ph type="sldNum" sz="quarter" idx="5"/>
          </p:nvPr>
        </p:nvSpPr>
        <p:spPr/>
        <p:txBody>
          <a:bodyPr/>
          <a:lstStyle/>
          <a:p>
            <a:fld id="{3D34A863-D754-4F47-BB7C-BE0A7BB45ECC}" type="slidenum">
              <a:rPr lang="en-US" smtClean="0"/>
              <a:t>21</a:t>
            </a:fld>
            <a:endParaRPr lang="en-US"/>
          </a:p>
        </p:txBody>
      </p:sp>
    </p:spTree>
    <p:extLst>
      <p:ext uri="{BB962C8B-B14F-4D97-AF65-F5344CB8AC3E}">
        <p14:creationId xmlns:p14="http://schemas.microsoft.com/office/powerpoint/2010/main" val="1343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B5E0-E0C0-D264-4C36-A92BEDE95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E61BA-1E56-96DC-2C03-6DC7197A2D7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D5C60D2-FA6A-94D8-296E-20DD00711E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D0968-53ED-B63B-B7A0-6457D736EF76}"/>
              </a:ext>
            </a:extLst>
          </p:cNvPr>
          <p:cNvSpPr>
            <a:spLocks noGrp="1"/>
          </p:cNvSpPr>
          <p:nvPr>
            <p:ph type="sldNum" sz="quarter" idx="5"/>
          </p:nvPr>
        </p:nvSpPr>
        <p:spPr/>
        <p:txBody>
          <a:bodyPr/>
          <a:lstStyle/>
          <a:p>
            <a:fld id="{3D34A863-D754-4F47-BB7C-BE0A7BB45ECC}" type="slidenum">
              <a:rPr lang="en-US" smtClean="0"/>
              <a:t>22</a:t>
            </a:fld>
            <a:endParaRPr lang="en-US"/>
          </a:p>
        </p:txBody>
      </p:sp>
    </p:spTree>
    <p:extLst>
      <p:ext uri="{BB962C8B-B14F-4D97-AF65-F5344CB8AC3E}">
        <p14:creationId xmlns:p14="http://schemas.microsoft.com/office/powerpoint/2010/main" val="409886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8DB2F-022A-46E6-E0FF-F421963A3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15FF6-CD73-327B-FBB8-BB1A6346081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68EEB66-A40F-A516-A70C-BF7BA17576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BAEC6B-7B9A-957A-C5E5-8F1ED635B123}"/>
              </a:ext>
            </a:extLst>
          </p:cNvPr>
          <p:cNvSpPr>
            <a:spLocks noGrp="1"/>
          </p:cNvSpPr>
          <p:nvPr>
            <p:ph type="sldNum" sz="quarter" idx="5"/>
          </p:nvPr>
        </p:nvSpPr>
        <p:spPr/>
        <p:txBody>
          <a:bodyPr/>
          <a:lstStyle/>
          <a:p>
            <a:fld id="{3D34A863-D754-4F47-BB7C-BE0A7BB45ECC}" type="slidenum">
              <a:rPr lang="en-US" smtClean="0"/>
              <a:t>23</a:t>
            </a:fld>
            <a:endParaRPr lang="en-US"/>
          </a:p>
        </p:txBody>
      </p:sp>
    </p:spTree>
    <p:extLst>
      <p:ext uri="{BB962C8B-B14F-4D97-AF65-F5344CB8AC3E}">
        <p14:creationId xmlns:p14="http://schemas.microsoft.com/office/powerpoint/2010/main" val="22815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4A863-D754-4F47-BB7C-BE0A7BB45ECC}" type="slidenum">
              <a:rPr lang="en-US" smtClean="0"/>
              <a:t>93</a:t>
            </a:fld>
            <a:endParaRPr lang="en-US"/>
          </a:p>
        </p:txBody>
      </p:sp>
    </p:spTree>
    <p:extLst>
      <p:ext uri="{BB962C8B-B14F-4D97-AF65-F5344CB8AC3E}">
        <p14:creationId xmlns:p14="http://schemas.microsoft.com/office/powerpoint/2010/main" val="57205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12D18EE-8530-494E-B465-E245E31CCCA3}" type="datetimeFigureOut">
              <a:rPr lang="en-US" smtClean="0"/>
              <a:pPr/>
              <a:t>9/11/2025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860D9F0-4DEE-4196-A7F2-B077564904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2D18EE-8530-494E-B465-E245E31CCCA3}"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2D18EE-8530-494E-B465-E245E31CCCA3}"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2D18EE-8530-494E-B465-E245E31CCCA3}"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2D18EE-8530-494E-B465-E245E31CCCA3}"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D9F0-4DEE-4196-A7F2-B0775649042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2D18EE-8530-494E-B465-E245E31CCCA3}"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2D18EE-8530-494E-B465-E245E31CCCA3}"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912D18EE-8530-494E-B465-E245E31CCCA3}" type="datetimeFigureOut">
              <a:rPr lang="en-US" smtClean="0"/>
              <a:pPr/>
              <a:t>9/11/2025</a:t>
            </a:fld>
            <a:endParaRPr lang="en-US"/>
          </a:p>
        </p:txBody>
      </p:sp>
      <p:sp>
        <p:nvSpPr>
          <p:cNvPr id="8" name="Slide Number Placeholder 7"/>
          <p:cNvSpPr>
            <a:spLocks noGrp="1"/>
          </p:cNvSpPr>
          <p:nvPr>
            <p:ph type="sldNum" sz="quarter" idx="11"/>
          </p:nvPr>
        </p:nvSpPr>
        <p:spPr/>
        <p:txBody>
          <a:bodyPr/>
          <a:lstStyle/>
          <a:p>
            <a:fld id="{5860D9F0-4DEE-4196-A7F2-B07756490422}"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D18EE-8530-494E-B465-E245E31CCCA3}"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2D18EE-8530-494E-B465-E245E31CCCA3}"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5860D9F0-4DEE-4196-A7F2-B077564904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912D18EE-8530-494E-B465-E245E31CCCA3}"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0D9F0-4DEE-4196-A7F2-B077564904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12D18EE-8530-494E-B465-E245E31CCCA3}" type="datetimeFigureOut">
              <a:rPr lang="en-US" smtClean="0"/>
              <a:pPr/>
              <a:t>9/11/2025</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60D9F0-4DEE-4196-A7F2-B0775649042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image" Target="../media/image28.t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image" Target="../media/image30.t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MarysCross03.jpg"/>
          <p:cNvPicPr>
            <a:picLocks noChangeAspect="1"/>
          </p:cNvPicPr>
          <p:nvPr/>
        </p:nvPicPr>
        <p:blipFill>
          <a:blip r:embed="rId2" cstate="print"/>
          <a:stretch>
            <a:fillRect/>
          </a:stretch>
        </p:blipFill>
        <p:spPr>
          <a:xfrm>
            <a:off x="5143500" y="507125"/>
            <a:ext cx="1905000" cy="2309091"/>
          </a:xfrm>
          <a:prstGeom prst="rect">
            <a:avLst/>
          </a:prstGeom>
        </p:spPr>
      </p:pic>
      <p:sp>
        <p:nvSpPr>
          <p:cNvPr id="4" name="TextBox 3"/>
          <p:cNvSpPr txBox="1"/>
          <p:nvPr/>
        </p:nvSpPr>
        <p:spPr>
          <a:xfrm>
            <a:off x="2405649" y="3032389"/>
            <a:ext cx="7848600" cy="1323439"/>
          </a:xfrm>
          <a:prstGeom prst="rect">
            <a:avLst/>
          </a:prstGeom>
          <a:noFill/>
        </p:spPr>
        <p:txBody>
          <a:bodyPr wrap="square" rtlCol="0">
            <a:spAutoFit/>
          </a:bodyPr>
          <a:lstStyle/>
          <a:p>
            <a:pPr algn="ctr"/>
            <a:r>
              <a:rPr lang="en-US" sz="4000" dirty="0">
                <a:latin typeface="Script MT Bold" pitchFamily="66" charset="0"/>
              </a:rPr>
              <a:t>St. Mary’s Episcopal Church</a:t>
            </a:r>
          </a:p>
          <a:p>
            <a:pPr algn="ctr"/>
            <a:r>
              <a:rPr lang="en-US" sz="4000" dirty="0">
                <a:latin typeface="Script MT Bold" pitchFamily="66" charset="0"/>
              </a:rPr>
              <a:t> Welcome to Sunday Service</a:t>
            </a:r>
          </a:p>
        </p:txBody>
      </p:sp>
      <p:sp>
        <p:nvSpPr>
          <p:cNvPr id="2" name="TextBox 1">
            <a:extLst>
              <a:ext uri="{FF2B5EF4-FFF2-40B4-BE49-F238E27FC236}">
                <a16:creationId xmlns:a16="http://schemas.microsoft.com/office/drawing/2014/main" id="{0539CC62-89C7-4580-9FA2-A5647D573E88}"/>
              </a:ext>
            </a:extLst>
          </p:cNvPr>
          <p:cNvSpPr txBox="1"/>
          <p:nvPr/>
        </p:nvSpPr>
        <p:spPr>
          <a:xfrm>
            <a:off x="2057400" y="4572000"/>
            <a:ext cx="8162284" cy="1938992"/>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To participate fully, it is recommended that you have at hand the Bible, Book of Common Prayer, and the Bulletin found on the church website (stmarysedmond.org).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E2056FF-C3B6-3FF8-A733-68FEFA925A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28B0B0-290C-AE58-2357-43230DD4D3DC}"/>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up of a line of words&#10;&#10;AI-generated content may be incorrect.">
            <a:extLst>
              <a:ext uri="{FF2B5EF4-FFF2-40B4-BE49-F238E27FC236}">
                <a16:creationId xmlns:a16="http://schemas.microsoft.com/office/drawing/2014/main" id="{8B17D7C5-BF4E-9ACB-7BA3-FF1D5D1DB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15"/>
            <a:ext cx="12192000" cy="2444421"/>
          </a:xfrm>
          <a:prstGeom prst="rect">
            <a:avLst/>
          </a:prstGeom>
        </p:spPr>
      </p:pic>
      <p:pic>
        <p:nvPicPr>
          <p:cNvPr id="7" name="Picture 6" descr="A close-up of a music note&#10;&#10;AI-generated content may be incorrect.">
            <a:extLst>
              <a:ext uri="{FF2B5EF4-FFF2-40B4-BE49-F238E27FC236}">
                <a16:creationId xmlns:a16="http://schemas.microsoft.com/office/drawing/2014/main" id="{673F5D71-2B1D-77B0-A3E8-6533412B2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8" y="3733800"/>
            <a:ext cx="12192000" cy="2877914"/>
          </a:xfrm>
          <a:prstGeom prst="rect">
            <a:avLst/>
          </a:prstGeom>
        </p:spPr>
      </p:pic>
    </p:spTree>
    <p:extLst>
      <p:ext uri="{BB962C8B-B14F-4D97-AF65-F5344CB8AC3E}">
        <p14:creationId xmlns:p14="http://schemas.microsoft.com/office/powerpoint/2010/main" val="2614573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CC7A390-E02A-C7CB-50D0-5DD769F017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BC9134-62CE-5035-C135-CF7DE39CA0ED}"/>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DA20D876-EDF7-8EF0-6C3E-3E7602E24F6C}"/>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FDE5647D-B29F-1582-D756-2086EE98C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948"/>
            <a:ext cx="12192000" cy="4094104"/>
          </a:xfrm>
          <a:prstGeom prst="rect">
            <a:avLst/>
          </a:prstGeom>
        </p:spPr>
      </p:pic>
    </p:spTree>
    <p:extLst>
      <p:ext uri="{BB962C8B-B14F-4D97-AF65-F5344CB8AC3E}">
        <p14:creationId xmlns:p14="http://schemas.microsoft.com/office/powerpoint/2010/main" val="34416600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C193BAE-17D8-C6CB-D0E6-BB8552EE20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883492-4BB5-E5A7-A949-41745A503C22}"/>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E84ECB06-6D86-CDFD-9691-001D88942AEE}"/>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2876AB3D-646F-204E-382D-498BE9B7E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751"/>
            <a:ext cx="12192000" cy="4208498"/>
          </a:xfrm>
          <a:prstGeom prst="rect">
            <a:avLst/>
          </a:prstGeom>
        </p:spPr>
      </p:pic>
    </p:spTree>
    <p:extLst>
      <p:ext uri="{BB962C8B-B14F-4D97-AF65-F5344CB8AC3E}">
        <p14:creationId xmlns:p14="http://schemas.microsoft.com/office/powerpoint/2010/main" val="9850298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0C68D6-1010-49D9-E066-B73369EA96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DBFCF2-FA87-2BD3-3A5A-9AA4F3FBD279}"/>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C29E4562-499E-122D-E525-CCEDBC3F083C}"/>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5EC34138-118D-B0D8-AA08-4A3453456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823"/>
            <a:ext cx="12192000" cy="4166353"/>
          </a:xfrm>
          <a:prstGeom prst="rect">
            <a:avLst/>
          </a:prstGeom>
        </p:spPr>
      </p:pic>
    </p:spTree>
    <p:extLst>
      <p:ext uri="{BB962C8B-B14F-4D97-AF65-F5344CB8AC3E}">
        <p14:creationId xmlns:p14="http://schemas.microsoft.com/office/powerpoint/2010/main" val="372077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E95632E-6D09-2085-E341-54B5647DB3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A20517-1FFA-B9CC-5156-C01673D2F586}"/>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5B509A21-AAB7-3509-644D-0BE7FFF65229}"/>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10;&#10;AI-generated content may be incorrect.">
            <a:extLst>
              <a:ext uri="{FF2B5EF4-FFF2-40B4-BE49-F238E27FC236}">
                <a16:creationId xmlns:a16="http://schemas.microsoft.com/office/drawing/2014/main" id="{C860A888-922C-DCA7-6C24-6B672C946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792"/>
            <a:ext cx="12192000" cy="4184415"/>
          </a:xfrm>
          <a:prstGeom prst="rect">
            <a:avLst/>
          </a:prstGeom>
        </p:spPr>
      </p:pic>
    </p:spTree>
    <p:extLst>
      <p:ext uri="{BB962C8B-B14F-4D97-AF65-F5344CB8AC3E}">
        <p14:creationId xmlns:p14="http://schemas.microsoft.com/office/powerpoint/2010/main" val="42747535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E2E97D4-0FCD-CBBE-53CE-E867A2A1F3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821208-1DFE-ED08-C51E-FED3B3DB10B1}"/>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1D84F15F-333F-83A9-27EE-DD927918CE1C}"/>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of music with notes&#10;&#10;AI-generated content may be incorrect.">
            <a:extLst>
              <a:ext uri="{FF2B5EF4-FFF2-40B4-BE49-F238E27FC236}">
                <a16:creationId xmlns:a16="http://schemas.microsoft.com/office/drawing/2014/main" id="{B92AFDE6-FC50-8CAC-BFE6-66C37784D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906"/>
            <a:ext cx="12192000" cy="4118187"/>
          </a:xfrm>
          <a:prstGeom prst="rect">
            <a:avLst/>
          </a:prstGeom>
        </p:spPr>
      </p:pic>
    </p:spTree>
    <p:extLst>
      <p:ext uri="{BB962C8B-B14F-4D97-AF65-F5344CB8AC3E}">
        <p14:creationId xmlns:p14="http://schemas.microsoft.com/office/powerpoint/2010/main" val="38462701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F200D30-FC8D-29D7-C9E4-FF6079FED3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BDF277-FA3C-A375-348E-AE550B84807A}"/>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F2FA906B-D102-F259-7ADB-F69B08BF7693}"/>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BFAD134B-03B6-5A1F-A60A-123E073BE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948"/>
            <a:ext cx="12192000" cy="4094104"/>
          </a:xfrm>
          <a:prstGeom prst="rect">
            <a:avLst/>
          </a:prstGeom>
        </p:spPr>
      </p:pic>
    </p:spTree>
    <p:extLst>
      <p:ext uri="{BB962C8B-B14F-4D97-AF65-F5344CB8AC3E}">
        <p14:creationId xmlns:p14="http://schemas.microsoft.com/office/powerpoint/2010/main" val="7825647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8CB5BBC1-FBF6-F299-21E3-2CF5312A76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498FCD-FF16-0000-FFB3-095B2E15D2FB}"/>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D8A05FF7-3A26-C289-F261-533C7AEA215A}"/>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symbols&#10;&#10;AI-generated content may be incorrect.">
            <a:extLst>
              <a:ext uri="{FF2B5EF4-FFF2-40B4-BE49-F238E27FC236}">
                <a16:creationId xmlns:a16="http://schemas.microsoft.com/office/drawing/2014/main" id="{BE406A34-ECBD-8B3D-5E71-6849EEB46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751"/>
            <a:ext cx="12192000" cy="4208498"/>
          </a:xfrm>
          <a:prstGeom prst="rect">
            <a:avLst/>
          </a:prstGeom>
        </p:spPr>
      </p:pic>
    </p:spTree>
    <p:extLst>
      <p:ext uri="{BB962C8B-B14F-4D97-AF65-F5344CB8AC3E}">
        <p14:creationId xmlns:p14="http://schemas.microsoft.com/office/powerpoint/2010/main" val="21206024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DF4BCB6-3B0A-BB03-58DF-81A20D4DED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478A60-4ED4-2BCD-F938-9D1613398E70}"/>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C31B2EBD-726C-9861-1805-B546621F0C3D}"/>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of music with notes&#10;&#10;AI-generated content may be incorrect.">
            <a:extLst>
              <a:ext uri="{FF2B5EF4-FFF2-40B4-BE49-F238E27FC236}">
                <a16:creationId xmlns:a16="http://schemas.microsoft.com/office/drawing/2014/main" id="{1B971B01-2E95-4944-DC52-03F1B7C63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823"/>
            <a:ext cx="12192000" cy="4166353"/>
          </a:xfrm>
          <a:prstGeom prst="rect">
            <a:avLst/>
          </a:prstGeom>
        </p:spPr>
      </p:pic>
    </p:spTree>
    <p:extLst>
      <p:ext uri="{BB962C8B-B14F-4D97-AF65-F5344CB8AC3E}">
        <p14:creationId xmlns:p14="http://schemas.microsoft.com/office/powerpoint/2010/main" val="13730570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329FEA1-BA2E-3863-761D-0ED035F156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642D04-FED5-DD07-0763-7611D1A16CE9}"/>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A05E2315-E6D0-72FE-F5D4-AADE3BCCD521}"/>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music with notes&#10;&#10;AI-generated content may be incorrect.">
            <a:extLst>
              <a:ext uri="{FF2B5EF4-FFF2-40B4-BE49-F238E27FC236}">
                <a16:creationId xmlns:a16="http://schemas.microsoft.com/office/drawing/2014/main" id="{001970F1-8C65-37A3-5713-B66987B7C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792"/>
            <a:ext cx="12192000" cy="4184415"/>
          </a:xfrm>
          <a:prstGeom prst="rect">
            <a:avLst/>
          </a:prstGeom>
        </p:spPr>
      </p:pic>
    </p:spTree>
    <p:extLst>
      <p:ext uri="{BB962C8B-B14F-4D97-AF65-F5344CB8AC3E}">
        <p14:creationId xmlns:p14="http://schemas.microsoft.com/office/powerpoint/2010/main" val="2606163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8311FC1-BA60-D25E-EC97-C6BE8B367B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70E171-439B-D758-8D9E-B6ADC3601E94}"/>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D496CAED-A9BD-1A9A-FFC4-7E7830F72358}"/>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of music with notes and words&#10;&#10;AI-generated content may be incorrect.">
            <a:extLst>
              <a:ext uri="{FF2B5EF4-FFF2-40B4-BE49-F238E27FC236}">
                <a16:creationId xmlns:a16="http://schemas.microsoft.com/office/drawing/2014/main" id="{914E1E04-8291-9CA7-DF22-9825BC1B7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906"/>
            <a:ext cx="12192000" cy="4118187"/>
          </a:xfrm>
          <a:prstGeom prst="rect">
            <a:avLst/>
          </a:prstGeom>
        </p:spPr>
      </p:pic>
    </p:spTree>
    <p:extLst>
      <p:ext uri="{BB962C8B-B14F-4D97-AF65-F5344CB8AC3E}">
        <p14:creationId xmlns:p14="http://schemas.microsoft.com/office/powerpoint/2010/main" val="55142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05EFA-4F05-2BCB-424C-38B930134E67}"/>
              </a:ext>
            </a:extLst>
          </p:cNvPr>
          <p:cNvSpPr txBox="1"/>
          <p:nvPr/>
        </p:nvSpPr>
        <p:spPr>
          <a:xfrm>
            <a:off x="76200" y="838200"/>
            <a:ext cx="12268200" cy="5509200"/>
          </a:xfrm>
          <a:prstGeom prst="rect">
            <a:avLst/>
          </a:prstGeom>
          <a:noFill/>
        </p:spPr>
        <p:txBody>
          <a:bodyPr wrap="square" lIns="91440" tIns="45720" rIns="91440" bIns="45720" anchor="t">
            <a:spAutoFit/>
          </a:bodyPr>
          <a:lstStyle/>
          <a:p>
            <a:r>
              <a:rPr lang="en-US" sz="4400" dirty="0">
                <a:latin typeface="Times New Roman" panose="02020603050405020304" pitchFamily="18" charset="0"/>
                <a:cs typeface="Times New Roman" panose="02020603050405020304" pitchFamily="18" charset="0"/>
              </a:rPr>
              <a:t>OPENING ACCLAMATION  </a:t>
            </a:r>
          </a:p>
          <a:p>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The Deacon or Celebrant Says</a:t>
            </a:r>
          </a:p>
          <a:p>
            <a:endParaRPr lang="en-US" sz="3600" dirty="0">
              <a:latin typeface="Times New Roman" panose="02020603050405020304" pitchFamily="18" charset="0"/>
              <a:cs typeface="Times New Roman" panose="02020603050405020304" pitchFamily="18" charset="0"/>
            </a:endParaRPr>
          </a:p>
          <a:p>
            <a:r>
              <a:rPr lang="en-US" sz="4400" i="1" dirty="0">
                <a:latin typeface="Times New Roman" panose="02020603050405020304" pitchFamily="18" charset="0"/>
                <a:cs typeface="Times New Roman" panose="02020603050405020304" pitchFamily="18" charset="0"/>
              </a:rPr>
              <a:t>Celebrant</a:t>
            </a:r>
            <a:r>
              <a:rPr lang="en-US" sz="4400" dirty="0">
                <a:latin typeface="Times New Roman" panose="02020603050405020304" pitchFamily="18" charset="0"/>
                <a:cs typeface="Times New Roman" panose="02020603050405020304" pitchFamily="18" charset="0"/>
              </a:rPr>
              <a:t>	Blessed be God: Father, Son, and Holy Spirit.</a:t>
            </a:r>
          </a:p>
          <a:p>
            <a:endParaRPr lang="en-US" sz="4400" dirty="0">
              <a:latin typeface="Times New Roman" panose="02020603050405020304" pitchFamily="18" charset="0"/>
              <a:cs typeface="Times New Roman" panose="02020603050405020304" pitchFamily="18" charset="0"/>
            </a:endParaRPr>
          </a:p>
          <a:p>
            <a:r>
              <a:rPr lang="en-US" sz="4400" i="1" dirty="0">
                <a:latin typeface="Times New Roman" panose="02020603050405020304" pitchFamily="18" charset="0"/>
                <a:cs typeface="Times New Roman" panose="02020603050405020304" pitchFamily="18" charset="0"/>
              </a:rPr>
              <a:t>People</a:t>
            </a:r>
            <a:r>
              <a:rPr lang="en-US" sz="4400" i="1" dirty="0">
                <a:solidFill>
                  <a:srgbClr val="FFFF00"/>
                </a:solidFill>
                <a:latin typeface="Times New Roman" panose="02020603050405020304" pitchFamily="18" charset="0"/>
                <a:cs typeface="Times New Roman" panose="02020603050405020304" pitchFamily="18" charset="0"/>
              </a:rPr>
              <a:t>	  	And blessed be his kingdom, now and for ever. Amen.</a:t>
            </a:r>
            <a:endParaRPr lang="en-US" sz="4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219862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68B4FA8-7CCB-C2FF-887B-AC0B2C6BB0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B6C87B-F656-2082-8111-457911B813B1}"/>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FB093ACE-BB93-C83F-79FF-69B16721CCB3}"/>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of music with notes&#10;&#10;AI-generated content may be incorrect.">
            <a:extLst>
              <a:ext uri="{FF2B5EF4-FFF2-40B4-BE49-F238E27FC236}">
                <a16:creationId xmlns:a16="http://schemas.microsoft.com/office/drawing/2014/main" id="{050E5932-0B84-4661-2BA5-1214C4F82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948"/>
            <a:ext cx="12192000" cy="4094104"/>
          </a:xfrm>
          <a:prstGeom prst="rect">
            <a:avLst/>
          </a:prstGeom>
        </p:spPr>
      </p:pic>
    </p:spTree>
    <p:extLst>
      <p:ext uri="{BB962C8B-B14F-4D97-AF65-F5344CB8AC3E}">
        <p14:creationId xmlns:p14="http://schemas.microsoft.com/office/powerpoint/2010/main" val="3127046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DFF8E6E-B3DC-A88C-574B-A6BF006FEE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473A0A-8867-3E51-2700-76AEBCCE022E}"/>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3CBA0C77-04F9-A154-0AA8-94BE9983A11D}"/>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music with notes and words&#10;&#10;AI-generated content may be incorrect.">
            <a:extLst>
              <a:ext uri="{FF2B5EF4-FFF2-40B4-BE49-F238E27FC236}">
                <a16:creationId xmlns:a16="http://schemas.microsoft.com/office/drawing/2014/main" id="{08648DE4-9F5C-D9A4-DC63-AC3AE3E43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751"/>
            <a:ext cx="12192000" cy="4208498"/>
          </a:xfrm>
          <a:prstGeom prst="rect">
            <a:avLst/>
          </a:prstGeom>
        </p:spPr>
      </p:pic>
    </p:spTree>
    <p:extLst>
      <p:ext uri="{BB962C8B-B14F-4D97-AF65-F5344CB8AC3E}">
        <p14:creationId xmlns:p14="http://schemas.microsoft.com/office/powerpoint/2010/main" val="42919431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1D8EFC8-CADF-25F1-F6ED-0052765767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1F1463-D3BA-E24D-CEE2-11183CEB36F3}"/>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EA19ACA8-7137-9C7E-8B63-9AC0C6D56088}"/>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6" name="Picture 5" descr="A sheet music with musical notes&#10;&#10;AI-generated content may be incorrect.">
            <a:extLst>
              <a:ext uri="{FF2B5EF4-FFF2-40B4-BE49-F238E27FC236}">
                <a16:creationId xmlns:a16="http://schemas.microsoft.com/office/drawing/2014/main" id="{1BB2C82D-50FF-A9B5-F583-C6D06C261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823"/>
            <a:ext cx="12192000" cy="4166353"/>
          </a:xfrm>
          <a:prstGeom prst="rect">
            <a:avLst/>
          </a:prstGeom>
        </p:spPr>
      </p:pic>
    </p:spTree>
    <p:extLst>
      <p:ext uri="{BB962C8B-B14F-4D97-AF65-F5344CB8AC3E}">
        <p14:creationId xmlns:p14="http://schemas.microsoft.com/office/powerpoint/2010/main" val="9276475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337294ED-9088-5B78-6313-A8168976F1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A4F01F-AC98-8A3C-5D62-510ACC51872D}"/>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D9E3CB6C-6AF6-3EB3-484D-7FAADAF9CC64}"/>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2C5355AC-BCFB-70D8-BB9D-04256C4A5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792"/>
            <a:ext cx="12192000" cy="4184415"/>
          </a:xfrm>
          <a:prstGeom prst="rect">
            <a:avLst/>
          </a:prstGeom>
        </p:spPr>
      </p:pic>
    </p:spTree>
    <p:extLst>
      <p:ext uri="{BB962C8B-B14F-4D97-AF65-F5344CB8AC3E}">
        <p14:creationId xmlns:p14="http://schemas.microsoft.com/office/powerpoint/2010/main" val="2127779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DE9AC8E-429E-0931-A08F-C81FBEB32C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3C99E6-3CE6-5AD3-0E87-EE73F54E0DBA}"/>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DF072626-8DAE-5F02-A644-68567FEFA8B5}"/>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of music with notes and words&#10;&#10;AI-generated content may be incorrect.">
            <a:extLst>
              <a:ext uri="{FF2B5EF4-FFF2-40B4-BE49-F238E27FC236}">
                <a16:creationId xmlns:a16="http://schemas.microsoft.com/office/drawing/2014/main" id="{629E59D8-9965-CA7D-9418-4FE8D595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906"/>
            <a:ext cx="12192000" cy="4118187"/>
          </a:xfrm>
          <a:prstGeom prst="rect">
            <a:avLst/>
          </a:prstGeom>
        </p:spPr>
      </p:pic>
    </p:spTree>
    <p:extLst>
      <p:ext uri="{BB962C8B-B14F-4D97-AF65-F5344CB8AC3E}">
        <p14:creationId xmlns:p14="http://schemas.microsoft.com/office/powerpoint/2010/main" val="31684821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32BEC17-2D78-9399-3B67-0C3959B534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224DFD-D23C-C5AF-9370-1E3A296945FA}"/>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1D9F2A18-8779-B979-A1AC-58B62D95FDE2}"/>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15D80111-19BD-9E10-133E-F266E5AAC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948"/>
            <a:ext cx="12192000" cy="4094104"/>
          </a:xfrm>
          <a:prstGeom prst="rect">
            <a:avLst/>
          </a:prstGeom>
        </p:spPr>
      </p:pic>
    </p:spTree>
    <p:extLst>
      <p:ext uri="{BB962C8B-B14F-4D97-AF65-F5344CB8AC3E}">
        <p14:creationId xmlns:p14="http://schemas.microsoft.com/office/powerpoint/2010/main" val="9216976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28E672C-E7AC-A1F1-E0ED-09A0B195F5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FF3351-FDEF-2EE1-055E-D99724C42C3E}"/>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0B9663C5-A803-5481-87E5-73EFBEB1390E}"/>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9575B72E-5E20-FAE0-4C32-DD6915E2C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751"/>
            <a:ext cx="12192000" cy="4208498"/>
          </a:xfrm>
          <a:prstGeom prst="rect">
            <a:avLst/>
          </a:prstGeom>
        </p:spPr>
      </p:pic>
    </p:spTree>
    <p:extLst>
      <p:ext uri="{BB962C8B-B14F-4D97-AF65-F5344CB8AC3E}">
        <p14:creationId xmlns:p14="http://schemas.microsoft.com/office/powerpoint/2010/main" val="1819239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3D59A-7813-0B5B-5BAE-51F501ED54FA}"/>
              </a:ext>
            </a:extLst>
          </p:cNvPr>
          <p:cNvSpPr txBox="1"/>
          <p:nvPr/>
        </p:nvSpPr>
        <p:spPr>
          <a:xfrm>
            <a:off x="0" y="228601"/>
            <a:ext cx="12192000" cy="4431983"/>
          </a:xfrm>
          <a:prstGeom prst="rect">
            <a:avLst/>
          </a:prstGeom>
          <a:noFill/>
        </p:spPr>
        <p:txBody>
          <a:bodyPr wrap="square">
            <a:spAutoFit/>
          </a:bodyPr>
          <a:lstStyle/>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DISMISSAL</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Let us go forth in the name of 			          Christ. </a:t>
            </a:r>
          </a:p>
          <a:p>
            <a:endParaRPr lang="en-US" sz="4000" dirty="0">
              <a:latin typeface="Times New Roman" panose="02020603050405020304" pitchFamily="18" charset="0"/>
              <a:cs typeface="Times New Roman" panose="02020603050405020304" pitchFamily="18" charset="0"/>
            </a:endParaRPr>
          </a:p>
          <a:p>
            <a:r>
              <a:rPr lang="en-US" sz="5400" i="1" dirty="0">
                <a:latin typeface="Times New Roman" panose="02020603050405020304" pitchFamily="18" charset="0"/>
                <a:cs typeface="Times New Roman" panose="02020603050405020304" pitchFamily="18" charset="0"/>
              </a:rPr>
              <a:t>People</a:t>
            </a:r>
            <a:r>
              <a:rPr lang="en-US" sz="5400" dirty="0">
                <a:latin typeface="Times New Roman" panose="02020603050405020304" pitchFamily="18" charset="0"/>
                <a:cs typeface="Times New Roman" panose="02020603050405020304" pitchFamily="18" charset="0"/>
              </a:rPr>
              <a:t> 	</a:t>
            </a:r>
            <a:r>
              <a:rPr lang="en-US" sz="5400" dirty="0">
                <a:solidFill>
                  <a:srgbClr val="FFFF00"/>
                </a:solidFill>
                <a:latin typeface="Times New Roman" panose="02020603050405020304" pitchFamily="18" charset="0"/>
                <a:cs typeface="Times New Roman" panose="02020603050405020304" pitchFamily="18" charset="0"/>
              </a:rPr>
              <a:t>Thanks be to God. 			          </a:t>
            </a:r>
          </a:p>
        </p:txBody>
      </p:sp>
    </p:spTree>
    <p:extLst>
      <p:ext uri="{BB962C8B-B14F-4D97-AF65-F5344CB8AC3E}">
        <p14:creationId xmlns:p14="http://schemas.microsoft.com/office/powerpoint/2010/main" val="2346529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3A46-6B39-18DA-D278-051F5EDE40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13DDF9-F9DF-8D5A-2371-BD241900FF0F}"/>
              </a:ext>
            </a:extLst>
          </p:cNvPr>
          <p:cNvSpPr txBox="1"/>
          <p:nvPr/>
        </p:nvSpPr>
        <p:spPr>
          <a:xfrm>
            <a:off x="0" y="228601"/>
            <a:ext cx="12192000" cy="5909310"/>
          </a:xfrm>
          <a:prstGeom prst="rect">
            <a:avLst/>
          </a:prstGeom>
          <a:noFill/>
        </p:spPr>
        <p:txBody>
          <a:bodyPr wrap="square">
            <a:spAutoFit/>
          </a:bodyPr>
          <a:lstStyle/>
          <a:p>
            <a:pPr algn="ctr"/>
            <a:r>
              <a:rPr lang="en-US" sz="5400" dirty="0">
                <a:latin typeface="Times New Roman" panose="02020603050405020304" pitchFamily="18" charset="0"/>
                <a:cs typeface="Times New Roman" panose="02020603050405020304" pitchFamily="18" charset="0"/>
              </a:rPr>
              <a:t>POSTLUDE</a:t>
            </a:r>
            <a:r>
              <a:rPr lang="en-US" sz="5400" dirty="0">
                <a:solidFill>
                  <a:srgbClr val="FFFF00"/>
                </a:solidFill>
                <a:latin typeface="Times New Roman" panose="02020603050405020304" pitchFamily="18" charset="0"/>
                <a:cs typeface="Times New Roman" panose="02020603050405020304" pitchFamily="18" charset="0"/>
              </a:rPr>
              <a:t>	</a:t>
            </a:r>
          </a:p>
          <a:p>
            <a:pPr algn="ctr"/>
            <a:endParaRPr lang="en-US" sz="5400" dirty="0">
              <a:solidFill>
                <a:srgbClr val="FFFF00"/>
              </a:solidFill>
              <a:latin typeface="Times New Roman" panose="02020603050405020304" pitchFamily="18" charset="0"/>
              <a:cs typeface="Times New Roman" panose="02020603050405020304" pitchFamily="18" charset="0"/>
            </a:endParaRPr>
          </a:p>
          <a:p>
            <a:pPr algn="ctr"/>
            <a:endParaRPr lang="en-US" sz="5400" dirty="0">
              <a:solidFill>
                <a:srgbClr val="FFFF00"/>
              </a:solidFill>
              <a:latin typeface="Times New Roman" panose="02020603050405020304" pitchFamily="18" charset="0"/>
              <a:cs typeface="Times New Roman" panose="02020603050405020304" pitchFamily="18" charset="0"/>
            </a:endParaRPr>
          </a:p>
          <a:p>
            <a:pPr algn="ctr"/>
            <a:r>
              <a:rPr lang="en-US" sz="5400" i="1" dirty="0">
                <a:latin typeface="Times New Roman" panose="02020603050405020304" pitchFamily="18" charset="0"/>
                <a:cs typeface="Times New Roman" panose="02020603050405020304" pitchFamily="18" charset="0"/>
              </a:rPr>
              <a:t>Verses from the </a:t>
            </a:r>
            <a:r>
              <a:rPr lang="en-US" sz="5400" i="1" dirty="0" err="1">
                <a:latin typeface="Times New Roman" panose="02020603050405020304" pitchFamily="18" charset="0"/>
                <a:cs typeface="Times New Roman" panose="02020603050405020304" pitchFamily="18" charset="0"/>
              </a:rPr>
              <a:t>Te</a:t>
            </a:r>
            <a:r>
              <a:rPr lang="en-US" sz="5400" i="1" dirty="0">
                <a:latin typeface="Times New Roman" panose="02020603050405020304" pitchFamily="18" charset="0"/>
                <a:cs typeface="Times New Roman" panose="02020603050405020304" pitchFamily="18" charset="0"/>
              </a:rPr>
              <a:t> Deum</a:t>
            </a:r>
          </a:p>
          <a:p>
            <a:pPr algn="ctr"/>
            <a:endParaRPr lang="en-US" sz="5400" i="1" dirty="0">
              <a:solidFill>
                <a:srgbClr val="FFFF00"/>
              </a:solidFill>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cs typeface="Times New Roman" panose="02020603050405020304" pitchFamily="18" charset="0"/>
              </a:rPr>
              <a:t>Anonymous</a:t>
            </a:r>
            <a:r>
              <a:rPr lang="en-US" sz="5400" dirty="0">
                <a:solidFill>
                  <a:srgbClr val="FFFF00"/>
                </a:solidFill>
                <a:latin typeface="Times New Roman" panose="02020603050405020304" pitchFamily="18" charset="0"/>
                <a:cs typeface="Times New Roman" panose="02020603050405020304" pitchFamily="18" charset="0"/>
              </a:rPr>
              <a:t>		  </a:t>
            </a:r>
          </a:p>
          <a:p>
            <a:pPr algn="ctr"/>
            <a:r>
              <a:rPr lang="en-US" sz="54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761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05EFA-4F05-2BCB-424C-38B930134E67}"/>
              </a:ext>
            </a:extLst>
          </p:cNvPr>
          <p:cNvSpPr txBox="1"/>
          <p:nvPr/>
        </p:nvSpPr>
        <p:spPr>
          <a:xfrm>
            <a:off x="152400" y="1"/>
            <a:ext cx="11811000" cy="7063472"/>
          </a:xfrm>
          <a:prstGeom prst="rect">
            <a:avLst/>
          </a:prstGeom>
          <a:noFill/>
        </p:spPr>
        <p:txBody>
          <a:bodyPr wrap="square" lIns="91440" tIns="45720" rIns="91440" bIns="45720" anchor="t">
            <a:spAutoFit/>
          </a:bodyPr>
          <a:lstStyle/>
          <a:p>
            <a:r>
              <a:rPr lang="en-US" sz="4000" b="1" dirty="0">
                <a:latin typeface="Times New Roman" panose="02020603050405020304" pitchFamily="18" charset="0"/>
                <a:ea typeface="Times New Roman" panose="02020603050405020304" pitchFamily="18" charset="0"/>
              </a:rPr>
              <a:t>COLLECT FOR PURITY</a:t>
            </a:r>
          </a:p>
          <a:p>
            <a:r>
              <a:rPr lang="en-US" sz="4000" i="1" dirty="0">
                <a:latin typeface="Times New Roman" panose="02020603050405020304" pitchFamily="18" charset="0"/>
                <a:ea typeface="Times New Roman" panose="02020603050405020304" pitchFamily="18" charset="0"/>
              </a:rPr>
              <a:t>The celebrant may say</a:t>
            </a:r>
          </a:p>
          <a:p>
            <a:endParaRPr lang="en-US" sz="4000" i="1" dirty="0">
              <a:latin typeface="Times New Roman" panose="02020603050405020304" pitchFamily="18" charset="0"/>
              <a:ea typeface="Times New Roman" panose="02020603050405020304" pitchFamily="18" charset="0"/>
            </a:endParaRPr>
          </a:p>
          <a:p>
            <a:pPr>
              <a:spcAft>
                <a:spcPts val="600"/>
              </a:spcAft>
            </a:pPr>
            <a:r>
              <a:rPr lang="en-US" sz="4800" dirty="0">
                <a:latin typeface="Times New Roman" panose="02020603050405020304" pitchFamily="18" charset="0"/>
                <a:ea typeface="Times New Roman" panose="02020603050405020304" pitchFamily="18" charset="0"/>
              </a:rPr>
              <a:t>Almighty God, to you all hearts are open, all desires known, and from you no secrets are hid: Cleanse the thoughts of our hearts by the inspiration of your Holy Spirit, that we may perfectly love you, and worthily magnify your holy Name; through Christ our Lord. </a:t>
            </a:r>
            <a:r>
              <a:rPr lang="en-US" sz="4800" i="1" dirty="0">
                <a:solidFill>
                  <a:srgbClr val="FFFF00"/>
                </a:solidFill>
                <a:latin typeface="Times New Roman" panose="02020603050405020304" pitchFamily="18" charset="0"/>
                <a:cs typeface="Times New Roman" panose="02020603050405020304" pitchFamily="18" charset="0"/>
              </a:rPr>
              <a:t>Amen.</a:t>
            </a:r>
          </a:p>
          <a:p>
            <a:endParaRPr lang="en-US" sz="40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625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D8FC4-4651-6E25-647F-15E95C2C3653}"/>
              </a:ext>
            </a:extLst>
          </p:cNvPr>
          <p:cNvSpPr txBox="1"/>
          <p:nvPr/>
        </p:nvSpPr>
        <p:spPr>
          <a:xfrm>
            <a:off x="838200" y="228601"/>
            <a:ext cx="9829800"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b="1" dirty="0">
              <a:latin typeface="Times New Roman" panose="02020603050405020304" pitchFamily="18" charset="0"/>
              <a:ea typeface="+mn-lt"/>
              <a:cs typeface="Times New Roman" panose="02020603050405020304" pitchFamily="18" charset="0"/>
            </a:endParaRPr>
          </a:p>
          <a:p>
            <a:pPr algn="ctr"/>
            <a:r>
              <a:rPr lang="en-US" sz="5400" b="1" dirty="0">
                <a:latin typeface="Times New Roman" panose="02020603050405020304" pitchFamily="18" charset="0"/>
                <a:ea typeface="+mn-lt"/>
                <a:cs typeface="Times New Roman" panose="02020603050405020304" pitchFamily="18" charset="0"/>
              </a:rPr>
              <a:t>GLORIA</a:t>
            </a:r>
          </a:p>
          <a:p>
            <a:pPr algn="ctr"/>
            <a:endParaRPr lang="en-US" sz="5400" b="1" dirty="0">
              <a:latin typeface="Times New Roman" panose="02020603050405020304" pitchFamily="18" charset="0"/>
              <a:ea typeface="+mn-lt"/>
              <a:cs typeface="Times New Roman" panose="02020603050405020304" pitchFamily="18" charset="0"/>
            </a:endParaRPr>
          </a:p>
          <a:p>
            <a:pPr algn="ctr"/>
            <a:r>
              <a:rPr lang="en-US" sz="5400" b="1" i="1" dirty="0">
                <a:latin typeface="Times New Roman" panose="02020603050405020304" pitchFamily="18" charset="0"/>
                <a:ea typeface="+mn-lt"/>
                <a:cs typeface="Times New Roman" panose="02020603050405020304" pitchFamily="18" charset="0"/>
              </a:rPr>
              <a:t>Glory to God</a:t>
            </a:r>
          </a:p>
          <a:p>
            <a:pPr algn="ctr"/>
            <a:endParaRPr lang="en-US" sz="5400" b="1" i="1" dirty="0">
              <a:latin typeface="Times New Roman" panose="02020603050405020304" pitchFamily="18" charset="0"/>
              <a:ea typeface="+mn-lt"/>
              <a:cs typeface="Times New Roman" panose="02020603050405020304" pitchFamily="18" charset="0"/>
            </a:endParaRPr>
          </a:p>
          <a:p>
            <a:pPr algn="ctr"/>
            <a:r>
              <a:rPr lang="en-US" sz="5400" b="1" dirty="0">
                <a:latin typeface="Times New Roman" panose="02020603050405020304" pitchFamily="18" charset="0"/>
                <a:ea typeface="+mn-lt"/>
                <a:cs typeface="Times New Roman" panose="02020603050405020304" pitchFamily="18" charset="0"/>
              </a:rPr>
              <a:t>(S 280)</a:t>
            </a:r>
          </a:p>
        </p:txBody>
      </p:sp>
    </p:spTree>
    <p:extLst>
      <p:ext uri="{BB962C8B-B14F-4D97-AF65-F5344CB8AC3E}">
        <p14:creationId xmlns:p14="http://schemas.microsoft.com/office/powerpoint/2010/main" val="238191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A01AB2-0389-967B-D83B-87DD0A7D46B7}"/>
              </a:ext>
            </a:extLst>
          </p:cNvPr>
          <p:cNvSpPr txBox="1"/>
          <p:nvPr/>
        </p:nvSpPr>
        <p:spPr>
          <a:xfrm>
            <a:off x="0" y="0"/>
            <a:ext cx="12268200" cy="6186309"/>
          </a:xfrm>
          <a:prstGeom prst="rect">
            <a:avLst/>
          </a:prstGeom>
          <a:noFill/>
        </p:spPr>
        <p:txBody>
          <a:bodyPr wrap="square">
            <a:spAutoFit/>
          </a:bodyPr>
          <a:lstStyle/>
          <a:p>
            <a:pPr marL="914400" marR="0" lvl="0" indent="-914400" algn="ctr" defTabSz="914400" rtl="0" eaLnBrk="1" fontAlgn="auto" latinLnBrk="0" hangingPunct="1">
              <a:lnSpc>
                <a:spcPct val="100000"/>
              </a:lnSpc>
              <a:spcBef>
                <a:spcPts val="0"/>
              </a:spcBef>
              <a:spcAft>
                <a:spcPts val="0"/>
              </a:spcAft>
              <a:buClrTx/>
              <a:buSzTx/>
              <a:buFontTx/>
              <a:buAutoNum type="arabicPeriod"/>
              <a:tabLst/>
              <a:defRPr/>
            </a:pPr>
            <a:r>
              <a:rPr lang="en-US" sz="4800" dirty="0">
                <a:latin typeface="Times New Roman" panose="02020603050405020304" pitchFamily="18" charset="0"/>
                <a:cs typeface="Times New Roman" panose="02020603050405020304" pitchFamily="18" charset="0"/>
              </a:rPr>
              <a:t>Glory to God in the highest,</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and peace to his people on earth.</a:t>
            </a:r>
            <a:br>
              <a:rPr lang="en-US"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Lord God, heavenly King,</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almighty God and Father,</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we worship you, we give you thanks,</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we praise you for your glory.</a:t>
            </a:r>
          </a:p>
          <a:p>
            <a:pPr algn="ct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11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70229-A762-CBF2-BCB9-9A4DC84C8D20}"/>
              </a:ext>
            </a:extLst>
          </p:cNvPr>
          <p:cNvSpPr txBox="1"/>
          <p:nvPr/>
        </p:nvSpPr>
        <p:spPr>
          <a:xfrm>
            <a:off x="0" y="0"/>
            <a:ext cx="11887200" cy="646331"/>
          </a:xfrm>
          <a:prstGeom prst="rect">
            <a:avLst/>
          </a:prstGeom>
          <a:noFill/>
        </p:spPr>
        <p:txBody>
          <a:bodyPr wrap="square">
            <a:spAutoFit/>
          </a:bodyPr>
          <a:lstStyle/>
          <a:p>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F565AFD3-FD88-D629-AD4D-97F4DB3228A9}"/>
              </a:ext>
            </a:extLst>
          </p:cNvPr>
          <p:cNvSpPr txBox="1"/>
          <p:nvPr/>
        </p:nvSpPr>
        <p:spPr>
          <a:xfrm>
            <a:off x="0" y="1"/>
            <a:ext cx="12192000" cy="1569660"/>
          </a:xfrm>
          <a:prstGeom prst="rect">
            <a:avLst/>
          </a:prstGeom>
          <a:noFill/>
        </p:spPr>
        <p:txBody>
          <a:bodyPr wrap="square">
            <a:spAutoFit/>
          </a:bodyPr>
          <a:lstStyle/>
          <a:p>
            <a:pPr algn="ctr"/>
            <a:r>
              <a:rPr lang="en-US" sz="4800" dirty="0">
                <a:latin typeface="Times New Roman" panose="02020603050405020304" pitchFamily="18" charset="0"/>
                <a:cs typeface="Times New Roman" panose="02020603050405020304" pitchFamily="18" charset="0"/>
              </a:rPr>
              <a:t>3. Lord Jesus Christ, only Son of the Father,</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Lord God, Lamb of God,</a:t>
            </a:r>
          </a:p>
        </p:txBody>
      </p:sp>
      <p:sp>
        <p:nvSpPr>
          <p:cNvPr id="6" name="TextBox 5">
            <a:extLst>
              <a:ext uri="{FF2B5EF4-FFF2-40B4-BE49-F238E27FC236}">
                <a16:creationId xmlns:a16="http://schemas.microsoft.com/office/drawing/2014/main" id="{47303FAD-31D8-0DBE-382E-CC38B87BB77B}"/>
              </a:ext>
            </a:extLst>
          </p:cNvPr>
          <p:cNvSpPr txBox="1"/>
          <p:nvPr/>
        </p:nvSpPr>
        <p:spPr>
          <a:xfrm>
            <a:off x="228600" y="1720840"/>
            <a:ext cx="12039600" cy="6093976"/>
          </a:xfrm>
          <a:prstGeom prst="rect">
            <a:avLst/>
          </a:prstGeom>
          <a:noFill/>
        </p:spPr>
        <p:txBody>
          <a:bodyPr wrap="square">
            <a:spAutoFit/>
          </a:bodyPr>
          <a:lstStyle/>
          <a:p>
            <a:pPr algn="ctr"/>
            <a:endParaRPr lang="en-US" sz="54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4. you take away the sin of the world;</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have mercy on us;</a:t>
            </a:r>
          </a:p>
          <a:p>
            <a:pPr algn="ctr"/>
            <a:endParaRPr lang="en-US" sz="48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you are seated at the right hand of the Father;</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receive our prayer.</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95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909877-A28A-E294-C729-7856F3F1B1B5}"/>
              </a:ext>
            </a:extLst>
          </p:cNvPr>
          <p:cNvSpPr txBox="1"/>
          <p:nvPr/>
        </p:nvSpPr>
        <p:spPr>
          <a:xfrm>
            <a:off x="0" y="0"/>
            <a:ext cx="12115800"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 </a:t>
            </a:r>
            <a:endParaRPr lang="en-US" sz="5400" dirty="0"/>
          </a:p>
        </p:txBody>
      </p:sp>
      <p:sp>
        <p:nvSpPr>
          <p:cNvPr id="4" name="TextBox 3">
            <a:extLst>
              <a:ext uri="{FF2B5EF4-FFF2-40B4-BE49-F238E27FC236}">
                <a16:creationId xmlns:a16="http://schemas.microsoft.com/office/drawing/2014/main" id="{33784C5F-9E4F-2BE1-BDDA-96149CCFC265}"/>
              </a:ext>
            </a:extLst>
          </p:cNvPr>
          <p:cNvSpPr txBox="1"/>
          <p:nvPr/>
        </p:nvSpPr>
        <p:spPr>
          <a:xfrm>
            <a:off x="152400" y="-228600"/>
            <a:ext cx="12115800" cy="6832640"/>
          </a:xfrm>
          <a:prstGeom prst="rect">
            <a:avLst/>
          </a:prstGeom>
          <a:noFill/>
        </p:spPr>
        <p:txBody>
          <a:bodyPr wrap="square">
            <a:spAutoFit/>
          </a:bodyPr>
          <a:lstStyle/>
          <a:p>
            <a:pPr algn="ctr"/>
            <a:br>
              <a:rPr lang="en-US" sz="54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6. For you alone are the Holy One,</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you alone are the Lord,</a:t>
            </a:r>
          </a:p>
          <a:p>
            <a:pPr algn="ctr"/>
            <a:endParaRPr lang="en-US" sz="48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7. you alone are the Most High,</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Jesus Christ,</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with the Holy Spirit,</a:t>
            </a:r>
            <a:b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 the glory of God the Father. Amen.</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14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05EFA-4F05-2BCB-424C-38B930134E67}"/>
              </a:ext>
            </a:extLst>
          </p:cNvPr>
          <p:cNvSpPr txBox="1"/>
          <p:nvPr/>
        </p:nvSpPr>
        <p:spPr>
          <a:xfrm>
            <a:off x="1943100" y="304800"/>
            <a:ext cx="8305800" cy="3724096"/>
          </a:xfrm>
          <a:prstGeom prst="rect">
            <a:avLst/>
          </a:prstGeom>
          <a:noFill/>
        </p:spPr>
        <p:txBody>
          <a:bodyPr wrap="square" lIns="91440" tIns="45720" rIns="91440" bIns="45720" anchor="t">
            <a:spAutoFit/>
          </a:bodyPr>
          <a:lstStyle/>
          <a:p>
            <a:r>
              <a:rPr lang="en-US" sz="4400" dirty="0">
                <a:latin typeface="Times New Roman" panose="02020603050405020304" pitchFamily="18" charset="0"/>
                <a:cs typeface="Times New Roman" panose="02020603050405020304" pitchFamily="18" charset="0"/>
              </a:rPr>
              <a:t>THE COLLECT OF THE DAY </a:t>
            </a:r>
          </a:p>
          <a:p>
            <a:r>
              <a:rPr lang="en-US" sz="4400" dirty="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Celebrant	The Lord be with you.</a:t>
            </a:r>
          </a:p>
          <a:p>
            <a:r>
              <a:rPr lang="en-US" sz="4400" i="1" dirty="0">
                <a:latin typeface="Times New Roman" panose="02020603050405020304" pitchFamily="18" charset="0"/>
                <a:cs typeface="Times New Roman" panose="02020603050405020304" pitchFamily="18" charset="0"/>
              </a:rPr>
              <a:t>People</a:t>
            </a:r>
            <a:r>
              <a:rPr lang="en-US" sz="4400" i="1" dirty="0">
                <a:solidFill>
                  <a:srgbClr val="FFFF00"/>
                </a:solidFill>
                <a:latin typeface="Times New Roman" panose="02020603050405020304" pitchFamily="18" charset="0"/>
                <a:cs typeface="Times New Roman" panose="02020603050405020304" pitchFamily="18" charset="0"/>
              </a:rPr>
              <a:t>	  	And also with you.</a:t>
            </a:r>
          </a:p>
          <a:p>
            <a:r>
              <a:rPr lang="en-US" sz="4400" dirty="0">
                <a:latin typeface="Times New Roman" panose="02020603050405020304" pitchFamily="18" charset="0"/>
                <a:cs typeface="Times New Roman" panose="02020603050405020304" pitchFamily="18" charset="0"/>
              </a:rPr>
              <a:t>Celebrant   	Let us pray.</a:t>
            </a:r>
          </a:p>
          <a:p>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9742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AB272-7436-6903-CC38-E27C0F901057}"/>
              </a:ext>
            </a:extLst>
          </p:cNvPr>
          <p:cNvSpPr txBox="1"/>
          <p:nvPr/>
        </p:nvSpPr>
        <p:spPr>
          <a:xfrm>
            <a:off x="0" y="0"/>
            <a:ext cx="12192000" cy="5339923"/>
          </a:xfrm>
          <a:prstGeom prst="rect">
            <a:avLst/>
          </a:prstGeom>
          <a:noFill/>
        </p:spPr>
        <p:txBody>
          <a:bodyPr wrap="square">
            <a:spAutoFit/>
          </a:bodyPr>
          <a:lstStyle/>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O God, because without you we are not able to please you mercifully grant that your Holy Spirit may in all things direct and rule our hearts; through Jesus Christ our Lord, who lives and reigns with you and the Holy Spirit, one God, now and for ever. </a:t>
            </a:r>
            <a:r>
              <a:rPr lang="en-US" sz="4800" i="1" dirty="0">
                <a:effectLst/>
                <a:latin typeface="Times New Roman" panose="02020603050405020304" pitchFamily="18" charset="0"/>
                <a:ea typeface="Times New Roman" panose="02020603050405020304" pitchFamily="18" charset="0"/>
              </a:rPr>
              <a:t>Amen</a:t>
            </a:r>
            <a:r>
              <a:rPr lang="en-US" sz="4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1673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368A00-BEB8-F194-467E-648A5724954E}"/>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07EC80C9-84EB-9C67-10F7-CFD4646D100E}"/>
              </a:ext>
            </a:extLst>
          </p:cNvPr>
          <p:cNvSpPr txBox="1"/>
          <p:nvPr/>
        </p:nvSpPr>
        <p:spPr>
          <a:xfrm>
            <a:off x="304800" y="-76200"/>
            <a:ext cx="115824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Times New Roman" panose="02020603050405020304" pitchFamily="18" charset="0"/>
                <a:cs typeface="Times New Roman" panose="02020603050405020304" pitchFamily="18" charset="0"/>
              </a:rPr>
              <a:t>The Lessons</a:t>
            </a:r>
          </a:p>
          <a:p>
            <a:endParaRPr lang="en-US" sz="4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ea typeface="Times New Roman" panose="02020603050405020304" pitchFamily="18" charset="0"/>
                <a:cs typeface="Times New Roman" panose="02020603050405020304" pitchFamily="18" charset="0"/>
              </a:rPr>
              <a:t>Jeremiah 4:11-12, 22-28</a:t>
            </a:r>
          </a:p>
          <a:p>
            <a:r>
              <a:rPr lang="en-US" sz="3000" i="1" dirty="0">
                <a:latin typeface="Times New Roman" panose="02020603050405020304" pitchFamily="18" charset="0"/>
                <a:ea typeface="Times New Roman" panose="02020603050405020304" pitchFamily="18" charset="0"/>
                <a:cs typeface="Times New Roman" panose="02020603050405020304" pitchFamily="18" charset="0"/>
              </a:rPr>
              <a:t>The people sit.</a:t>
            </a:r>
          </a:p>
          <a:p>
            <a:endParaRPr lang="en-US" sz="3000"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A Reading from the book of the prophet Jeremiah.</a:t>
            </a:r>
          </a:p>
          <a:p>
            <a:pPr algn="ctr">
              <a:spcAft>
                <a:spcPts val="600"/>
              </a:spcAft>
            </a:pP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600"/>
              </a:spcAft>
            </a:pPr>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22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9177E1-759F-7C51-2DF7-AFC2E519AF53}"/>
              </a:ext>
            </a:extLst>
          </p:cNvPr>
          <p:cNvSpPr txBox="1"/>
          <p:nvPr/>
        </p:nvSpPr>
        <p:spPr>
          <a:xfrm>
            <a:off x="990600" y="381000"/>
            <a:ext cx="9982200" cy="4247317"/>
          </a:xfrm>
          <a:prstGeom prst="rect">
            <a:avLst/>
          </a:prstGeom>
          <a:noFill/>
        </p:spPr>
        <p:txBody>
          <a:bodyPr wrap="square">
            <a:spAutoFit/>
          </a:bodyPr>
          <a:lstStyle/>
          <a:p>
            <a:pPr marL="0" marR="0" algn="ctr">
              <a:spcBef>
                <a:spcPts val="0"/>
              </a:spcBef>
              <a:spcAft>
                <a:spcPts val="0"/>
              </a:spcAft>
            </a:pPr>
            <a:endParaRPr lang="en-US" sz="5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54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b="1" dirty="0">
                <a:effectLst/>
                <a:latin typeface="Times New Roman" panose="02020603050405020304" pitchFamily="18" charset="0"/>
                <a:ea typeface="Times New Roman" panose="02020603050405020304" pitchFamily="18" charset="0"/>
              </a:rPr>
              <a:t>Proper 19</a:t>
            </a:r>
            <a:endParaRPr lang="en-US" sz="5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5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b="1" dirty="0">
                <a:effectLst/>
                <a:latin typeface="Times New Roman" panose="02020603050405020304" pitchFamily="18" charset="0"/>
                <a:ea typeface="Times New Roman" panose="02020603050405020304" pitchFamily="18" charset="0"/>
              </a:rPr>
              <a:t>September 14, 2025</a:t>
            </a:r>
            <a:endParaRPr lang="en-US" sz="5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57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C1EE-0EEA-3121-60D0-AFD2B902C9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C666F3-C838-DFA2-AF79-F40A62A89911}"/>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E0B5E631-3C5E-4816-3298-0B40A739E18A}"/>
              </a:ext>
            </a:extLst>
          </p:cNvPr>
          <p:cNvSpPr txBox="1"/>
          <p:nvPr/>
        </p:nvSpPr>
        <p:spPr>
          <a:xfrm>
            <a:off x="0" y="-76200"/>
            <a:ext cx="11887200" cy="7391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Aft>
                <a:spcPts val="600"/>
              </a:spcAft>
            </a:pPr>
            <a:r>
              <a:rPr lang="en-US" sz="4400" baseline="30000" dirty="0">
                <a:solidFill>
                  <a:srgbClr val="808080"/>
                </a:solidFill>
                <a:effectLst/>
                <a:latin typeface="Times New Roman" panose="02020603050405020304" pitchFamily="18" charset="0"/>
                <a:ea typeface="Times New Roman" panose="02020603050405020304" pitchFamily="18" charset="0"/>
              </a:rPr>
              <a:t>11</a:t>
            </a:r>
            <a:r>
              <a:rPr lang="en-US" sz="4400" dirty="0">
                <a:effectLst/>
                <a:latin typeface="Times New Roman" panose="02020603050405020304" pitchFamily="18" charset="0"/>
                <a:ea typeface="Times New Roman" panose="02020603050405020304" pitchFamily="18" charset="0"/>
              </a:rPr>
              <a:t>At that time it will be said to this people and to Jerusalem: A hot wind comes from me out of the bare heights in the desert toward my poor people, not to winnow or cleanse—</a:t>
            </a:r>
            <a:r>
              <a:rPr lang="en-US" sz="4400" baseline="30000" dirty="0">
                <a:solidFill>
                  <a:srgbClr val="808080"/>
                </a:solidFill>
                <a:effectLst/>
                <a:latin typeface="Times New Roman" panose="02020603050405020304" pitchFamily="18" charset="0"/>
                <a:ea typeface="Times New Roman" panose="02020603050405020304" pitchFamily="18" charset="0"/>
              </a:rPr>
              <a:t>12</a:t>
            </a:r>
            <a:r>
              <a:rPr lang="en-US" sz="4400" dirty="0">
                <a:effectLst/>
                <a:latin typeface="Times New Roman" panose="02020603050405020304" pitchFamily="18" charset="0"/>
                <a:ea typeface="Times New Roman" panose="02020603050405020304" pitchFamily="18" charset="0"/>
              </a:rPr>
              <a:t>a wind too strong for that. Now it is I who speak in judgment against them.</a:t>
            </a:r>
          </a:p>
          <a:p>
            <a:pPr marL="0" marR="0">
              <a:spcAft>
                <a:spcPts val="600"/>
              </a:spcAft>
            </a:pPr>
            <a:r>
              <a:rPr lang="en-US" sz="3200" baseline="30000" dirty="0">
                <a:solidFill>
                  <a:srgbClr val="808080"/>
                </a:solidFill>
                <a:effectLst/>
                <a:latin typeface="Times New Roman" panose="02020603050405020304" pitchFamily="18" charset="0"/>
                <a:ea typeface="Times New Roman" panose="02020603050405020304" pitchFamily="18" charset="0"/>
              </a:rPr>
              <a:t>22</a:t>
            </a:r>
            <a:r>
              <a:rPr lang="en-US" sz="4400" dirty="0">
                <a:effectLst/>
                <a:latin typeface="Times New Roman" panose="02020603050405020304" pitchFamily="18" charset="0"/>
                <a:ea typeface="Times New Roman" panose="02020603050405020304" pitchFamily="18" charset="0"/>
              </a:rPr>
              <a:t>“For my people are foolish,</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  they do not know me;</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 they are stupid children,</a:t>
            </a:r>
            <a:br>
              <a:rPr lang="en-US" sz="4400" dirty="0">
                <a:effectLst/>
                <a:latin typeface="Times New Roman" panose="02020603050405020304" pitchFamily="18" charset="0"/>
                <a:ea typeface="Times New Roman" panose="02020603050405020304" pitchFamily="18" charset="0"/>
              </a:rPr>
            </a:br>
            <a:br>
              <a:rPr lang="en-US" sz="4400" dirty="0">
                <a:effectLst/>
                <a:latin typeface="Times New Roman" panose="02020603050405020304" pitchFamily="18" charset="0"/>
                <a:ea typeface="Times New Roman" panose="02020603050405020304" pitchFamily="18" charset="0"/>
              </a:rPr>
            </a:br>
            <a:endParaRPr lang="en-US" sz="4400" baseline="30000" dirty="0">
              <a:solidFill>
                <a:srgbClr val="80808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144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1B4F6-EF7F-6F95-2925-FF1C022662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3DBCD8-F0C7-7572-253A-26F86237DEC0}"/>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0AD1615E-8CBF-AEE0-3FB0-F6764664D3B2}"/>
              </a:ext>
            </a:extLst>
          </p:cNvPr>
          <p:cNvSpPr txBox="1"/>
          <p:nvPr/>
        </p:nvSpPr>
        <p:spPr>
          <a:xfrm>
            <a:off x="0" y="-76200"/>
            <a:ext cx="12192000"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4400" dirty="0">
                <a:effectLst/>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1F6539F-0E8D-A99C-4C43-807D08B23FE2}"/>
              </a:ext>
            </a:extLst>
          </p:cNvPr>
          <p:cNvSpPr txBox="1"/>
          <p:nvPr/>
        </p:nvSpPr>
        <p:spPr>
          <a:xfrm>
            <a:off x="55418" y="0"/>
            <a:ext cx="12115800" cy="7540526"/>
          </a:xfrm>
          <a:prstGeom prst="rect">
            <a:avLst/>
          </a:prstGeom>
          <a:noFill/>
        </p:spPr>
        <p:txBody>
          <a:bodyPr wrap="square">
            <a:spAutoFit/>
          </a:bodyPr>
          <a:lstStyle/>
          <a:p>
            <a:pPr marL="0" marR="0">
              <a:buNone/>
            </a:pPr>
            <a:r>
              <a:rPr lang="en-US" sz="4400">
                <a:effectLst/>
                <a:latin typeface="Times New Roman" panose="02020603050405020304" pitchFamily="18" charset="0"/>
                <a:ea typeface="Times New Roman" panose="02020603050405020304" pitchFamily="18" charset="0"/>
              </a:rPr>
              <a:t>they have no understanding.</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 They are skilled in doing evil,</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  but do not know how to do good.”</a:t>
            </a:r>
            <a:br>
              <a:rPr lang="en-US" sz="4400">
                <a:effectLst/>
                <a:latin typeface="Times New Roman" panose="02020603050405020304" pitchFamily="18" charset="0"/>
                <a:ea typeface="Times New Roman" panose="02020603050405020304" pitchFamily="18" charset="0"/>
              </a:rPr>
            </a:b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t>
            </a:r>
            <a:r>
              <a:rPr lang="en-US" sz="3200" baseline="30000">
                <a:solidFill>
                  <a:srgbClr val="808080"/>
                </a:solidFill>
                <a:effectLst/>
                <a:latin typeface="Times New Roman" panose="02020603050405020304" pitchFamily="18" charset="0"/>
                <a:ea typeface="Times New Roman" panose="02020603050405020304" pitchFamily="18" charset="0"/>
              </a:rPr>
              <a:t>23</a:t>
            </a:r>
            <a:r>
              <a:rPr lang="en-US" sz="4400">
                <a:effectLst/>
                <a:latin typeface="Times New Roman" panose="02020603050405020304" pitchFamily="18" charset="0"/>
                <a:ea typeface="Times New Roman" panose="02020603050405020304" pitchFamily="18" charset="0"/>
              </a:rPr>
              <a:t>I looked on the earth, and lo, it was waste and void;</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  and to the heavens, and they had no light.</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t>
            </a:r>
            <a:r>
              <a:rPr lang="en-US" sz="3200" baseline="30000">
                <a:solidFill>
                  <a:srgbClr val="808080"/>
                </a:solidFill>
                <a:effectLst/>
                <a:latin typeface="Times New Roman" panose="02020603050405020304" pitchFamily="18" charset="0"/>
                <a:ea typeface="Times New Roman" panose="02020603050405020304" pitchFamily="18" charset="0"/>
              </a:rPr>
              <a:t>24</a:t>
            </a:r>
            <a:r>
              <a:rPr lang="en-US" sz="4400">
                <a:effectLst/>
                <a:latin typeface="Times New Roman" panose="02020603050405020304" pitchFamily="18" charset="0"/>
                <a:ea typeface="Times New Roman" panose="02020603050405020304" pitchFamily="18" charset="0"/>
              </a:rPr>
              <a:t>I looked on the mountains, and lo, they were quaking,</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  and all the hills moved to and fro.</a:t>
            </a:r>
            <a:br>
              <a:rPr lang="en-US" sz="4400">
                <a:effectLst/>
                <a:latin typeface="Times New Roman" panose="02020603050405020304" pitchFamily="18" charset="0"/>
                <a:ea typeface="Times New Roman" panose="02020603050405020304" pitchFamily="18" charset="0"/>
              </a:rPr>
            </a:b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571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4E945-2E96-D73A-59F9-BD43D77F3C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09CA45-C3EB-723B-4F20-3D155936FE51}"/>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B862AC3E-3A45-C02A-AF78-6A97C137FFC7}"/>
              </a:ext>
            </a:extLst>
          </p:cNvPr>
          <p:cNvSpPr txBox="1"/>
          <p:nvPr/>
        </p:nvSpPr>
        <p:spPr>
          <a:xfrm>
            <a:off x="0" y="-76200"/>
            <a:ext cx="12192000"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4400" dirty="0">
                <a:effectLst/>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CD5D350-B9C9-6B90-4A99-465CA89486DE}"/>
              </a:ext>
            </a:extLst>
          </p:cNvPr>
          <p:cNvSpPr txBox="1"/>
          <p:nvPr/>
        </p:nvSpPr>
        <p:spPr>
          <a:xfrm>
            <a:off x="55418" y="0"/>
            <a:ext cx="12115800" cy="5509200"/>
          </a:xfrm>
          <a:prstGeom prst="rect">
            <a:avLst/>
          </a:prstGeom>
          <a:noFill/>
        </p:spPr>
        <p:txBody>
          <a:bodyPr wrap="square">
            <a:spAutoFit/>
          </a:bodyPr>
          <a:lstStyle/>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25</a:t>
            </a:r>
            <a:r>
              <a:rPr lang="en-US" sz="4400" dirty="0">
                <a:effectLst/>
                <a:latin typeface="Times New Roman" panose="02020603050405020304" pitchFamily="18" charset="0"/>
                <a:ea typeface="Times New Roman" panose="02020603050405020304" pitchFamily="18" charset="0"/>
              </a:rPr>
              <a:t>I looked, and lo, there was no one at all,</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  and all the birds of the air had fled.</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3200" baseline="30000" dirty="0">
                <a:solidFill>
                  <a:srgbClr val="808080"/>
                </a:solidFill>
                <a:effectLst/>
                <a:latin typeface="Times New Roman" panose="02020603050405020304" pitchFamily="18" charset="0"/>
                <a:ea typeface="Times New Roman" panose="02020603050405020304" pitchFamily="18" charset="0"/>
              </a:rPr>
              <a:t>26</a:t>
            </a:r>
            <a:r>
              <a:rPr lang="en-US" sz="4400" dirty="0">
                <a:effectLst/>
                <a:latin typeface="Times New Roman" panose="02020603050405020304" pitchFamily="18" charset="0"/>
                <a:ea typeface="Times New Roman" panose="02020603050405020304" pitchFamily="18" charset="0"/>
              </a:rPr>
              <a:t>I looked, and lo, the fruitful land was a desert,</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  and all its cities were laid in ruins</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  before the </a:t>
            </a:r>
            <a:r>
              <a:rPr lang="en-US" sz="4400" cap="small" dirty="0">
                <a:effectLst/>
                <a:latin typeface="Times New Roman" panose="02020603050405020304" pitchFamily="18" charset="0"/>
                <a:ea typeface="Times New Roman" panose="02020603050405020304" pitchFamily="18" charset="0"/>
              </a:rPr>
              <a:t>Lord</a:t>
            </a:r>
            <a:r>
              <a:rPr lang="en-US" sz="4400" dirty="0">
                <a:effectLst/>
                <a:latin typeface="Times New Roman" panose="02020603050405020304" pitchFamily="18" charset="0"/>
                <a:ea typeface="Times New Roman" panose="02020603050405020304" pitchFamily="18" charset="0"/>
              </a:rPr>
              <a:t>, before his fierce anger.</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3200" baseline="30000" dirty="0">
                <a:solidFill>
                  <a:srgbClr val="808080"/>
                </a:solidFill>
                <a:effectLst/>
                <a:latin typeface="Times New Roman" panose="02020603050405020304" pitchFamily="18" charset="0"/>
                <a:ea typeface="Times New Roman" panose="02020603050405020304" pitchFamily="18" charset="0"/>
              </a:rPr>
              <a:t>27</a:t>
            </a:r>
            <a:r>
              <a:rPr lang="en-US" sz="4400" dirty="0">
                <a:effectLst/>
                <a:latin typeface="Times New Roman" panose="02020603050405020304" pitchFamily="18" charset="0"/>
                <a:ea typeface="Times New Roman" panose="02020603050405020304" pitchFamily="18" charset="0"/>
              </a:rPr>
              <a:t>For thus says the </a:t>
            </a:r>
            <a:r>
              <a:rPr lang="en-US" sz="4400" cap="small" dirty="0">
                <a:effectLst/>
                <a:latin typeface="Times New Roman" panose="02020603050405020304" pitchFamily="18" charset="0"/>
                <a:ea typeface="Times New Roman" panose="02020603050405020304" pitchFamily="18" charset="0"/>
              </a:rPr>
              <a:t>Lord</a:t>
            </a:r>
            <a:r>
              <a:rPr lang="en-US" sz="4400" dirty="0">
                <a:effectLst/>
                <a:latin typeface="Times New Roman" panose="02020603050405020304" pitchFamily="18" charset="0"/>
                <a:ea typeface="Times New Roman" panose="02020603050405020304" pitchFamily="18" charset="0"/>
              </a:rPr>
              <a:t>: The whole land shall be a desolation; yet I will not make a full end.</a:t>
            </a:r>
            <a:br>
              <a:rPr lang="en-US" sz="4400" dirty="0">
                <a:effectLst/>
                <a:latin typeface="Times New Roman" panose="02020603050405020304" pitchFamily="18" charset="0"/>
                <a:ea typeface="Times New Roman" panose="02020603050405020304" pitchFamily="18" charset="0"/>
              </a:rPr>
            </a:b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434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B7B9-8505-DC11-F0CE-58832F5F3B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340AB1-A0C3-EDDA-1D79-955BAB14671E}"/>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E519087F-AA36-AEC8-6F4E-6F08F2659CA8}"/>
              </a:ext>
            </a:extLst>
          </p:cNvPr>
          <p:cNvSpPr txBox="1"/>
          <p:nvPr/>
        </p:nvSpPr>
        <p:spPr>
          <a:xfrm>
            <a:off x="0" y="-76200"/>
            <a:ext cx="12192000"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4400" dirty="0">
                <a:effectLst/>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520F38-5FE6-FF38-1738-373215A3D612}"/>
              </a:ext>
            </a:extLst>
          </p:cNvPr>
          <p:cNvSpPr txBox="1"/>
          <p:nvPr/>
        </p:nvSpPr>
        <p:spPr>
          <a:xfrm>
            <a:off x="55418" y="0"/>
            <a:ext cx="12115800" cy="2800767"/>
          </a:xfrm>
          <a:prstGeom prst="rect">
            <a:avLst/>
          </a:prstGeom>
          <a:noFill/>
        </p:spPr>
        <p:txBody>
          <a:bodyPr wrap="square">
            <a:spAutoFit/>
          </a:bodyPr>
          <a:lstStyle/>
          <a:p>
            <a:pPr marL="0" marR="0">
              <a:buNone/>
            </a:pPr>
            <a:r>
              <a:rPr lang="en-US" sz="3200" baseline="30000">
                <a:solidFill>
                  <a:srgbClr val="808080"/>
                </a:solidFill>
                <a:effectLst/>
                <a:latin typeface="Times New Roman" panose="02020603050405020304" pitchFamily="18" charset="0"/>
                <a:ea typeface="Times New Roman" panose="02020603050405020304" pitchFamily="18" charset="0"/>
              </a:rPr>
              <a:t>28</a:t>
            </a:r>
            <a:r>
              <a:rPr lang="en-US" sz="4400">
                <a:effectLst/>
                <a:latin typeface="Times New Roman" panose="02020603050405020304" pitchFamily="18" charset="0"/>
                <a:ea typeface="Times New Roman" panose="02020603050405020304" pitchFamily="18" charset="0"/>
              </a:rPr>
              <a:t>Because of this the earth shall mourn,</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  and the heavens above grow black;</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 for I have spoken, I have purposed;</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  I have not relented nor will I turn back.</a:t>
            </a:r>
          </a:p>
        </p:txBody>
      </p:sp>
    </p:spTree>
    <p:extLst>
      <p:ext uri="{BB962C8B-B14F-4D97-AF65-F5344CB8AC3E}">
        <p14:creationId xmlns:p14="http://schemas.microsoft.com/office/powerpoint/2010/main" val="233272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368A00-BEB8-F194-467E-648A5724954E}"/>
              </a:ext>
            </a:extLst>
          </p:cNvPr>
          <p:cNvSpPr txBox="1"/>
          <p:nvPr/>
        </p:nvSpPr>
        <p:spPr>
          <a:xfrm>
            <a:off x="1600200" y="0"/>
            <a:ext cx="8991600" cy="369332"/>
          </a:xfrm>
          <a:prstGeom prst="rect">
            <a:avLst/>
          </a:prstGeom>
          <a:noFill/>
        </p:spPr>
        <p:txBody>
          <a:bodyPr wrap="square" lIns="91440" tIns="45720" rIns="91440" bIns="45720" anchor="t">
            <a:spAutoFit/>
          </a:bodyPr>
          <a:lstStyle/>
          <a:p>
            <a:endParaRPr lang="en-US"/>
          </a:p>
        </p:txBody>
      </p:sp>
      <p:sp>
        <p:nvSpPr>
          <p:cNvPr id="2" name="TextBox 1">
            <a:extLst>
              <a:ext uri="{FF2B5EF4-FFF2-40B4-BE49-F238E27FC236}">
                <a16:creationId xmlns:a16="http://schemas.microsoft.com/office/drawing/2014/main" id="{07EC80C9-84EB-9C67-10F7-CFD4646D100E}"/>
              </a:ext>
            </a:extLst>
          </p:cNvPr>
          <p:cNvSpPr txBox="1"/>
          <p:nvPr/>
        </p:nvSpPr>
        <p:spPr>
          <a:xfrm>
            <a:off x="152400" y="1066800"/>
            <a:ext cx="11658600"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dirty="0">
              <a:latin typeface="Times New Roman" panose="02020603050405020304" pitchFamily="18" charset="0"/>
              <a:ea typeface="Times New Roman" panose="02020603050405020304" pitchFamily="18" charset="0"/>
            </a:endParaRPr>
          </a:p>
          <a:p>
            <a:r>
              <a:rPr lang="en-US" sz="4800" i="1" dirty="0">
                <a:latin typeface="Times New Roman" panose="02020603050405020304" pitchFamily="18" charset="0"/>
                <a:ea typeface="Times New Roman" panose="02020603050405020304" pitchFamily="18" charset="0"/>
              </a:rPr>
              <a:t>Reader</a:t>
            </a:r>
            <a:r>
              <a:rPr lang="en-US" sz="4800" dirty="0">
                <a:latin typeface="Times New Roman" panose="02020603050405020304" pitchFamily="18" charset="0"/>
                <a:ea typeface="Times New Roman" panose="02020603050405020304" pitchFamily="18" charset="0"/>
              </a:rPr>
              <a:t>		The Word of the Lord.</a:t>
            </a:r>
          </a:p>
          <a:p>
            <a:r>
              <a:rPr lang="en-US" sz="4800" i="1" dirty="0">
                <a:latin typeface="Times New Roman" panose="02020603050405020304" pitchFamily="18" charset="0"/>
                <a:ea typeface="Times New Roman" panose="02020603050405020304" pitchFamily="18" charset="0"/>
              </a:rPr>
              <a:t>People</a:t>
            </a:r>
            <a:r>
              <a:rPr lang="en-US" sz="4800" dirty="0">
                <a:latin typeface="Times New Roman" panose="02020603050405020304" pitchFamily="18" charset="0"/>
                <a:ea typeface="Times New Roman" panose="02020603050405020304" pitchFamily="18" charset="0"/>
              </a:rPr>
              <a:t>		</a:t>
            </a:r>
            <a:r>
              <a:rPr lang="en-US" sz="4800" i="1" dirty="0">
                <a:solidFill>
                  <a:srgbClr val="FFFF00"/>
                </a:solidFill>
                <a:latin typeface="Times New Roman" panose="02020603050405020304" pitchFamily="18" charset="0"/>
                <a:ea typeface="Times New Roman" panose="02020603050405020304" pitchFamily="18" charset="0"/>
              </a:rPr>
              <a:t>Thanks be to God.</a:t>
            </a:r>
          </a:p>
          <a:p>
            <a:endParaRPr lang="en-US" sz="4800" i="1" dirty="0">
              <a:latin typeface="Times New Roman" panose="02020603050405020304" pitchFamily="18" charset="0"/>
              <a:ea typeface="Times New Roman" panose="02020603050405020304" pitchFamily="18" charset="0"/>
            </a:endParaRPr>
          </a:p>
          <a:p>
            <a:r>
              <a:rPr lang="en-US" sz="4800" i="1" dirty="0">
                <a:latin typeface="Times New Roman" panose="02020603050405020304" pitchFamily="18" charset="0"/>
                <a:ea typeface="Times New Roman" panose="02020603050405020304" pitchFamily="18" charset="0"/>
              </a:rPr>
              <a:t>Silence may follow.</a:t>
            </a:r>
          </a:p>
          <a:p>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06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2C3FA-4CF9-8AE0-989B-391D134F7F16}"/>
              </a:ext>
            </a:extLst>
          </p:cNvPr>
          <p:cNvSpPr txBox="1"/>
          <p:nvPr/>
        </p:nvSpPr>
        <p:spPr>
          <a:xfrm>
            <a:off x="2362200" y="1219201"/>
            <a:ext cx="74676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492321A6-1C12-FF7B-E73B-88505A545A55}"/>
              </a:ext>
            </a:extLst>
          </p:cNvPr>
          <p:cNvSpPr txBox="1"/>
          <p:nvPr/>
        </p:nvSpPr>
        <p:spPr>
          <a:xfrm>
            <a:off x="2362200" y="1371600"/>
            <a:ext cx="7467600" cy="369332"/>
          </a:xfrm>
          <a:prstGeom prst="rect">
            <a:avLst/>
          </a:prstGeom>
          <a:noFill/>
        </p:spPr>
        <p:txBody>
          <a:bodyPr wrap="square">
            <a:spAutoFit/>
          </a:bodyPr>
          <a:lstStyle/>
          <a:p>
            <a:r>
              <a:rPr lang="en-US" dirty="0">
                <a:latin typeface="Times New Roman" panose="02020603050405020304" pitchFamily="18" charset="0"/>
                <a:ea typeface="Times New Roman" panose="02020603050405020304" pitchFamily="18" charset="0"/>
              </a:rPr>
              <a:t> </a:t>
            </a:r>
            <a:endParaRPr lang="en-US" sz="4400" dirty="0">
              <a:solidFill>
                <a:srgbClr val="FFFF00"/>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5E76892-287C-D404-7CD0-CB40C92C6655}"/>
              </a:ext>
            </a:extLst>
          </p:cNvPr>
          <p:cNvSpPr txBox="1"/>
          <p:nvPr/>
        </p:nvSpPr>
        <p:spPr>
          <a:xfrm>
            <a:off x="2286000" y="1030308"/>
            <a:ext cx="7620000" cy="276999"/>
          </a:xfrm>
          <a:prstGeom prst="rect">
            <a:avLst/>
          </a:prstGeom>
          <a:noFill/>
        </p:spPr>
        <p:txBody>
          <a:bodyPr wrap="square">
            <a:spAutoFit/>
          </a:bodyPr>
          <a:lstStyle/>
          <a:p>
            <a:r>
              <a:rPr lang="en-US" sz="1200" baseline="30000" dirty="0">
                <a:latin typeface="Times New Roman" panose="02020603050405020304" pitchFamily="18" charset="0"/>
                <a:ea typeface="Times New Roman" panose="02020603050405020304" pitchFamily="18" charset="0"/>
              </a:rPr>
              <a:t>        </a:t>
            </a:r>
            <a:endParaRPr lang="en-US" sz="4800" dirty="0"/>
          </a:p>
        </p:txBody>
      </p:sp>
      <p:sp>
        <p:nvSpPr>
          <p:cNvPr id="8" name="TextBox 7">
            <a:extLst>
              <a:ext uri="{FF2B5EF4-FFF2-40B4-BE49-F238E27FC236}">
                <a16:creationId xmlns:a16="http://schemas.microsoft.com/office/drawing/2014/main" id="{ED32B513-3960-15D8-0ED3-36121DB6C062}"/>
              </a:ext>
            </a:extLst>
          </p:cNvPr>
          <p:cNvSpPr txBox="1"/>
          <p:nvPr/>
        </p:nvSpPr>
        <p:spPr>
          <a:xfrm>
            <a:off x="0" y="76200"/>
            <a:ext cx="9220200" cy="4093428"/>
          </a:xfrm>
          <a:prstGeom prst="rect">
            <a:avLst/>
          </a:prstGeom>
          <a:noFill/>
        </p:spPr>
        <p:txBody>
          <a:bodyPr wrap="square">
            <a:spAutoFit/>
          </a:bodyPr>
          <a:lstStyle/>
          <a:p>
            <a:pPr marL="0" marR="0">
              <a:spcBef>
                <a:spcPts val="0"/>
              </a:spcBef>
              <a:spcAft>
                <a:spcPts val="600"/>
              </a:spcAft>
            </a:pPr>
            <a:r>
              <a:rPr lang="en-US" sz="4400" b="1" dirty="0">
                <a:effectLst/>
                <a:latin typeface="Times New Roman" panose="02020603050405020304" pitchFamily="18" charset="0"/>
                <a:ea typeface="Times New Roman" panose="02020603050405020304" pitchFamily="18" charset="0"/>
              </a:rPr>
              <a:t>Psalm 14</a:t>
            </a:r>
          </a:p>
          <a:p>
            <a:pPr marL="0" marR="0">
              <a:spcBef>
                <a:spcPts val="0"/>
              </a:spcBef>
              <a:spcAft>
                <a:spcPts val="600"/>
              </a:spcAft>
            </a:pPr>
            <a:r>
              <a:rPr lang="en-US" sz="3600" i="1" dirty="0">
                <a:effectLst/>
                <a:latin typeface="Times New Roman" panose="02020603050405020304" pitchFamily="18" charset="0"/>
                <a:ea typeface="Times New Roman" panose="02020603050405020304" pitchFamily="18" charset="0"/>
              </a:rPr>
              <a:t>Remain seated.</a:t>
            </a:r>
          </a:p>
          <a:p>
            <a:pPr marL="0" marR="0">
              <a:spcBef>
                <a:spcPts val="0"/>
              </a:spcBef>
              <a:spcAft>
                <a:spcPts val="600"/>
              </a:spcAft>
            </a:pPr>
            <a:endParaRPr lang="en-US" sz="3600" i="1" dirty="0">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400" dirty="0">
                <a:effectLst/>
                <a:latin typeface="Times New Roman" panose="02020603050405020304" pitchFamily="18" charset="0"/>
                <a:ea typeface="Times New Roman" panose="02020603050405020304" pitchFamily="18" charset="0"/>
              </a:rPr>
              <a:t> </a:t>
            </a:r>
            <a:br>
              <a:rPr lang="en-US" sz="4400" dirty="0">
                <a:effectLst/>
                <a:latin typeface="Times New Roman" panose="02020603050405020304" pitchFamily="18" charset="0"/>
                <a:ea typeface="Times New Roman" panose="02020603050405020304" pitchFamily="18" charset="0"/>
              </a:rPr>
            </a:br>
            <a:endParaRPr lang="en-US" sz="4400" dirty="0"/>
          </a:p>
        </p:txBody>
      </p:sp>
      <p:sp>
        <p:nvSpPr>
          <p:cNvPr id="7" name="TextBox 6">
            <a:extLst>
              <a:ext uri="{FF2B5EF4-FFF2-40B4-BE49-F238E27FC236}">
                <a16:creationId xmlns:a16="http://schemas.microsoft.com/office/drawing/2014/main" id="{FFAFBC88-3B71-A0F3-79B0-9CFDC24DA59C}"/>
              </a:ext>
            </a:extLst>
          </p:cNvPr>
          <p:cNvSpPr txBox="1"/>
          <p:nvPr/>
        </p:nvSpPr>
        <p:spPr>
          <a:xfrm>
            <a:off x="0" y="1740933"/>
            <a:ext cx="11887200" cy="461665"/>
          </a:xfrm>
          <a:prstGeom prst="rect">
            <a:avLst/>
          </a:prstGeom>
          <a:noFill/>
        </p:spPr>
        <p:txBody>
          <a:bodyPr wrap="square">
            <a:spAutoFit/>
          </a:bodyPr>
          <a:lstStyle/>
          <a:p>
            <a:endParaRPr lang="en-US" baseline="30000" dirty="0">
              <a:effectLst/>
            </a:endParaRPr>
          </a:p>
          <a:p>
            <a:endParaRPr lang="en-US" baseline="30000" dirty="0"/>
          </a:p>
        </p:txBody>
      </p:sp>
      <p:sp>
        <p:nvSpPr>
          <p:cNvPr id="4" name="TextBox 3">
            <a:extLst>
              <a:ext uri="{FF2B5EF4-FFF2-40B4-BE49-F238E27FC236}">
                <a16:creationId xmlns:a16="http://schemas.microsoft.com/office/drawing/2014/main" id="{B7B6018A-FADE-97AE-2BB6-43D5F4AE4607}"/>
              </a:ext>
            </a:extLst>
          </p:cNvPr>
          <p:cNvSpPr txBox="1"/>
          <p:nvPr/>
        </p:nvSpPr>
        <p:spPr>
          <a:xfrm>
            <a:off x="20782" y="1782134"/>
            <a:ext cx="12192000" cy="5509200"/>
          </a:xfrm>
          <a:prstGeom prst="rect">
            <a:avLst/>
          </a:prstGeom>
          <a:noFill/>
        </p:spPr>
        <p:txBody>
          <a:bodyPr wrap="square">
            <a:spAutoFit/>
          </a:bodyPr>
          <a:lstStyle/>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1</a:t>
            </a:r>
            <a:r>
              <a:rPr lang="en-US" sz="4400" dirty="0">
                <a:effectLst/>
                <a:latin typeface="Times New Roman" panose="02020603050405020304" pitchFamily="18" charset="0"/>
                <a:ea typeface="Times New Roman" panose="02020603050405020304" pitchFamily="18" charset="0"/>
              </a:rPr>
              <a:t>The fool has said in his heart, “There is no God.”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All are corrupt and commit abominable acts;</a:t>
            </a:r>
            <a:br>
              <a:rPr lang="en-US" sz="4400" dirty="0">
                <a:solidFill>
                  <a:srgbClr val="FFFF00"/>
                </a:solidFill>
                <a:effectLst/>
                <a:latin typeface="Times New Roman" panose="02020603050405020304" pitchFamily="18" charset="0"/>
                <a:ea typeface="Times New Roman" panose="02020603050405020304" pitchFamily="18" charset="0"/>
              </a:rPr>
            </a:br>
            <a:r>
              <a:rPr lang="en-US" sz="4400" dirty="0">
                <a:solidFill>
                  <a:srgbClr val="FFFF00"/>
                </a:solidFill>
                <a:effectLst/>
                <a:latin typeface="Times New Roman" panose="02020603050405020304" pitchFamily="18" charset="0"/>
                <a:ea typeface="Times New Roman" panose="02020603050405020304" pitchFamily="18" charset="0"/>
              </a:rPr>
              <a:t>  there is none who does any good.</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2</a:t>
            </a:r>
            <a:r>
              <a:rPr lang="en-US" sz="4400" dirty="0">
                <a:effectLst/>
                <a:latin typeface="Times New Roman" panose="02020603050405020304" pitchFamily="18" charset="0"/>
                <a:ea typeface="Times New Roman" panose="02020603050405020304" pitchFamily="18" charset="0"/>
              </a:rPr>
              <a:t>The </a:t>
            </a:r>
            <a:r>
              <a:rPr lang="en-US" sz="4400" cap="small" dirty="0">
                <a:effectLst/>
                <a:latin typeface="Times New Roman" panose="02020603050405020304" pitchFamily="18" charset="0"/>
                <a:ea typeface="Times New Roman" panose="02020603050405020304" pitchFamily="18" charset="0"/>
              </a:rPr>
              <a:t>Lord</a:t>
            </a:r>
            <a:r>
              <a:rPr lang="en-US" sz="4400" dirty="0">
                <a:effectLst/>
                <a:latin typeface="Times New Roman" panose="02020603050405020304" pitchFamily="18" charset="0"/>
                <a:ea typeface="Times New Roman" panose="02020603050405020304" pitchFamily="18" charset="0"/>
              </a:rPr>
              <a:t> looks down from heaven upon us all,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to see if there is any who is wise,</a:t>
            </a:r>
            <a:br>
              <a:rPr lang="en-US" sz="4400" dirty="0">
                <a:solidFill>
                  <a:srgbClr val="FFFF00"/>
                </a:solidFill>
                <a:effectLst/>
                <a:latin typeface="Times New Roman" panose="02020603050405020304" pitchFamily="18" charset="0"/>
                <a:ea typeface="Times New Roman" panose="02020603050405020304" pitchFamily="18" charset="0"/>
              </a:rPr>
            </a:br>
            <a:r>
              <a:rPr lang="en-US" sz="4400" dirty="0">
                <a:solidFill>
                  <a:srgbClr val="FFFF00"/>
                </a:solidFill>
                <a:effectLst/>
                <a:latin typeface="Times New Roman" panose="02020603050405020304" pitchFamily="18" charset="0"/>
                <a:ea typeface="Times New Roman" panose="02020603050405020304" pitchFamily="18" charset="0"/>
              </a:rPr>
              <a:t>  if there is one who seeks after God.</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03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3E0193-2D0C-B2FD-B7BC-A3AA57E46420}"/>
              </a:ext>
            </a:extLst>
          </p:cNvPr>
          <p:cNvSpPr txBox="1"/>
          <p:nvPr/>
        </p:nvSpPr>
        <p:spPr>
          <a:xfrm>
            <a:off x="1981200" y="152400"/>
            <a:ext cx="7924800" cy="1046440"/>
          </a:xfrm>
          <a:prstGeom prst="rect">
            <a:avLst/>
          </a:prstGeom>
          <a:noFill/>
        </p:spPr>
        <p:txBody>
          <a:bodyPr wrap="square">
            <a:spAutoFit/>
          </a:bodyPr>
          <a:lstStyle/>
          <a:p>
            <a:r>
              <a:rPr lang="en-US" sz="4400" baseline="30000"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CC682DAD-E059-4B43-CD2C-24789993A7F5}"/>
              </a:ext>
            </a:extLst>
          </p:cNvPr>
          <p:cNvSpPr txBox="1"/>
          <p:nvPr/>
        </p:nvSpPr>
        <p:spPr>
          <a:xfrm>
            <a:off x="2819400" y="274024"/>
            <a:ext cx="70866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81DCDA59-0046-F596-FD90-63F3F157964A}"/>
              </a:ext>
            </a:extLst>
          </p:cNvPr>
          <p:cNvSpPr txBox="1"/>
          <p:nvPr/>
        </p:nvSpPr>
        <p:spPr>
          <a:xfrm>
            <a:off x="2286000" y="-76200"/>
            <a:ext cx="7467600" cy="1200329"/>
          </a:xfrm>
          <a:prstGeom prst="rect">
            <a:avLst/>
          </a:prstGeom>
          <a:noFill/>
        </p:spPr>
        <p:txBody>
          <a:bodyPr wrap="square">
            <a:spAutoFit/>
          </a:bodyPr>
          <a:lstStyle/>
          <a:p>
            <a:br>
              <a:rPr lang="en-US" sz="3600" dirty="0">
                <a:latin typeface="Times New Roman" panose="02020603050405020304" pitchFamily="18" charset="0"/>
                <a:ea typeface="Times New Roman" panose="02020603050405020304" pitchFamily="18" charset="0"/>
              </a:rPr>
            </a:br>
            <a:br>
              <a:rPr lang="en-US" dirty="0">
                <a:latin typeface="Times New Roman" panose="02020603050405020304" pitchFamily="18" charset="0"/>
                <a:ea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37DF59E4-6D05-FBF1-C047-15E0E0B60AA4}"/>
              </a:ext>
            </a:extLst>
          </p:cNvPr>
          <p:cNvSpPr txBox="1"/>
          <p:nvPr/>
        </p:nvSpPr>
        <p:spPr>
          <a:xfrm>
            <a:off x="2438400" y="152400"/>
            <a:ext cx="7239000" cy="707886"/>
          </a:xfrm>
          <a:prstGeom prst="rect">
            <a:avLst/>
          </a:prstGeom>
          <a:noFill/>
        </p:spPr>
        <p:txBody>
          <a:bodyPr wrap="square">
            <a:spAutoFit/>
          </a:bodyPr>
          <a:lstStyle/>
          <a:p>
            <a:r>
              <a:rPr lang="en-US" sz="4000" dirty="0">
                <a:latin typeface="Times New Roman" panose="02020603050405020304" pitchFamily="18" charset="0"/>
                <a:ea typeface="Times New Roman" panose="02020603050405020304" pitchFamily="18" charset="0"/>
              </a:rPr>
              <a:t> </a:t>
            </a:r>
          </a:p>
        </p:txBody>
      </p:sp>
      <p:sp>
        <p:nvSpPr>
          <p:cNvPr id="7" name="TextBox 6">
            <a:extLst>
              <a:ext uri="{FF2B5EF4-FFF2-40B4-BE49-F238E27FC236}">
                <a16:creationId xmlns:a16="http://schemas.microsoft.com/office/drawing/2014/main" id="{FC65DAF8-193F-A0DA-71FC-0FC47090B1A6}"/>
              </a:ext>
            </a:extLst>
          </p:cNvPr>
          <p:cNvSpPr txBox="1"/>
          <p:nvPr/>
        </p:nvSpPr>
        <p:spPr>
          <a:xfrm>
            <a:off x="2286000" y="152401"/>
            <a:ext cx="76200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9" name="TextBox 8">
            <a:extLst>
              <a:ext uri="{FF2B5EF4-FFF2-40B4-BE49-F238E27FC236}">
                <a16:creationId xmlns:a16="http://schemas.microsoft.com/office/drawing/2014/main" id="{5B17B797-5D68-2D19-A6DE-D89C2AB5F638}"/>
              </a:ext>
            </a:extLst>
          </p:cNvPr>
          <p:cNvSpPr txBox="1"/>
          <p:nvPr/>
        </p:nvSpPr>
        <p:spPr>
          <a:xfrm>
            <a:off x="-381000" y="0"/>
            <a:ext cx="12725400" cy="369332"/>
          </a:xfrm>
          <a:prstGeom prst="rect">
            <a:avLst/>
          </a:prstGeom>
          <a:noFill/>
        </p:spPr>
        <p:txBody>
          <a:bodyPr wrap="square">
            <a:spAutoFit/>
          </a:bodyPr>
          <a:lstStyle/>
          <a:p>
            <a:pPr marL="0" marR="0">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1F36148A-6CB3-BF9E-14D7-B0284CDAD150}"/>
              </a:ext>
            </a:extLst>
          </p:cNvPr>
          <p:cNvSpPr txBox="1"/>
          <p:nvPr/>
        </p:nvSpPr>
        <p:spPr>
          <a:xfrm>
            <a:off x="114300" y="120668"/>
            <a:ext cx="11963400" cy="5837495"/>
          </a:xfrm>
          <a:prstGeom prst="rect">
            <a:avLst/>
          </a:prstGeom>
          <a:noFill/>
        </p:spPr>
        <p:txBody>
          <a:bodyPr wrap="square">
            <a:spAutoFit/>
          </a:bodyPr>
          <a:lstStyle/>
          <a:p>
            <a:pPr marL="0" marR="0">
              <a:buNone/>
            </a:pPr>
            <a:endParaRPr lang="en-US" sz="3200" baseline="30000" dirty="0">
              <a:solidFill>
                <a:srgbClr val="808080"/>
              </a:solidFill>
              <a:effectLst/>
              <a:latin typeface="Times New Roman" panose="02020603050405020304" pitchFamily="18" charset="0"/>
              <a:ea typeface="Times New Roman" panose="02020603050405020304" pitchFamily="18" charset="0"/>
            </a:endParaRPr>
          </a:p>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3</a:t>
            </a:r>
            <a:r>
              <a:rPr lang="en-US" sz="4400" dirty="0">
                <a:effectLst/>
                <a:latin typeface="Times New Roman" panose="02020603050405020304" pitchFamily="18" charset="0"/>
                <a:ea typeface="Times New Roman" panose="02020603050405020304" pitchFamily="18" charset="0"/>
              </a:rPr>
              <a:t>Everyone has proved faithless;</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 all alike have turned bad;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there is none who does good; no, not one.</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4</a:t>
            </a:r>
            <a:r>
              <a:rPr lang="en-US" sz="4400" dirty="0">
                <a:effectLst/>
                <a:latin typeface="Times New Roman" panose="02020603050405020304" pitchFamily="18" charset="0"/>
                <a:ea typeface="Times New Roman" panose="02020603050405020304" pitchFamily="18" charset="0"/>
              </a:rPr>
              <a:t>Have they no knowledge, all those evildoers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who eat up my people like bread</a:t>
            </a:r>
            <a:br>
              <a:rPr lang="en-US" sz="4400" dirty="0">
                <a:solidFill>
                  <a:srgbClr val="FFFF00"/>
                </a:solidFill>
                <a:effectLst/>
                <a:latin typeface="Times New Roman" panose="02020603050405020304" pitchFamily="18" charset="0"/>
                <a:ea typeface="Times New Roman" panose="02020603050405020304" pitchFamily="18" charset="0"/>
              </a:rPr>
            </a:br>
            <a:r>
              <a:rPr lang="en-US" sz="4400" dirty="0">
                <a:solidFill>
                  <a:srgbClr val="FFFF00"/>
                </a:solidFill>
                <a:effectLst/>
                <a:latin typeface="Times New Roman" panose="02020603050405020304" pitchFamily="18" charset="0"/>
                <a:ea typeface="Times New Roman" panose="02020603050405020304" pitchFamily="18" charset="0"/>
              </a:rPr>
              <a:t>  and do not call upon the </a:t>
            </a:r>
            <a:r>
              <a:rPr lang="en-US" sz="4400" cap="small" dirty="0">
                <a:solidFill>
                  <a:srgbClr val="FFFF00"/>
                </a:solidFill>
                <a:effectLst/>
                <a:latin typeface="Times New Roman" panose="02020603050405020304" pitchFamily="18" charset="0"/>
                <a:ea typeface="Times New Roman" panose="02020603050405020304" pitchFamily="18" charset="0"/>
              </a:rPr>
              <a:t>Lord</a:t>
            </a:r>
            <a:r>
              <a:rPr lang="en-US" sz="4400" dirty="0">
                <a:solidFill>
                  <a:srgbClr val="FFFF00"/>
                </a:solidFill>
                <a:effectLst/>
                <a:latin typeface="Times New Roman" panose="02020603050405020304" pitchFamily="18" charset="0"/>
                <a:ea typeface="Times New Roman" panose="02020603050405020304" pitchFamily="18" charset="0"/>
              </a:rPr>
              <a:t>?</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3112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D569-2A80-34C1-C1CD-8977E4123F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CE90B7-3327-1F1B-DAEA-C472F56CDAF5}"/>
              </a:ext>
            </a:extLst>
          </p:cNvPr>
          <p:cNvSpPr txBox="1"/>
          <p:nvPr/>
        </p:nvSpPr>
        <p:spPr>
          <a:xfrm>
            <a:off x="1981200" y="152400"/>
            <a:ext cx="7924800" cy="1046440"/>
          </a:xfrm>
          <a:prstGeom prst="rect">
            <a:avLst/>
          </a:prstGeom>
          <a:noFill/>
        </p:spPr>
        <p:txBody>
          <a:bodyPr wrap="square">
            <a:spAutoFit/>
          </a:bodyPr>
          <a:lstStyle/>
          <a:p>
            <a:r>
              <a:rPr lang="en-US" sz="4400" baseline="30000"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4FC62021-1543-40EB-C251-D04F51AA6366}"/>
              </a:ext>
            </a:extLst>
          </p:cNvPr>
          <p:cNvSpPr txBox="1"/>
          <p:nvPr/>
        </p:nvSpPr>
        <p:spPr>
          <a:xfrm>
            <a:off x="2819400" y="274024"/>
            <a:ext cx="70866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F1749D2E-FF14-465E-6E55-2BEB4A85B86F}"/>
              </a:ext>
            </a:extLst>
          </p:cNvPr>
          <p:cNvSpPr txBox="1"/>
          <p:nvPr/>
        </p:nvSpPr>
        <p:spPr>
          <a:xfrm>
            <a:off x="2286000" y="-76200"/>
            <a:ext cx="7467600" cy="1200329"/>
          </a:xfrm>
          <a:prstGeom prst="rect">
            <a:avLst/>
          </a:prstGeom>
          <a:noFill/>
        </p:spPr>
        <p:txBody>
          <a:bodyPr wrap="square">
            <a:spAutoFit/>
          </a:bodyPr>
          <a:lstStyle/>
          <a:p>
            <a:br>
              <a:rPr lang="en-US" sz="3600" dirty="0">
                <a:latin typeface="Times New Roman" panose="02020603050405020304" pitchFamily="18" charset="0"/>
                <a:ea typeface="Times New Roman" panose="02020603050405020304" pitchFamily="18" charset="0"/>
              </a:rPr>
            </a:br>
            <a:br>
              <a:rPr lang="en-US" dirty="0">
                <a:latin typeface="Times New Roman" panose="02020603050405020304" pitchFamily="18" charset="0"/>
                <a:ea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34B26381-6BC1-1D6E-BF36-18BA69A21813}"/>
              </a:ext>
            </a:extLst>
          </p:cNvPr>
          <p:cNvSpPr txBox="1"/>
          <p:nvPr/>
        </p:nvSpPr>
        <p:spPr>
          <a:xfrm>
            <a:off x="2438400" y="152400"/>
            <a:ext cx="7239000" cy="707886"/>
          </a:xfrm>
          <a:prstGeom prst="rect">
            <a:avLst/>
          </a:prstGeom>
          <a:noFill/>
        </p:spPr>
        <p:txBody>
          <a:bodyPr wrap="square">
            <a:spAutoFit/>
          </a:bodyPr>
          <a:lstStyle/>
          <a:p>
            <a:r>
              <a:rPr lang="en-US" sz="4000" dirty="0">
                <a:latin typeface="Times New Roman" panose="02020603050405020304" pitchFamily="18" charset="0"/>
                <a:ea typeface="Times New Roman" panose="02020603050405020304" pitchFamily="18" charset="0"/>
              </a:rPr>
              <a:t> </a:t>
            </a:r>
          </a:p>
        </p:txBody>
      </p:sp>
      <p:sp>
        <p:nvSpPr>
          <p:cNvPr id="7" name="TextBox 6">
            <a:extLst>
              <a:ext uri="{FF2B5EF4-FFF2-40B4-BE49-F238E27FC236}">
                <a16:creationId xmlns:a16="http://schemas.microsoft.com/office/drawing/2014/main" id="{FE83CE85-8C85-E32A-A201-BABD7A83F2FE}"/>
              </a:ext>
            </a:extLst>
          </p:cNvPr>
          <p:cNvSpPr txBox="1"/>
          <p:nvPr/>
        </p:nvSpPr>
        <p:spPr>
          <a:xfrm>
            <a:off x="2286000" y="152401"/>
            <a:ext cx="76200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9" name="TextBox 8">
            <a:extLst>
              <a:ext uri="{FF2B5EF4-FFF2-40B4-BE49-F238E27FC236}">
                <a16:creationId xmlns:a16="http://schemas.microsoft.com/office/drawing/2014/main" id="{BCF588C7-367B-A40D-7417-473BC39170D3}"/>
              </a:ext>
            </a:extLst>
          </p:cNvPr>
          <p:cNvSpPr txBox="1"/>
          <p:nvPr/>
        </p:nvSpPr>
        <p:spPr>
          <a:xfrm>
            <a:off x="-381000" y="0"/>
            <a:ext cx="12725400" cy="369332"/>
          </a:xfrm>
          <a:prstGeom prst="rect">
            <a:avLst/>
          </a:prstGeom>
          <a:noFill/>
        </p:spPr>
        <p:txBody>
          <a:bodyPr wrap="square">
            <a:spAutoFit/>
          </a:bodyPr>
          <a:lstStyle/>
          <a:p>
            <a:pPr marL="0" marR="0">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4630DDAF-F924-5AB5-2A43-1894DD7ADCA5}"/>
              </a:ext>
            </a:extLst>
          </p:cNvPr>
          <p:cNvSpPr txBox="1"/>
          <p:nvPr/>
        </p:nvSpPr>
        <p:spPr>
          <a:xfrm>
            <a:off x="114300" y="120668"/>
            <a:ext cx="11963400" cy="646331"/>
          </a:xfrm>
          <a:prstGeom prst="rect">
            <a:avLst/>
          </a:prstGeom>
          <a:noFill/>
        </p:spPr>
        <p:txBody>
          <a:bodyPr wrap="square">
            <a:spAutoFit/>
          </a:bodyPr>
          <a:lstStyle/>
          <a:p>
            <a:br>
              <a:rPr lang="en-US" sz="1800" dirty="0">
                <a:effectLst/>
                <a:latin typeface="Times New Roman" panose="02020603050405020304" pitchFamily="18" charset="0"/>
                <a:ea typeface="Times New Roman" panose="02020603050405020304" pitchFamily="18" charset="0"/>
              </a:rPr>
            </a:br>
            <a:endParaRPr lang="en-US" dirty="0"/>
          </a:p>
        </p:txBody>
      </p:sp>
      <p:sp>
        <p:nvSpPr>
          <p:cNvPr id="10" name="TextBox 9">
            <a:extLst>
              <a:ext uri="{FF2B5EF4-FFF2-40B4-BE49-F238E27FC236}">
                <a16:creationId xmlns:a16="http://schemas.microsoft.com/office/drawing/2014/main" id="{E8AE7C86-2A45-3315-BEED-5ACF7B96112C}"/>
              </a:ext>
            </a:extLst>
          </p:cNvPr>
          <p:cNvSpPr txBox="1"/>
          <p:nvPr/>
        </p:nvSpPr>
        <p:spPr>
          <a:xfrm>
            <a:off x="0" y="0"/>
            <a:ext cx="12291291" cy="4483279"/>
          </a:xfrm>
          <a:prstGeom prst="rect">
            <a:avLst/>
          </a:prstGeom>
          <a:noFill/>
        </p:spPr>
        <p:txBody>
          <a:bodyPr wrap="square">
            <a:spAutoFit/>
          </a:bodyPr>
          <a:lstStyle/>
          <a:p>
            <a:pPr marL="0" marR="0">
              <a:buNone/>
            </a:pPr>
            <a:endParaRPr lang="en-US" sz="3200" baseline="30000" dirty="0">
              <a:solidFill>
                <a:srgbClr val="808080"/>
              </a:solidFill>
              <a:effectLst/>
              <a:latin typeface="Times New Roman" panose="02020603050405020304" pitchFamily="18" charset="0"/>
              <a:ea typeface="Times New Roman" panose="02020603050405020304" pitchFamily="18" charset="0"/>
            </a:endParaRPr>
          </a:p>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5</a:t>
            </a:r>
            <a:r>
              <a:rPr lang="en-US" sz="4400" dirty="0">
                <a:effectLst/>
                <a:latin typeface="Times New Roman" panose="02020603050405020304" pitchFamily="18" charset="0"/>
                <a:ea typeface="Times New Roman" panose="02020603050405020304" pitchFamily="18" charset="0"/>
              </a:rPr>
              <a:t> See how they tremble with fear,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because God is in the company of the righteous.</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a:p>
            <a:pPr marL="0" marR="0">
              <a:buNone/>
            </a:pPr>
            <a:r>
              <a:rPr lang="en-US" sz="3200" baseline="30000" dirty="0">
                <a:solidFill>
                  <a:srgbClr val="808080"/>
                </a:solidFill>
                <a:effectLst/>
                <a:latin typeface="Times New Roman" panose="02020603050405020304" pitchFamily="18" charset="0"/>
                <a:ea typeface="Times New Roman" panose="02020603050405020304" pitchFamily="18" charset="0"/>
              </a:rPr>
              <a:t>6</a:t>
            </a:r>
            <a:r>
              <a:rPr lang="en-US" sz="4400" dirty="0">
                <a:effectLst/>
                <a:latin typeface="Times New Roman" panose="02020603050405020304" pitchFamily="18" charset="0"/>
                <a:ea typeface="Times New Roman" panose="02020603050405020304" pitchFamily="18" charset="0"/>
              </a:rPr>
              <a:t>Their aim is to confound the plans of the afflicted, *</a:t>
            </a:r>
            <a:br>
              <a:rPr lang="en-US" sz="4400" dirty="0">
                <a:effectLst/>
                <a:latin typeface="Times New Roman" panose="02020603050405020304" pitchFamily="18" charset="0"/>
                <a:ea typeface="Times New Roman" panose="02020603050405020304" pitchFamily="18" charset="0"/>
              </a:rPr>
            </a:br>
            <a:r>
              <a:rPr lang="en-US" sz="4400" dirty="0">
                <a:effectLst/>
                <a:latin typeface="Times New Roman" panose="02020603050405020304" pitchFamily="18" charset="0"/>
                <a:ea typeface="Times New Roman" panose="02020603050405020304" pitchFamily="18" charset="0"/>
              </a:rPr>
              <a:t>  </a:t>
            </a:r>
            <a:r>
              <a:rPr lang="en-US" sz="4400" dirty="0">
                <a:solidFill>
                  <a:srgbClr val="FFFF00"/>
                </a:solidFill>
                <a:effectLst/>
                <a:latin typeface="Times New Roman" panose="02020603050405020304" pitchFamily="18" charset="0"/>
                <a:ea typeface="Times New Roman" panose="02020603050405020304" pitchFamily="18" charset="0"/>
              </a:rPr>
              <a:t>but the </a:t>
            </a:r>
            <a:r>
              <a:rPr lang="en-US" sz="4400" cap="small" dirty="0">
                <a:solidFill>
                  <a:srgbClr val="FFFF00"/>
                </a:solidFill>
                <a:effectLst/>
                <a:latin typeface="Times New Roman" panose="02020603050405020304" pitchFamily="18" charset="0"/>
                <a:ea typeface="Times New Roman" panose="02020603050405020304" pitchFamily="18" charset="0"/>
              </a:rPr>
              <a:t>Lord</a:t>
            </a:r>
            <a:r>
              <a:rPr lang="en-US" sz="4400" dirty="0">
                <a:solidFill>
                  <a:srgbClr val="FFFF00"/>
                </a:solidFill>
                <a:effectLst/>
                <a:latin typeface="Times New Roman" panose="02020603050405020304" pitchFamily="18" charset="0"/>
                <a:ea typeface="Times New Roman" panose="02020603050405020304" pitchFamily="18" charset="0"/>
              </a:rPr>
              <a:t> is their refuge.</a:t>
            </a:r>
            <a:br>
              <a:rPr lang="en-US" sz="4400" dirty="0">
                <a:solidFill>
                  <a:srgbClr val="FFFF00"/>
                </a:solidFill>
                <a:effectLst/>
                <a:latin typeface="Times New Roman" panose="02020603050405020304" pitchFamily="18" charset="0"/>
                <a:ea typeface="Times New Roman" panose="02020603050405020304" pitchFamily="18" charset="0"/>
              </a:rPr>
            </a:br>
            <a:endParaRPr lang="en-US" sz="44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30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E8B8E-BA92-EE41-0BC2-0473824DAD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06DE5A-3395-4AF3-6676-B7EEA6A5EA9D}"/>
              </a:ext>
            </a:extLst>
          </p:cNvPr>
          <p:cNvSpPr txBox="1"/>
          <p:nvPr/>
        </p:nvSpPr>
        <p:spPr>
          <a:xfrm>
            <a:off x="1981200" y="152400"/>
            <a:ext cx="7924800" cy="1046440"/>
          </a:xfrm>
          <a:prstGeom prst="rect">
            <a:avLst/>
          </a:prstGeom>
          <a:noFill/>
        </p:spPr>
        <p:txBody>
          <a:bodyPr wrap="square">
            <a:spAutoFit/>
          </a:bodyPr>
          <a:lstStyle/>
          <a:p>
            <a:r>
              <a:rPr lang="en-US" sz="4400" baseline="30000"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E966952D-7ABA-BA8F-0C05-99683B1505FC}"/>
              </a:ext>
            </a:extLst>
          </p:cNvPr>
          <p:cNvSpPr txBox="1"/>
          <p:nvPr/>
        </p:nvSpPr>
        <p:spPr>
          <a:xfrm>
            <a:off x="2819400" y="274024"/>
            <a:ext cx="70866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EE7D297D-6D67-7C72-E553-D30FD3D316F0}"/>
              </a:ext>
            </a:extLst>
          </p:cNvPr>
          <p:cNvSpPr txBox="1"/>
          <p:nvPr/>
        </p:nvSpPr>
        <p:spPr>
          <a:xfrm>
            <a:off x="2286000" y="-76200"/>
            <a:ext cx="7467600" cy="1200329"/>
          </a:xfrm>
          <a:prstGeom prst="rect">
            <a:avLst/>
          </a:prstGeom>
          <a:noFill/>
        </p:spPr>
        <p:txBody>
          <a:bodyPr wrap="square">
            <a:spAutoFit/>
          </a:bodyPr>
          <a:lstStyle/>
          <a:p>
            <a:br>
              <a:rPr lang="en-US" sz="3600" dirty="0">
                <a:latin typeface="Times New Roman" panose="02020603050405020304" pitchFamily="18" charset="0"/>
                <a:ea typeface="Times New Roman" panose="02020603050405020304" pitchFamily="18" charset="0"/>
              </a:rPr>
            </a:br>
            <a:br>
              <a:rPr lang="en-US" dirty="0">
                <a:latin typeface="Times New Roman" panose="02020603050405020304" pitchFamily="18" charset="0"/>
                <a:ea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5E33417B-D93A-4F09-74F1-1561BF35BB71}"/>
              </a:ext>
            </a:extLst>
          </p:cNvPr>
          <p:cNvSpPr txBox="1"/>
          <p:nvPr/>
        </p:nvSpPr>
        <p:spPr>
          <a:xfrm>
            <a:off x="2438400" y="152400"/>
            <a:ext cx="7239000" cy="707886"/>
          </a:xfrm>
          <a:prstGeom prst="rect">
            <a:avLst/>
          </a:prstGeom>
          <a:noFill/>
        </p:spPr>
        <p:txBody>
          <a:bodyPr wrap="square">
            <a:spAutoFit/>
          </a:bodyPr>
          <a:lstStyle/>
          <a:p>
            <a:r>
              <a:rPr lang="en-US" sz="4000" dirty="0">
                <a:latin typeface="Times New Roman" panose="02020603050405020304" pitchFamily="18" charset="0"/>
                <a:ea typeface="Times New Roman" panose="02020603050405020304" pitchFamily="18" charset="0"/>
              </a:rPr>
              <a:t> </a:t>
            </a:r>
          </a:p>
        </p:txBody>
      </p:sp>
      <p:sp>
        <p:nvSpPr>
          <p:cNvPr id="7" name="TextBox 6">
            <a:extLst>
              <a:ext uri="{FF2B5EF4-FFF2-40B4-BE49-F238E27FC236}">
                <a16:creationId xmlns:a16="http://schemas.microsoft.com/office/drawing/2014/main" id="{5273371C-A9AB-66F4-6010-D0A4609F3FFD}"/>
              </a:ext>
            </a:extLst>
          </p:cNvPr>
          <p:cNvSpPr txBox="1"/>
          <p:nvPr/>
        </p:nvSpPr>
        <p:spPr>
          <a:xfrm>
            <a:off x="2286000" y="152401"/>
            <a:ext cx="7620000" cy="646331"/>
          </a:xfrm>
          <a:prstGeom prst="rect">
            <a:avLst/>
          </a:prstGeom>
          <a:noFill/>
        </p:spPr>
        <p:txBody>
          <a:bodyPr wrap="square">
            <a:spAutoFit/>
          </a:bodyPr>
          <a:lstStyle/>
          <a:p>
            <a:br>
              <a:rPr lang="en-US" dirty="0">
                <a:latin typeface="Times New Roman" panose="02020603050405020304" pitchFamily="18" charset="0"/>
                <a:ea typeface="Times New Roman" panose="02020603050405020304" pitchFamily="18" charset="0"/>
              </a:rPr>
            </a:br>
            <a:endParaRPr lang="en-US" dirty="0"/>
          </a:p>
        </p:txBody>
      </p:sp>
      <p:sp>
        <p:nvSpPr>
          <p:cNvPr id="9" name="TextBox 8">
            <a:extLst>
              <a:ext uri="{FF2B5EF4-FFF2-40B4-BE49-F238E27FC236}">
                <a16:creationId xmlns:a16="http://schemas.microsoft.com/office/drawing/2014/main" id="{17132BA7-1945-FE17-C42C-AAB96362A346}"/>
              </a:ext>
            </a:extLst>
          </p:cNvPr>
          <p:cNvSpPr txBox="1"/>
          <p:nvPr/>
        </p:nvSpPr>
        <p:spPr>
          <a:xfrm>
            <a:off x="-381000" y="0"/>
            <a:ext cx="12725400" cy="369332"/>
          </a:xfrm>
          <a:prstGeom prst="rect">
            <a:avLst/>
          </a:prstGeom>
          <a:noFill/>
        </p:spPr>
        <p:txBody>
          <a:bodyPr wrap="square">
            <a:spAutoFit/>
          </a:bodyPr>
          <a:lstStyle/>
          <a:p>
            <a:pPr marL="0" marR="0">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C446950B-6D9C-BFE1-7AC6-D7AF812FBB72}"/>
              </a:ext>
            </a:extLst>
          </p:cNvPr>
          <p:cNvSpPr txBox="1"/>
          <p:nvPr/>
        </p:nvSpPr>
        <p:spPr>
          <a:xfrm>
            <a:off x="114300" y="120668"/>
            <a:ext cx="11963400" cy="646331"/>
          </a:xfrm>
          <a:prstGeom prst="rect">
            <a:avLst/>
          </a:prstGeom>
          <a:noFill/>
        </p:spPr>
        <p:txBody>
          <a:bodyPr wrap="square">
            <a:spAutoFit/>
          </a:bodyPr>
          <a:lstStyle/>
          <a:p>
            <a:br>
              <a:rPr lang="en-US" sz="1800" dirty="0">
                <a:effectLst/>
                <a:latin typeface="Times New Roman" panose="02020603050405020304" pitchFamily="18" charset="0"/>
                <a:ea typeface="Times New Roman" panose="02020603050405020304" pitchFamily="18" charset="0"/>
              </a:rPr>
            </a:br>
            <a:endParaRPr lang="en-US" dirty="0"/>
          </a:p>
        </p:txBody>
      </p:sp>
      <p:sp>
        <p:nvSpPr>
          <p:cNvPr id="10" name="TextBox 9">
            <a:extLst>
              <a:ext uri="{FF2B5EF4-FFF2-40B4-BE49-F238E27FC236}">
                <a16:creationId xmlns:a16="http://schemas.microsoft.com/office/drawing/2014/main" id="{1AD7F762-5869-9725-702B-B77C9868822F}"/>
              </a:ext>
            </a:extLst>
          </p:cNvPr>
          <p:cNvSpPr txBox="1"/>
          <p:nvPr/>
        </p:nvSpPr>
        <p:spPr>
          <a:xfrm>
            <a:off x="0" y="0"/>
            <a:ext cx="12291291" cy="38061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30000" noProof="0" dirty="0">
              <a:ln>
                <a:noFill/>
              </a:ln>
              <a:solidFill>
                <a:srgbClr val="80808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808080"/>
                </a:solidFill>
                <a:effectLst/>
                <a:uLnTx/>
                <a:uFillTx/>
                <a:latin typeface="Times New Roman" panose="02020603050405020304" pitchFamily="18" charset="0"/>
                <a:ea typeface="Times New Roman" panose="02020603050405020304" pitchFamily="18" charset="0"/>
                <a:cs typeface="+mn-cs"/>
              </a:rPr>
              <a:t>7</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Oh, that Israel’s deliverance would come out of Zion! *</a:t>
            </a:r>
            <a:b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b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when the </a:t>
            </a:r>
            <a:r>
              <a:rPr kumimoji="0" lang="en-US" sz="4400" b="0" i="0" u="none" strike="noStrike" kern="1200" cap="small"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Lord</a:t>
            </a:r>
            <a:r>
              <a:rPr kumimoji="0" lang="en-US" sz="4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restores the fortunes of his people,</a:t>
            </a:r>
            <a:br>
              <a:rPr kumimoji="0" lang="en-US" sz="4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br>
            <a:r>
              <a:rPr kumimoji="0" lang="en-US" sz="4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  Jacob will rejoice and Israel be glad.</a:t>
            </a:r>
          </a:p>
        </p:txBody>
      </p:sp>
    </p:spTree>
    <p:extLst>
      <p:ext uri="{BB962C8B-B14F-4D97-AF65-F5344CB8AC3E}">
        <p14:creationId xmlns:p14="http://schemas.microsoft.com/office/powerpoint/2010/main" val="128022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76B84D-FCED-3D40-383D-FA3E7CD0D977}"/>
              </a:ext>
            </a:extLst>
          </p:cNvPr>
          <p:cNvSpPr txBox="1"/>
          <p:nvPr/>
        </p:nvSpPr>
        <p:spPr>
          <a:xfrm>
            <a:off x="0" y="-10427"/>
            <a:ext cx="11849100" cy="3970318"/>
          </a:xfrm>
          <a:prstGeom prst="rect">
            <a:avLst/>
          </a:prstGeom>
          <a:noFill/>
        </p:spPr>
        <p:txBody>
          <a:bodyPr wrap="square">
            <a:spAutoFit/>
          </a:bodyPr>
          <a:lstStyle/>
          <a:p>
            <a:r>
              <a:rPr lang="en-US" sz="5400" b="1" dirty="0">
                <a:latin typeface="Times New Roman" panose="02020603050405020304" pitchFamily="18" charset="0"/>
                <a:ea typeface="Times New Roman" panose="02020603050405020304" pitchFamily="18" charset="0"/>
              </a:rPr>
              <a:t>1 Timothy 1:12-17</a:t>
            </a:r>
          </a:p>
          <a:p>
            <a:r>
              <a:rPr lang="en-US" sz="4800" i="1" dirty="0">
                <a:latin typeface="Times New Roman" panose="02020603050405020304" pitchFamily="18" charset="0"/>
                <a:ea typeface="Times New Roman" panose="02020603050405020304" pitchFamily="18" charset="0"/>
              </a:rPr>
              <a:t>The people sit.</a:t>
            </a:r>
            <a:endParaRPr lang="en-US" sz="4800" dirty="0">
              <a:latin typeface="Times New Roman" panose="02020603050405020304" pitchFamily="18" charset="0"/>
              <a:ea typeface="Times New Roman" panose="02020603050405020304" pitchFamily="18" charset="0"/>
            </a:endParaRPr>
          </a:p>
          <a:p>
            <a:pPr>
              <a:spcAft>
                <a:spcPts val="600"/>
              </a:spcAft>
            </a:pPr>
            <a:endParaRPr lang="en-US" sz="4800" dirty="0">
              <a:latin typeface="Times New Roman" panose="02020603050405020304" pitchFamily="18" charset="0"/>
              <a:ea typeface="Times New Roman" panose="02020603050405020304" pitchFamily="18" charset="0"/>
            </a:endParaRPr>
          </a:p>
          <a:p>
            <a:pPr>
              <a:spcAft>
                <a:spcPts val="600"/>
              </a:spcAft>
            </a:pPr>
            <a:r>
              <a:rPr lang="en-US" sz="4800" dirty="0">
                <a:latin typeface="Times New Roman" panose="02020603050405020304" pitchFamily="18" charset="0"/>
                <a:ea typeface="Times New Roman" panose="02020603050405020304" pitchFamily="18" charset="0"/>
              </a:rPr>
              <a:t>A Reading from Paul’s First letter to Timothy.</a:t>
            </a:r>
          </a:p>
          <a:p>
            <a:pPr>
              <a:spcAft>
                <a:spcPts val="600"/>
              </a:spcAft>
            </a:pPr>
            <a:r>
              <a:rPr lang="en-US" sz="4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24743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91E2-D880-07BF-2627-C0080D011B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2A376D-F471-4B6C-E636-54010B7762F3}"/>
              </a:ext>
            </a:extLst>
          </p:cNvPr>
          <p:cNvSpPr txBox="1"/>
          <p:nvPr/>
        </p:nvSpPr>
        <p:spPr>
          <a:xfrm>
            <a:off x="990600" y="381000"/>
            <a:ext cx="9982200" cy="5078313"/>
          </a:xfrm>
          <a:prstGeom prst="rect">
            <a:avLst/>
          </a:prstGeom>
          <a:noFill/>
        </p:spPr>
        <p:txBody>
          <a:bodyPr wrap="square">
            <a:spAutoFit/>
          </a:bodyPr>
          <a:lstStyle/>
          <a:p>
            <a:pPr marL="0" marR="0" algn="ctr">
              <a:spcBef>
                <a:spcPts val="0"/>
              </a:spcBef>
              <a:spcAft>
                <a:spcPts val="0"/>
              </a:spcAft>
            </a:pPr>
            <a:endParaRPr lang="en-US" sz="5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a:latin typeface="Times New Roman" panose="02020603050405020304" pitchFamily="18" charset="0"/>
                <a:ea typeface="Times New Roman" panose="02020603050405020304" pitchFamily="18" charset="0"/>
              </a:rPr>
              <a:t>PRELUDE</a:t>
            </a:r>
            <a:endParaRPr lang="en-US" sz="5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5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i="1" dirty="0">
                <a:latin typeface="Times New Roman" panose="02020603050405020304" pitchFamily="18" charset="0"/>
                <a:ea typeface="Times New Roman" panose="02020603050405020304" pitchFamily="18" charset="0"/>
              </a:rPr>
              <a:t>Simple Gifts</a:t>
            </a:r>
          </a:p>
          <a:p>
            <a:pPr marL="0" marR="0" algn="ctr">
              <a:spcBef>
                <a:spcPts val="0"/>
              </a:spcBef>
              <a:spcAft>
                <a:spcPts val="0"/>
              </a:spcAft>
            </a:pPr>
            <a:endParaRPr lang="en-US" sz="5400" i="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5400" dirty="0">
                <a:latin typeface="Times New Roman" panose="02020603050405020304" pitchFamily="18" charset="0"/>
                <a:ea typeface="Times New Roman" panose="02020603050405020304" pitchFamily="18" charset="0"/>
              </a:rPr>
              <a:t>Setting by Lyn Joyner</a:t>
            </a:r>
            <a:endParaRPr lang="en-US" sz="5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808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CB38-F525-15BA-BE7D-5B12A34A1B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7B0773-48BF-FCE4-7F7A-C128EB74BDB2}"/>
              </a:ext>
            </a:extLst>
          </p:cNvPr>
          <p:cNvSpPr txBox="1"/>
          <p:nvPr/>
        </p:nvSpPr>
        <p:spPr>
          <a:xfrm>
            <a:off x="0" y="-10427"/>
            <a:ext cx="11849100" cy="5509200"/>
          </a:xfrm>
          <a:prstGeom prst="rect">
            <a:avLst/>
          </a:prstGeom>
          <a:noFill/>
        </p:spPr>
        <p:txBody>
          <a:bodyPr wrap="square">
            <a:spAutoFit/>
          </a:bodyPr>
          <a:lstStyle/>
          <a:p>
            <a:pPr marL="0" marR="0"/>
            <a:r>
              <a:rPr lang="en-US" sz="4400" baseline="30000" dirty="0">
                <a:solidFill>
                  <a:srgbClr val="808080"/>
                </a:solidFill>
                <a:effectLst/>
                <a:latin typeface="Times New Roman" panose="02020603050405020304" pitchFamily="18" charset="0"/>
                <a:ea typeface="Times New Roman" panose="02020603050405020304" pitchFamily="18" charset="0"/>
              </a:rPr>
              <a:t>12</a:t>
            </a:r>
            <a:r>
              <a:rPr lang="en-US" sz="4400" dirty="0">
                <a:effectLst/>
                <a:latin typeface="Times New Roman" panose="02020603050405020304" pitchFamily="18" charset="0"/>
                <a:ea typeface="Times New Roman" panose="02020603050405020304" pitchFamily="18" charset="0"/>
              </a:rPr>
              <a:t>I am grateful to Christ Jesus our Lord, who has strengthened me, because he judged me faithful and appointed me to his service, </a:t>
            </a:r>
            <a:r>
              <a:rPr lang="en-US" sz="4400" baseline="30000" dirty="0">
                <a:solidFill>
                  <a:srgbClr val="808080"/>
                </a:solidFill>
                <a:effectLst/>
                <a:latin typeface="Times New Roman" panose="02020603050405020304" pitchFamily="18" charset="0"/>
                <a:ea typeface="Times New Roman" panose="02020603050405020304" pitchFamily="18" charset="0"/>
              </a:rPr>
              <a:t>13</a:t>
            </a:r>
            <a:r>
              <a:rPr lang="en-US" sz="4400" dirty="0">
                <a:effectLst/>
                <a:latin typeface="Times New Roman" panose="02020603050405020304" pitchFamily="18" charset="0"/>
                <a:ea typeface="Times New Roman" panose="02020603050405020304" pitchFamily="18" charset="0"/>
              </a:rPr>
              <a:t>even though I was formerly a blasphemer, a persecutor, and a man of violence. But I received mercy because I had acted ignorantly in unbelief, </a:t>
            </a:r>
            <a:r>
              <a:rPr lang="en-US" sz="4400" baseline="30000" dirty="0">
                <a:solidFill>
                  <a:srgbClr val="808080"/>
                </a:solidFill>
                <a:effectLst/>
                <a:latin typeface="Times New Roman" panose="02020603050405020304" pitchFamily="18" charset="0"/>
                <a:ea typeface="Times New Roman" panose="02020603050405020304" pitchFamily="18" charset="0"/>
              </a:rPr>
              <a:t>14</a:t>
            </a:r>
            <a:r>
              <a:rPr lang="en-US" sz="4400" dirty="0">
                <a:effectLst/>
                <a:latin typeface="Times New Roman" panose="02020603050405020304" pitchFamily="18" charset="0"/>
                <a:ea typeface="Times New Roman" panose="02020603050405020304" pitchFamily="18" charset="0"/>
              </a:rPr>
              <a:t>and the grace of our Lord overflowed for me with the faith and love that are in Christ Jesus. </a:t>
            </a:r>
            <a:endParaRPr lang="en-US" sz="4400" baseline="30000" dirty="0">
              <a:solidFill>
                <a:srgbClr val="80808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175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784D-8C10-CC0B-DE5E-27EECA44A8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1F7A43-E720-21D0-5248-AFA92AB15951}"/>
              </a:ext>
            </a:extLst>
          </p:cNvPr>
          <p:cNvSpPr txBox="1"/>
          <p:nvPr/>
        </p:nvSpPr>
        <p:spPr>
          <a:xfrm>
            <a:off x="0" y="9236"/>
            <a:ext cx="11734800" cy="6186309"/>
          </a:xfrm>
          <a:prstGeom prst="rect">
            <a:avLst/>
          </a:prstGeom>
          <a:noFill/>
        </p:spPr>
        <p:txBody>
          <a:bodyPr wrap="square">
            <a:spAutoFit/>
          </a:bodyPr>
          <a:lstStyle/>
          <a:p>
            <a:pPr marL="0" marR="0">
              <a:buNone/>
            </a:pPr>
            <a:r>
              <a:rPr lang="en-US" sz="3200" baseline="30000">
                <a:solidFill>
                  <a:srgbClr val="808080"/>
                </a:solidFill>
                <a:effectLst/>
                <a:latin typeface="Times New Roman" panose="02020603050405020304" pitchFamily="18" charset="0"/>
                <a:ea typeface="Times New Roman" panose="02020603050405020304" pitchFamily="18" charset="0"/>
              </a:rPr>
              <a:t>15</a:t>
            </a:r>
            <a:r>
              <a:rPr lang="en-US" sz="4400">
                <a:effectLst/>
                <a:latin typeface="Times New Roman" panose="02020603050405020304" pitchFamily="18" charset="0"/>
                <a:ea typeface="Times New Roman" panose="02020603050405020304" pitchFamily="18" charset="0"/>
              </a:rPr>
              <a:t>The saying is sure and worthy of full acceptance, that Christ Jesus came into the world to save sinners—of whom I am the foremost. </a:t>
            </a:r>
            <a:r>
              <a:rPr lang="en-US" sz="3200" baseline="30000">
                <a:solidFill>
                  <a:srgbClr val="808080"/>
                </a:solidFill>
                <a:effectLst/>
                <a:latin typeface="Times New Roman" panose="02020603050405020304" pitchFamily="18" charset="0"/>
                <a:ea typeface="Times New Roman" panose="02020603050405020304" pitchFamily="18" charset="0"/>
              </a:rPr>
              <a:t>16</a:t>
            </a:r>
            <a:r>
              <a:rPr lang="en-US" sz="4400">
                <a:effectLst/>
                <a:latin typeface="Times New Roman" panose="02020603050405020304" pitchFamily="18" charset="0"/>
                <a:ea typeface="Times New Roman" panose="02020603050405020304" pitchFamily="18" charset="0"/>
              </a:rPr>
              <a:t>But for that very reason I received mercy, so that in me, as the foremost, Jesus Christ might display the utmost patience, making me an example to those who would come to believe in him for eternal life. </a:t>
            </a:r>
            <a:r>
              <a:rPr lang="en-US" sz="3200" baseline="30000">
                <a:solidFill>
                  <a:srgbClr val="808080"/>
                </a:solidFill>
                <a:effectLst/>
                <a:latin typeface="Times New Roman" panose="02020603050405020304" pitchFamily="18" charset="0"/>
                <a:ea typeface="Times New Roman" panose="02020603050405020304" pitchFamily="18" charset="0"/>
              </a:rPr>
              <a:t>17</a:t>
            </a:r>
            <a:r>
              <a:rPr lang="en-US" sz="4400">
                <a:effectLst/>
                <a:latin typeface="Times New Roman" panose="02020603050405020304" pitchFamily="18" charset="0"/>
                <a:ea typeface="Times New Roman" panose="02020603050405020304" pitchFamily="18" charset="0"/>
              </a:rPr>
              <a:t>To the King of the ages, immortal, invisible, the only God, be honor and glory forever and ever. Amen.</a:t>
            </a:r>
          </a:p>
        </p:txBody>
      </p:sp>
    </p:spTree>
    <p:extLst>
      <p:ext uri="{BB962C8B-B14F-4D97-AF65-F5344CB8AC3E}">
        <p14:creationId xmlns:p14="http://schemas.microsoft.com/office/powerpoint/2010/main" val="1656483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C9C454-FA3C-FFEC-5FE4-90582E4567D0}"/>
              </a:ext>
            </a:extLst>
          </p:cNvPr>
          <p:cNvSpPr txBox="1"/>
          <p:nvPr/>
        </p:nvSpPr>
        <p:spPr>
          <a:xfrm>
            <a:off x="990600" y="-5417"/>
            <a:ext cx="9563100" cy="4970591"/>
          </a:xfrm>
          <a:prstGeom prst="rect">
            <a:avLst/>
          </a:prstGeom>
          <a:noFill/>
        </p:spPr>
        <p:txBody>
          <a:bodyPr wrap="square">
            <a:spAutoFit/>
          </a:bodyPr>
          <a:lstStyle/>
          <a:p>
            <a:endParaRPr lang="en-US" sz="4000" dirty="0">
              <a:latin typeface="Times New Roman" panose="02020603050405020304" pitchFamily="18" charset="0"/>
              <a:ea typeface="Times New Roman" panose="02020603050405020304" pitchFamily="18" charset="0"/>
            </a:endParaRPr>
          </a:p>
          <a:p>
            <a:r>
              <a:rPr lang="en-US" sz="4800" i="1" dirty="0">
                <a:latin typeface="Times New Roman" panose="02020603050405020304" pitchFamily="18" charset="0"/>
                <a:ea typeface="Times New Roman" panose="02020603050405020304" pitchFamily="18" charset="0"/>
              </a:rPr>
              <a:t>Reader</a:t>
            </a:r>
            <a:r>
              <a:rPr lang="en-US" sz="4800" dirty="0">
                <a:latin typeface="Times New Roman" panose="02020603050405020304" pitchFamily="18" charset="0"/>
                <a:ea typeface="Times New Roman" panose="02020603050405020304" pitchFamily="18" charset="0"/>
              </a:rPr>
              <a:t>		The Word of the Lord</a:t>
            </a:r>
          </a:p>
          <a:p>
            <a:r>
              <a:rPr lang="en-US" sz="4800" i="1" dirty="0">
                <a:latin typeface="Times New Roman" panose="02020603050405020304" pitchFamily="18" charset="0"/>
                <a:ea typeface="Times New Roman" panose="02020603050405020304" pitchFamily="18" charset="0"/>
              </a:rPr>
              <a:t>People</a:t>
            </a:r>
            <a:r>
              <a:rPr lang="en-US" sz="4800" dirty="0">
                <a:latin typeface="Times New Roman" panose="02020603050405020304" pitchFamily="18" charset="0"/>
                <a:ea typeface="Times New Roman" panose="02020603050405020304" pitchFamily="18" charset="0"/>
              </a:rPr>
              <a:t>		</a:t>
            </a:r>
            <a:r>
              <a:rPr lang="en-US" sz="4800" i="1" dirty="0">
                <a:solidFill>
                  <a:srgbClr val="FFFF00"/>
                </a:solidFill>
                <a:latin typeface="Times New Roman" panose="02020603050405020304" pitchFamily="18" charset="0"/>
                <a:ea typeface="Times New Roman" panose="02020603050405020304" pitchFamily="18" charset="0"/>
              </a:rPr>
              <a:t>Thanks be to God</a:t>
            </a:r>
          </a:p>
          <a:p>
            <a:endParaRPr lang="en-US" sz="4800" i="1" dirty="0">
              <a:solidFill>
                <a:srgbClr val="FFFF00"/>
              </a:solidFill>
              <a:latin typeface="Times New Roman" panose="02020603050405020304" pitchFamily="18" charset="0"/>
              <a:ea typeface="Times New Roman" panose="02020603050405020304" pitchFamily="18" charset="0"/>
            </a:endParaRPr>
          </a:p>
          <a:p>
            <a:pPr>
              <a:spcAft>
                <a:spcPts val="600"/>
              </a:spcAft>
            </a:pPr>
            <a:r>
              <a:rPr lang="en-US" sz="4800" i="1" dirty="0">
                <a:latin typeface="Times New Roman" panose="02020603050405020304" pitchFamily="18" charset="0"/>
                <a:ea typeface="Times New Roman" panose="02020603050405020304" pitchFamily="18" charset="0"/>
              </a:rPr>
              <a:t>Silence may follow.</a:t>
            </a:r>
          </a:p>
          <a:p>
            <a:endParaRPr lang="en-US" sz="4000" dirty="0">
              <a:latin typeface="Times New Roman" panose="02020603050405020304" pitchFamily="18" charset="0"/>
              <a:ea typeface="Times New Roman" panose="02020603050405020304" pitchFamily="18" charset="0"/>
            </a:endParaRPr>
          </a:p>
          <a:p>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007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D8FC4-4651-6E25-647F-15E95C2C3653}"/>
              </a:ext>
            </a:extLst>
          </p:cNvPr>
          <p:cNvSpPr txBox="1"/>
          <p:nvPr/>
        </p:nvSpPr>
        <p:spPr>
          <a:xfrm>
            <a:off x="76200" y="228601"/>
            <a:ext cx="121158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latin typeface="Times New Roman" panose="02020603050405020304" pitchFamily="18" charset="0"/>
                <a:ea typeface="+mn-lt"/>
                <a:cs typeface="Times New Roman" panose="02020603050405020304" pitchFamily="18" charset="0"/>
              </a:rPr>
              <a:t>Sequence Hymn</a:t>
            </a:r>
          </a:p>
          <a:p>
            <a:pPr algn="ctr"/>
            <a:endParaRPr lang="en-US" sz="6000" b="1" dirty="0">
              <a:latin typeface="Times New Roman" panose="02020603050405020304" pitchFamily="18" charset="0"/>
              <a:ea typeface="Times New Roman" panose="02020603050405020304" pitchFamily="18" charset="0"/>
            </a:endParaRPr>
          </a:p>
          <a:p>
            <a:pPr algn="ctr"/>
            <a:r>
              <a:rPr lang="en-US" sz="6000" b="1" i="1" dirty="0">
                <a:latin typeface="Times New Roman" panose="02020603050405020304" pitchFamily="18" charset="0"/>
                <a:ea typeface="Times New Roman" panose="02020603050405020304" pitchFamily="18" charset="0"/>
              </a:rPr>
              <a:t>What wondrous love is this</a:t>
            </a:r>
          </a:p>
          <a:p>
            <a:pPr algn="ctr"/>
            <a:endParaRPr lang="en-US" sz="6000" b="1" dirty="0">
              <a:latin typeface="Times New Roman" panose="02020603050405020304" pitchFamily="18" charset="0"/>
              <a:ea typeface="Times New Roman" panose="02020603050405020304" pitchFamily="18" charset="0"/>
            </a:endParaRPr>
          </a:p>
          <a:p>
            <a:pPr algn="ctr"/>
            <a:r>
              <a:rPr lang="en-US" sz="6000" b="1" dirty="0">
                <a:latin typeface="Times New Roman" panose="02020603050405020304" pitchFamily="18" charset="0"/>
                <a:ea typeface="Times New Roman" panose="02020603050405020304" pitchFamily="18" charset="0"/>
              </a:rPr>
              <a:t>(H 439)</a:t>
            </a:r>
            <a:endParaRPr lang="en-US" sz="6000" b="1" dirty="0">
              <a:latin typeface="Times New Roman" panose="02020603050405020304" pitchFamily="18" charset="0"/>
              <a:ea typeface="+mn-lt"/>
              <a:cs typeface="Times New Roman" panose="02020603050405020304" pitchFamily="18" charset="0"/>
            </a:endParaRPr>
          </a:p>
          <a:p>
            <a:endParaRPr lang="en-US" sz="4000" dirty="0">
              <a:latin typeface="Times New Roman" panose="02020603050405020304" pitchFamily="18" charset="0"/>
              <a:ea typeface="+mn-lt"/>
              <a:cs typeface="Times New Roman" panose="02020603050405020304" pitchFamily="18" charset="0"/>
            </a:endParaRPr>
          </a:p>
        </p:txBody>
      </p:sp>
    </p:spTree>
    <p:extLst>
      <p:ext uri="{BB962C8B-B14F-4D97-AF65-F5344CB8AC3E}">
        <p14:creationId xmlns:p14="http://schemas.microsoft.com/office/powerpoint/2010/main" val="240289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D8FC4-4651-6E25-647F-15E95C2C3653}"/>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0F9FEA4-9D5D-DC48-19BA-62AAB43EDA4D}"/>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743F64C2-8968-C327-6CA1-AE1AB4113849}"/>
              </a:ext>
            </a:extLst>
          </p:cNvPr>
          <p:cNvSpPr txBox="1"/>
          <p:nvPr/>
        </p:nvSpPr>
        <p:spPr>
          <a:xfrm>
            <a:off x="74814" y="0"/>
            <a:ext cx="12117185"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pic>
        <p:nvPicPr>
          <p:cNvPr id="6" name="Picture 5" descr="A black and white image of a musical note&#10;&#10;AI-generated content may be incorrect.">
            <a:extLst>
              <a:ext uri="{FF2B5EF4-FFF2-40B4-BE49-F238E27FC236}">
                <a16:creationId xmlns:a16="http://schemas.microsoft.com/office/drawing/2014/main" id="{1A94DACA-0ACC-4906-F1E2-37B8ABCCB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 y="570131"/>
            <a:ext cx="12192000" cy="2384213"/>
          </a:xfrm>
          <a:prstGeom prst="rect">
            <a:avLst/>
          </a:prstGeom>
        </p:spPr>
      </p:pic>
      <p:pic>
        <p:nvPicPr>
          <p:cNvPr id="8" name="Picture 7" descr="A close-up of a music note&#10;&#10;AI-generated content may be incorrect.">
            <a:extLst>
              <a:ext uri="{FF2B5EF4-FFF2-40B4-BE49-F238E27FC236}">
                <a16:creationId xmlns:a16="http://schemas.microsoft.com/office/drawing/2014/main" id="{1BE5B8F0-338C-8091-A91E-993402AF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2820"/>
            <a:ext cx="12192000" cy="2444421"/>
          </a:xfrm>
          <a:prstGeom prst="rect">
            <a:avLst/>
          </a:prstGeom>
        </p:spPr>
      </p:pic>
    </p:spTree>
    <p:extLst>
      <p:ext uri="{BB962C8B-B14F-4D97-AF65-F5344CB8AC3E}">
        <p14:creationId xmlns:p14="http://schemas.microsoft.com/office/powerpoint/2010/main" val="2647018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C548493-5218-AB21-DBB4-E8070F63A3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B559EB-38DF-8D86-9786-B817419E11A4}"/>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48C48B5-9EAD-73A6-00F6-74475DFABDD6}"/>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73534CA7-6070-1C27-A92E-82DCE24CBFED}"/>
              </a:ext>
            </a:extLst>
          </p:cNvPr>
          <p:cNvSpPr txBox="1"/>
          <p:nvPr/>
        </p:nvSpPr>
        <p:spPr>
          <a:xfrm>
            <a:off x="74814" y="0"/>
            <a:ext cx="12117185"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pic>
        <p:nvPicPr>
          <p:cNvPr id="6" name="Picture 5" descr="A close-up of a line with notes&#10;&#10;AI-generated content may be incorrect.">
            <a:extLst>
              <a:ext uri="{FF2B5EF4-FFF2-40B4-BE49-F238E27FC236}">
                <a16:creationId xmlns:a16="http://schemas.microsoft.com/office/drawing/2014/main" id="{88A68227-5B55-B534-3FEC-82940091B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8315"/>
            <a:ext cx="12192000" cy="2444421"/>
          </a:xfrm>
          <a:prstGeom prst="rect">
            <a:avLst/>
          </a:prstGeom>
        </p:spPr>
      </p:pic>
      <p:pic>
        <p:nvPicPr>
          <p:cNvPr id="8" name="Picture 7" descr="A close-up of a music note&#10;&#10;AI-generated content may be incorrect.">
            <a:extLst>
              <a:ext uri="{FF2B5EF4-FFF2-40B4-BE49-F238E27FC236}">
                <a16:creationId xmlns:a16="http://schemas.microsoft.com/office/drawing/2014/main" id="{9E7BD356-62DD-3A51-FAC3-903727730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 y="3913638"/>
            <a:ext cx="12192000" cy="2336047"/>
          </a:xfrm>
          <a:prstGeom prst="rect">
            <a:avLst/>
          </a:prstGeom>
        </p:spPr>
      </p:pic>
    </p:spTree>
    <p:extLst>
      <p:ext uri="{BB962C8B-B14F-4D97-AF65-F5344CB8AC3E}">
        <p14:creationId xmlns:p14="http://schemas.microsoft.com/office/powerpoint/2010/main" val="275195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ECBDAB-C243-9B95-E678-AB1B755608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405E06-38D7-88D4-852C-DB23A57B5020}"/>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F2E279-F67C-2064-E9E4-DC09EFCF5DCA}"/>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6875B5FF-D399-CA9D-F27E-3C2B04EA5C50}"/>
              </a:ext>
            </a:extLst>
          </p:cNvPr>
          <p:cNvSpPr txBox="1"/>
          <p:nvPr/>
        </p:nvSpPr>
        <p:spPr>
          <a:xfrm>
            <a:off x="74814" y="0"/>
            <a:ext cx="12117185"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pic>
        <p:nvPicPr>
          <p:cNvPr id="6" name="Picture 5" descr="A black and white text&#10;&#10;AI-generated content may be incorrect.">
            <a:extLst>
              <a:ext uri="{FF2B5EF4-FFF2-40B4-BE49-F238E27FC236}">
                <a16:creationId xmlns:a16="http://schemas.microsoft.com/office/drawing/2014/main" id="{28EA355E-3483-74F5-9C64-732F2954E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12192000" cy="2384213"/>
          </a:xfrm>
          <a:prstGeom prst="rect">
            <a:avLst/>
          </a:prstGeom>
        </p:spPr>
      </p:pic>
      <p:pic>
        <p:nvPicPr>
          <p:cNvPr id="8" name="Picture 7" descr="A close-up of a musical note&#10;&#10;AI-generated content may be incorrect.">
            <a:extLst>
              <a:ext uri="{FF2B5EF4-FFF2-40B4-BE49-F238E27FC236}">
                <a16:creationId xmlns:a16="http://schemas.microsoft.com/office/drawing/2014/main" id="{A62391E5-5CE5-22F4-8EDE-28FC1549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3800"/>
            <a:ext cx="12192000" cy="2444421"/>
          </a:xfrm>
          <a:prstGeom prst="rect">
            <a:avLst/>
          </a:prstGeom>
        </p:spPr>
      </p:pic>
    </p:spTree>
    <p:extLst>
      <p:ext uri="{BB962C8B-B14F-4D97-AF65-F5344CB8AC3E}">
        <p14:creationId xmlns:p14="http://schemas.microsoft.com/office/powerpoint/2010/main" val="2811572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85EFA9A-1919-3309-E0A7-A74E12450E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ED0BD6-18F9-12AC-6AD7-E4745CFD761D}"/>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457A14C-A1D8-29C3-5DEB-8E91076868ED}"/>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E4410A9F-E401-F2F2-667C-D35E1CD06B31}"/>
              </a:ext>
            </a:extLst>
          </p:cNvPr>
          <p:cNvSpPr txBox="1"/>
          <p:nvPr/>
        </p:nvSpPr>
        <p:spPr>
          <a:xfrm>
            <a:off x="74814" y="0"/>
            <a:ext cx="12117185"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pic>
        <p:nvPicPr>
          <p:cNvPr id="6" name="Picture 5" descr="A close-up of a line with notes&#10;&#10;AI-generated content may be incorrect.">
            <a:extLst>
              <a:ext uri="{FF2B5EF4-FFF2-40B4-BE49-F238E27FC236}">
                <a16:creationId xmlns:a16="http://schemas.microsoft.com/office/drawing/2014/main" id="{49DC9003-52D1-9DDA-940E-9AE20D1A0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0131"/>
            <a:ext cx="12192000" cy="2444421"/>
          </a:xfrm>
          <a:prstGeom prst="rect">
            <a:avLst/>
          </a:prstGeom>
        </p:spPr>
      </p:pic>
      <p:pic>
        <p:nvPicPr>
          <p:cNvPr id="8" name="Picture 7" descr="A group of black notes&#10;&#10;AI-generated content may be incorrect.">
            <a:extLst>
              <a:ext uri="{FF2B5EF4-FFF2-40B4-BE49-F238E27FC236}">
                <a16:creationId xmlns:a16="http://schemas.microsoft.com/office/drawing/2014/main" id="{2318E21F-14E1-DE2A-DA2E-6C689E232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 y="3843449"/>
            <a:ext cx="12192000" cy="2336047"/>
          </a:xfrm>
          <a:prstGeom prst="rect">
            <a:avLst/>
          </a:prstGeom>
        </p:spPr>
      </p:pic>
    </p:spTree>
    <p:extLst>
      <p:ext uri="{BB962C8B-B14F-4D97-AF65-F5344CB8AC3E}">
        <p14:creationId xmlns:p14="http://schemas.microsoft.com/office/powerpoint/2010/main" val="1150731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1AEE502-86D9-61D4-D7E8-657232882BA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1A51CF-1BA1-CE18-2A8D-2A36D4E4BFF2}"/>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290CDC7-3836-625C-0F90-43E0D53EFFCB}"/>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D65C312D-C1B7-85CC-55DF-43FCA892CE18}"/>
              </a:ext>
            </a:extLst>
          </p:cNvPr>
          <p:cNvSpPr txBox="1"/>
          <p:nvPr/>
        </p:nvSpPr>
        <p:spPr>
          <a:xfrm>
            <a:off x="74814" y="0"/>
            <a:ext cx="12117185"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pic>
        <p:nvPicPr>
          <p:cNvPr id="6" name="Picture 5" descr="A line with notes and words&#10;&#10;AI-generated content may be incorrect.">
            <a:extLst>
              <a:ext uri="{FF2B5EF4-FFF2-40B4-BE49-F238E27FC236}">
                <a16:creationId xmlns:a16="http://schemas.microsoft.com/office/drawing/2014/main" id="{1E22E4DD-7063-D91D-0759-80098D69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808"/>
            <a:ext cx="12192000" cy="2384213"/>
          </a:xfrm>
          <a:prstGeom prst="rect">
            <a:avLst/>
          </a:prstGeom>
        </p:spPr>
      </p:pic>
      <p:pic>
        <p:nvPicPr>
          <p:cNvPr id="8" name="Picture 7" descr="A close-up of a music note&#10;&#10;AI-generated content may be incorrect.">
            <a:extLst>
              <a:ext uri="{FF2B5EF4-FFF2-40B4-BE49-F238E27FC236}">
                <a16:creationId xmlns:a16="http://schemas.microsoft.com/office/drawing/2014/main" id="{18A5143A-95DF-65F7-8A49-1F3D42B5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81464"/>
            <a:ext cx="12192000" cy="2444421"/>
          </a:xfrm>
          <a:prstGeom prst="rect">
            <a:avLst/>
          </a:prstGeom>
        </p:spPr>
      </p:pic>
    </p:spTree>
    <p:extLst>
      <p:ext uri="{BB962C8B-B14F-4D97-AF65-F5344CB8AC3E}">
        <p14:creationId xmlns:p14="http://schemas.microsoft.com/office/powerpoint/2010/main" val="336639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D8904C5-6E72-B3E9-B472-A8660F63C0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F6C321F-E31A-A1A0-81AB-4816C5203955}"/>
              </a:ext>
            </a:extLst>
          </p:cNvPr>
          <p:cNvSpPr txBox="1"/>
          <p:nvPr/>
        </p:nvSpPr>
        <p:spPr>
          <a:xfrm>
            <a:off x="1561407" y="228600"/>
            <a:ext cx="9144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3FF951-08BD-CF86-3385-6C0042D3219A}"/>
              </a:ext>
            </a:extLst>
          </p:cNvPr>
          <p:cNvSpPr txBox="1"/>
          <p:nvPr/>
        </p:nvSpPr>
        <p:spPr>
          <a:xfrm>
            <a:off x="29496" y="-76200"/>
            <a:ext cx="12162503" cy="646331"/>
          </a:xfrm>
          <a:prstGeom prst="rect">
            <a:avLst/>
          </a:prstGeom>
          <a:noFill/>
        </p:spPr>
        <p:txBody>
          <a:bodyPr wrap="square">
            <a:spAutoFit/>
          </a:bodyPr>
          <a:lstStyle/>
          <a:p>
            <a:pPr algn="ct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1F99EFF7-C7F2-A17D-4DFE-2F538629BC13}"/>
              </a:ext>
            </a:extLst>
          </p:cNvPr>
          <p:cNvSpPr txBox="1"/>
          <p:nvPr/>
        </p:nvSpPr>
        <p:spPr>
          <a:xfrm>
            <a:off x="74814" y="0"/>
            <a:ext cx="12117185" cy="1754326"/>
          </a:xfrm>
          <a:prstGeom prst="rect">
            <a:avLst/>
          </a:prstGeom>
          <a:noFill/>
        </p:spPr>
        <p:txBody>
          <a:bodyPr wrap="square">
            <a:spAutoFit/>
          </a:bodyPr>
          <a:lstStyle/>
          <a:p>
            <a:pPr algn="ctr"/>
            <a:br>
              <a:rPr lang="en-US" sz="5400">
                <a:effectLst/>
                <a:latin typeface="Times New Roman" panose="02020603050405020304" pitchFamily="18" charset="0"/>
                <a:ea typeface="Times New Roman" panose="02020603050405020304" pitchFamily="18" charset="0"/>
              </a:rPr>
            </a:br>
            <a:endParaRPr lang="en-US" sz="5400" dirty="0"/>
          </a:p>
        </p:txBody>
      </p:sp>
      <p:pic>
        <p:nvPicPr>
          <p:cNvPr id="6" name="Picture 5" descr="A close-up of a line with notes&#10;&#10;AI-generated content may be incorrect.">
            <a:extLst>
              <a:ext uri="{FF2B5EF4-FFF2-40B4-BE49-F238E27FC236}">
                <a16:creationId xmlns:a16="http://schemas.microsoft.com/office/drawing/2014/main" id="{98D9185A-8C20-2DA7-6806-E1D8950B7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2939"/>
            <a:ext cx="12192000" cy="2444421"/>
          </a:xfrm>
          <a:prstGeom prst="rect">
            <a:avLst/>
          </a:prstGeom>
        </p:spPr>
      </p:pic>
      <p:pic>
        <p:nvPicPr>
          <p:cNvPr id="8" name="Picture 7" descr="A close-up of a music note&#10;&#10;AI-generated content may be incorrect.">
            <a:extLst>
              <a:ext uri="{FF2B5EF4-FFF2-40B4-BE49-F238E27FC236}">
                <a16:creationId xmlns:a16="http://schemas.microsoft.com/office/drawing/2014/main" id="{A74DFF45-F833-0897-BC5C-2F6F476F5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0"/>
            <a:ext cx="12192000" cy="2336047"/>
          </a:xfrm>
          <a:prstGeom prst="rect">
            <a:avLst/>
          </a:prstGeom>
        </p:spPr>
      </p:pic>
    </p:spTree>
    <p:extLst>
      <p:ext uri="{BB962C8B-B14F-4D97-AF65-F5344CB8AC3E}">
        <p14:creationId xmlns:p14="http://schemas.microsoft.com/office/powerpoint/2010/main" val="92637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3D59A-7813-0B5B-5BAE-51F501ED54FA}"/>
              </a:ext>
            </a:extLst>
          </p:cNvPr>
          <p:cNvSpPr txBox="1"/>
          <p:nvPr/>
        </p:nvSpPr>
        <p:spPr>
          <a:xfrm>
            <a:off x="228600" y="381000"/>
            <a:ext cx="11353800" cy="6247864"/>
          </a:xfrm>
          <a:prstGeom prst="rect">
            <a:avLst/>
          </a:prstGeom>
          <a:noFill/>
        </p:spPr>
        <p:txBody>
          <a:bodyPr wrap="square">
            <a:spAutoFit/>
          </a:bodyPr>
          <a:lstStyle/>
          <a:p>
            <a:pPr algn="ctr"/>
            <a:r>
              <a:rPr lang="en-US" sz="6000" dirty="0">
                <a:latin typeface="Times New Roman" panose="02020603050405020304" pitchFamily="18" charset="0"/>
                <a:cs typeface="Times New Roman" panose="02020603050405020304" pitchFamily="18" charset="0"/>
              </a:rPr>
              <a:t>Hymn in Procession</a:t>
            </a:r>
          </a:p>
          <a:p>
            <a:pPr algn="ctr"/>
            <a:endParaRPr lang="en-US" sz="6000" b="1" i="1" dirty="0">
              <a:latin typeface="Times New Roman" panose="02020603050405020304" pitchFamily="18" charset="0"/>
              <a:cs typeface="Times New Roman" panose="02020603050405020304" pitchFamily="18" charset="0"/>
            </a:endParaRPr>
          </a:p>
          <a:p>
            <a:pPr algn="ctr"/>
            <a:r>
              <a:rPr lang="en-US" sz="6000" b="1" i="1" dirty="0">
                <a:latin typeface="Times New Roman" panose="02020603050405020304" pitchFamily="18" charset="0"/>
                <a:cs typeface="Times New Roman" panose="02020603050405020304" pitchFamily="18" charset="0"/>
              </a:rPr>
              <a:t>Sing praise to God who reigns above</a:t>
            </a:r>
          </a:p>
          <a:p>
            <a:pPr algn="ctr"/>
            <a:endParaRPr lang="en-US" sz="6000" b="1" i="1" dirty="0">
              <a:latin typeface="Times New Roman" panose="02020603050405020304" pitchFamily="18" charset="0"/>
              <a:cs typeface="Times New Roman" panose="02020603050405020304" pitchFamily="18" charset="0"/>
            </a:endParaRPr>
          </a:p>
          <a:p>
            <a:pPr algn="ctr"/>
            <a:r>
              <a:rPr lang="en-US" sz="6000" b="1" dirty="0">
                <a:latin typeface="Times New Roman" panose="02020603050405020304" pitchFamily="18" charset="0"/>
                <a:cs typeface="Times New Roman" panose="02020603050405020304" pitchFamily="18" charset="0"/>
              </a:rPr>
              <a:t>(H 408)</a:t>
            </a:r>
          </a:p>
          <a:p>
            <a:endParaRPr lang="en-US" sz="4000" dirty="0">
              <a:latin typeface="Times New Roman" panose="02020603050405020304" pitchFamily="18" charset="0"/>
              <a:ea typeface="Times New Roman" panose="02020603050405020304" pitchFamily="18" charset="0"/>
              <a:cs typeface="Times New Roman (Body CS)"/>
            </a:endParaRPr>
          </a:p>
        </p:txBody>
      </p:sp>
    </p:spTree>
    <p:extLst>
      <p:ext uri="{BB962C8B-B14F-4D97-AF65-F5344CB8AC3E}">
        <p14:creationId xmlns:p14="http://schemas.microsoft.com/office/powerpoint/2010/main" val="1687653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CF8BB-F256-4782-CD23-77E87EF5EF07}"/>
              </a:ext>
            </a:extLst>
          </p:cNvPr>
          <p:cNvSpPr txBox="1"/>
          <p:nvPr/>
        </p:nvSpPr>
        <p:spPr>
          <a:xfrm>
            <a:off x="152400" y="304800"/>
            <a:ext cx="11887200" cy="4832092"/>
          </a:xfrm>
          <a:prstGeom prst="rect">
            <a:avLst/>
          </a:prstGeom>
          <a:noFill/>
        </p:spPr>
        <p:txBody>
          <a:bodyPr wrap="square">
            <a:spAutoFit/>
          </a:bodyPr>
          <a:lstStyle/>
          <a:p>
            <a:r>
              <a:rPr lang="en-US" sz="4400" b="1" dirty="0">
                <a:latin typeface="Times New Roman" panose="02020603050405020304" pitchFamily="18" charset="0"/>
                <a:ea typeface="Times New Roman" panose="02020603050405020304" pitchFamily="18" charset="0"/>
              </a:rPr>
              <a:t>GOSPEL: Luke 15:1-10</a:t>
            </a:r>
            <a:endParaRPr lang="en-US" sz="4000" dirty="0">
              <a:latin typeface="Times New Roman" panose="02020603050405020304" pitchFamily="18" charset="0"/>
              <a:ea typeface="Times New Roman" panose="02020603050405020304" pitchFamily="18" charset="0"/>
            </a:endParaRPr>
          </a:p>
          <a:p>
            <a:pPr>
              <a:spcAft>
                <a:spcPts val="600"/>
              </a:spcAft>
            </a:pPr>
            <a:r>
              <a:rPr lang="en-US" sz="3000" i="1" dirty="0">
                <a:latin typeface="Times New Roman" panose="02020603050405020304" pitchFamily="18" charset="0"/>
                <a:ea typeface="Times New Roman" panose="02020603050405020304" pitchFamily="18" charset="0"/>
              </a:rPr>
              <a:t>All Stand.</a:t>
            </a:r>
          </a:p>
          <a:p>
            <a:pPr>
              <a:spcAft>
                <a:spcPts val="600"/>
              </a:spcAft>
            </a:pPr>
            <a:endParaRPr lang="en-US" sz="2400" i="1" dirty="0">
              <a:latin typeface="Times New Roman" panose="02020603050405020304" pitchFamily="18" charset="0"/>
              <a:ea typeface="Times New Roman" panose="02020603050405020304" pitchFamily="18" charset="0"/>
            </a:endParaRPr>
          </a:p>
          <a:p>
            <a:pPr>
              <a:spcAft>
                <a:spcPts val="600"/>
              </a:spcAft>
            </a:pPr>
            <a:r>
              <a:rPr lang="en-US" sz="4000" i="1" dirty="0">
                <a:latin typeface="Times New Roman" panose="02020603050405020304" pitchFamily="18" charset="0"/>
                <a:ea typeface="Times New Roman" panose="02020603050405020304" pitchFamily="18" charset="0"/>
              </a:rPr>
              <a:t>Deacon	</a:t>
            </a:r>
            <a:r>
              <a:rPr lang="en-US" sz="4000" dirty="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The Holy Gospel of our Lord Jesus Christ according to Luke.</a:t>
            </a:r>
          </a:p>
          <a:p>
            <a:pPr>
              <a:spcAft>
                <a:spcPts val="600"/>
              </a:spcAft>
            </a:pPr>
            <a:r>
              <a:rPr lang="en-US" sz="4000" i="1" dirty="0">
                <a:latin typeface="Times New Roman" panose="02020603050405020304" pitchFamily="18" charset="0"/>
                <a:ea typeface="Times New Roman" panose="02020603050405020304" pitchFamily="18" charset="0"/>
              </a:rPr>
              <a:t>People		</a:t>
            </a:r>
            <a:r>
              <a:rPr lang="en-US" sz="5400" i="1" dirty="0">
                <a:solidFill>
                  <a:srgbClr val="FFFF00"/>
                </a:solidFill>
                <a:latin typeface="Times New Roman" panose="02020603050405020304" pitchFamily="18" charset="0"/>
                <a:ea typeface="Times New Roman" panose="02020603050405020304" pitchFamily="18" charset="0"/>
              </a:rPr>
              <a:t>Glory to you, Lord Christ. </a:t>
            </a:r>
          </a:p>
          <a:p>
            <a:pPr>
              <a:spcAft>
                <a:spcPts val="600"/>
              </a:spcAft>
            </a:pPr>
            <a:endParaRPr lang="en-US" sz="4000" i="1"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280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E3D4-4879-DAD1-847D-37E1608226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425063-57FD-3664-0731-044BF8A72959}"/>
              </a:ext>
            </a:extLst>
          </p:cNvPr>
          <p:cNvSpPr txBox="1"/>
          <p:nvPr/>
        </p:nvSpPr>
        <p:spPr>
          <a:xfrm>
            <a:off x="76200" y="0"/>
            <a:ext cx="11887200" cy="6863417"/>
          </a:xfrm>
          <a:prstGeom prst="rect">
            <a:avLst/>
          </a:prstGeom>
          <a:noFill/>
        </p:spPr>
        <p:txBody>
          <a:bodyPr wrap="square">
            <a:spAutoFit/>
          </a:bodyPr>
          <a:lstStyle/>
          <a:p>
            <a:pPr marL="0" marR="0"/>
            <a:r>
              <a:rPr lang="en-US" sz="3200" baseline="30000">
                <a:solidFill>
                  <a:srgbClr val="808080"/>
                </a:solidFill>
                <a:effectLst/>
                <a:latin typeface="Times New Roman" panose="02020603050405020304" pitchFamily="18" charset="0"/>
                <a:ea typeface="Times New Roman" panose="02020603050405020304" pitchFamily="18" charset="0"/>
              </a:rPr>
              <a:t>1</a:t>
            </a:r>
            <a:r>
              <a:rPr lang="en-US" sz="4400">
                <a:effectLst/>
                <a:latin typeface="Times New Roman" panose="02020603050405020304" pitchFamily="18" charset="0"/>
                <a:ea typeface="Times New Roman" panose="02020603050405020304" pitchFamily="18" charset="0"/>
              </a:rPr>
              <a:t>Now all the tax collectors and sinners were coming near to listen to [Jesus.] </a:t>
            </a:r>
            <a:r>
              <a:rPr lang="en-US" sz="3200" baseline="30000">
                <a:solidFill>
                  <a:srgbClr val="808080"/>
                </a:solidFill>
                <a:effectLst/>
                <a:latin typeface="Times New Roman" panose="02020603050405020304" pitchFamily="18" charset="0"/>
                <a:ea typeface="Times New Roman" panose="02020603050405020304" pitchFamily="18" charset="0"/>
              </a:rPr>
              <a:t>2</a:t>
            </a:r>
            <a:r>
              <a:rPr lang="en-US" sz="4400">
                <a:effectLst/>
                <a:latin typeface="Times New Roman" panose="02020603050405020304" pitchFamily="18" charset="0"/>
                <a:ea typeface="Times New Roman" panose="02020603050405020304" pitchFamily="18" charset="0"/>
              </a:rPr>
              <a:t>And the Pharisees and the scribes were grumbling and saying, “This fellow welcomes sinners and eats with them.”</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t>
            </a:r>
            <a:r>
              <a:rPr lang="en-US" sz="3200" baseline="30000">
                <a:solidFill>
                  <a:srgbClr val="808080"/>
                </a:solidFill>
                <a:effectLst/>
                <a:latin typeface="Times New Roman" panose="02020603050405020304" pitchFamily="18" charset="0"/>
                <a:ea typeface="Times New Roman" panose="02020603050405020304" pitchFamily="18" charset="0"/>
              </a:rPr>
              <a:t>3</a:t>
            </a:r>
            <a:r>
              <a:rPr lang="en-US" sz="4400">
                <a:effectLst/>
                <a:latin typeface="Times New Roman" panose="02020603050405020304" pitchFamily="18" charset="0"/>
                <a:ea typeface="Times New Roman" panose="02020603050405020304" pitchFamily="18" charset="0"/>
              </a:rPr>
              <a:t>So he told them this parable: </a:t>
            </a:r>
            <a:r>
              <a:rPr lang="en-US" sz="3200" baseline="30000">
                <a:solidFill>
                  <a:srgbClr val="808080"/>
                </a:solidFill>
                <a:effectLst/>
                <a:latin typeface="Times New Roman" panose="02020603050405020304" pitchFamily="18" charset="0"/>
                <a:ea typeface="Times New Roman" panose="02020603050405020304" pitchFamily="18" charset="0"/>
              </a:rPr>
              <a:t>4</a:t>
            </a:r>
            <a:r>
              <a:rPr lang="en-US" sz="4400">
                <a:effectLst/>
                <a:latin typeface="Times New Roman" panose="02020603050405020304" pitchFamily="18" charset="0"/>
                <a:ea typeface="Times New Roman" panose="02020603050405020304" pitchFamily="18" charset="0"/>
              </a:rPr>
              <a:t>“Which one of you, having a hundred sheep and losing one of them, does not leave the ninety-nine in the wilderness and go after the one that is lost until he finds it? </a:t>
            </a:r>
            <a:r>
              <a:rPr lang="en-US" sz="3200" baseline="30000">
                <a:solidFill>
                  <a:srgbClr val="808080"/>
                </a:solidFill>
                <a:effectLst/>
                <a:latin typeface="Times New Roman" panose="02020603050405020304" pitchFamily="18" charset="0"/>
                <a:ea typeface="Times New Roman" panose="02020603050405020304" pitchFamily="18" charset="0"/>
              </a:rPr>
              <a:t>5</a:t>
            </a:r>
            <a:r>
              <a:rPr lang="en-US" sz="4400">
                <a:effectLst/>
                <a:latin typeface="Times New Roman" panose="02020603050405020304" pitchFamily="18" charset="0"/>
                <a:ea typeface="Times New Roman" panose="02020603050405020304" pitchFamily="18" charset="0"/>
              </a:rPr>
              <a:t>When he has found it, he lays it on his shoulders and rejoices.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916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EB98-F6F9-FAD6-6F6D-85B5A9D3C39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E3C0DD9-7D98-4FF7-9DD2-88636ED75762}"/>
              </a:ext>
            </a:extLst>
          </p:cNvPr>
          <p:cNvSpPr txBox="1"/>
          <p:nvPr/>
        </p:nvSpPr>
        <p:spPr>
          <a:xfrm>
            <a:off x="76200" y="0"/>
            <a:ext cx="11887200" cy="6186309"/>
          </a:xfrm>
          <a:prstGeom prst="rect">
            <a:avLst/>
          </a:prstGeom>
          <a:noFill/>
        </p:spPr>
        <p:txBody>
          <a:bodyPr wrap="square">
            <a:spAutoFit/>
          </a:bodyPr>
          <a:lstStyle/>
          <a:p>
            <a:pPr marL="0" marR="0">
              <a:buNone/>
            </a:pPr>
            <a:r>
              <a:rPr lang="en-US" sz="3200" baseline="30000">
                <a:solidFill>
                  <a:srgbClr val="808080"/>
                </a:solidFill>
                <a:effectLst/>
                <a:latin typeface="Times New Roman" panose="02020603050405020304" pitchFamily="18" charset="0"/>
                <a:ea typeface="Times New Roman" panose="02020603050405020304" pitchFamily="18" charset="0"/>
              </a:rPr>
              <a:t>6</a:t>
            </a:r>
            <a:r>
              <a:rPr lang="en-US" sz="4400">
                <a:effectLst/>
                <a:latin typeface="Times New Roman" panose="02020603050405020304" pitchFamily="18" charset="0"/>
                <a:ea typeface="Times New Roman" panose="02020603050405020304" pitchFamily="18" charset="0"/>
              </a:rPr>
              <a:t>And when he comes home, he calls together his friends and neighbors, saying to them, ‘Rejoice with me, for I have found my sheep that was lost.’ </a:t>
            </a:r>
            <a:r>
              <a:rPr lang="en-US" sz="3200" baseline="30000">
                <a:solidFill>
                  <a:srgbClr val="808080"/>
                </a:solidFill>
                <a:effectLst/>
                <a:latin typeface="Times New Roman" panose="02020603050405020304" pitchFamily="18" charset="0"/>
                <a:ea typeface="Times New Roman" panose="02020603050405020304" pitchFamily="18" charset="0"/>
              </a:rPr>
              <a:t>7</a:t>
            </a:r>
            <a:r>
              <a:rPr lang="en-US" sz="4400">
                <a:effectLst/>
                <a:latin typeface="Times New Roman" panose="02020603050405020304" pitchFamily="18" charset="0"/>
                <a:ea typeface="Times New Roman" panose="02020603050405020304" pitchFamily="18" charset="0"/>
              </a:rPr>
              <a:t>Just so, I tell you, there will be more joy in heaven over one sinner who repents than over ninety-nine righteous persons who need no repentance.</a:t>
            </a:r>
            <a:br>
              <a:rPr lang="en-US" sz="4400">
                <a:effectLst/>
                <a:latin typeface="Times New Roman" panose="02020603050405020304" pitchFamily="18" charset="0"/>
                <a:ea typeface="Times New Roman" panose="02020603050405020304" pitchFamily="18" charset="0"/>
              </a:rPr>
            </a:br>
            <a:r>
              <a:rPr lang="en-US" sz="4400">
                <a:effectLst/>
                <a:latin typeface="Times New Roman" panose="02020603050405020304" pitchFamily="18" charset="0"/>
                <a:ea typeface="Times New Roman" panose="02020603050405020304" pitchFamily="18" charset="0"/>
              </a:rPr>
              <a:t>  </a:t>
            </a:r>
            <a:r>
              <a:rPr lang="en-US" sz="3200" baseline="30000">
                <a:solidFill>
                  <a:srgbClr val="808080"/>
                </a:solidFill>
                <a:effectLst/>
                <a:latin typeface="Times New Roman" panose="02020603050405020304" pitchFamily="18" charset="0"/>
                <a:ea typeface="Times New Roman" panose="02020603050405020304" pitchFamily="18" charset="0"/>
              </a:rPr>
              <a:t>8</a:t>
            </a:r>
            <a:r>
              <a:rPr lang="en-US" sz="4400">
                <a:effectLst/>
                <a:latin typeface="Times New Roman" panose="02020603050405020304" pitchFamily="18" charset="0"/>
                <a:ea typeface="Times New Roman" panose="02020603050405020304" pitchFamily="18" charset="0"/>
              </a:rPr>
              <a:t>“Or what woman having ten silver coins, if she loses one of them, does not light a lamp, sweep the house, and search carefully until she finds it?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1680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9ADF0-E915-D8EC-1317-0BCD366C41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A1CD3F-76E7-7590-8B53-280B23175055}"/>
              </a:ext>
            </a:extLst>
          </p:cNvPr>
          <p:cNvSpPr txBox="1"/>
          <p:nvPr/>
        </p:nvSpPr>
        <p:spPr>
          <a:xfrm>
            <a:off x="76200" y="0"/>
            <a:ext cx="11887200" cy="3477875"/>
          </a:xfrm>
          <a:prstGeom prst="rect">
            <a:avLst/>
          </a:prstGeom>
          <a:noFill/>
        </p:spPr>
        <p:txBody>
          <a:bodyPr wrap="square">
            <a:spAutoFit/>
          </a:bodyPr>
          <a:lstStyle/>
          <a:p>
            <a:pPr marL="0" marR="0">
              <a:buNone/>
            </a:pPr>
            <a:r>
              <a:rPr lang="en-US" sz="3200" baseline="30000">
                <a:solidFill>
                  <a:srgbClr val="808080"/>
                </a:solidFill>
                <a:effectLst/>
                <a:latin typeface="Times New Roman" panose="02020603050405020304" pitchFamily="18" charset="0"/>
                <a:ea typeface="Times New Roman" panose="02020603050405020304" pitchFamily="18" charset="0"/>
              </a:rPr>
              <a:t>9</a:t>
            </a:r>
            <a:r>
              <a:rPr lang="en-US" sz="4400">
                <a:effectLst/>
                <a:latin typeface="Times New Roman" panose="02020603050405020304" pitchFamily="18" charset="0"/>
                <a:ea typeface="Times New Roman" panose="02020603050405020304" pitchFamily="18" charset="0"/>
              </a:rPr>
              <a:t>When she has found it, she calls together her friends and neighbors, saying, ‘Rejoice with me, for I have found the coin that I had lost.’ </a:t>
            </a:r>
            <a:r>
              <a:rPr lang="en-US" sz="3200" baseline="30000">
                <a:solidFill>
                  <a:srgbClr val="808080"/>
                </a:solidFill>
                <a:effectLst/>
                <a:latin typeface="Times New Roman" panose="02020603050405020304" pitchFamily="18" charset="0"/>
                <a:ea typeface="Times New Roman" panose="02020603050405020304" pitchFamily="18" charset="0"/>
              </a:rPr>
              <a:t>10</a:t>
            </a:r>
            <a:r>
              <a:rPr lang="en-US" sz="4400">
                <a:effectLst/>
                <a:latin typeface="Times New Roman" panose="02020603050405020304" pitchFamily="18" charset="0"/>
                <a:ea typeface="Times New Roman" panose="02020603050405020304" pitchFamily="18" charset="0"/>
              </a:rPr>
              <a:t>Just so, I tell you, there is joy in the presence of the angels of God over one sinner who repents.”</a:t>
            </a:r>
          </a:p>
        </p:txBody>
      </p:sp>
    </p:spTree>
    <p:extLst>
      <p:ext uri="{BB962C8B-B14F-4D97-AF65-F5344CB8AC3E}">
        <p14:creationId xmlns:p14="http://schemas.microsoft.com/office/powerpoint/2010/main" val="89259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70EF1-9400-80BC-DBAB-311F168B869B}"/>
              </a:ext>
            </a:extLst>
          </p:cNvPr>
          <p:cNvSpPr txBox="1"/>
          <p:nvPr/>
        </p:nvSpPr>
        <p:spPr>
          <a:xfrm>
            <a:off x="381000" y="152400"/>
            <a:ext cx="10210800" cy="2954655"/>
          </a:xfrm>
          <a:prstGeom prst="rect">
            <a:avLst/>
          </a:prstGeom>
          <a:noFill/>
        </p:spPr>
        <p:txBody>
          <a:bodyPr wrap="square">
            <a:spAutoFit/>
          </a:bodyPr>
          <a:lstStyle/>
          <a:p>
            <a:endParaRPr lang="en-US" sz="4000" dirty="0">
              <a:latin typeface="Times New Roman" panose="02020603050405020304" pitchFamily="18" charset="0"/>
              <a:ea typeface="Times New Roman" panose="02020603050405020304" pitchFamily="18" charset="0"/>
            </a:endParaRPr>
          </a:p>
          <a:p>
            <a:pPr>
              <a:spcAft>
                <a:spcPts val="600"/>
              </a:spcAft>
              <a:defRPr/>
            </a:pPr>
            <a:r>
              <a:rPr lang="en-US" sz="4800" i="1" dirty="0">
                <a:solidFill>
                  <a:prstClr val="white"/>
                </a:solidFill>
                <a:latin typeface="Times New Roman" panose="02020603050405020304" pitchFamily="18" charset="0"/>
                <a:ea typeface="Times New Roman" panose="02020603050405020304" pitchFamily="18" charset="0"/>
              </a:rPr>
              <a:t>Deacon	</a:t>
            </a:r>
            <a:r>
              <a:rPr lang="en-US" sz="4800" dirty="0">
                <a:solidFill>
                  <a:prstClr val="white"/>
                </a:solidFill>
                <a:latin typeface="Times New Roman" panose="02020603050405020304" pitchFamily="18" charset="0"/>
                <a:ea typeface="Times New Roman" panose="02020603050405020304" pitchFamily="18" charset="0"/>
              </a:rPr>
              <a:t>The Gospel of the Lord.</a:t>
            </a:r>
            <a:endParaRPr lang="en-US" sz="4800" i="1" dirty="0">
              <a:solidFill>
                <a:prstClr val="white"/>
              </a:solidFill>
              <a:latin typeface="Times New Roman" panose="02020603050405020304" pitchFamily="18" charset="0"/>
              <a:ea typeface="Times New Roman" panose="02020603050405020304" pitchFamily="18" charset="0"/>
            </a:endParaRPr>
          </a:p>
          <a:p>
            <a:pPr>
              <a:spcAft>
                <a:spcPts val="600"/>
              </a:spcAft>
              <a:defRPr/>
            </a:pPr>
            <a:r>
              <a:rPr lang="en-US" sz="4800" i="1" dirty="0">
                <a:solidFill>
                  <a:prstClr val="white"/>
                </a:solidFill>
                <a:latin typeface="Times New Roman" panose="02020603050405020304" pitchFamily="18" charset="0"/>
                <a:ea typeface="Times New Roman" panose="02020603050405020304" pitchFamily="18" charset="0"/>
              </a:rPr>
              <a:t>People 	 </a:t>
            </a:r>
            <a:r>
              <a:rPr lang="en-US" sz="4800" i="1" dirty="0">
                <a:solidFill>
                  <a:srgbClr val="FFFF00"/>
                </a:solidFill>
                <a:latin typeface="Times New Roman" panose="02020603050405020304" pitchFamily="18" charset="0"/>
                <a:ea typeface="Times New Roman" panose="02020603050405020304" pitchFamily="18" charset="0"/>
              </a:rPr>
              <a:t>Praise to you, Lord Christ.</a:t>
            </a:r>
          </a:p>
          <a:p>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8653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A5CBB4-DF79-060D-BF09-D9A73A763E1F}"/>
              </a:ext>
            </a:extLst>
          </p:cNvPr>
          <p:cNvSpPr txBox="1"/>
          <p:nvPr/>
        </p:nvSpPr>
        <p:spPr>
          <a:xfrm>
            <a:off x="1600200" y="1828800"/>
            <a:ext cx="9067800" cy="2800767"/>
          </a:xfrm>
          <a:prstGeom prst="rect">
            <a:avLst/>
          </a:prstGeom>
          <a:noFill/>
        </p:spPr>
        <p:txBody>
          <a:bodyPr wrap="square">
            <a:spAutoFit/>
          </a:bodyPr>
          <a:lstStyle/>
          <a:p>
            <a:pPr algn="ctr"/>
            <a:r>
              <a:rPr lang="en-US" sz="4400" dirty="0">
                <a:latin typeface="Times New Roman" panose="02020603050405020304" pitchFamily="18" charset="0"/>
                <a:cs typeface="Times New Roman" panose="02020603050405020304" pitchFamily="18" charset="0"/>
              </a:rPr>
              <a:t>THE HOMILY</a:t>
            </a:r>
          </a:p>
          <a:p>
            <a:pPr algn="ctr"/>
            <a:endParaRPr lang="en-US" sz="4400" dirty="0">
              <a:latin typeface="Times New Roman" panose="02020603050405020304" pitchFamily="18" charset="0"/>
              <a:cs typeface="Times New Roman" panose="02020603050405020304" pitchFamily="18" charset="0"/>
            </a:endParaRPr>
          </a:p>
          <a:p>
            <a:pPr algn="ct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The Rev. Dr. Mark D. Story</a:t>
            </a:r>
          </a:p>
        </p:txBody>
      </p:sp>
    </p:spTree>
    <p:extLst>
      <p:ext uri="{BB962C8B-B14F-4D97-AF65-F5344CB8AC3E}">
        <p14:creationId xmlns:p14="http://schemas.microsoft.com/office/powerpoint/2010/main" val="3679217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4DAD5-EE29-992F-9363-F936D53C38BC}"/>
              </a:ext>
            </a:extLst>
          </p:cNvPr>
          <p:cNvSpPr txBox="1"/>
          <p:nvPr/>
        </p:nvSpPr>
        <p:spPr>
          <a:xfrm>
            <a:off x="0" y="76201"/>
            <a:ext cx="10134600" cy="7617470"/>
          </a:xfrm>
          <a:prstGeom prst="rect">
            <a:avLst/>
          </a:prstGeom>
          <a:noFill/>
        </p:spPr>
        <p:txBody>
          <a:bodyPr wrap="square" lIns="91440" tIns="45720" rIns="91440" bIns="45720" anchor="t">
            <a:spAutoFit/>
          </a:bodyPr>
          <a:lstStyle/>
          <a:p>
            <a:pPr>
              <a:defRPr/>
            </a:pPr>
            <a:r>
              <a:rPr lang="en-US" sz="4400" b="1" cap="all" dirty="0">
                <a:solidFill>
                  <a:prstClr val="white"/>
                </a:solidFill>
                <a:latin typeface="Times New Roman" panose="02020603050405020304" pitchFamily="18" charset="0"/>
                <a:ea typeface="Times New Roman" panose="02020603050405020304" pitchFamily="18" charset="0"/>
              </a:rPr>
              <a:t>The Nicene Creed</a:t>
            </a:r>
            <a:r>
              <a:rPr lang="en-US" sz="4400" b="1" dirty="0">
                <a:solidFill>
                  <a:prstClr val="white"/>
                </a:solidFill>
                <a:latin typeface="Times New Roman" panose="02020603050405020304" pitchFamily="18" charset="0"/>
                <a:ea typeface="Times New Roman" panose="02020603050405020304" pitchFamily="18" charset="0"/>
              </a:rPr>
              <a:t> </a:t>
            </a:r>
            <a:endParaRPr lang="en-US" sz="4400" dirty="0">
              <a:solidFill>
                <a:prstClr val="white"/>
              </a:solidFill>
              <a:latin typeface="Times New Roman" panose="02020603050405020304" pitchFamily="18" charset="0"/>
              <a:ea typeface="Times New Roman" panose="02020603050405020304" pitchFamily="18" charset="0"/>
            </a:endParaRPr>
          </a:p>
          <a:p>
            <a:pPr>
              <a:spcAft>
                <a:spcPts val="600"/>
              </a:spcAft>
              <a:defRPr/>
            </a:pPr>
            <a:r>
              <a:rPr lang="en-US" sz="4400" i="1" dirty="0">
                <a:solidFill>
                  <a:prstClr val="white"/>
                </a:solidFill>
                <a:latin typeface="Times New Roman" panose="02020603050405020304" pitchFamily="18" charset="0"/>
                <a:ea typeface="Times New Roman" panose="02020603050405020304" pitchFamily="18" charset="0"/>
              </a:rPr>
              <a:t>All stand</a:t>
            </a:r>
            <a:endParaRPr lang="en-US" sz="4400" dirty="0">
              <a:solidFill>
                <a:prstClr val="white"/>
              </a:solidFill>
              <a:latin typeface="Times New Roman" panose="02020603050405020304" pitchFamily="18" charset="0"/>
              <a:ea typeface="Times New Roman" panose="02020603050405020304" pitchFamily="18" charset="0"/>
            </a:endParaRPr>
          </a:p>
          <a:p>
            <a:pPr>
              <a:defRPr/>
            </a:pPr>
            <a:r>
              <a:rPr lang="en-US" sz="4400" dirty="0">
                <a:solidFill>
                  <a:srgbClr val="FFFF00"/>
                </a:solidFill>
                <a:latin typeface="Times New Roman" panose="02020603050405020304" pitchFamily="18" charset="0"/>
                <a:ea typeface="Times New Roman" panose="02020603050405020304" pitchFamily="18" charset="0"/>
              </a:rPr>
              <a:t>We believe in one God,</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the Father, the Almighty,</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maker of heaven and earth,</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of all that is, seen and unseen.</a:t>
            </a:r>
          </a:p>
          <a:p>
            <a:pPr>
              <a:defRPr/>
            </a:pPr>
            <a:r>
              <a:rPr lang="en-US" sz="4400" dirty="0">
                <a:solidFill>
                  <a:srgbClr val="FFFF00"/>
                </a:solidFill>
                <a:latin typeface="Times New Roman" panose="02020603050405020304" pitchFamily="18" charset="0"/>
                <a:ea typeface="Times New Roman" panose="02020603050405020304" pitchFamily="18" charset="0"/>
              </a:rPr>
              <a:t>We believe in one Lord, Jesus Christ,</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the only Son of God,</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eternally begotten of the Father,</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God from God, Light from Light,</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true God from true God,</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158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FA237D-58DC-A5CD-8FD3-BCB109DA58E8}"/>
              </a:ext>
            </a:extLst>
          </p:cNvPr>
          <p:cNvSpPr txBox="1"/>
          <p:nvPr/>
        </p:nvSpPr>
        <p:spPr>
          <a:xfrm>
            <a:off x="76200" y="381000"/>
            <a:ext cx="11734800" cy="6186309"/>
          </a:xfrm>
          <a:prstGeom prst="rect">
            <a:avLst/>
          </a:prstGeom>
          <a:noFill/>
        </p:spPr>
        <p:txBody>
          <a:bodyPr wrap="square">
            <a:spAutoFit/>
          </a:bodyPr>
          <a:lstStyle/>
          <a:p>
            <a:pPr indent="304800">
              <a:defRPr/>
            </a:pPr>
            <a:r>
              <a:rPr lang="en-US" sz="4400" dirty="0">
                <a:solidFill>
                  <a:srgbClr val="FFFF00"/>
                </a:solidFill>
                <a:latin typeface="Times New Roman" panose="02020603050405020304" pitchFamily="18" charset="0"/>
                <a:ea typeface="Times New Roman" panose="02020603050405020304" pitchFamily="18" charset="0"/>
              </a:rPr>
              <a:t>true God from true God,</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begotten, not made,</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of one Being with the Father.</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Through him all things were made.</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For us and for our salvation</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he came down from heaven:</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by the power of the Holy Spirit</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he became incarnate from the Virgin 	Mary,</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and was made man.</a:t>
            </a:r>
          </a:p>
        </p:txBody>
      </p:sp>
    </p:spTree>
    <p:extLst>
      <p:ext uri="{BB962C8B-B14F-4D97-AF65-F5344CB8AC3E}">
        <p14:creationId xmlns:p14="http://schemas.microsoft.com/office/powerpoint/2010/main" val="931667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D0B664-F5C3-DBF3-9047-A7D79DF3FA08}"/>
              </a:ext>
            </a:extLst>
          </p:cNvPr>
          <p:cNvSpPr txBox="1"/>
          <p:nvPr/>
        </p:nvSpPr>
        <p:spPr>
          <a:xfrm>
            <a:off x="0" y="76201"/>
            <a:ext cx="11963400" cy="6186309"/>
          </a:xfrm>
          <a:prstGeom prst="rect">
            <a:avLst/>
          </a:prstGeom>
          <a:noFill/>
        </p:spPr>
        <p:txBody>
          <a:bodyPr wrap="square">
            <a:spAutoFit/>
          </a:bodyPr>
          <a:lstStyle/>
          <a:p>
            <a:pPr indent="304800">
              <a:defRPr/>
            </a:pPr>
            <a:r>
              <a:rPr lang="en-US" sz="4400" dirty="0">
                <a:solidFill>
                  <a:srgbClr val="FFFF00"/>
                </a:solidFill>
                <a:latin typeface="Times New Roman" panose="02020603050405020304" pitchFamily="18" charset="0"/>
                <a:ea typeface="Times New Roman" panose="02020603050405020304" pitchFamily="18" charset="0"/>
              </a:rPr>
              <a:t>For our sake he was crucified under Pontius Pilate;</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he suffered death and was buried.</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On the third day he rose again</a:t>
            </a:r>
          </a:p>
          <a:p>
            <a:pPr indent="914400">
              <a:defRPr/>
            </a:pPr>
            <a:r>
              <a:rPr lang="en-US" sz="4400" dirty="0">
                <a:solidFill>
                  <a:srgbClr val="FFFF00"/>
                </a:solidFill>
                <a:latin typeface="Times New Roman" panose="02020603050405020304" pitchFamily="18" charset="0"/>
                <a:ea typeface="Times New Roman" panose="02020603050405020304" pitchFamily="18" charset="0"/>
              </a:rPr>
              <a:t>in accordance with the Scriptures;</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he ascended into heaven</a:t>
            </a:r>
          </a:p>
          <a:p>
            <a:pPr indent="914400">
              <a:defRPr/>
            </a:pPr>
            <a:r>
              <a:rPr lang="en-US" sz="4400" dirty="0">
                <a:solidFill>
                  <a:srgbClr val="FFFF00"/>
                </a:solidFill>
                <a:latin typeface="Times New Roman" panose="02020603050405020304" pitchFamily="18" charset="0"/>
                <a:ea typeface="Times New Roman" panose="02020603050405020304" pitchFamily="18" charset="0"/>
              </a:rPr>
              <a:t>and is seated at the right hand of the Father.</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He will come again in glory to judge the living and the dead,</a:t>
            </a:r>
          </a:p>
          <a:p>
            <a:pPr indent="609600">
              <a:defRPr/>
            </a:pPr>
            <a:r>
              <a:rPr lang="en-US" sz="4400" dirty="0">
                <a:solidFill>
                  <a:srgbClr val="FFFF00"/>
                </a:solidFill>
                <a:latin typeface="Times New Roman" panose="02020603050405020304" pitchFamily="18" charset="0"/>
                <a:ea typeface="Times New Roman" panose="02020603050405020304" pitchFamily="18" charset="0"/>
              </a:rPr>
              <a:t>and his kingdom will have no end.</a:t>
            </a:r>
          </a:p>
        </p:txBody>
      </p:sp>
    </p:spTree>
    <p:extLst>
      <p:ext uri="{BB962C8B-B14F-4D97-AF65-F5344CB8AC3E}">
        <p14:creationId xmlns:p14="http://schemas.microsoft.com/office/powerpoint/2010/main" val="197755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A53E6C-1535-B173-B0CD-F13E0D26C48B}"/>
              </a:ext>
            </a:extLst>
          </p:cNvPr>
          <p:cNvSpPr txBox="1"/>
          <p:nvPr/>
        </p:nvSpPr>
        <p:spPr>
          <a:xfrm>
            <a:off x="0" y="612845"/>
            <a:ext cx="11963400" cy="5509200"/>
          </a:xfrm>
          <a:prstGeom prst="rect">
            <a:avLst/>
          </a:prstGeom>
          <a:noFill/>
        </p:spPr>
        <p:txBody>
          <a:bodyPr wrap="square">
            <a:spAutoFit/>
          </a:bodyPr>
          <a:lstStyle/>
          <a:p>
            <a:pPr>
              <a:defRPr/>
            </a:pPr>
            <a:r>
              <a:rPr lang="en-US" sz="4400" dirty="0">
                <a:solidFill>
                  <a:srgbClr val="FFFF00"/>
                </a:solidFill>
                <a:latin typeface="Times New Roman" panose="02020603050405020304" pitchFamily="18" charset="0"/>
                <a:ea typeface="Times New Roman" panose="02020603050405020304" pitchFamily="18" charset="0"/>
              </a:rPr>
              <a:t>We believe in the Holy Spirit, the Lord, the giver of life,</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who proceeds from the Father and the Son.</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With the Father and the Son he is worshiped and glorified.</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He has spoken through the Prophets.</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We believe in one holy catholic and apostolic Church.</a:t>
            </a:r>
          </a:p>
        </p:txBody>
      </p:sp>
    </p:spTree>
    <p:extLst>
      <p:ext uri="{BB962C8B-B14F-4D97-AF65-F5344CB8AC3E}">
        <p14:creationId xmlns:p14="http://schemas.microsoft.com/office/powerpoint/2010/main" val="275743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887F47-E28A-CE37-F976-6A3597AA0CC9}"/>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up of a music note&#10;&#10;AI-generated content may be incorrect.">
            <a:extLst>
              <a:ext uri="{FF2B5EF4-FFF2-40B4-BE49-F238E27FC236}">
                <a16:creationId xmlns:a16="http://schemas.microsoft.com/office/drawing/2014/main" id="{CE3CC614-9AB5-E9B5-8B00-7B66B553E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237"/>
            <a:ext cx="12192000" cy="2257778"/>
          </a:xfrm>
          <a:prstGeom prst="rect">
            <a:avLst/>
          </a:prstGeom>
        </p:spPr>
      </p:pic>
      <p:pic>
        <p:nvPicPr>
          <p:cNvPr id="7" name="Picture 6" descr="A close-up of a musical note&#10;&#10;AI-generated content may be incorrect.">
            <a:extLst>
              <a:ext uri="{FF2B5EF4-FFF2-40B4-BE49-F238E27FC236}">
                <a16:creationId xmlns:a16="http://schemas.microsoft.com/office/drawing/2014/main" id="{128587D7-727F-5683-71A1-88F41B4FC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12192000" cy="2432379"/>
          </a:xfrm>
          <a:prstGeom prst="rect">
            <a:avLst/>
          </a:prstGeom>
        </p:spPr>
      </p:pic>
    </p:spTree>
    <p:extLst>
      <p:ext uri="{BB962C8B-B14F-4D97-AF65-F5344CB8AC3E}">
        <p14:creationId xmlns:p14="http://schemas.microsoft.com/office/powerpoint/2010/main" val="2837012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BA8D9-2338-8C2E-C22D-FD9F6D6C891C}"/>
              </a:ext>
            </a:extLst>
          </p:cNvPr>
          <p:cNvSpPr txBox="1"/>
          <p:nvPr/>
        </p:nvSpPr>
        <p:spPr>
          <a:xfrm>
            <a:off x="76200" y="914401"/>
            <a:ext cx="11963400" cy="3554819"/>
          </a:xfrm>
          <a:prstGeom prst="rect">
            <a:avLst/>
          </a:prstGeom>
          <a:noFill/>
        </p:spPr>
        <p:txBody>
          <a:bodyPr wrap="square">
            <a:spAutoFit/>
          </a:bodyPr>
          <a:lstStyle/>
          <a:p>
            <a:pPr indent="304800">
              <a:defRPr/>
            </a:pPr>
            <a:r>
              <a:rPr lang="en-US" sz="4400" dirty="0">
                <a:solidFill>
                  <a:srgbClr val="FFFF00"/>
                </a:solidFill>
                <a:latin typeface="Times New Roman" panose="02020603050405020304" pitchFamily="18" charset="0"/>
                <a:ea typeface="Times New Roman" panose="02020603050405020304" pitchFamily="18" charset="0"/>
              </a:rPr>
              <a:t>We acknowledge one baptism for the forgiveness of sins.</a:t>
            </a:r>
          </a:p>
          <a:p>
            <a:pPr indent="304800">
              <a:defRPr/>
            </a:pPr>
            <a:r>
              <a:rPr lang="en-US" sz="4400" dirty="0">
                <a:solidFill>
                  <a:srgbClr val="FFFF00"/>
                </a:solidFill>
                <a:latin typeface="Times New Roman" panose="02020603050405020304" pitchFamily="18" charset="0"/>
                <a:ea typeface="Times New Roman" panose="02020603050405020304" pitchFamily="18" charset="0"/>
              </a:rPr>
              <a:t>We look for the resurrection of the dead,</a:t>
            </a:r>
          </a:p>
          <a:p>
            <a:pPr indent="609600">
              <a:spcAft>
                <a:spcPts val="600"/>
              </a:spcAft>
              <a:defRPr/>
            </a:pPr>
            <a:r>
              <a:rPr lang="en-US" sz="4400" dirty="0">
                <a:solidFill>
                  <a:srgbClr val="FFFF00"/>
                </a:solidFill>
                <a:latin typeface="Times New Roman" panose="02020603050405020304" pitchFamily="18" charset="0"/>
                <a:ea typeface="Times New Roman" panose="02020603050405020304" pitchFamily="18" charset="0"/>
              </a:rPr>
              <a:t>and the life of the world to come. </a:t>
            </a:r>
          </a:p>
          <a:p>
            <a:pPr indent="609600">
              <a:spcAft>
                <a:spcPts val="600"/>
              </a:spcAft>
              <a:defRPr/>
            </a:pPr>
            <a:r>
              <a:rPr lang="en-US" sz="4400" i="1" dirty="0">
                <a:solidFill>
                  <a:srgbClr val="FFFF00"/>
                </a:solidFill>
                <a:latin typeface="Times New Roman" panose="02020603050405020304" pitchFamily="18" charset="0"/>
                <a:ea typeface="Times New Roman" panose="02020603050405020304" pitchFamily="18" charset="0"/>
              </a:rPr>
              <a:t>Amen</a:t>
            </a:r>
            <a:r>
              <a:rPr lang="en-US" sz="4400" dirty="0">
                <a:solidFill>
                  <a:srgbClr val="FFFF00"/>
                </a:solidFill>
                <a:latin typeface="Times New Roman" panose="02020603050405020304" pitchFamily="18" charset="0"/>
                <a:ea typeface="Times New Roman" panose="02020603050405020304" pitchFamily="18" charset="0"/>
              </a:rPr>
              <a:t>.</a:t>
            </a:r>
            <a:endParaRPr lang="en-US" sz="4400" dirty="0">
              <a:solidFill>
                <a:srgbClr val="FFFF00"/>
              </a:solidFill>
              <a:latin typeface="Arial"/>
            </a:endParaRPr>
          </a:p>
        </p:txBody>
      </p:sp>
    </p:spTree>
    <p:extLst>
      <p:ext uri="{BB962C8B-B14F-4D97-AF65-F5344CB8AC3E}">
        <p14:creationId xmlns:p14="http://schemas.microsoft.com/office/powerpoint/2010/main" val="702017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473D3-7537-762B-15FE-3DC6571AC4BC}"/>
              </a:ext>
            </a:extLst>
          </p:cNvPr>
          <p:cNvSpPr txBox="1"/>
          <p:nvPr/>
        </p:nvSpPr>
        <p:spPr>
          <a:xfrm>
            <a:off x="0" y="76200"/>
            <a:ext cx="12192000" cy="3031599"/>
          </a:xfrm>
          <a:prstGeom prst="rect">
            <a:avLst/>
          </a:prstGeom>
          <a:noFill/>
        </p:spPr>
        <p:txBody>
          <a:bodyPr wrap="square">
            <a:spAutoFit/>
          </a:bodyPr>
          <a:lstStyle/>
          <a:p>
            <a:pPr marL="0" marR="0">
              <a:spcBef>
                <a:spcPts val="0"/>
              </a:spcBef>
              <a:spcAft>
                <a:spcPts val="0"/>
              </a:spcAft>
            </a:pPr>
            <a:r>
              <a:rPr lang="en-US" sz="4800" b="1" cap="all" dirty="0">
                <a:effectLst/>
                <a:latin typeface="Times New Roman" panose="02020603050405020304" pitchFamily="18" charset="0"/>
                <a:ea typeface="Times New Roman" panose="02020603050405020304" pitchFamily="18" charset="0"/>
              </a:rPr>
              <a:t>The Prayers of the People</a:t>
            </a:r>
            <a:r>
              <a:rPr lang="en-US" sz="4800" b="1" dirty="0">
                <a:effectLst/>
                <a:latin typeface="Times New Roman" panose="02020603050405020304" pitchFamily="18"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3600" i="1" dirty="0">
                <a:effectLst/>
                <a:latin typeface="Times New Roman" panose="02020603050405020304" pitchFamily="18" charset="0"/>
                <a:ea typeface="Times New Roman" panose="02020603050405020304" pitchFamily="18" charset="0"/>
              </a:rPr>
              <a:t>All remain standing.</a:t>
            </a:r>
          </a:p>
          <a:p>
            <a:pPr marL="0" marR="0">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p>
          <a:p>
            <a:pPr marL="0" marR="0">
              <a:spcBef>
                <a:spcPts val="0"/>
              </a:spcBef>
              <a:spcAft>
                <a:spcPts val="600"/>
              </a:spcAft>
            </a:pPr>
            <a:endParaRPr lang="en-US" sz="5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E5CB673-AB76-3B5A-E0EE-2AEB151AFC0E}"/>
              </a:ext>
            </a:extLst>
          </p:cNvPr>
          <p:cNvSpPr txBox="1"/>
          <p:nvPr/>
        </p:nvSpPr>
        <p:spPr>
          <a:xfrm>
            <a:off x="0" y="1676401"/>
            <a:ext cx="12192000" cy="4755148"/>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Let us pray for the Church and for the world.</a:t>
            </a: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Grant, Almighty God, that all who confess your Name may be united in your truth, live together in your love, and reveal your glory in the world.</a:t>
            </a: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6245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5F8D-2304-6828-FFBF-9773CA008A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90F67E-5730-21E4-7146-E7F67447E4B6}"/>
              </a:ext>
            </a:extLst>
          </p:cNvPr>
          <p:cNvSpPr txBox="1"/>
          <p:nvPr/>
        </p:nvSpPr>
        <p:spPr>
          <a:xfrm>
            <a:off x="0" y="152400"/>
            <a:ext cx="12192000" cy="6309420"/>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dirty="0">
                <a:effectLst/>
                <a:latin typeface="Times New Roman" panose="02020603050405020304" pitchFamily="18" charset="0"/>
                <a:ea typeface="Times New Roman" panose="02020603050405020304" pitchFamily="18" charset="0"/>
              </a:rPr>
              <a:t>Hear our prayer.</a:t>
            </a: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Guide the people of this land, and of all the nations, in the ways of justice and peace; that we may honor one another and serve the common good.</a:t>
            </a: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3380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83C29-88CF-2DC0-E838-10EB91D1A2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256077-175A-D150-8E9D-716BB148B8B5}"/>
              </a:ext>
            </a:extLst>
          </p:cNvPr>
          <p:cNvSpPr txBox="1"/>
          <p:nvPr/>
        </p:nvSpPr>
        <p:spPr>
          <a:xfrm>
            <a:off x="0" y="152400"/>
            <a:ext cx="12192000" cy="6309420"/>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dirty="0">
                <a:effectLst/>
                <a:latin typeface="Times New Roman" panose="02020603050405020304" pitchFamily="18" charset="0"/>
                <a:ea typeface="Times New Roman" panose="02020603050405020304" pitchFamily="18" charset="0"/>
              </a:rPr>
              <a:t>Hear our prayer.</a:t>
            </a: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Give us all a reverence for the earth as your own creation, that we may use its resources rightly in the service of others and to your honor and glory.</a:t>
            </a: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8078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628D-83FE-C440-7D07-B9BBEF1814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2EF5DF-F63E-2527-A12E-79D9BDDDC2D3}"/>
              </a:ext>
            </a:extLst>
          </p:cNvPr>
          <p:cNvSpPr txBox="1"/>
          <p:nvPr/>
        </p:nvSpPr>
        <p:spPr>
          <a:xfrm>
            <a:off x="0" y="228600"/>
            <a:ext cx="12192000" cy="6309420"/>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dirty="0">
                <a:effectLst/>
                <a:latin typeface="Times New Roman" panose="02020603050405020304" pitchFamily="18" charset="0"/>
                <a:ea typeface="Times New Roman" panose="02020603050405020304" pitchFamily="18" charset="0"/>
              </a:rPr>
              <a:t>Hear our prayer.</a:t>
            </a: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pPr>
            <a:r>
              <a:rPr lang="en-US" sz="4800" dirty="0">
                <a:latin typeface="Times New Roman" panose="02020603050405020304" pitchFamily="18" charset="0"/>
                <a:ea typeface="Times New Roman" panose="02020603050405020304" pitchFamily="18" charset="0"/>
              </a:rPr>
              <a:t>Bless all whose lives are closely linked with ours, and grant that we may use its resources rightly in the service of others and to your honor and glory.</a:t>
            </a:r>
            <a:endParaRPr lang="en-US" sz="4800" dirty="0">
              <a:effectLst/>
              <a:latin typeface="Times New Roman" panose="02020603050405020304" pitchFamily="18" charset="0"/>
              <a:ea typeface="Times New Roman" panose="02020603050405020304" pitchFamily="18" charset="0"/>
            </a:endParaRP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7741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C5C2-6580-3B87-53F3-8BD59FDF201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922009-6BDD-BB07-B870-742E2E3D5720}"/>
              </a:ext>
            </a:extLst>
          </p:cNvPr>
          <p:cNvSpPr txBox="1"/>
          <p:nvPr/>
        </p:nvSpPr>
        <p:spPr>
          <a:xfrm>
            <a:off x="0" y="152400"/>
            <a:ext cx="12192000" cy="6309420"/>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dirty="0">
                <a:effectLst/>
                <a:latin typeface="Times New Roman" panose="02020603050405020304" pitchFamily="18" charset="0"/>
                <a:ea typeface="Times New Roman" panose="02020603050405020304" pitchFamily="18" charset="0"/>
              </a:rPr>
              <a:t>Hear our prayer.</a:t>
            </a: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Comfort and heal all those who suffer in body, mind, or spirit; give them courage and hope in their troubles, and bring them the joy of your salvation.</a:t>
            </a: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2234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1BACC-9E63-CBD5-D7DB-06197A8CC1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6CCCCF-180B-584E-4337-D14CA0168A92}"/>
              </a:ext>
            </a:extLst>
          </p:cNvPr>
          <p:cNvSpPr txBox="1"/>
          <p:nvPr/>
        </p:nvSpPr>
        <p:spPr>
          <a:xfrm>
            <a:off x="0" y="152400"/>
            <a:ext cx="12192000" cy="6309420"/>
          </a:xfrm>
          <a:prstGeom prst="rect">
            <a:avLst/>
          </a:prstGeom>
          <a:noFill/>
        </p:spPr>
        <p:txBody>
          <a:bodyPr wrap="square">
            <a:spAutoFit/>
          </a:bodyPr>
          <a:lstStyle/>
          <a:p>
            <a:pPr marL="0" marR="0">
              <a:spcAft>
                <a:spcPts val="600"/>
              </a:spcAft>
              <a:buNone/>
            </a:pPr>
            <a:r>
              <a:rPr lang="en-US" sz="4800" dirty="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dirty="0">
                <a:effectLst/>
                <a:latin typeface="Times New Roman" panose="02020603050405020304" pitchFamily="18" charset="0"/>
                <a:ea typeface="Times New Roman" panose="02020603050405020304" pitchFamily="18" charset="0"/>
              </a:rPr>
              <a:t>Hear our prayer.</a:t>
            </a:r>
          </a:p>
          <a:p>
            <a:pPr marL="0" marR="0">
              <a:spcAft>
                <a:spcPts val="600"/>
              </a:spcAft>
              <a:buNone/>
            </a:pPr>
            <a:endParaRPr lang="en-US" sz="4800" dirty="0">
              <a:effectLst/>
              <a:latin typeface="Times New Roman" panose="02020603050405020304" pitchFamily="18" charset="0"/>
              <a:ea typeface="Times New Roman" panose="02020603050405020304" pitchFamily="18" charset="0"/>
            </a:endParaRPr>
          </a:p>
          <a:p>
            <a:pPr marL="0" marR="0">
              <a:spcAft>
                <a:spcPts val="600"/>
              </a:spcAft>
              <a:buNone/>
            </a:pPr>
            <a:r>
              <a:rPr lang="en-US" sz="4800" dirty="0">
                <a:effectLst/>
                <a:latin typeface="Times New Roman" panose="02020603050405020304" pitchFamily="18" charset="0"/>
                <a:ea typeface="Times New Roman" panose="02020603050405020304" pitchFamily="18" charset="0"/>
              </a:rPr>
              <a:t>We commend to your mercy all who have died, that your will for them may be fulfilled; and we pray that we may share with all your saints in your eternal kingdom.</a:t>
            </a:r>
          </a:p>
          <a:p>
            <a:pPr marL="0" marR="0">
              <a:spcAft>
                <a:spcPts val="600"/>
              </a:spcAft>
            </a:pPr>
            <a:r>
              <a:rPr lang="en-US" sz="4800" i="1" dirty="0">
                <a:solidFill>
                  <a:srgbClr val="CC0000"/>
                </a:solidFill>
                <a:effectLst/>
                <a:latin typeface="Times New Roman" panose="02020603050405020304" pitchFamily="18" charset="0"/>
                <a:ea typeface="Times New Roman" panose="02020603050405020304" pitchFamily="18" charset="0"/>
              </a:rPr>
              <a:t>Silence</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550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C97B3-C1BC-C10D-0E7C-81A107385B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03042B-5B37-6C3A-8287-3C6CD26548A5}"/>
              </a:ext>
            </a:extLst>
          </p:cNvPr>
          <p:cNvSpPr txBox="1"/>
          <p:nvPr/>
        </p:nvSpPr>
        <p:spPr>
          <a:xfrm>
            <a:off x="0" y="682094"/>
            <a:ext cx="12192000" cy="2462213"/>
          </a:xfrm>
          <a:prstGeom prst="rect">
            <a:avLst/>
          </a:prstGeom>
          <a:noFill/>
        </p:spPr>
        <p:txBody>
          <a:bodyPr wrap="square">
            <a:spAutoFit/>
          </a:bodyPr>
          <a:lstStyle/>
          <a:p>
            <a:pPr marL="0" marR="0">
              <a:spcAft>
                <a:spcPts val="600"/>
              </a:spcAft>
              <a:buNone/>
            </a:pPr>
            <a:r>
              <a:rPr lang="en-US" sz="4800">
                <a:effectLst/>
                <a:latin typeface="Times New Roman" panose="02020603050405020304" pitchFamily="18" charset="0"/>
                <a:ea typeface="Times New Roman" panose="02020603050405020304" pitchFamily="18" charset="0"/>
              </a:rPr>
              <a:t>Lord, in your mercy</a:t>
            </a:r>
          </a:p>
          <a:p>
            <a:pPr marL="0" marR="0">
              <a:spcAft>
                <a:spcPts val="600"/>
              </a:spcAft>
              <a:buNone/>
            </a:pPr>
            <a:r>
              <a:rPr lang="en-US" sz="4800" i="1">
                <a:effectLst/>
                <a:latin typeface="Times New Roman" panose="02020603050405020304" pitchFamily="18" charset="0"/>
                <a:ea typeface="Times New Roman" panose="02020603050405020304" pitchFamily="18" charset="0"/>
              </a:rPr>
              <a:t>Hear our prayer.</a:t>
            </a:r>
            <a:endParaRPr lang="en-US" sz="4800">
              <a:effectLst/>
              <a:latin typeface="Times New Roman" panose="02020603050405020304" pitchFamily="18" charset="0"/>
              <a:ea typeface="Times New Roman" panose="02020603050405020304" pitchFamily="18" charset="0"/>
            </a:endParaRPr>
          </a:p>
          <a:p>
            <a:pPr marL="0" marR="0">
              <a:spcAft>
                <a:spcPts val="600"/>
              </a:spcAft>
            </a:pPr>
            <a:r>
              <a:rPr lang="en-US" sz="4800" i="1">
                <a:solidFill>
                  <a:srgbClr val="CC0000"/>
                </a:solidFill>
                <a:effectLst/>
                <a:latin typeface="Times New Roman" panose="02020603050405020304" pitchFamily="18" charset="0"/>
                <a:ea typeface="Times New Roman" panose="02020603050405020304" pitchFamily="18" charset="0"/>
              </a:rPr>
              <a:t>The Celebrant adds a concluding Collect.</a:t>
            </a:r>
            <a:endParaRPr lang="en-US" sz="4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9124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DEF9-FE70-8E1C-7452-0DA193095F0A}"/>
              </a:ext>
            </a:extLst>
          </p:cNvPr>
          <p:cNvSpPr txBox="1"/>
          <p:nvPr/>
        </p:nvSpPr>
        <p:spPr>
          <a:xfrm>
            <a:off x="0" y="0"/>
            <a:ext cx="12192000" cy="769441"/>
          </a:xfrm>
          <a:prstGeom prst="rect">
            <a:avLst/>
          </a:prstGeom>
          <a:noFill/>
        </p:spPr>
        <p:txBody>
          <a:bodyPr wrap="square">
            <a:spAutoFit/>
          </a:bodyPr>
          <a:lstStyle/>
          <a:p>
            <a:pPr algn="ctr"/>
            <a:r>
              <a:rPr lang="en-US" sz="4400" b="1" cap="all" dirty="0">
                <a:effectLst/>
                <a:latin typeface="Times New Roman" panose="02020603050405020304" pitchFamily="18" charset="0"/>
                <a:cs typeface="Times New Roman" panose="02020603050405020304" pitchFamily="18" charset="0"/>
              </a:rPr>
              <a:t>Confession of Sin</a:t>
            </a:r>
            <a:r>
              <a:rPr lang="en-US" sz="4400" b="1" dirty="0">
                <a:effectLst/>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58AB24-2A66-1F74-6C1A-DA06CDB5824F}"/>
              </a:ext>
            </a:extLst>
          </p:cNvPr>
          <p:cNvSpPr txBox="1"/>
          <p:nvPr/>
        </p:nvSpPr>
        <p:spPr>
          <a:xfrm>
            <a:off x="0" y="990600"/>
            <a:ext cx="12192000" cy="5078313"/>
          </a:xfrm>
          <a:prstGeom prst="rect">
            <a:avLst/>
          </a:prstGeom>
          <a:noFill/>
        </p:spPr>
        <p:txBody>
          <a:bodyPr wrap="square">
            <a:spAutoFit/>
          </a:bodyPr>
          <a:lstStyle/>
          <a:p>
            <a:r>
              <a:rPr lang="en-US" sz="5400" i="1" dirty="0">
                <a:latin typeface="Times New Roman" panose="02020603050405020304" pitchFamily="18" charset="0"/>
                <a:cs typeface="Times New Roman" panose="02020603050405020304" pitchFamily="18" charset="0"/>
              </a:rPr>
              <a:t>The Deacon or Celebrant says</a:t>
            </a:r>
          </a:p>
          <a:p>
            <a:endParaRPr lang="en-US" sz="5400" i="1"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Let us confess our sins against God and our neighbor.</a:t>
            </a:r>
          </a:p>
          <a:p>
            <a:endParaRPr lang="en-US" sz="5400" dirty="0">
              <a:latin typeface="Times New Roman" panose="02020603050405020304" pitchFamily="18" charset="0"/>
              <a:cs typeface="Times New Roman" panose="02020603050405020304" pitchFamily="18" charset="0"/>
            </a:endParaRPr>
          </a:p>
          <a:p>
            <a:r>
              <a:rPr lang="en-US" sz="5400" i="1" dirty="0">
                <a:latin typeface="Times New Roman" panose="02020603050405020304" pitchFamily="18" charset="0"/>
                <a:cs typeface="Times New Roman" panose="02020603050405020304" pitchFamily="18" charset="0"/>
              </a:rPr>
              <a:t>Silence may be kept.</a:t>
            </a:r>
          </a:p>
        </p:txBody>
      </p:sp>
    </p:spTree>
    <p:extLst>
      <p:ext uri="{BB962C8B-B14F-4D97-AF65-F5344CB8AC3E}">
        <p14:creationId xmlns:p14="http://schemas.microsoft.com/office/powerpoint/2010/main" val="1876179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EF623-7FF0-B788-7F3F-5B36BEAF8386}"/>
              </a:ext>
            </a:extLst>
          </p:cNvPr>
          <p:cNvSpPr txBox="1"/>
          <p:nvPr/>
        </p:nvSpPr>
        <p:spPr>
          <a:xfrm>
            <a:off x="0" y="0"/>
            <a:ext cx="12192000" cy="6924973"/>
          </a:xfrm>
          <a:prstGeom prst="rect">
            <a:avLst/>
          </a:prstGeom>
          <a:noFill/>
        </p:spPr>
        <p:txBody>
          <a:bodyPr wrap="square">
            <a:spAutoFit/>
          </a:bodyPr>
          <a:lstStyle/>
          <a:p>
            <a:r>
              <a:rPr lang="en-US" sz="5400" i="1" dirty="0">
                <a:latin typeface="Times New Roman" panose="02020603050405020304" pitchFamily="18" charset="0"/>
                <a:cs typeface="Times New Roman" panose="02020603050405020304" pitchFamily="18" charset="0"/>
              </a:rPr>
              <a:t>Minister and People</a:t>
            </a:r>
          </a:p>
          <a:p>
            <a:endParaRPr lang="en-US" sz="5400" i="1" dirty="0">
              <a:latin typeface="Times New Roman" panose="02020603050405020304" pitchFamily="18" charset="0"/>
              <a:cs typeface="Times New Roman" panose="02020603050405020304" pitchFamily="18" charset="0"/>
            </a:endParaRPr>
          </a:p>
          <a:p>
            <a:pPr marL="0" marR="0">
              <a:buNone/>
            </a:pPr>
            <a:r>
              <a:rPr lang="en-US" sz="4800" dirty="0">
                <a:effectLst/>
                <a:latin typeface="Times New Roman" panose="02020603050405020304" pitchFamily="18" charset="0"/>
                <a:ea typeface="Times New Roman" panose="02020603050405020304" pitchFamily="18" charset="0"/>
              </a:rPr>
              <a:t>God of all mercy,</a:t>
            </a:r>
          </a:p>
          <a:p>
            <a:pPr marL="0" marR="0">
              <a:buNone/>
            </a:pPr>
            <a:r>
              <a:rPr lang="en-US" sz="4800" dirty="0">
                <a:effectLst/>
                <a:latin typeface="Times New Roman" panose="02020603050405020304" pitchFamily="18" charset="0"/>
                <a:ea typeface="Times New Roman" panose="02020603050405020304" pitchFamily="18" charset="0"/>
              </a:rPr>
              <a:t>we confess that we have sinned against you,</a:t>
            </a:r>
          </a:p>
          <a:p>
            <a:pPr marL="0" marR="0">
              <a:buNone/>
            </a:pPr>
            <a:r>
              <a:rPr lang="en-US" sz="4800" dirty="0">
                <a:effectLst/>
                <a:latin typeface="Times New Roman" panose="02020603050405020304" pitchFamily="18" charset="0"/>
                <a:ea typeface="Times New Roman" panose="02020603050405020304" pitchFamily="18" charset="0"/>
              </a:rPr>
              <a:t>opposing your will in our lives.</a:t>
            </a:r>
          </a:p>
          <a:p>
            <a:pPr marL="0" marR="0">
              <a:buNone/>
            </a:pPr>
            <a:r>
              <a:rPr lang="en-US" sz="4800" dirty="0">
                <a:effectLst/>
                <a:latin typeface="Times New Roman" panose="02020603050405020304" pitchFamily="18" charset="0"/>
                <a:ea typeface="Times New Roman" panose="02020603050405020304" pitchFamily="18" charset="0"/>
              </a:rPr>
              <a:t>We have denied your goodness in each other,</a:t>
            </a:r>
          </a:p>
          <a:p>
            <a:pPr marL="0" marR="0" indent="304800"/>
            <a:r>
              <a:rPr lang="en-US" sz="4800" dirty="0">
                <a:effectLst/>
                <a:latin typeface="Times New Roman" panose="02020603050405020304" pitchFamily="18" charset="0"/>
                <a:ea typeface="Times New Roman" panose="02020603050405020304" pitchFamily="18" charset="0"/>
              </a:rPr>
              <a:t>in ourselves, and in the world you have created.</a:t>
            </a:r>
          </a:p>
          <a:p>
            <a:endParaRPr lang="en-US" sz="48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29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47985C-6454-F492-93C7-2568AB7FAB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75F03F-A8C1-E846-0A9A-A2DAA9E695E3}"/>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up of a text&#10;&#10;AI-generated content may be incorrect.">
            <a:extLst>
              <a:ext uri="{FF2B5EF4-FFF2-40B4-BE49-F238E27FC236}">
                <a16:creationId xmlns:a16="http://schemas.microsoft.com/office/drawing/2014/main" id="{6B7CBFEF-1D95-DD8B-77EE-D50A45B99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15"/>
            <a:ext cx="12192000" cy="2444421"/>
          </a:xfrm>
          <a:prstGeom prst="rect">
            <a:avLst/>
          </a:prstGeom>
        </p:spPr>
      </p:pic>
      <p:pic>
        <p:nvPicPr>
          <p:cNvPr id="7" name="Picture 6" descr="A close-up of a music note&#10;&#10;AI-generated content may be incorrect.">
            <a:extLst>
              <a:ext uri="{FF2B5EF4-FFF2-40B4-BE49-F238E27FC236}">
                <a16:creationId xmlns:a16="http://schemas.microsoft.com/office/drawing/2014/main" id="{F23519EB-E873-DAAC-22F7-D75F5657C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 y="3429000"/>
            <a:ext cx="12192000" cy="2877914"/>
          </a:xfrm>
          <a:prstGeom prst="rect">
            <a:avLst/>
          </a:prstGeom>
        </p:spPr>
      </p:pic>
    </p:spTree>
    <p:extLst>
      <p:ext uri="{BB962C8B-B14F-4D97-AF65-F5344CB8AC3E}">
        <p14:creationId xmlns:p14="http://schemas.microsoft.com/office/powerpoint/2010/main" val="540819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CB47BF-34AD-8A46-88C3-0ED78EB9A411}"/>
              </a:ext>
            </a:extLst>
          </p:cNvPr>
          <p:cNvSpPr txBox="1"/>
          <p:nvPr/>
        </p:nvSpPr>
        <p:spPr>
          <a:xfrm>
            <a:off x="-76200" y="-76200"/>
            <a:ext cx="12344400" cy="5262979"/>
          </a:xfrm>
          <a:prstGeom prst="rect">
            <a:avLst/>
          </a:prstGeom>
          <a:noFill/>
        </p:spPr>
        <p:txBody>
          <a:bodyPr wrap="square">
            <a:spAutoFit/>
          </a:bodyPr>
          <a:lstStyle/>
          <a:p>
            <a:pPr marL="0" marR="0">
              <a:buNone/>
            </a:pPr>
            <a:r>
              <a:rPr lang="en-US" sz="4800" dirty="0">
                <a:effectLst/>
                <a:latin typeface="Times New Roman" panose="02020603050405020304" pitchFamily="18" charset="0"/>
                <a:ea typeface="Times New Roman" panose="02020603050405020304" pitchFamily="18" charset="0"/>
              </a:rPr>
              <a:t>We repent of the evil that enslaves us,</a:t>
            </a:r>
          </a:p>
          <a:p>
            <a:pPr marL="0" marR="0" indent="304800">
              <a:buNone/>
            </a:pPr>
            <a:r>
              <a:rPr lang="en-US" sz="4800" dirty="0">
                <a:effectLst/>
                <a:latin typeface="Times New Roman" panose="02020603050405020304" pitchFamily="18" charset="0"/>
                <a:ea typeface="Times New Roman" panose="02020603050405020304" pitchFamily="18" charset="0"/>
              </a:rPr>
              <a:t>the evil we have done,</a:t>
            </a:r>
          </a:p>
          <a:p>
            <a:pPr marL="0" marR="0" indent="304800">
              <a:buNone/>
            </a:pPr>
            <a:r>
              <a:rPr lang="en-US" sz="4800" dirty="0">
                <a:effectLst/>
                <a:latin typeface="Times New Roman" panose="02020603050405020304" pitchFamily="18" charset="0"/>
                <a:ea typeface="Times New Roman" panose="02020603050405020304" pitchFamily="18" charset="0"/>
              </a:rPr>
              <a:t>and the evil done on our behalf.</a:t>
            </a:r>
          </a:p>
          <a:p>
            <a:pPr marL="0" marR="0">
              <a:buNone/>
            </a:pPr>
            <a:r>
              <a:rPr lang="en-US" sz="4800" dirty="0">
                <a:effectLst/>
                <a:latin typeface="Times New Roman" panose="02020603050405020304" pitchFamily="18" charset="0"/>
                <a:ea typeface="Times New Roman" panose="02020603050405020304" pitchFamily="18" charset="0"/>
              </a:rPr>
              <a:t>Forgive, restore, and strengthen us</a:t>
            </a:r>
          </a:p>
          <a:p>
            <a:pPr marL="0" marR="0">
              <a:buNone/>
            </a:pPr>
            <a:r>
              <a:rPr lang="en-US" sz="4800" dirty="0">
                <a:effectLst/>
                <a:latin typeface="Times New Roman" panose="02020603050405020304" pitchFamily="18" charset="0"/>
                <a:ea typeface="Times New Roman" panose="02020603050405020304" pitchFamily="18" charset="0"/>
              </a:rPr>
              <a:t>through our Savior Jesus Christ,</a:t>
            </a:r>
          </a:p>
          <a:p>
            <a:pPr marL="0" marR="0">
              <a:buNone/>
            </a:pPr>
            <a:r>
              <a:rPr lang="en-US" sz="4800" dirty="0">
                <a:effectLst/>
                <a:latin typeface="Times New Roman" panose="02020603050405020304" pitchFamily="18" charset="0"/>
                <a:ea typeface="Times New Roman" panose="02020603050405020304" pitchFamily="18" charset="0"/>
              </a:rPr>
              <a:t>that we may abide in your love</a:t>
            </a:r>
          </a:p>
          <a:p>
            <a:pPr marL="0" marR="0">
              <a:spcAft>
                <a:spcPts val="600"/>
              </a:spcAft>
            </a:pPr>
            <a:r>
              <a:rPr lang="en-US" sz="4800" dirty="0">
                <a:effectLst/>
                <a:latin typeface="Times New Roman" panose="02020603050405020304" pitchFamily="18" charset="0"/>
                <a:ea typeface="Times New Roman" panose="02020603050405020304" pitchFamily="18" charset="0"/>
              </a:rPr>
              <a:t>and serve only your will. Amen.</a:t>
            </a:r>
          </a:p>
        </p:txBody>
      </p:sp>
    </p:spTree>
    <p:extLst>
      <p:ext uri="{BB962C8B-B14F-4D97-AF65-F5344CB8AC3E}">
        <p14:creationId xmlns:p14="http://schemas.microsoft.com/office/powerpoint/2010/main" val="286321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0A981-B64F-380B-5367-5EC081DC000D}"/>
              </a:ext>
            </a:extLst>
          </p:cNvPr>
          <p:cNvSpPr txBox="1"/>
          <p:nvPr/>
        </p:nvSpPr>
        <p:spPr>
          <a:xfrm>
            <a:off x="76200" y="228600"/>
            <a:ext cx="12115800" cy="3785652"/>
          </a:xfrm>
          <a:prstGeom prst="rect">
            <a:avLst/>
          </a:prstGeom>
          <a:noFill/>
        </p:spPr>
        <p:txBody>
          <a:bodyPr wrap="square">
            <a:spAutoFit/>
          </a:bodyPr>
          <a:lstStyle/>
          <a:p>
            <a:r>
              <a:rPr lang="en-US" sz="4800" i="1" dirty="0">
                <a:latin typeface="Times New Roman" panose="02020603050405020304" pitchFamily="18" charset="0"/>
                <a:cs typeface="Times New Roman" panose="02020603050405020304" pitchFamily="18" charset="0"/>
              </a:rPr>
              <a:t>The Priest stands and says</a:t>
            </a:r>
          </a:p>
          <a:p>
            <a:r>
              <a:rPr lang="en-US" sz="4800" dirty="0">
                <a:latin typeface="Times New Roman" panose="02020603050405020304" pitchFamily="18" charset="0"/>
                <a:cs typeface="Times New Roman" panose="02020603050405020304" pitchFamily="18" charset="0"/>
              </a:rPr>
              <a:t>Almighty God have mercy on you, forgive you all your sins through our Lord Jesus Christ, strengthen you in all goodness, and by the power of the Holy Spirit keep you in eternal life. </a:t>
            </a:r>
            <a:r>
              <a:rPr lang="en-US" sz="4800" i="1" dirty="0">
                <a:solidFill>
                  <a:srgbClr val="FFFF00"/>
                </a:solidFill>
                <a:latin typeface="Times New Roman" panose="02020603050405020304" pitchFamily="18" charset="0"/>
                <a:cs typeface="Times New Roman" panose="02020603050405020304" pitchFamily="18" charset="0"/>
              </a:rPr>
              <a:t>Amen</a:t>
            </a:r>
            <a:r>
              <a:rPr lang="en-US" sz="48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305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A348B0-5E41-44D1-A7F6-D823B3D40233}"/>
              </a:ext>
            </a:extLst>
          </p:cNvPr>
          <p:cNvSpPr txBox="1"/>
          <p:nvPr/>
        </p:nvSpPr>
        <p:spPr>
          <a:xfrm>
            <a:off x="0" y="76201"/>
            <a:ext cx="12192000" cy="6494085"/>
          </a:xfrm>
          <a:prstGeom prst="rect">
            <a:avLst/>
          </a:prstGeom>
          <a:noFill/>
        </p:spPr>
        <p:txBody>
          <a:bodyPr wrap="square">
            <a:spAutoFit/>
          </a:bodyPr>
          <a:lstStyle/>
          <a:p>
            <a:r>
              <a:rPr lang="en-US" sz="3800" b="1" dirty="0">
                <a:latin typeface="Times New Roman" panose="02020603050405020304" pitchFamily="18" charset="0"/>
                <a:cs typeface="Times New Roman" panose="02020603050405020304" pitchFamily="18" charset="0"/>
              </a:rPr>
              <a:t>THE PEACE </a:t>
            </a:r>
          </a:p>
          <a:p>
            <a:r>
              <a:rPr lang="en-US" sz="3000" i="1" dirty="0">
                <a:latin typeface="Times New Roman" panose="02020603050405020304" pitchFamily="18" charset="0"/>
                <a:cs typeface="Times New Roman" panose="02020603050405020304" pitchFamily="18" charset="0"/>
              </a:rPr>
              <a:t>All stand. </a:t>
            </a:r>
          </a:p>
          <a:p>
            <a:endParaRPr lang="en-US" sz="3800" dirty="0">
              <a:latin typeface="Times New Roman" panose="02020603050405020304" pitchFamily="18" charset="0"/>
              <a:cs typeface="Times New Roman" panose="02020603050405020304" pitchFamily="18" charset="0"/>
            </a:endParaRPr>
          </a:p>
          <a:p>
            <a:r>
              <a:rPr lang="en-US" sz="4800" i="1" dirty="0">
                <a:latin typeface="Times New Roman" panose="02020603050405020304" pitchFamily="18" charset="0"/>
                <a:cs typeface="Times New Roman" panose="02020603050405020304" pitchFamily="18" charset="0"/>
              </a:rPr>
              <a:t>Celebrant</a:t>
            </a:r>
            <a:r>
              <a:rPr lang="en-US" sz="4800" dirty="0">
                <a:latin typeface="Times New Roman" panose="02020603050405020304" pitchFamily="18" charset="0"/>
                <a:cs typeface="Times New Roman" panose="02020603050405020304" pitchFamily="18" charset="0"/>
              </a:rPr>
              <a:t> 	The peace of the Lord be always with    you. </a:t>
            </a:r>
          </a:p>
          <a:p>
            <a:r>
              <a:rPr lang="en-US" sz="4800" i="1" dirty="0">
                <a:latin typeface="Times New Roman" panose="02020603050405020304" pitchFamily="18" charset="0"/>
                <a:cs typeface="Times New Roman" panose="02020603050405020304" pitchFamily="18" charset="0"/>
              </a:rPr>
              <a:t>People</a:t>
            </a:r>
            <a:r>
              <a:rPr lang="en-US" sz="4800" dirty="0">
                <a:latin typeface="Times New Roman" panose="02020603050405020304" pitchFamily="18" charset="0"/>
                <a:cs typeface="Times New Roman" panose="02020603050405020304" pitchFamily="18" charset="0"/>
              </a:rPr>
              <a:t> 		</a:t>
            </a:r>
            <a:r>
              <a:rPr lang="en-US" sz="4800" i="1" dirty="0">
                <a:solidFill>
                  <a:srgbClr val="FFFF00"/>
                </a:solidFill>
                <a:latin typeface="Times New Roman" panose="02020603050405020304" pitchFamily="18" charset="0"/>
                <a:cs typeface="Times New Roman" panose="02020603050405020304" pitchFamily="18" charset="0"/>
              </a:rPr>
              <a:t>And also with you. </a:t>
            </a:r>
          </a:p>
          <a:p>
            <a:endParaRPr lang="en-US" sz="4800" dirty="0">
              <a:solidFill>
                <a:schemeClr val="accent2">
                  <a:lumMod val="60000"/>
                  <a:lumOff val="40000"/>
                </a:schemeClr>
              </a:solidFill>
              <a:latin typeface="Times New Roman" panose="02020603050405020304" pitchFamily="18" charset="0"/>
              <a:cs typeface="Times New Roman" panose="02020603050405020304" pitchFamily="18" charset="0"/>
            </a:endParaRPr>
          </a:p>
          <a:p>
            <a:endParaRPr lang="en-US" sz="3800"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Then the Ministers and the People may greet one another in the name of the Lord.</a:t>
            </a:r>
          </a:p>
        </p:txBody>
      </p:sp>
    </p:spTree>
    <p:extLst>
      <p:ext uri="{BB962C8B-B14F-4D97-AF65-F5344CB8AC3E}">
        <p14:creationId xmlns:p14="http://schemas.microsoft.com/office/powerpoint/2010/main" val="1224765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C8016-CBEC-4B3C-083C-10495D86D5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3C3D15-C0D5-C1B1-CB10-F05939CF2923}"/>
              </a:ext>
            </a:extLst>
          </p:cNvPr>
          <p:cNvSpPr txBox="1"/>
          <p:nvPr/>
        </p:nvSpPr>
        <p:spPr>
          <a:xfrm>
            <a:off x="1600200" y="76201"/>
            <a:ext cx="8991600" cy="1323439"/>
          </a:xfrm>
          <a:prstGeom prst="rect">
            <a:avLst/>
          </a:prstGeom>
          <a:noFill/>
        </p:spPr>
        <p:txBody>
          <a:bodyPr wrap="square">
            <a:spAutoFit/>
          </a:bodyPr>
          <a:lstStyle/>
          <a:p>
            <a:endParaRPr lang="en-US" sz="4000" dirty="0"/>
          </a:p>
          <a:p>
            <a:endParaRPr lang="en-US" sz="4000" dirty="0"/>
          </a:p>
        </p:txBody>
      </p:sp>
      <p:sp>
        <p:nvSpPr>
          <p:cNvPr id="4" name="TextBox 3">
            <a:extLst>
              <a:ext uri="{FF2B5EF4-FFF2-40B4-BE49-F238E27FC236}">
                <a16:creationId xmlns:a16="http://schemas.microsoft.com/office/drawing/2014/main" id="{62C2C900-B080-B699-D4D8-B26D605AB972}"/>
              </a:ext>
            </a:extLst>
          </p:cNvPr>
          <p:cNvSpPr txBox="1"/>
          <p:nvPr/>
        </p:nvSpPr>
        <p:spPr>
          <a:xfrm>
            <a:off x="0" y="0"/>
            <a:ext cx="11963400" cy="8987076"/>
          </a:xfrm>
          <a:prstGeom prst="rect">
            <a:avLst/>
          </a:prstGeom>
          <a:noFill/>
        </p:spPr>
        <p:txBody>
          <a:bodyPr wrap="square" lIns="91440" tIns="45720" rIns="91440" bIns="45720" anchor="t">
            <a:spAutoFit/>
          </a:bodyPr>
          <a:lstStyle/>
          <a:p>
            <a:r>
              <a:rPr lang="en-US" sz="5400" b="1" dirty="0">
                <a:latin typeface="Times New Roman" panose="02020603050405020304" pitchFamily="18" charset="0"/>
                <a:cs typeface="Times New Roman" panose="02020603050405020304" pitchFamily="18" charset="0"/>
              </a:rPr>
              <a:t>The Holy Communion </a:t>
            </a:r>
          </a:p>
          <a:p>
            <a:endParaRPr lang="en-US" sz="5400" b="1" dirty="0">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cs typeface="Times New Roman" panose="02020603050405020304" pitchFamily="18" charset="0"/>
              </a:rPr>
              <a:t>OFFERTORY SENTENCE and OFFERTORY</a:t>
            </a:r>
          </a:p>
          <a:p>
            <a:pPr algn="ctr"/>
            <a:endParaRPr lang="en-US" sz="5400" dirty="0">
              <a:latin typeface="Times New Roman" panose="02020603050405020304" pitchFamily="18" charset="0"/>
              <a:cs typeface="Times New Roman" panose="02020603050405020304" pitchFamily="18" charset="0"/>
            </a:endParaRPr>
          </a:p>
          <a:p>
            <a:pPr algn="ctr"/>
            <a:r>
              <a:rPr lang="en-US" sz="5400" i="1" dirty="0">
                <a:latin typeface="Times New Roman" panose="02020603050405020304" pitchFamily="18" charset="0"/>
                <a:cs typeface="Times New Roman" panose="02020603050405020304" pitchFamily="18" charset="0"/>
              </a:rPr>
              <a:t>Simple Gifts</a:t>
            </a:r>
          </a:p>
          <a:p>
            <a:pPr algn="ctr"/>
            <a:r>
              <a:rPr lang="en-US" sz="5400" dirty="0">
                <a:latin typeface="Times New Roman" panose="02020603050405020304" pitchFamily="18" charset="0"/>
                <a:cs typeface="Times New Roman" panose="02020603050405020304" pitchFamily="18" charset="0"/>
              </a:rPr>
              <a:t>Traditional </a:t>
            </a:r>
            <a:r>
              <a:rPr lang="en-US" sz="5400">
                <a:latin typeface="Times New Roman" panose="02020603050405020304" pitchFamily="18" charset="0"/>
                <a:cs typeface="Times New Roman" panose="02020603050405020304" pitchFamily="18" charset="0"/>
              </a:rPr>
              <a:t>Shaker Song</a:t>
            </a:r>
          </a:p>
          <a:p>
            <a:pPr algn="ctr"/>
            <a:r>
              <a:rPr lang="en-US" sz="5400">
                <a:latin typeface="Times New Roman" panose="02020603050405020304" pitchFamily="18" charset="0"/>
                <a:cs typeface="Times New Roman" panose="02020603050405020304" pitchFamily="18" charset="0"/>
              </a:rPr>
              <a:t>arr</a:t>
            </a:r>
            <a:r>
              <a:rPr lang="en-US" sz="5400" dirty="0">
                <a:latin typeface="Times New Roman" panose="02020603050405020304" pitchFamily="18" charset="0"/>
                <a:cs typeface="Times New Roman" panose="02020603050405020304" pitchFamily="18" charset="0"/>
              </a:rPr>
              <a:t>. Robert Lehman</a:t>
            </a:r>
          </a:p>
          <a:p>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a:t>
            </a:r>
          </a:p>
          <a:p>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17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E98F-A24A-EDB4-F4D9-219E6CE126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B45694-E90C-3508-A145-185B14781570}"/>
              </a:ext>
            </a:extLst>
          </p:cNvPr>
          <p:cNvSpPr txBox="1"/>
          <p:nvPr/>
        </p:nvSpPr>
        <p:spPr>
          <a:xfrm>
            <a:off x="1600200" y="76201"/>
            <a:ext cx="8991600" cy="1323439"/>
          </a:xfrm>
          <a:prstGeom prst="rect">
            <a:avLst/>
          </a:prstGeom>
          <a:noFill/>
        </p:spPr>
        <p:txBody>
          <a:bodyPr wrap="square">
            <a:spAutoFit/>
          </a:bodyPr>
          <a:lstStyle/>
          <a:p>
            <a:endParaRPr lang="en-US" sz="4000" dirty="0"/>
          </a:p>
          <a:p>
            <a:endParaRPr lang="en-US" sz="4000" dirty="0"/>
          </a:p>
        </p:txBody>
      </p:sp>
      <p:sp>
        <p:nvSpPr>
          <p:cNvPr id="4" name="TextBox 3">
            <a:extLst>
              <a:ext uri="{FF2B5EF4-FFF2-40B4-BE49-F238E27FC236}">
                <a16:creationId xmlns:a16="http://schemas.microsoft.com/office/drawing/2014/main" id="{FAB4ECA9-4E1B-8A4A-1055-368FE1854993}"/>
              </a:ext>
            </a:extLst>
          </p:cNvPr>
          <p:cNvSpPr txBox="1"/>
          <p:nvPr/>
        </p:nvSpPr>
        <p:spPr>
          <a:xfrm>
            <a:off x="0" y="0"/>
            <a:ext cx="11963400" cy="6832640"/>
          </a:xfrm>
          <a:prstGeom prst="rect">
            <a:avLst/>
          </a:prstGeom>
          <a:noFill/>
        </p:spPr>
        <p:txBody>
          <a:bodyPr wrap="square" lIns="91440" tIns="45720" rIns="91440" bIns="45720" anchor="t">
            <a:spAutoFit/>
          </a:bodyPr>
          <a:lstStyle/>
          <a:p>
            <a:pPr algn="ctr"/>
            <a:endParaRPr lang="en-US" sz="4800" i="1" dirty="0">
              <a:latin typeface="Times New Roman" panose="02020603050405020304" pitchFamily="18" charset="0"/>
              <a:cs typeface="Times New Roman" panose="02020603050405020304" pitchFamily="18" charset="0"/>
            </a:endParaRPr>
          </a:p>
          <a:p>
            <a:pPr algn="ctr"/>
            <a:r>
              <a:rPr lang="en-US" sz="4400" i="1" dirty="0">
                <a:latin typeface="Times New Roman" panose="02020603050405020304" pitchFamily="18" charset="0"/>
                <a:cs typeface="Times New Roman" panose="02020603050405020304" pitchFamily="18" charset="0"/>
              </a:rPr>
              <a:t>'Tis the gift to be simple, 'tis the gift to be free,</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'Tis the gift to come down where we ought to be;</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And when we find ourselves in the place just right,</a:t>
            </a:r>
            <a:br>
              <a:rPr lang="en-US" sz="4400" i="1" dirty="0">
                <a:latin typeface="Times New Roman" panose="02020603050405020304" pitchFamily="18" charset="0"/>
                <a:cs typeface="Times New Roman" panose="02020603050405020304" pitchFamily="18" charset="0"/>
              </a:rPr>
            </a:br>
            <a:r>
              <a:rPr lang="en-US" sz="4400" i="1" dirty="0" err="1">
                <a:latin typeface="Times New Roman" panose="02020603050405020304" pitchFamily="18" charset="0"/>
                <a:cs typeface="Times New Roman" panose="02020603050405020304" pitchFamily="18" charset="0"/>
              </a:rPr>
              <a:t>'Twill</a:t>
            </a:r>
            <a:r>
              <a:rPr lang="en-US" sz="4400" i="1" dirty="0">
                <a:latin typeface="Times New Roman" panose="02020603050405020304" pitchFamily="18" charset="0"/>
                <a:cs typeface="Times New Roman" panose="02020603050405020304" pitchFamily="18" charset="0"/>
              </a:rPr>
              <a:t> be in the valley of love and delight.</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When true simplicity is gained,</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To bow and to bend we shan't be ashamed;</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to turn, turn, will be our delight.</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Till by turning, turning we come round right. </a:t>
            </a:r>
          </a:p>
          <a:p>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932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400348-F3DA-40D5-9B43-6B31AAE227F7}"/>
              </a:ext>
            </a:extLst>
          </p:cNvPr>
          <p:cNvSpPr txBox="1"/>
          <p:nvPr/>
        </p:nvSpPr>
        <p:spPr>
          <a:xfrm>
            <a:off x="1638300" y="685800"/>
            <a:ext cx="8915400" cy="3447098"/>
          </a:xfrm>
          <a:prstGeom prst="rect">
            <a:avLst/>
          </a:prstGeom>
          <a:noFill/>
        </p:spPr>
        <p:txBody>
          <a:bodyPr wrap="square">
            <a:spAutoFit/>
          </a:bodyPr>
          <a:lstStyle/>
          <a:p>
            <a:pPr algn="ctr"/>
            <a:r>
              <a:rPr lang="en-US" sz="4000" b="1" cap="all" dirty="0">
                <a:latin typeface="Times New Roman" panose="02020603050405020304" pitchFamily="18" charset="0"/>
                <a:ea typeface="Times New Roman" panose="02020603050405020304" pitchFamily="18" charset="0"/>
              </a:rPr>
              <a:t>Doxology</a:t>
            </a:r>
            <a:endParaRPr lang="en-US" sz="4000" dirty="0">
              <a:latin typeface="Times New Roman" panose="02020603050405020304" pitchFamily="18" charset="0"/>
              <a:ea typeface="Times New Roman" panose="02020603050405020304" pitchFamily="18" charset="0"/>
            </a:endParaRPr>
          </a:p>
          <a:p>
            <a:r>
              <a:rPr lang="en-US" i="1" cap="all"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ctr"/>
            <a:r>
              <a:rPr lang="en-US" sz="4000" i="1" dirty="0">
                <a:latin typeface="Times New Roman" panose="02020603050405020304" pitchFamily="18" charset="0"/>
              </a:rPr>
              <a:t>Praise God, from whom all blessings flow;</a:t>
            </a:r>
            <a:br>
              <a:rPr lang="en-US" sz="4000" i="1" dirty="0">
                <a:latin typeface="Times New Roman" panose="02020603050405020304" pitchFamily="18" charset="0"/>
              </a:rPr>
            </a:br>
            <a:r>
              <a:rPr lang="en-US" sz="4000" i="1" dirty="0">
                <a:latin typeface="Times New Roman" panose="02020603050405020304" pitchFamily="18" charset="0"/>
              </a:rPr>
              <a:t>praise him, all creatures here below;</a:t>
            </a:r>
            <a:br>
              <a:rPr lang="en-US" sz="4000" i="1" dirty="0">
                <a:latin typeface="Times New Roman" panose="02020603050405020304" pitchFamily="18" charset="0"/>
              </a:rPr>
            </a:br>
            <a:r>
              <a:rPr lang="en-US" sz="4000" i="1" dirty="0">
                <a:latin typeface="Times New Roman" panose="02020603050405020304" pitchFamily="18" charset="0"/>
              </a:rPr>
              <a:t>praise him above, ye heavenly host:</a:t>
            </a:r>
            <a:br>
              <a:rPr lang="en-US" sz="4000" i="1" dirty="0">
                <a:latin typeface="Times New Roman" panose="02020603050405020304" pitchFamily="18" charset="0"/>
              </a:rPr>
            </a:br>
            <a:r>
              <a:rPr lang="en-US" sz="4000" i="1" dirty="0">
                <a:latin typeface="Times New Roman" panose="02020603050405020304" pitchFamily="18" charset="0"/>
              </a:rPr>
              <a:t>praise Father, Son, and Holy Ghost</a:t>
            </a:r>
            <a:r>
              <a:rPr lang="en-US" i="1"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5184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2ED29-59B3-467E-BCE6-0CD563EB365C}"/>
              </a:ext>
            </a:extLst>
          </p:cNvPr>
          <p:cNvPicPr>
            <a:picLocks noChangeAspect="1"/>
          </p:cNvPicPr>
          <p:nvPr/>
        </p:nvPicPr>
        <p:blipFill>
          <a:blip r:embed="rId2"/>
          <a:stretch>
            <a:fillRect/>
          </a:stretch>
        </p:blipFill>
        <p:spPr>
          <a:xfrm>
            <a:off x="1613115" y="1371600"/>
            <a:ext cx="8965769" cy="3962400"/>
          </a:xfrm>
          <a:prstGeom prst="rect">
            <a:avLst/>
          </a:prstGeom>
        </p:spPr>
      </p:pic>
      <p:sp>
        <p:nvSpPr>
          <p:cNvPr id="4" name="TextBox 3">
            <a:extLst>
              <a:ext uri="{FF2B5EF4-FFF2-40B4-BE49-F238E27FC236}">
                <a16:creationId xmlns:a16="http://schemas.microsoft.com/office/drawing/2014/main" id="{19E4A017-5BB1-4969-BFFA-D34B6EC5A1FA}"/>
              </a:ext>
            </a:extLst>
          </p:cNvPr>
          <p:cNvSpPr txBox="1"/>
          <p:nvPr/>
        </p:nvSpPr>
        <p:spPr>
          <a:xfrm>
            <a:off x="762000" y="152400"/>
            <a:ext cx="10287000" cy="830997"/>
          </a:xfrm>
          <a:prstGeom prst="rect">
            <a:avLst/>
          </a:prstGeom>
          <a:noFill/>
        </p:spPr>
        <p:txBody>
          <a:bodyPr wrap="square">
            <a:spAutoFit/>
          </a:bodyPr>
          <a:lstStyle/>
          <a:p>
            <a:r>
              <a:rPr lang="en-US" sz="4800" b="1" i="1" dirty="0">
                <a:latin typeface="Times New Roman" panose="02020603050405020304" pitchFamily="18" charset="0"/>
                <a:ea typeface="Times New Roman" panose="02020603050405020304" pitchFamily="18" charset="0"/>
              </a:rPr>
              <a:t>The people remain standing       </a:t>
            </a:r>
            <a:r>
              <a:rPr lang="en-US" sz="4800" b="1" dirty="0">
                <a:latin typeface="Times New Roman" panose="02020603050405020304" pitchFamily="18" charset="0"/>
                <a:ea typeface="Times New Roman" panose="02020603050405020304" pitchFamily="18" charset="0"/>
              </a:rPr>
              <a:t>(</a:t>
            </a:r>
            <a:r>
              <a:rPr lang="en-US" sz="4800" b="1" i="1" dirty="0">
                <a:latin typeface="Times New Roman" panose="02020603050405020304" pitchFamily="18" charset="0"/>
                <a:ea typeface="Times New Roman" panose="02020603050405020304" pitchFamily="18" charset="0"/>
              </a:rPr>
              <a:t>S 120)</a:t>
            </a:r>
          </a:p>
        </p:txBody>
      </p:sp>
    </p:spTree>
    <p:extLst>
      <p:ext uri="{BB962C8B-B14F-4D97-AF65-F5344CB8AC3E}">
        <p14:creationId xmlns:p14="http://schemas.microsoft.com/office/powerpoint/2010/main" val="3684391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4146B-3B88-4846-928F-B3E6659B1AE7}"/>
              </a:ext>
            </a:extLst>
          </p:cNvPr>
          <p:cNvPicPr>
            <a:picLocks noChangeAspect="1"/>
          </p:cNvPicPr>
          <p:nvPr/>
        </p:nvPicPr>
        <p:blipFill>
          <a:blip r:embed="rId2"/>
          <a:stretch>
            <a:fillRect/>
          </a:stretch>
        </p:blipFill>
        <p:spPr>
          <a:xfrm>
            <a:off x="1593577" y="1600201"/>
            <a:ext cx="9004847" cy="3657599"/>
          </a:xfrm>
          <a:prstGeom prst="rect">
            <a:avLst/>
          </a:prstGeom>
        </p:spPr>
      </p:pic>
    </p:spTree>
    <p:extLst>
      <p:ext uri="{BB962C8B-B14F-4D97-AF65-F5344CB8AC3E}">
        <p14:creationId xmlns:p14="http://schemas.microsoft.com/office/powerpoint/2010/main" val="1156785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156D4F-0C35-4D14-B089-E65B3F38569C}"/>
              </a:ext>
            </a:extLst>
          </p:cNvPr>
          <p:cNvSpPr txBox="1"/>
          <p:nvPr/>
        </p:nvSpPr>
        <p:spPr>
          <a:xfrm>
            <a:off x="114300" y="11229"/>
            <a:ext cx="11963400" cy="7555915"/>
          </a:xfrm>
          <a:prstGeom prst="rect">
            <a:avLst/>
          </a:prstGeom>
          <a:noFill/>
        </p:spPr>
        <p:txBody>
          <a:bodyPr wrap="square">
            <a:spAutoFit/>
          </a:bodyPr>
          <a:lstStyle/>
          <a:p>
            <a:r>
              <a:rPr lang="en-US" sz="3000" i="1" dirty="0">
                <a:latin typeface="Times New Roman" panose="02020603050405020304" pitchFamily="18" charset="0"/>
                <a:cs typeface="Times New Roman" panose="02020603050405020304" pitchFamily="18" charset="0"/>
              </a:rPr>
              <a:t>Facing the Holy Table, the Celebrant proceeds </a:t>
            </a:r>
          </a:p>
          <a:p>
            <a:pPr marL="0" marR="0">
              <a:spcAft>
                <a:spcPts val="600"/>
              </a:spcAft>
              <a:buNone/>
            </a:pPr>
            <a:r>
              <a:rPr lang="en-US" sz="4400" dirty="0">
                <a:effectLst/>
                <a:latin typeface="Times New Roman" panose="02020603050405020304" pitchFamily="18" charset="0"/>
                <a:ea typeface="Times New Roman" panose="02020603050405020304" pitchFamily="18" charset="0"/>
              </a:rPr>
              <a:t>It is right, and a good and joyful thing, always and everywhere to give thanks to you, Father Almighty, Creator of heaven and earth.</a:t>
            </a:r>
          </a:p>
          <a:p>
            <a:pPr marL="0" marR="0">
              <a:spcAft>
                <a:spcPts val="600"/>
              </a:spcAft>
              <a:buNone/>
            </a:pPr>
            <a:endParaRPr lang="en-US" sz="4400" dirty="0">
              <a:effectLst/>
              <a:latin typeface="Times New Roman" panose="02020603050405020304" pitchFamily="18" charset="0"/>
              <a:ea typeface="Times New Roman" panose="02020603050405020304" pitchFamily="18" charset="0"/>
            </a:endParaRPr>
          </a:p>
          <a:p>
            <a:pPr marL="0" marR="0">
              <a:spcAft>
                <a:spcPts val="600"/>
              </a:spcAft>
            </a:pPr>
            <a:r>
              <a:rPr lang="en-US" sz="4400" dirty="0">
                <a:effectLst/>
                <a:latin typeface="Times New Roman" panose="02020603050405020304" pitchFamily="18" charset="0"/>
                <a:ea typeface="Times New Roman" panose="02020603050405020304" pitchFamily="18" charset="0"/>
              </a:rPr>
              <a:t>Through Jesus Christ our Lord; who on the first day of the week overcame death and the grave, and by his glorious resurrection opened to us the way of everlasting life.</a:t>
            </a:r>
          </a:p>
          <a:p>
            <a:endParaRPr lang="en-US" sz="4400" dirty="0">
              <a:effectLst/>
              <a:latin typeface="Times New Roman" panose="02020603050405020304" pitchFamily="18" charset="0"/>
              <a:ea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909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E361D1-C038-FF6B-F5CB-14E937CA0943}"/>
              </a:ext>
            </a:extLst>
          </p:cNvPr>
          <p:cNvSpPr txBox="1"/>
          <p:nvPr/>
        </p:nvSpPr>
        <p:spPr>
          <a:xfrm>
            <a:off x="-76200" y="0"/>
            <a:ext cx="12268200" cy="4154984"/>
          </a:xfrm>
          <a:prstGeom prst="rect">
            <a:avLst/>
          </a:prstGeom>
          <a:noFill/>
        </p:spPr>
        <p:txBody>
          <a:bodyPr wrap="square">
            <a:spAutoFit/>
          </a:bodyPr>
          <a:lstStyle/>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Therefore we praise you, joining our voices with Angels and Archangels and with all the company of heaven, who for ever sing this hymn to proclaim the glory of your Name:</a:t>
            </a:r>
          </a:p>
        </p:txBody>
      </p:sp>
    </p:spTree>
    <p:extLst>
      <p:ext uri="{BB962C8B-B14F-4D97-AF65-F5344CB8AC3E}">
        <p14:creationId xmlns:p14="http://schemas.microsoft.com/office/powerpoint/2010/main" val="107794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383A09D-32AF-F899-0B76-F16263D909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A34BA9-8F80-AC8A-FAFC-8C9672366B56}"/>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up of a music note&#10;&#10;AI-generated content may be incorrect.">
            <a:extLst>
              <a:ext uri="{FF2B5EF4-FFF2-40B4-BE49-F238E27FC236}">
                <a16:creationId xmlns:a16="http://schemas.microsoft.com/office/drawing/2014/main" id="{7E98F073-1C30-BD7A-5682-01CD51683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237"/>
            <a:ext cx="12192000" cy="2257778"/>
          </a:xfrm>
          <a:prstGeom prst="rect">
            <a:avLst/>
          </a:prstGeom>
        </p:spPr>
      </p:pic>
      <p:pic>
        <p:nvPicPr>
          <p:cNvPr id="7" name="Picture 6" descr="A black and white image of a musical note&#10;&#10;AI-generated content may be incorrect.">
            <a:extLst>
              <a:ext uri="{FF2B5EF4-FFF2-40B4-BE49-F238E27FC236}">
                <a16:creationId xmlns:a16="http://schemas.microsoft.com/office/drawing/2014/main" id="{56D2F1FA-FC61-70B6-6E78-516FDE932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12192000" cy="2432379"/>
          </a:xfrm>
          <a:prstGeom prst="rect">
            <a:avLst/>
          </a:prstGeom>
        </p:spPr>
      </p:pic>
    </p:spTree>
    <p:extLst>
      <p:ext uri="{BB962C8B-B14F-4D97-AF65-F5344CB8AC3E}">
        <p14:creationId xmlns:p14="http://schemas.microsoft.com/office/powerpoint/2010/main" val="1483941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BBDA7-F8F6-4533-9CD8-B1A46AF8E820}"/>
              </a:ext>
            </a:extLst>
          </p:cNvPr>
          <p:cNvSpPr txBox="1"/>
          <p:nvPr/>
        </p:nvSpPr>
        <p:spPr>
          <a:xfrm>
            <a:off x="228600" y="76201"/>
            <a:ext cx="11734800" cy="1877437"/>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SANCTUS        Holy, holy, holy            </a:t>
            </a:r>
            <a:r>
              <a:rPr lang="en-US" sz="4800" dirty="0">
                <a:latin typeface="Times New Roman" panose="02020603050405020304" pitchFamily="18" charset="0"/>
                <a:cs typeface="Times New Roman" panose="02020603050405020304" pitchFamily="18" charset="0"/>
              </a:rPr>
              <a:t>(S 129) </a:t>
            </a:r>
          </a:p>
          <a:p>
            <a:r>
              <a:rPr lang="en-US" sz="3000" i="1" dirty="0">
                <a:latin typeface="Times New Roman" panose="02020603050405020304" pitchFamily="18" charset="0"/>
                <a:cs typeface="Times New Roman" panose="02020603050405020304" pitchFamily="18" charset="0"/>
              </a:rPr>
              <a:t>Celebrant and People  </a:t>
            </a:r>
          </a:p>
          <a:p>
            <a:endParaRPr lang="en-US" sz="3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B37025D-46ED-8104-1B6F-891FBF4D6AFE}"/>
              </a:ext>
            </a:extLst>
          </p:cNvPr>
          <p:cNvSpPr txBox="1"/>
          <p:nvPr/>
        </p:nvSpPr>
        <p:spPr>
          <a:xfrm>
            <a:off x="-152400" y="1447800"/>
            <a:ext cx="12344400" cy="4524315"/>
          </a:xfrm>
          <a:prstGeom prst="rect">
            <a:avLst/>
          </a:prstGeom>
          <a:noFill/>
        </p:spPr>
        <p:txBody>
          <a:bodyPr wrap="square">
            <a:spAutoFit/>
          </a:bodyPr>
          <a:lstStyle/>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Holy, holy, holy Lord, God of power and might,</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heaven and earth are full of your glory.</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Hosanna in the highest.</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Blessed is he who comes in the name of the Lord.</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Hosanna in the highest.</a:t>
            </a:r>
          </a:p>
        </p:txBody>
      </p:sp>
    </p:spTree>
    <p:extLst>
      <p:ext uri="{BB962C8B-B14F-4D97-AF65-F5344CB8AC3E}">
        <p14:creationId xmlns:p14="http://schemas.microsoft.com/office/powerpoint/2010/main" val="2635028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17FB6-CA1C-05DC-DE7E-F0FD090CC8A3}"/>
              </a:ext>
            </a:extLst>
          </p:cNvPr>
          <p:cNvSpPr txBox="1"/>
          <p:nvPr/>
        </p:nvSpPr>
        <p:spPr>
          <a:xfrm>
            <a:off x="381000" y="-79653"/>
            <a:ext cx="11811000" cy="1477328"/>
          </a:xfrm>
          <a:prstGeom prst="rect">
            <a:avLst/>
          </a:prstGeom>
          <a:noFill/>
        </p:spPr>
        <p:txBody>
          <a:bodyPr wrap="square">
            <a:spAutoFit/>
          </a:bodyPr>
          <a:lstStyle/>
          <a:p>
            <a:r>
              <a:rPr lang="en-US" sz="3000" i="1" dirty="0">
                <a:latin typeface="Times New Roman" panose="02020603050405020304" pitchFamily="18" charset="0"/>
                <a:cs typeface="Times New Roman" panose="02020603050405020304" pitchFamily="18" charset="0"/>
              </a:rPr>
              <a:t>The People stand or kneel.</a:t>
            </a:r>
          </a:p>
          <a:p>
            <a:r>
              <a:rPr lang="en-US" sz="3000" i="1" dirty="0">
                <a:latin typeface="Times New Roman" panose="02020603050405020304" pitchFamily="18" charset="0"/>
                <a:cs typeface="Times New Roman" panose="02020603050405020304" pitchFamily="18" charset="0"/>
              </a:rPr>
              <a:t>The Celebrant continues</a:t>
            </a:r>
          </a:p>
          <a:p>
            <a:endParaRPr lang="en-US" sz="3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DB502A-C78D-736F-EDAE-215837C40A27}"/>
              </a:ext>
            </a:extLst>
          </p:cNvPr>
          <p:cNvSpPr txBox="1"/>
          <p:nvPr/>
        </p:nvSpPr>
        <p:spPr>
          <a:xfrm>
            <a:off x="-76200" y="838200"/>
            <a:ext cx="12268200" cy="5262979"/>
          </a:xfrm>
          <a:prstGeom prst="rect">
            <a:avLst/>
          </a:prstGeom>
          <a:noFill/>
        </p:spPr>
        <p:txBody>
          <a:bodyPr wrap="square">
            <a:spAutoFit/>
          </a:bodyPr>
          <a:lstStyle/>
          <a:p>
            <a:r>
              <a:rPr lang="en-US" sz="4800" dirty="0">
                <a:latin typeface="Times New Roman" panose="02020603050405020304" pitchFamily="18" charset="0"/>
                <a:cs typeface="Times New Roman" panose="02020603050405020304" pitchFamily="18" charset="0"/>
              </a:rPr>
              <a:t>Holy and gracious Father: In your infinite love you made us for yourself; and, when we had fallen into sin and become subject to evil and death, you, in your mercy, sent Jesus Christ, your only and eternal Son, to share our human nature, to live and die as one of us, to reconcile us to you, the God and Father of all.</a:t>
            </a:r>
          </a:p>
        </p:txBody>
      </p:sp>
    </p:spTree>
    <p:extLst>
      <p:ext uri="{BB962C8B-B14F-4D97-AF65-F5344CB8AC3E}">
        <p14:creationId xmlns:p14="http://schemas.microsoft.com/office/powerpoint/2010/main" val="28655074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D3A39-3F4E-A750-7B5D-6B5517D3056D}"/>
              </a:ext>
            </a:extLst>
          </p:cNvPr>
          <p:cNvSpPr txBox="1"/>
          <p:nvPr/>
        </p:nvSpPr>
        <p:spPr>
          <a:xfrm>
            <a:off x="0" y="-76200"/>
            <a:ext cx="12268200" cy="6863417"/>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He stretched out his arms upon the cross, and offered himself in obedience to your will, a perfect sacrifice for the whole world.</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On the night he was handed over to suffering and death, our Lord Jesus Christ took bread; and when he had given thanks to you, he broke it, and gave it to his disciples, and said, “Take, eat: This is my Body, which is given for you. Do this for the remembrance of me.”</a:t>
            </a:r>
          </a:p>
        </p:txBody>
      </p:sp>
    </p:spTree>
    <p:extLst>
      <p:ext uri="{BB962C8B-B14F-4D97-AF65-F5344CB8AC3E}">
        <p14:creationId xmlns:p14="http://schemas.microsoft.com/office/powerpoint/2010/main" val="3571188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6860A1-D976-CB27-0B56-3F32DCA3D74B}"/>
              </a:ext>
            </a:extLst>
          </p:cNvPr>
          <p:cNvSpPr txBox="1"/>
          <p:nvPr/>
        </p:nvSpPr>
        <p:spPr>
          <a:xfrm>
            <a:off x="0" y="-76200"/>
            <a:ext cx="12192000" cy="4154984"/>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After supper he took the cup of wine; and when he had given thanks, he gave it to them, and said, “Drink this, all of you: This is my Blood of the new Covenant, which is shed for you and for many for the forgiveness of sins. Whenever you drink it, do this for the remembrance of me.”</a:t>
            </a:r>
          </a:p>
        </p:txBody>
      </p:sp>
    </p:spTree>
    <p:extLst>
      <p:ext uri="{BB962C8B-B14F-4D97-AF65-F5344CB8AC3E}">
        <p14:creationId xmlns:p14="http://schemas.microsoft.com/office/powerpoint/2010/main" val="1059242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41673-88EA-8621-AAD2-186B9F28B239}"/>
              </a:ext>
            </a:extLst>
          </p:cNvPr>
          <p:cNvSpPr txBox="1"/>
          <p:nvPr/>
        </p:nvSpPr>
        <p:spPr>
          <a:xfrm>
            <a:off x="-76200" y="-76200"/>
            <a:ext cx="12344400" cy="5478423"/>
          </a:xfrm>
          <a:prstGeom prst="rect">
            <a:avLst/>
          </a:prstGeom>
          <a:noFill/>
        </p:spPr>
        <p:txBody>
          <a:bodyPr wrap="square">
            <a:spAutoFit/>
          </a:bodyPr>
          <a:lstStyle/>
          <a:p>
            <a:r>
              <a:rPr lang="en-US" sz="5400" dirty="0">
                <a:latin typeface="Times New Roman" panose="02020603050405020304" pitchFamily="18" charset="0"/>
                <a:cs typeface="Times New Roman" panose="02020603050405020304" pitchFamily="18" charset="0"/>
              </a:rPr>
              <a:t>Therefore we proclaim the mystery of faith:</a:t>
            </a:r>
          </a:p>
          <a:p>
            <a:endParaRPr lang="en-US" sz="54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Celebrant and People</a:t>
            </a:r>
          </a:p>
          <a:p>
            <a:endParaRPr lang="en-US" sz="40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Christ has died.</a:t>
            </a:r>
          </a:p>
          <a:p>
            <a:r>
              <a:rPr lang="en-US" sz="5400" dirty="0">
                <a:latin typeface="Times New Roman" panose="02020603050405020304" pitchFamily="18" charset="0"/>
                <a:cs typeface="Times New Roman" panose="02020603050405020304" pitchFamily="18" charset="0"/>
              </a:rPr>
              <a:t>Christ is risen.</a:t>
            </a:r>
          </a:p>
          <a:p>
            <a:r>
              <a:rPr lang="en-US" sz="5400" dirty="0">
                <a:latin typeface="Times New Roman" panose="02020603050405020304" pitchFamily="18" charset="0"/>
                <a:cs typeface="Times New Roman" panose="02020603050405020304" pitchFamily="18" charset="0"/>
              </a:rPr>
              <a:t>Christ will come again.</a:t>
            </a:r>
          </a:p>
        </p:txBody>
      </p:sp>
    </p:spTree>
    <p:extLst>
      <p:ext uri="{BB962C8B-B14F-4D97-AF65-F5344CB8AC3E}">
        <p14:creationId xmlns:p14="http://schemas.microsoft.com/office/powerpoint/2010/main" val="2333373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181405-6468-69CB-EA6C-ACE2465F1B85}"/>
              </a:ext>
            </a:extLst>
          </p:cNvPr>
          <p:cNvSpPr txBox="1"/>
          <p:nvPr/>
        </p:nvSpPr>
        <p:spPr>
          <a:xfrm>
            <a:off x="0" y="0"/>
            <a:ext cx="12268200" cy="4001095"/>
          </a:xfrm>
          <a:prstGeom prst="rect">
            <a:avLst/>
          </a:prstGeom>
          <a:noFill/>
        </p:spPr>
        <p:txBody>
          <a:bodyPr wrap="square">
            <a:spAutoFit/>
          </a:bodyPr>
          <a:lstStyle/>
          <a:p>
            <a:r>
              <a:rPr lang="en-US" sz="4400" i="1" dirty="0">
                <a:latin typeface="Times New Roman" panose="02020603050405020304" pitchFamily="18" charset="0"/>
                <a:cs typeface="Times New Roman" panose="02020603050405020304" pitchFamily="18" charset="0"/>
              </a:rPr>
              <a:t>The Celebrant continues</a:t>
            </a:r>
          </a:p>
          <a:p>
            <a:endParaRPr lang="en-US" i="1"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We celebrate the memorial of our redemption, O Father, in this sacrifice of praise and thanksgiving. Recalling his death, resurrection, and ascension, we offer you these gifts.</a:t>
            </a:r>
          </a:p>
        </p:txBody>
      </p:sp>
    </p:spTree>
    <p:extLst>
      <p:ext uri="{BB962C8B-B14F-4D97-AF65-F5344CB8AC3E}">
        <p14:creationId xmlns:p14="http://schemas.microsoft.com/office/powerpoint/2010/main" val="1378667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DBF629-32F6-3D0C-7D51-5FDF0E5CFA86}"/>
              </a:ext>
            </a:extLst>
          </p:cNvPr>
          <p:cNvSpPr txBox="1"/>
          <p:nvPr/>
        </p:nvSpPr>
        <p:spPr>
          <a:xfrm>
            <a:off x="0" y="-76200"/>
            <a:ext cx="12192000" cy="6001643"/>
          </a:xfrm>
          <a:prstGeom prst="rect">
            <a:avLst/>
          </a:prstGeom>
          <a:noFill/>
        </p:spPr>
        <p:txBody>
          <a:bodyPr wrap="square">
            <a:spAutoFit/>
          </a:bodyPr>
          <a:lstStyle/>
          <a:p>
            <a:r>
              <a:rPr lang="en-US" sz="4800" dirty="0">
                <a:latin typeface="Times New Roman" panose="02020603050405020304" pitchFamily="18" charset="0"/>
                <a:cs typeface="Times New Roman" panose="02020603050405020304" pitchFamily="18" charset="0"/>
              </a:rPr>
              <a:t>Sanctify them by your Holy Spirit to be for your people the Body and Blood of your Son, the holy food and drink of new and unending life in him. Sanctify us also that we may faithfully receive this holy Sacrament, and serve you in unity, constancy, and peace; and at the last day bring us with all your saints into the joy of your eternal kingdom.</a:t>
            </a:r>
          </a:p>
        </p:txBody>
      </p:sp>
    </p:spTree>
    <p:extLst>
      <p:ext uri="{BB962C8B-B14F-4D97-AF65-F5344CB8AC3E}">
        <p14:creationId xmlns:p14="http://schemas.microsoft.com/office/powerpoint/2010/main" val="1828427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61D4B-5A68-E20A-5A31-FAACE578723B}"/>
              </a:ext>
            </a:extLst>
          </p:cNvPr>
          <p:cNvSpPr txBox="1"/>
          <p:nvPr/>
        </p:nvSpPr>
        <p:spPr>
          <a:xfrm>
            <a:off x="0" y="-76200"/>
            <a:ext cx="12192000" cy="923330"/>
          </a:xfrm>
          <a:prstGeom prst="rect">
            <a:avLst/>
          </a:prstGeom>
          <a:noFill/>
        </p:spPr>
        <p:txBody>
          <a:bodyPr wrap="square">
            <a:spAutoFit/>
          </a:bodyPr>
          <a:lstStyle/>
          <a:p>
            <a:pPr marL="0" marR="0">
              <a:spcBef>
                <a:spcPts val="0"/>
              </a:spcBef>
              <a:spcAft>
                <a:spcPts val="600"/>
              </a:spcAft>
            </a:pPr>
            <a:endParaRPr lang="en-US" sz="5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9272C8A2-A7EC-2C92-986F-8FEFF091431B}"/>
              </a:ext>
            </a:extLst>
          </p:cNvPr>
          <p:cNvSpPr txBox="1"/>
          <p:nvPr/>
        </p:nvSpPr>
        <p:spPr>
          <a:xfrm>
            <a:off x="0" y="-76200"/>
            <a:ext cx="12268200" cy="3046988"/>
          </a:xfrm>
          <a:prstGeom prst="rect">
            <a:avLst/>
          </a:prstGeom>
          <a:noFill/>
        </p:spPr>
        <p:txBody>
          <a:bodyPr wrap="square">
            <a:spAutoFit/>
          </a:bodyPr>
          <a:lstStyle/>
          <a:p>
            <a:r>
              <a:rPr lang="en-US" sz="4800" dirty="0">
                <a:latin typeface="Times New Roman" panose="02020603050405020304" pitchFamily="18" charset="0"/>
                <a:cs typeface="Times New Roman" panose="02020603050405020304" pitchFamily="18" charset="0"/>
              </a:rPr>
              <a:t>All this we ask through your Son Jesus Christ. By him, and with him, and in him, in the unity of the Holy Spirit all honor and glory is yours, Almighty Father, now and for ever. </a:t>
            </a:r>
            <a:r>
              <a:rPr lang="en-US" sz="4800" i="1" dirty="0">
                <a:solidFill>
                  <a:srgbClr val="FFFF00"/>
                </a:solidFill>
                <a:latin typeface="Times New Roman" panose="02020603050405020304" pitchFamily="18" charset="0"/>
                <a:cs typeface="Times New Roman" panose="02020603050405020304" pitchFamily="18" charset="0"/>
              </a:rPr>
              <a:t>AMEN</a:t>
            </a:r>
            <a:r>
              <a:rPr lang="en-US" sz="48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0261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0D2DB2-6FF1-4AAE-9479-9D811288A444}"/>
              </a:ext>
            </a:extLst>
          </p:cNvPr>
          <p:cNvSpPr txBox="1"/>
          <p:nvPr/>
        </p:nvSpPr>
        <p:spPr>
          <a:xfrm>
            <a:off x="0" y="-30332"/>
            <a:ext cx="12115800" cy="7386638"/>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THE LORD’S PRAYER </a:t>
            </a:r>
          </a:p>
          <a:p>
            <a:endParaRPr lang="en-US" sz="38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And now as our Savior Christ has taught us, we are bold to say, </a:t>
            </a:r>
          </a:p>
          <a:p>
            <a:endParaRPr lang="en-US" sz="4000" i="1"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People and Celebrant </a:t>
            </a:r>
          </a:p>
          <a:p>
            <a:pPr algn="ctr"/>
            <a:r>
              <a:rPr lang="en-US" sz="4800" dirty="0">
                <a:solidFill>
                  <a:srgbClr val="FFFF00"/>
                </a:solidFill>
                <a:latin typeface="Times New Roman" panose="02020603050405020304" pitchFamily="18" charset="0"/>
                <a:cs typeface="Times New Roman" panose="02020603050405020304" pitchFamily="18" charset="0"/>
              </a:rPr>
              <a:t>Our Father, who art in heaven,</a:t>
            </a:r>
          </a:p>
          <a:p>
            <a:pPr algn="ctr"/>
            <a:r>
              <a:rPr lang="en-US" sz="4800" dirty="0">
                <a:solidFill>
                  <a:srgbClr val="FFFF00"/>
                </a:solidFill>
                <a:effectLst/>
                <a:latin typeface="Times New Roman" panose="02020603050405020304" pitchFamily="18" charset="0"/>
                <a:cs typeface="Times New Roman" panose="02020603050405020304" pitchFamily="18" charset="0"/>
              </a:rPr>
              <a:t>hallowed be thy Name,</a:t>
            </a:r>
          </a:p>
          <a:p>
            <a:pPr algn="ctr"/>
            <a:r>
              <a:rPr lang="en-US" sz="4800" dirty="0">
                <a:solidFill>
                  <a:srgbClr val="FFFF00"/>
                </a:solidFill>
                <a:effectLst/>
                <a:latin typeface="Times New Roman" panose="02020603050405020304" pitchFamily="18" charset="0"/>
                <a:cs typeface="Times New Roman" panose="02020603050405020304" pitchFamily="18" charset="0"/>
              </a:rPr>
              <a:t>thy kingdom come,</a:t>
            </a:r>
          </a:p>
          <a:p>
            <a:pPr algn="ctr"/>
            <a:r>
              <a:rPr lang="en-US" sz="4800" dirty="0">
                <a:solidFill>
                  <a:srgbClr val="FFFF00"/>
                </a:solidFill>
                <a:effectLst/>
                <a:latin typeface="Times New Roman" panose="02020603050405020304" pitchFamily="18" charset="0"/>
                <a:cs typeface="Times New Roman" panose="02020603050405020304" pitchFamily="18" charset="0"/>
              </a:rPr>
              <a:t>thy will be done, on earth as it is in heaven.</a:t>
            </a:r>
          </a:p>
          <a:p>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664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63A77-ADEA-C8B3-D38E-F4A74F5DE976}"/>
              </a:ext>
            </a:extLst>
          </p:cNvPr>
          <p:cNvSpPr txBox="1"/>
          <p:nvPr/>
        </p:nvSpPr>
        <p:spPr>
          <a:xfrm>
            <a:off x="76200" y="0"/>
            <a:ext cx="11353800" cy="6001643"/>
          </a:xfrm>
          <a:prstGeom prst="rect">
            <a:avLst/>
          </a:prstGeom>
          <a:noFill/>
        </p:spPr>
        <p:txBody>
          <a:bodyPr wrap="square">
            <a:spAutoFit/>
          </a:bodyPr>
          <a:lstStyle/>
          <a:p>
            <a:pPr algn="ctr"/>
            <a:r>
              <a:rPr lang="en-US" sz="4800" dirty="0">
                <a:solidFill>
                  <a:srgbClr val="FFFF00"/>
                </a:solidFill>
                <a:latin typeface="Times New Roman" panose="02020603050405020304" pitchFamily="18" charset="0"/>
                <a:cs typeface="Times New Roman" panose="02020603050405020304" pitchFamily="18" charset="0"/>
              </a:rPr>
              <a:t>Give us this day our daily bread.</a:t>
            </a:r>
          </a:p>
          <a:p>
            <a:pPr algn="ctr"/>
            <a:r>
              <a:rPr lang="en-US" sz="4800" dirty="0">
                <a:solidFill>
                  <a:srgbClr val="FFFF00"/>
                </a:solidFill>
                <a:latin typeface="Times New Roman" panose="02020603050405020304" pitchFamily="18" charset="0"/>
                <a:cs typeface="Times New Roman" panose="02020603050405020304" pitchFamily="18" charset="0"/>
              </a:rPr>
              <a:t>And forgive us our trespasses,</a:t>
            </a:r>
          </a:p>
          <a:p>
            <a:pPr algn="ctr"/>
            <a:r>
              <a:rPr lang="en-US" sz="4800" dirty="0">
                <a:solidFill>
                  <a:srgbClr val="FFFF00"/>
                </a:solidFill>
                <a:effectLst/>
                <a:latin typeface="Times New Roman" panose="02020603050405020304" pitchFamily="18" charset="0"/>
                <a:cs typeface="Times New Roman" panose="02020603050405020304" pitchFamily="18" charset="0"/>
              </a:rPr>
              <a:t>as we forgive those who trespass against us.</a:t>
            </a:r>
          </a:p>
          <a:p>
            <a:pPr algn="ctr"/>
            <a:r>
              <a:rPr lang="en-US" sz="4800" dirty="0">
                <a:solidFill>
                  <a:srgbClr val="FFFF00"/>
                </a:solidFill>
                <a:latin typeface="Times New Roman" panose="02020603050405020304" pitchFamily="18" charset="0"/>
                <a:cs typeface="Times New Roman" panose="02020603050405020304" pitchFamily="18" charset="0"/>
              </a:rPr>
              <a:t>And lead us not into temptation,</a:t>
            </a:r>
          </a:p>
          <a:p>
            <a:pPr algn="ctr"/>
            <a:r>
              <a:rPr lang="en-US" sz="4800" dirty="0">
                <a:solidFill>
                  <a:srgbClr val="FFFF00"/>
                </a:solidFill>
                <a:effectLst/>
                <a:latin typeface="Times New Roman" panose="02020603050405020304" pitchFamily="18" charset="0"/>
                <a:cs typeface="Times New Roman" panose="02020603050405020304" pitchFamily="18" charset="0"/>
              </a:rPr>
              <a:t>but deliver us from evil.</a:t>
            </a:r>
          </a:p>
          <a:p>
            <a:pPr algn="ctr"/>
            <a:r>
              <a:rPr lang="en-US" sz="4800" dirty="0">
                <a:solidFill>
                  <a:srgbClr val="FFFF00"/>
                </a:solidFill>
                <a:latin typeface="Times New Roman" panose="02020603050405020304" pitchFamily="18" charset="0"/>
                <a:cs typeface="Times New Roman" panose="02020603050405020304" pitchFamily="18" charset="0"/>
              </a:rPr>
              <a:t>For thine is the kingdom,</a:t>
            </a:r>
          </a:p>
          <a:p>
            <a:pPr algn="ctr"/>
            <a:r>
              <a:rPr lang="en-US" sz="4800" dirty="0">
                <a:solidFill>
                  <a:srgbClr val="FFFF00"/>
                </a:solidFill>
                <a:effectLst/>
                <a:latin typeface="Times New Roman" panose="02020603050405020304" pitchFamily="18" charset="0"/>
                <a:cs typeface="Times New Roman" panose="02020603050405020304" pitchFamily="18" charset="0"/>
              </a:rPr>
              <a:t>and the power, and the glory,</a:t>
            </a:r>
          </a:p>
          <a:p>
            <a:pPr algn="ctr"/>
            <a:r>
              <a:rPr lang="en-US" sz="4800" dirty="0">
                <a:solidFill>
                  <a:srgbClr val="FFFF00"/>
                </a:solidFill>
                <a:effectLst/>
                <a:latin typeface="Times New Roman" panose="02020603050405020304" pitchFamily="18" charset="0"/>
                <a:cs typeface="Times New Roman" panose="02020603050405020304" pitchFamily="18" charset="0"/>
              </a:rPr>
              <a:t>forever and ever. Amen.</a:t>
            </a:r>
          </a:p>
        </p:txBody>
      </p:sp>
    </p:spTree>
    <p:extLst>
      <p:ext uri="{BB962C8B-B14F-4D97-AF65-F5344CB8AC3E}">
        <p14:creationId xmlns:p14="http://schemas.microsoft.com/office/powerpoint/2010/main" val="82952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38352D6-250F-982E-DB9E-B1837CD9BC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AD4B40-8D84-7204-DAD4-DDD7514814E3}"/>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 up of a line&#10;&#10;AI-generated content may be incorrect.">
            <a:extLst>
              <a:ext uri="{FF2B5EF4-FFF2-40B4-BE49-F238E27FC236}">
                <a16:creationId xmlns:a16="http://schemas.microsoft.com/office/drawing/2014/main" id="{1F31B284-143C-6D53-0B2D-8BBE73AEA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 y="533400"/>
            <a:ext cx="12192000" cy="2444421"/>
          </a:xfrm>
          <a:prstGeom prst="rect">
            <a:avLst/>
          </a:prstGeom>
        </p:spPr>
      </p:pic>
      <p:pic>
        <p:nvPicPr>
          <p:cNvPr id="7" name="Picture 6" descr="A close-up of a music note&#10;&#10;AI-generated content may be incorrect.">
            <a:extLst>
              <a:ext uri="{FF2B5EF4-FFF2-40B4-BE49-F238E27FC236}">
                <a16:creationId xmlns:a16="http://schemas.microsoft.com/office/drawing/2014/main" id="{92720575-C27B-570D-93A6-2DE2B366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12192000" cy="2877914"/>
          </a:xfrm>
          <a:prstGeom prst="rect">
            <a:avLst/>
          </a:prstGeom>
        </p:spPr>
      </p:pic>
    </p:spTree>
    <p:extLst>
      <p:ext uri="{BB962C8B-B14F-4D97-AF65-F5344CB8AC3E}">
        <p14:creationId xmlns:p14="http://schemas.microsoft.com/office/powerpoint/2010/main" val="2784340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55A7FF-A04C-C157-95CA-730E57764A6B}"/>
              </a:ext>
            </a:extLst>
          </p:cNvPr>
          <p:cNvSpPr txBox="1"/>
          <p:nvPr/>
        </p:nvSpPr>
        <p:spPr>
          <a:xfrm>
            <a:off x="0" y="-95042"/>
            <a:ext cx="12192000" cy="2123658"/>
          </a:xfrm>
          <a:prstGeom prst="rect">
            <a:avLst/>
          </a:prstGeom>
          <a:noFill/>
        </p:spPr>
        <p:txBody>
          <a:bodyPr wrap="square">
            <a:spAutoFit/>
          </a:bodyPr>
          <a:lstStyle/>
          <a:p>
            <a:r>
              <a:rPr lang="en-US" sz="4400" dirty="0">
                <a:solidFill>
                  <a:schemeClr val="bg1"/>
                </a:solidFill>
                <a:latin typeface="Times New Roman" panose="02020603050405020304" pitchFamily="18" charset="0"/>
                <a:cs typeface="Times New Roman" panose="02020603050405020304" pitchFamily="18" charset="0"/>
              </a:rPr>
              <a:t>The Breaking of the Bread</a:t>
            </a:r>
          </a:p>
          <a:p>
            <a:r>
              <a:rPr lang="en-US" sz="4400" b="1" i="1" dirty="0">
                <a:solidFill>
                  <a:schemeClr val="bg1"/>
                </a:solidFill>
                <a:latin typeface="Times New Roman" panose="02020603050405020304" pitchFamily="18" charset="0"/>
                <a:cs typeface="Times New Roman" panose="02020603050405020304" pitchFamily="18" charset="0"/>
              </a:rPr>
              <a:t>S154 Christ our Passover (Hurd)</a:t>
            </a:r>
          </a:p>
          <a:p>
            <a:endParaRPr lang="en-US" sz="44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B747F9-801D-EE3B-2BE0-453F51A8F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12192000" cy="1607364"/>
          </a:xfrm>
          <a:prstGeom prst="rect">
            <a:avLst/>
          </a:prstGeom>
          <a:noFill/>
          <a:ln>
            <a:noFill/>
          </a:ln>
        </p:spPr>
      </p:pic>
      <p:pic>
        <p:nvPicPr>
          <p:cNvPr id="7" name="Picture 6">
            <a:extLst>
              <a:ext uri="{FF2B5EF4-FFF2-40B4-BE49-F238E27FC236}">
                <a16:creationId xmlns:a16="http://schemas.microsoft.com/office/drawing/2014/main" id="{19011F13-1EE0-23CD-75CC-0D22D9436F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18" y="4223881"/>
            <a:ext cx="12115801" cy="1357850"/>
          </a:xfrm>
          <a:prstGeom prst="rect">
            <a:avLst/>
          </a:prstGeom>
          <a:noFill/>
          <a:ln>
            <a:noFill/>
          </a:ln>
        </p:spPr>
      </p:pic>
    </p:spTree>
    <p:extLst>
      <p:ext uri="{BB962C8B-B14F-4D97-AF65-F5344CB8AC3E}">
        <p14:creationId xmlns:p14="http://schemas.microsoft.com/office/powerpoint/2010/main" val="986206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BA18521-49E7-F082-AAAD-2331909F2FF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B2C597A-55ED-8E18-D2C0-9585D49EC5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12115800" cy="1303484"/>
          </a:xfrm>
          <a:prstGeom prst="rect">
            <a:avLst/>
          </a:prstGeom>
          <a:noFill/>
          <a:ln>
            <a:noFill/>
          </a:ln>
        </p:spPr>
      </p:pic>
      <p:pic>
        <p:nvPicPr>
          <p:cNvPr id="3" name="Picture 2">
            <a:extLst>
              <a:ext uri="{FF2B5EF4-FFF2-40B4-BE49-F238E27FC236}">
                <a16:creationId xmlns:a16="http://schemas.microsoft.com/office/drawing/2014/main" id="{44F64CCC-A38A-14FE-34F3-C07ECC395A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 y="3551377"/>
            <a:ext cx="12115800" cy="1435515"/>
          </a:xfrm>
          <a:prstGeom prst="rect">
            <a:avLst/>
          </a:prstGeom>
          <a:noFill/>
          <a:ln>
            <a:noFill/>
          </a:ln>
        </p:spPr>
      </p:pic>
    </p:spTree>
    <p:extLst>
      <p:ext uri="{BB962C8B-B14F-4D97-AF65-F5344CB8AC3E}">
        <p14:creationId xmlns:p14="http://schemas.microsoft.com/office/powerpoint/2010/main" val="26521000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55A7FF-A04C-C157-95CA-730E57764A6B}"/>
              </a:ext>
            </a:extLst>
          </p:cNvPr>
          <p:cNvSpPr txBox="1"/>
          <p:nvPr/>
        </p:nvSpPr>
        <p:spPr>
          <a:xfrm>
            <a:off x="457200" y="152400"/>
            <a:ext cx="10240370" cy="2954655"/>
          </a:xfrm>
          <a:prstGeom prst="rect">
            <a:avLst/>
          </a:prstGeom>
          <a:noFill/>
        </p:spPr>
        <p:txBody>
          <a:bodyPr wrap="square">
            <a:spAutoFit/>
          </a:bodyPr>
          <a:lstStyle/>
          <a:p>
            <a:endParaRPr lang="en-US" sz="3800" dirty="0"/>
          </a:p>
          <a:p>
            <a:r>
              <a:rPr lang="en-US" sz="4000" b="1" dirty="0">
                <a:latin typeface="Times New Roman" panose="02020603050405020304" pitchFamily="18" charset="0"/>
                <a:cs typeface="Times New Roman" panose="02020603050405020304" pitchFamily="18" charset="0"/>
              </a:rPr>
              <a:t>INVITATION</a:t>
            </a:r>
          </a:p>
          <a:p>
            <a:endParaRPr lang="en-US" sz="3000" i="1" dirty="0">
              <a:latin typeface="Times New Roman" panose="02020603050405020304" pitchFamily="18" charset="0"/>
              <a:cs typeface="Times New Roman" panose="02020603050405020304" pitchFamily="18" charset="0"/>
            </a:endParaRPr>
          </a:p>
          <a:p>
            <a:r>
              <a:rPr lang="en-US" sz="3000" i="1" dirty="0">
                <a:latin typeface="Times New Roman" panose="02020603050405020304" pitchFamily="18" charset="0"/>
                <a:cs typeface="Times New Roman" panose="02020603050405020304" pitchFamily="18" charset="0"/>
              </a:rPr>
              <a:t>The Celebrant says</a:t>
            </a:r>
          </a:p>
          <a:p>
            <a:r>
              <a:rPr lang="en-US" sz="4800" dirty="0">
                <a:latin typeface="Times New Roman" panose="02020603050405020304" pitchFamily="18" charset="0"/>
                <a:cs typeface="Times New Roman" panose="02020603050405020304" pitchFamily="18" charset="0"/>
              </a:rPr>
              <a:t>The Gifts of God for the People of God.</a:t>
            </a:r>
          </a:p>
        </p:txBody>
      </p:sp>
    </p:spTree>
    <p:extLst>
      <p:ext uri="{BB962C8B-B14F-4D97-AF65-F5344CB8AC3E}">
        <p14:creationId xmlns:p14="http://schemas.microsoft.com/office/powerpoint/2010/main" val="16700342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8D12-8B9B-1C62-69BF-94DAB255B2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81E045-3C78-8BCC-CF44-0C80DDDB553C}"/>
              </a:ext>
            </a:extLst>
          </p:cNvPr>
          <p:cNvSpPr txBox="1"/>
          <p:nvPr/>
        </p:nvSpPr>
        <p:spPr>
          <a:xfrm>
            <a:off x="0" y="152400"/>
            <a:ext cx="12192000" cy="5293757"/>
          </a:xfrm>
          <a:prstGeom prst="rect">
            <a:avLst/>
          </a:prstGeom>
          <a:noFill/>
        </p:spPr>
        <p:txBody>
          <a:bodyPr wrap="square">
            <a:spAutoFit/>
          </a:bodyPr>
          <a:lstStyle/>
          <a:p>
            <a:pPr algn="ctr"/>
            <a:endParaRPr lang="en-US" sz="3800" dirty="0"/>
          </a:p>
          <a:p>
            <a:pPr algn="ctr"/>
            <a:r>
              <a:rPr lang="en-US" sz="6000" b="1" dirty="0">
                <a:latin typeface="Times New Roman" panose="02020603050405020304" pitchFamily="18" charset="0"/>
                <a:cs typeface="Times New Roman" panose="02020603050405020304" pitchFamily="18" charset="0"/>
              </a:rPr>
              <a:t>Pre-Communion Hymn</a:t>
            </a:r>
          </a:p>
          <a:p>
            <a:pPr algn="ctr"/>
            <a:endParaRPr lang="en-US" sz="6000" b="1" dirty="0">
              <a:latin typeface="Times New Roman" panose="02020603050405020304" pitchFamily="18" charset="0"/>
              <a:cs typeface="Times New Roman" panose="02020603050405020304" pitchFamily="18" charset="0"/>
            </a:endParaRPr>
          </a:p>
          <a:p>
            <a:pPr algn="ctr"/>
            <a:r>
              <a:rPr lang="en-US" sz="6000" i="1" dirty="0">
                <a:latin typeface="Times New Roman" panose="02020603050405020304" pitchFamily="18" charset="0"/>
                <a:cs typeface="Times New Roman" panose="02020603050405020304" pitchFamily="18" charset="0"/>
              </a:rPr>
              <a:t>In your mercy, Lord, you called me</a:t>
            </a:r>
          </a:p>
          <a:p>
            <a:pPr algn="ctr"/>
            <a:endParaRPr lang="en-US" sz="6000" i="1"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(H 706)</a:t>
            </a:r>
          </a:p>
        </p:txBody>
      </p:sp>
    </p:spTree>
    <p:extLst>
      <p:ext uri="{BB962C8B-B14F-4D97-AF65-F5344CB8AC3E}">
        <p14:creationId xmlns:p14="http://schemas.microsoft.com/office/powerpoint/2010/main" val="3396592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ADFF1C0-4417-18CE-FB0B-BDC0E04725A1}"/>
            </a:ext>
          </a:extLst>
        </p:cNvPr>
        <p:cNvGrpSpPr/>
        <p:nvPr/>
      </p:nvGrpSpPr>
      <p:grpSpPr>
        <a:xfrm>
          <a:off x="0" y="0"/>
          <a:ext cx="0" cy="0"/>
          <a:chOff x="0" y="0"/>
          <a:chExt cx="0" cy="0"/>
        </a:xfrm>
      </p:grpSpPr>
      <p:pic>
        <p:nvPicPr>
          <p:cNvPr id="3" name="Picture 2" descr="A sheet music with black and white text&#10;&#10;AI-generated content may be incorrect.">
            <a:extLst>
              <a:ext uri="{FF2B5EF4-FFF2-40B4-BE49-F238E27FC236}">
                <a16:creationId xmlns:a16="http://schemas.microsoft.com/office/drawing/2014/main" id="{E6AAE61E-328A-001C-3929-83456C303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736"/>
            <a:ext cx="12192000" cy="3636527"/>
          </a:xfrm>
          <a:prstGeom prst="rect">
            <a:avLst/>
          </a:prstGeom>
        </p:spPr>
      </p:pic>
    </p:spTree>
    <p:extLst>
      <p:ext uri="{BB962C8B-B14F-4D97-AF65-F5344CB8AC3E}">
        <p14:creationId xmlns:p14="http://schemas.microsoft.com/office/powerpoint/2010/main" val="2765800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79FAB30-2940-5336-7DF5-C0F3544E48D6}"/>
            </a:ext>
          </a:extLst>
        </p:cNvPr>
        <p:cNvGrpSpPr/>
        <p:nvPr/>
      </p:nvGrpSpPr>
      <p:grpSpPr>
        <a:xfrm>
          <a:off x="0" y="0"/>
          <a:ext cx="0" cy="0"/>
          <a:chOff x="0" y="0"/>
          <a:chExt cx="0" cy="0"/>
        </a:xfrm>
      </p:grpSpPr>
      <p:pic>
        <p:nvPicPr>
          <p:cNvPr id="3" name="Picture 2" descr="A sheet music with notes and words&#10;&#10;AI-generated content may be incorrect.">
            <a:extLst>
              <a:ext uri="{FF2B5EF4-FFF2-40B4-BE49-F238E27FC236}">
                <a16:creationId xmlns:a16="http://schemas.microsoft.com/office/drawing/2014/main" id="{5669724C-600F-75A8-2ECA-E3FF2AED8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1705"/>
            <a:ext cx="12192000" cy="3654590"/>
          </a:xfrm>
          <a:prstGeom prst="rect">
            <a:avLst/>
          </a:prstGeom>
        </p:spPr>
      </p:pic>
    </p:spTree>
    <p:extLst>
      <p:ext uri="{BB962C8B-B14F-4D97-AF65-F5344CB8AC3E}">
        <p14:creationId xmlns:p14="http://schemas.microsoft.com/office/powerpoint/2010/main" val="12055554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84C33C1-4EDE-89A4-602B-1D6FA6D1FE0E}"/>
            </a:ext>
          </a:extLst>
        </p:cNvPr>
        <p:cNvGrpSpPr/>
        <p:nvPr/>
      </p:nvGrpSpPr>
      <p:grpSpPr>
        <a:xfrm>
          <a:off x="0" y="0"/>
          <a:ext cx="0" cy="0"/>
          <a:chOff x="0" y="0"/>
          <a:chExt cx="0" cy="0"/>
        </a:xfrm>
      </p:grpSpPr>
      <p:pic>
        <p:nvPicPr>
          <p:cNvPr id="3" name="Picture 2" descr="A sheet music with notes&#10;&#10;AI-generated content may be incorrect.">
            <a:extLst>
              <a:ext uri="{FF2B5EF4-FFF2-40B4-BE49-F238E27FC236}">
                <a16:creationId xmlns:a16="http://schemas.microsoft.com/office/drawing/2014/main" id="{790F9DD4-7B50-54FE-8EEB-FD6AC016F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114"/>
            <a:ext cx="12192000" cy="3997772"/>
          </a:xfrm>
          <a:prstGeom prst="rect">
            <a:avLst/>
          </a:prstGeom>
        </p:spPr>
      </p:pic>
    </p:spTree>
    <p:extLst>
      <p:ext uri="{BB962C8B-B14F-4D97-AF65-F5344CB8AC3E}">
        <p14:creationId xmlns:p14="http://schemas.microsoft.com/office/powerpoint/2010/main" val="2707676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F2E690C-D202-B2A5-DFA7-437803043513}"/>
            </a:ext>
          </a:extLst>
        </p:cNvPr>
        <p:cNvGrpSpPr/>
        <p:nvPr/>
      </p:nvGrpSpPr>
      <p:grpSpPr>
        <a:xfrm>
          <a:off x="0" y="0"/>
          <a:ext cx="0" cy="0"/>
          <a:chOff x="0" y="0"/>
          <a:chExt cx="0" cy="0"/>
        </a:xfrm>
      </p:grpSpPr>
      <p:pic>
        <p:nvPicPr>
          <p:cNvPr id="3" name="Picture 2" descr="A sheet music with black and white text&#10;&#10;AI-generated content may be incorrect.">
            <a:extLst>
              <a:ext uri="{FF2B5EF4-FFF2-40B4-BE49-F238E27FC236}">
                <a16:creationId xmlns:a16="http://schemas.microsoft.com/office/drawing/2014/main" id="{CD61ED9E-C303-8DEB-E9B7-149656EE7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736"/>
            <a:ext cx="12192000" cy="3636527"/>
          </a:xfrm>
          <a:prstGeom prst="rect">
            <a:avLst/>
          </a:prstGeom>
        </p:spPr>
      </p:pic>
    </p:spTree>
    <p:extLst>
      <p:ext uri="{BB962C8B-B14F-4D97-AF65-F5344CB8AC3E}">
        <p14:creationId xmlns:p14="http://schemas.microsoft.com/office/powerpoint/2010/main" val="35247500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6B9FF5C-0877-1189-896A-B0A14DB24341}"/>
            </a:ext>
          </a:extLst>
        </p:cNvPr>
        <p:cNvGrpSpPr/>
        <p:nvPr/>
      </p:nvGrpSpPr>
      <p:grpSpPr>
        <a:xfrm>
          <a:off x="0" y="0"/>
          <a:ext cx="0" cy="0"/>
          <a:chOff x="0" y="0"/>
          <a:chExt cx="0" cy="0"/>
        </a:xfrm>
      </p:grpSpPr>
      <p:pic>
        <p:nvPicPr>
          <p:cNvPr id="3" name="Picture 2" descr="A sheet music with notes and words&#10;&#10;AI-generated content may be incorrect.">
            <a:extLst>
              <a:ext uri="{FF2B5EF4-FFF2-40B4-BE49-F238E27FC236}">
                <a16:creationId xmlns:a16="http://schemas.microsoft.com/office/drawing/2014/main" id="{DD672A51-4D06-4CEB-38E3-221281A8F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1705"/>
            <a:ext cx="12192000" cy="3654590"/>
          </a:xfrm>
          <a:prstGeom prst="rect">
            <a:avLst/>
          </a:prstGeom>
        </p:spPr>
      </p:pic>
    </p:spTree>
    <p:extLst>
      <p:ext uri="{BB962C8B-B14F-4D97-AF65-F5344CB8AC3E}">
        <p14:creationId xmlns:p14="http://schemas.microsoft.com/office/powerpoint/2010/main" val="26203926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00EEB91-07AC-F1F4-4BC0-BCF36E4AF790}"/>
            </a:ext>
          </a:extLst>
        </p:cNvPr>
        <p:cNvGrpSpPr/>
        <p:nvPr/>
      </p:nvGrpSpPr>
      <p:grpSpPr>
        <a:xfrm>
          <a:off x="0" y="0"/>
          <a:ext cx="0" cy="0"/>
          <a:chOff x="0" y="0"/>
          <a:chExt cx="0" cy="0"/>
        </a:xfrm>
      </p:grpSpPr>
      <p:pic>
        <p:nvPicPr>
          <p:cNvPr id="3" name="Picture 2" descr="A sheet music with notes and words&#10;&#10;AI-generated content may be incorrect.">
            <a:extLst>
              <a:ext uri="{FF2B5EF4-FFF2-40B4-BE49-F238E27FC236}">
                <a16:creationId xmlns:a16="http://schemas.microsoft.com/office/drawing/2014/main" id="{A81E574E-5D8B-8772-7045-BAE8EC074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114"/>
            <a:ext cx="12192000" cy="3997772"/>
          </a:xfrm>
          <a:prstGeom prst="rect">
            <a:avLst/>
          </a:prstGeom>
        </p:spPr>
      </p:pic>
    </p:spTree>
    <p:extLst>
      <p:ext uri="{BB962C8B-B14F-4D97-AF65-F5344CB8AC3E}">
        <p14:creationId xmlns:p14="http://schemas.microsoft.com/office/powerpoint/2010/main" val="20711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EA8B37B-18F0-F979-3FC2-D4260B105D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BDF9D6-5FDD-D95B-EB15-7AA5B9E169D8}"/>
              </a:ext>
            </a:extLst>
          </p:cNvPr>
          <p:cNvSpPr txBox="1"/>
          <p:nvPr/>
        </p:nvSpPr>
        <p:spPr>
          <a:xfrm>
            <a:off x="-50534" y="-76200"/>
            <a:ext cx="12242533"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pic>
        <p:nvPicPr>
          <p:cNvPr id="4" name="Picture 3" descr="A close-up of a music note&#10;&#10;AI-generated content may be incorrect.">
            <a:extLst>
              <a:ext uri="{FF2B5EF4-FFF2-40B4-BE49-F238E27FC236}">
                <a16:creationId xmlns:a16="http://schemas.microsoft.com/office/drawing/2014/main" id="{45DED1D2-D711-F44C-3EAB-27A5F76E2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2192000" cy="2257778"/>
          </a:xfrm>
          <a:prstGeom prst="rect">
            <a:avLst/>
          </a:prstGeom>
        </p:spPr>
      </p:pic>
      <p:pic>
        <p:nvPicPr>
          <p:cNvPr id="7" name="Picture 6" descr="A close-up of a music note&#10;&#10;AI-generated content may be incorrect.">
            <a:extLst>
              <a:ext uri="{FF2B5EF4-FFF2-40B4-BE49-F238E27FC236}">
                <a16:creationId xmlns:a16="http://schemas.microsoft.com/office/drawing/2014/main" id="{F9A3CE2C-ABFC-0B95-95E1-ACB17AD53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3800"/>
            <a:ext cx="12192000" cy="2432379"/>
          </a:xfrm>
          <a:prstGeom prst="rect">
            <a:avLst/>
          </a:prstGeom>
        </p:spPr>
      </p:pic>
    </p:spTree>
    <p:extLst>
      <p:ext uri="{BB962C8B-B14F-4D97-AF65-F5344CB8AC3E}">
        <p14:creationId xmlns:p14="http://schemas.microsoft.com/office/powerpoint/2010/main" val="42886771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61925BE-B248-8E92-0482-FEF3B4DB4367}"/>
            </a:ext>
          </a:extLst>
        </p:cNvPr>
        <p:cNvGrpSpPr/>
        <p:nvPr/>
      </p:nvGrpSpPr>
      <p:grpSpPr>
        <a:xfrm>
          <a:off x="0" y="0"/>
          <a:ext cx="0" cy="0"/>
          <a:chOff x="0" y="0"/>
          <a:chExt cx="0" cy="0"/>
        </a:xfrm>
      </p:grpSpPr>
      <p:pic>
        <p:nvPicPr>
          <p:cNvPr id="3" name="Picture 2" descr="A sheet of music with black and white text&#10;&#10;AI-generated content may be incorrect.">
            <a:extLst>
              <a:ext uri="{FF2B5EF4-FFF2-40B4-BE49-F238E27FC236}">
                <a16:creationId xmlns:a16="http://schemas.microsoft.com/office/drawing/2014/main" id="{A44F8FA7-2127-710B-BC85-123D37B9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736"/>
            <a:ext cx="12192000" cy="3636527"/>
          </a:xfrm>
          <a:prstGeom prst="rect">
            <a:avLst/>
          </a:prstGeom>
        </p:spPr>
      </p:pic>
    </p:spTree>
    <p:extLst>
      <p:ext uri="{BB962C8B-B14F-4D97-AF65-F5344CB8AC3E}">
        <p14:creationId xmlns:p14="http://schemas.microsoft.com/office/powerpoint/2010/main" val="1238898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D108FBB-486E-6F28-AA9B-B91E5BD78639}"/>
            </a:ext>
          </a:extLst>
        </p:cNvPr>
        <p:cNvGrpSpPr/>
        <p:nvPr/>
      </p:nvGrpSpPr>
      <p:grpSpPr>
        <a:xfrm>
          <a:off x="0" y="0"/>
          <a:ext cx="0" cy="0"/>
          <a:chOff x="0" y="0"/>
          <a:chExt cx="0" cy="0"/>
        </a:xfrm>
      </p:grpSpPr>
      <p:pic>
        <p:nvPicPr>
          <p:cNvPr id="3" name="Picture 2" descr="A sheet music with notes and words&#10;&#10;AI-generated content may be incorrect.">
            <a:extLst>
              <a:ext uri="{FF2B5EF4-FFF2-40B4-BE49-F238E27FC236}">
                <a16:creationId xmlns:a16="http://schemas.microsoft.com/office/drawing/2014/main" id="{5D3BFC95-BC68-E63A-DDEA-9A871D415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1705"/>
            <a:ext cx="12192000" cy="3654590"/>
          </a:xfrm>
          <a:prstGeom prst="rect">
            <a:avLst/>
          </a:prstGeom>
        </p:spPr>
      </p:pic>
    </p:spTree>
    <p:extLst>
      <p:ext uri="{BB962C8B-B14F-4D97-AF65-F5344CB8AC3E}">
        <p14:creationId xmlns:p14="http://schemas.microsoft.com/office/powerpoint/2010/main" val="2505318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B984294-2EC6-A607-6DFE-13A75BDC7ECB}"/>
            </a:ext>
          </a:extLst>
        </p:cNvPr>
        <p:cNvGrpSpPr/>
        <p:nvPr/>
      </p:nvGrpSpPr>
      <p:grpSpPr>
        <a:xfrm>
          <a:off x="0" y="0"/>
          <a:ext cx="0" cy="0"/>
          <a:chOff x="0" y="0"/>
          <a:chExt cx="0" cy="0"/>
        </a:xfrm>
      </p:grpSpPr>
      <p:pic>
        <p:nvPicPr>
          <p:cNvPr id="3" name="Picture 2" descr="A sheet of music with notes&#10;&#10;AI-generated content may be incorrect.">
            <a:extLst>
              <a:ext uri="{FF2B5EF4-FFF2-40B4-BE49-F238E27FC236}">
                <a16:creationId xmlns:a16="http://schemas.microsoft.com/office/drawing/2014/main" id="{F17F6E8C-DBDC-85CF-6079-AC2C11AD2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114"/>
            <a:ext cx="12192000" cy="3997772"/>
          </a:xfrm>
          <a:prstGeom prst="rect">
            <a:avLst/>
          </a:prstGeom>
        </p:spPr>
      </p:pic>
    </p:spTree>
    <p:extLst>
      <p:ext uri="{BB962C8B-B14F-4D97-AF65-F5344CB8AC3E}">
        <p14:creationId xmlns:p14="http://schemas.microsoft.com/office/powerpoint/2010/main" val="14630698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BFD35-EF4E-480A-8568-464B5247866E}"/>
              </a:ext>
            </a:extLst>
          </p:cNvPr>
          <p:cNvSpPr txBox="1"/>
          <p:nvPr/>
        </p:nvSpPr>
        <p:spPr>
          <a:xfrm>
            <a:off x="76200" y="-6285"/>
            <a:ext cx="12115800" cy="6555641"/>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POST-COMMUNION PRAYER </a:t>
            </a:r>
          </a:p>
          <a:p>
            <a:r>
              <a:rPr lang="en-US" sz="3000" i="1" dirty="0">
                <a:latin typeface="Times New Roman" panose="02020603050405020304" pitchFamily="18" charset="0"/>
                <a:cs typeface="Times New Roman" panose="02020603050405020304" pitchFamily="18" charset="0"/>
              </a:rPr>
              <a:t>After Communion, the Celebrant says </a:t>
            </a:r>
          </a:p>
          <a:p>
            <a:r>
              <a:rPr lang="en-US" sz="4000" dirty="0">
                <a:latin typeface="Times New Roman" panose="02020603050405020304" pitchFamily="18" charset="0"/>
                <a:cs typeface="Times New Roman" panose="02020603050405020304" pitchFamily="18" charset="0"/>
              </a:rPr>
              <a:t>Let us pray. </a:t>
            </a:r>
          </a:p>
          <a:p>
            <a:r>
              <a:rPr lang="en-US" sz="3000" i="1" dirty="0">
                <a:latin typeface="Times New Roman" panose="02020603050405020304" pitchFamily="18" charset="0"/>
                <a:cs typeface="Times New Roman" panose="02020603050405020304" pitchFamily="18" charset="0"/>
              </a:rPr>
              <a:t>Celebrant and People </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Eternal God, heavenly Father,</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you have graciously accepted us as living members of your Son our Savior Jesus Christ,</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and you have fed us with spiritual food</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in the Sacrament of his Body and Blood.</a:t>
            </a:r>
          </a:p>
          <a:p>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6747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774F0-81D9-E183-ABF3-0C7E3E7D4E6E}"/>
              </a:ext>
            </a:extLst>
          </p:cNvPr>
          <p:cNvSpPr txBox="1"/>
          <p:nvPr/>
        </p:nvSpPr>
        <p:spPr>
          <a:xfrm>
            <a:off x="0" y="152400"/>
            <a:ext cx="10363200" cy="3785652"/>
          </a:xfrm>
          <a:prstGeom prst="rect">
            <a:avLst/>
          </a:prstGeom>
          <a:noFill/>
        </p:spPr>
        <p:txBody>
          <a:bodyPr wrap="square">
            <a:spAutoFit/>
          </a:bodyPr>
          <a:lstStyle/>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Send us now into the world in peace,</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and grant us strength and courage</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to love and serve you</a:t>
            </a:r>
          </a:p>
          <a:p>
            <a:pPr marL="0" marR="0">
              <a:spcBef>
                <a:spcPts val="0"/>
              </a:spcBef>
              <a:spcAft>
                <a:spcPts val="0"/>
              </a:spcAft>
            </a:pPr>
            <a:r>
              <a:rPr lang="en-US" sz="4800" dirty="0">
                <a:solidFill>
                  <a:srgbClr val="FFFF00"/>
                </a:solidFill>
                <a:effectLst/>
                <a:latin typeface="Times New Roman" panose="02020603050405020304" pitchFamily="18" charset="0"/>
                <a:ea typeface="Times New Roman" panose="02020603050405020304" pitchFamily="18" charset="0"/>
              </a:rPr>
              <a:t>with gladness and singleness of heart;</a:t>
            </a:r>
          </a:p>
          <a:p>
            <a:pPr marL="0" marR="0">
              <a:spcBef>
                <a:spcPts val="0"/>
              </a:spcBef>
              <a:spcAft>
                <a:spcPts val="600"/>
              </a:spcAft>
            </a:pPr>
            <a:r>
              <a:rPr lang="en-US" sz="4800" dirty="0">
                <a:solidFill>
                  <a:srgbClr val="FFFF00"/>
                </a:solidFill>
                <a:effectLst/>
                <a:latin typeface="Times New Roman" panose="02020603050405020304" pitchFamily="18" charset="0"/>
                <a:ea typeface="Times New Roman" panose="02020603050405020304" pitchFamily="18" charset="0"/>
              </a:rPr>
              <a:t>through Christ our Lord. Amen.</a:t>
            </a:r>
          </a:p>
        </p:txBody>
      </p:sp>
    </p:spTree>
    <p:extLst>
      <p:ext uri="{BB962C8B-B14F-4D97-AF65-F5344CB8AC3E}">
        <p14:creationId xmlns:p14="http://schemas.microsoft.com/office/powerpoint/2010/main" val="6297343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9EE69-C80F-0461-57EB-BE92FC83D170}"/>
              </a:ext>
            </a:extLst>
          </p:cNvPr>
          <p:cNvSpPr txBox="1"/>
          <p:nvPr/>
        </p:nvSpPr>
        <p:spPr>
          <a:xfrm>
            <a:off x="76200" y="76200"/>
            <a:ext cx="12115800" cy="7465249"/>
          </a:xfrm>
          <a:prstGeom prst="rect">
            <a:avLst/>
          </a:prstGeom>
          <a:noFill/>
        </p:spPr>
        <p:txBody>
          <a:bodyPr wrap="square">
            <a:spAutoFit/>
          </a:bodyPr>
          <a:lstStyle/>
          <a:p>
            <a:pPr marL="0" marR="0">
              <a:spcBef>
                <a:spcPts val="0"/>
              </a:spcBef>
              <a:spcAft>
                <a:spcPts val="600"/>
              </a:spcAft>
            </a:pPr>
            <a:r>
              <a:rPr lang="en-US" sz="3600" b="1" cap="all" dirty="0">
                <a:effectLst/>
                <a:latin typeface="Times New Roman" panose="02020603050405020304" pitchFamily="18" charset="0"/>
                <a:ea typeface="Times New Roman" panose="02020603050405020304" pitchFamily="18" charset="0"/>
              </a:rPr>
              <a:t>Anniversaries </a:t>
            </a:r>
            <a:endParaRPr lang="en-US" sz="3600" dirty="0">
              <a:effectLst/>
              <a:latin typeface="Times New Roman" panose="02020603050405020304" pitchFamily="18" charset="0"/>
              <a:ea typeface="Times New Roman" panose="02020603050405020304" pitchFamily="18" charset="0"/>
            </a:endParaRPr>
          </a:p>
          <a:p>
            <a:pPr marL="0" marR="0">
              <a:lnSpc>
                <a:spcPct val="89000"/>
              </a:lnSpc>
              <a:spcBef>
                <a:spcPts val="0"/>
              </a:spcBef>
              <a:spcAft>
                <a:spcPts val="0"/>
              </a:spcAft>
            </a:pPr>
            <a:r>
              <a:rPr lang="en-US" sz="4400" dirty="0">
                <a:effectLst/>
                <a:latin typeface="Times New Roman" panose="02020603050405020304" pitchFamily="18" charset="0"/>
                <a:ea typeface="Times New Roman" panose="02020603050405020304" pitchFamily="18" charset="0"/>
              </a:rPr>
              <a:t>Watch over thy child, O Lord, as </a:t>
            </a:r>
            <a:r>
              <a:rPr lang="en-US" sz="4400" i="1" dirty="0">
                <a:effectLst/>
                <a:latin typeface="Times New Roman" panose="02020603050405020304" pitchFamily="18" charset="0"/>
                <a:ea typeface="Times New Roman" panose="02020603050405020304" pitchFamily="18" charset="0"/>
              </a:rPr>
              <a:t>his</a:t>
            </a:r>
            <a:r>
              <a:rPr lang="en-US" sz="4400" dirty="0">
                <a:effectLst/>
                <a:latin typeface="Times New Roman" panose="02020603050405020304" pitchFamily="18" charset="0"/>
                <a:ea typeface="Times New Roman" panose="02020603050405020304" pitchFamily="18" charset="0"/>
              </a:rPr>
              <a:t> days increase; bless and guide </a:t>
            </a:r>
            <a:r>
              <a:rPr lang="en-US" sz="4400" i="1" dirty="0">
                <a:effectLst/>
                <a:latin typeface="Times New Roman" panose="02020603050405020304" pitchFamily="18" charset="0"/>
                <a:ea typeface="Times New Roman" panose="02020603050405020304" pitchFamily="18" charset="0"/>
              </a:rPr>
              <a:t>him</a:t>
            </a:r>
            <a:r>
              <a:rPr lang="en-US" sz="4400" dirty="0">
                <a:effectLst/>
                <a:latin typeface="Times New Roman" panose="02020603050405020304" pitchFamily="18" charset="0"/>
                <a:ea typeface="Times New Roman" panose="02020603050405020304" pitchFamily="18" charset="0"/>
              </a:rPr>
              <a:t> wherever </a:t>
            </a:r>
            <a:r>
              <a:rPr lang="en-US" sz="4400" i="1" dirty="0">
                <a:effectLst/>
                <a:latin typeface="Times New Roman" panose="02020603050405020304" pitchFamily="18" charset="0"/>
                <a:ea typeface="Times New Roman" panose="02020603050405020304" pitchFamily="18" charset="0"/>
              </a:rPr>
              <a:t>he</a:t>
            </a:r>
            <a:r>
              <a:rPr lang="en-US" sz="4400" dirty="0">
                <a:effectLst/>
                <a:latin typeface="Times New Roman" panose="02020603050405020304" pitchFamily="18" charset="0"/>
                <a:ea typeface="Times New Roman" panose="02020603050405020304" pitchFamily="18" charset="0"/>
              </a:rPr>
              <a:t> may be. Strengthen </a:t>
            </a:r>
            <a:r>
              <a:rPr lang="en-US" sz="4400" i="1" dirty="0">
                <a:effectLst/>
                <a:latin typeface="Times New Roman" panose="02020603050405020304" pitchFamily="18" charset="0"/>
                <a:ea typeface="Times New Roman" panose="02020603050405020304" pitchFamily="18" charset="0"/>
              </a:rPr>
              <a:t>him</a:t>
            </a:r>
            <a:r>
              <a:rPr lang="en-US" sz="4400" dirty="0">
                <a:effectLst/>
                <a:latin typeface="Times New Roman" panose="02020603050405020304" pitchFamily="18" charset="0"/>
                <a:ea typeface="Times New Roman" panose="02020603050405020304" pitchFamily="18" charset="0"/>
              </a:rPr>
              <a:t> when </a:t>
            </a:r>
            <a:r>
              <a:rPr lang="en-US" sz="4400" i="1" dirty="0">
                <a:effectLst/>
                <a:latin typeface="Times New Roman" panose="02020603050405020304" pitchFamily="18" charset="0"/>
                <a:ea typeface="Times New Roman" panose="02020603050405020304" pitchFamily="18" charset="0"/>
              </a:rPr>
              <a:t>he</a:t>
            </a:r>
            <a:r>
              <a:rPr lang="en-US" sz="4400" dirty="0">
                <a:effectLst/>
                <a:latin typeface="Times New Roman" panose="02020603050405020304" pitchFamily="18" charset="0"/>
                <a:ea typeface="Times New Roman" panose="02020603050405020304" pitchFamily="18" charset="0"/>
              </a:rPr>
              <a:t> stands; comfort </a:t>
            </a:r>
            <a:r>
              <a:rPr lang="en-US" sz="4400" i="1" dirty="0">
                <a:effectLst/>
                <a:latin typeface="Times New Roman" panose="02020603050405020304" pitchFamily="18" charset="0"/>
                <a:ea typeface="Times New Roman" panose="02020603050405020304" pitchFamily="18" charset="0"/>
              </a:rPr>
              <a:t>him</a:t>
            </a:r>
            <a:r>
              <a:rPr lang="en-US" sz="4400" dirty="0">
                <a:effectLst/>
                <a:latin typeface="Times New Roman" panose="02020603050405020304" pitchFamily="18" charset="0"/>
                <a:ea typeface="Times New Roman" panose="02020603050405020304" pitchFamily="18" charset="0"/>
              </a:rPr>
              <a:t> when discouraged or sorrowful; raise </a:t>
            </a:r>
            <a:r>
              <a:rPr lang="en-US" sz="4400" i="1" dirty="0">
                <a:effectLst/>
                <a:latin typeface="Times New Roman" panose="02020603050405020304" pitchFamily="18" charset="0"/>
                <a:ea typeface="Times New Roman" panose="02020603050405020304" pitchFamily="18" charset="0"/>
              </a:rPr>
              <a:t>him</a:t>
            </a:r>
            <a:r>
              <a:rPr lang="en-US" sz="4400" dirty="0">
                <a:effectLst/>
                <a:latin typeface="Times New Roman" panose="02020603050405020304" pitchFamily="18" charset="0"/>
                <a:ea typeface="Times New Roman" panose="02020603050405020304" pitchFamily="18" charset="0"/>
              </a:rPr>
              <a:t> up if </a:t>
            </a:r>
            <a:r>
              <a:rPr lang="en-US" sz="4400" i="1" dirty="0">
                <a:effectLst/>
                <a:latin typeface="Times New Roman" panose="02020603050405020304" pitchFamily="18" charset="0"/>
                <a:ea typeface="Times New Roman" panose="02020603050405020304" pitchFamily="18" charset="0"/>
              </a:rPr>
              <a:t>he</a:t>
            </a:r>
            <a:r>
              <a:rPr lang="en-US" sz="4400" dirty="0">
                <a:effectLst/>
                <a:latin typeface="Times New Roman" panose="02020603050405020304" pitchFamily="18" charset="0"/>
                <a:ea typeface="Times New Roman" panose="02020603050405020304" pitchFamily="18" charset="0"/>
              </a:rPr>
              <a:t> fall; and in </a:t>
            </a:r>
            <a:r>
              <a:rPr lang="en-US" sz="4400" i="1" dirty="0">
                <a:effectLst/>
                <a:latin typeface="Times New Roman" panose="02020603050405020304" pitchFamily="18" charset="0"/>
                <a:ea typeface="Times New Roman" panose="02020603050405020304" pitchFamily="18" charset="0"/>
              </a:rPr>
              <a:t>his</a:t>
            </a:r>
            <a:r>
              <a:rPr lang="en-US" sz="4400" dirty="0">
                <a:effectLst/>
                <a:latin typeface="Times New Roman" panose="02020603050405020304" pitchFamily="18" charset="0"/>
                <a:ea typeface="Times New Roman" panose="02020603050405020304" pitchFamily="18" charset="0"/>
              </a:rPr>
              <a:t> heart may thy peace which </a:t>
            </a:r>
            <a:r>
              <a:rPr lang="en-US" sz="4400" dirty="0" err="1">
                <a:effectLst/>
                <a:latin typeface="Times New Roman" panose="02020603050405020304" pitchFamily="18" charset="0"/>
                <a:ea typeface="Times New Roman" panose="02020603050405020304" pitchFamily="18" charset="0"/>
              </a:rPr>
              <a:t>passeth</a:t>
            </a:r>
            <a:r>
              <a:rPr lang="en-US" sz="4400" dirty="0">
                <a:effectLst/>
                <a:latin typeface="Times New Roman" panose="02020603050405020304" pitchFamily="18" charset="0"/>
                <a:ea typeface="Times New Roman" panose="02020603050405020304" pitchFamily="18" charset="0"/>
              </a:rPr>
              <a:t> understanding abide all the days of </a:t>
            </a:r>
            <a:r>
              <a:rPr lang="en-US" sz="4400" i="1" dirty="0">
                <a:effectLst/>
                <a:latin typeface="Times New Roman" panose="02020603050405020304" pitchFamily="18" charset="0"/>
                <a:ea typeface="Times New Roman" panose="02020603050405020304" pitchFamily="18" charset="0"/>
              </a:rPr>
              <a:t>his</a:t>
            </a:r>
            <a:r>
              <a:rPr lang="en-US" sz="4400" dirty="0">
                <a:effectLst/>
                <a:latin typeface="Times New Roman" panose="02020603050405020304" pitchFamily="18" charset="0"/>
                <a:ea typeface="Times New Roman" panose="02020603050405020304" pitchFamily="18" charset="0"/>
              </a:rPr>
              <a:t> life;</a:t>
            </a:r>
          </a:p>
          <a:p>
            <a:pPr marL="0" marR="0">
              <a:lnSpc>
                <a:spcPct val="89000"/>
              </a:lnSpc>
              <a:spcBef>
                <a:spcPts val="0"/>
              </a:spcBef>
              <a:spcAft>
                <a:spcPts val="0"/>
              </a:spcAft>
            </a:pPr>
            <a:r>
              <a:rPr lang="en-US" sz="4400" dirty="0">
                <a:effectLst/>
                <a:latin typeface="Times New Roman" panose="02020603050405020304" pitchFamily="18" charset="0"/>
                <a:ea typeface="Times New Roman" panose="02020603050405020304" pitchFamily="18" charset="0"/>
              </a:rPr>
              <a:t>through Jesus Christ our Lord.  </a:t>
            </a:r>
            <a:r>
              <a:rPr lang="en-US" sz="4400" i="1" dirty="0">
                <a:solidFill>
                  <a:srgbClr val="FFFF00"/>
                </a:solidFill>
                <a:effectLst/>
                <a:latin typeface="Times New Roman" panose="02020603050405020304" pitchFamily="18" charset="0"/>
                <a:ea typeface="Times New Roman" panose="02020603050405020304" pitchFamily="18" charset="0"/>
              </a:rPr>
              <a:t>Amen.</a:t>
            </a:r>
            <a:endParaRPr lang="en-US" sz="4400" dirty="0">
              <a:solidFill>
                <a:srgbClr val="FFFF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400" dirty="0">
                <a:effectLst/>
                <a:latin typeface="Times New Roman" panose="02020603050405020304" pitchFamily="18" charset="0"/>
                <a:ea typeface="Times New Roman" panose="02020603050405020304" pitchFamily="18" charset="0"/>
              </a:rPr>
              <a:t> </a:t>
            </a:r>
          </a:p>
          <a:p>
            <a:r>
              <a:rPr lang="en-US" sz="4000" b="1" dirty="0">
                <a:latin typeface="Times New Roman" panose="02020603050405020304" pitchFamily="18" charset="0"/>
                <a:cs typeface="Times New Roman" panose="02020603050405020304" pitchFamily="18" charset="0"/>
              </a:rPr>
              <a:t>BLESSING</a:t>
            </a:r>
          </a:p>
          <a:p>
            <a:r>
              <a:rPr lang="en-US" sz="4000" i="1" dirty="0">
                <a:latin typeface="Times New Roman" panose="02020603050405020304" pitchFamily="18" charset="0"/>
                <a:cs typeface="Times New Roman" panose="02020603050405020304" pitchFamily="18" charset="0"/>
              </a:rPr>
              <a:t>The Priest blesses the people</a:t>
            </a:r>
          </a:p>
          <a:p>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4451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3D59A-7813-0B5B-5BAE-51F501ED54FA}"/>
              </a:ext>
            </a:extLst>
          </p:cNvPr>
          <p:cNvSpPr txBox="1"/>
          <p:nvPr/>
        </p:nvSpPr>
        <p:spPr>
          <a:xfrm>
            <a:off x="-76200" y="0"/>
            <a:ext cx="11963400" cy="6247864"/>
          </a:xfrm>
          <a:prstGeom prst="rect">
            <a:avLst/>
          </a:prstGeom>
          <a:noFill/>
        </p:spPr>
        <p:txBody>
          <a:bodyPr wrap="square">
            <a:spAutoFit/>
          </a:bodyPr>
          <a:lstStyle/>
          <a:p>
            <a:r>
              <a:rPr lang="en-US" sz="6000" dirty="0">
                <a:latin typeface="Times New Roman" panose="02020603050405020304" pitchFamily="18" charset="0"/>
                <a:cs typeface="Times New Roman" panose="02020603050405020304" pitchFamily="18" charset="0"/>
              </a:rPr>
              <a:t>Recessional Hymn</a:t>
            </a:r>
          </a:p>
          <a:p>
            <a:endParaRPr lang="en-US" sz="6000" dirty="0">
              <a:latin typeface="Times New Roman" panose="02020603050405020304" pitchFamily="18" charset="0"/>
              <a:cs typeface="Times New Roman" panose="02020603050405020304" pitchFamily="18" charset="0"/>
            </a:endParaRPr>
          </a:p>
          <a:p>
            <a:endParaRPr lang="en-US" sz="60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r>
              <a:rPr lang="en-US" sz="60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dirty="0">
                <a:latin typeface="Times New Roman" panose="02020603050405020304" pitchFamily="18" charset="0"/>
                <a:ea typeface="Aptos" panose="020B0004020202020204" pitchFamily="34" charset="0"/>
                <a:cs typeface="Times New Roman" panose="02020603050405020304" pitchFamily="18" charset="0"/>
              </a:rPr>
              <a:t>Glorious things of thee are spoken</a:t>
            </a:r>
            <a:endParaRPr lang="en-US" sz="6000" b="1" dirty="0">
              <a:latin typeface="Times New Roman" panose="02020603050405020304" pitchFamily="18" charset="0"/>
              <a:cs typeface="Times New Roman" panose="02020603050405020304" pitchFamily="18" charset="0"/>
            </a:endParaRPr>
          </a:p>
          <a:p>
            <a:pPr algn="ctr"/>
            <a:endParaRPr lang="en-US" sz="6000" b="1" dirty="0">
              <a:latin typeface="Times New Roman" panose="02020603050405020304" pitchFamily="18" charset="0"/>
              <a:cs typeface="Times New Roman" panose="02020603050405020304" pitchFamily="18" charset="0"/>
            </a:endParaRPr>
          </a:p>
          <a:p>
            <a:pPr algn="ctr"/>
            <a:r>
              <a:rPr lang="en-US" sz="6000" b="1" dirty="0">
                <a:latin typeface="Times New Roman" panose="02020603050405020304" pitchFamily="18" charset="0"/>
                <a:cs typeface="Times New Roman" panose="02020603050405020304" pitchFamily="18" charset="0"/>
              </a:rPr>
              <a:t>(H 523)</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7816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90194D-482E-275A-267B-C25C7890534A}"/>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CE80BCC1-A156-D930-6318-002868705AD9}"/>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of music with notes&#10;&#10;AI-generated content may be incorrect.">
            <a:extLst>
              <a:ext uri="{FF2B5EF4-FFF2-40B4-BE49-F238E27FC236}">
                <a16:creationId xmlns:a16="http://schemas.microsoft.com/office/drawing/2014/main" id="{2DECAFE6-F1EF-AF00-4798-39296CF17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823"/>
            <a:ext cx="12192000" cy="4166353"/>
          </a:xfrm>
          <a:prstGeom prst="rect">
            <a:avLst/>
          </a:prstGeom>
        </p:spPr>
      </p:pic>
    </p:spTree>
    <p:extLst>
      <p:ext uri="{BB962C8B-B14F-4D97-AF65-F5344CB8AC3E}">
        <p14:creationId xmlns:p14="http://schemas.microsoft.com/office/powerpoint/2010/main" val="8417101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9178EC4-8012-B103-67D3-E37A1ED14D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0E33AA-ABF3-8527-8738-2483216320DB}"/>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CC7DEFAF-17EB-2ABB-4851-C03962DFC9D8}"/>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music with notes and words&#10;&#10;AI-generated content may be incorrect.">
            <a:extLst>
              <a:ext uri="{FF2B5EF4-FFF2-40B4-BE49-F238E27FC236}">
                <a16:creationId xmlns:a16="http://schemas.microsoft.com/office/drawing/2014/main" id="{13EDDCE2-A0DA-7A14-9A20-94ECF0863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792"/>
            <a:ext cx="12192000" cy="4184415"/>
          </a:xfrm>
          <a:prstGeom prst="rect">
            <a:avLst/>
          </a:prstGeom>
        </p:spPr>
      </p:pic>
    </p:spTree>
    <p:extLst>
      <p:ext uri="{BB962C8B-B14F-4D97-AF65-F5344CB8AC3E}">
        <p14:creationId xmlns:p14="http://schemas.microsoft.com/office/powerpoint/2010/main" val="20692285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0627904-1024-5E16-A6FF-7958240289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0F17D1-9EC9-0295-A374-2F27CFAA76AB}"/>
              </a:ext>
            </a:extLst>
          </p:cNvPr>
          <p:cNvSpPr txBox="1"/>
          <p:nvPr/>
        </p:nvSpPr>
        <p:spPr>
          <a:xfrm>
            <a:off x="76200" y="0"/>
            <a:ext cx="12115800" cy="1754326"/>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endParaRPr lang="en-US" sz="5400" dirty="0"/>
          </a:p>
        </p:txBody>
      </p:sp>
      <p:sp>
        <p:nvSpPr>
          <p:cNvPr id="4" name="TextBox 3">
            <a:extLst>
              <a:ext uri="{FF2B5EF4-FFF2-40B4-BE49-F238E27FC236}">
                <a16:creationId xmlns:a16="http://schemas.microsoft.com/office/drawing/2014/main" id="{917631F8-5ED6-614E-3370-94380B66EAC3}"/>
              </a:ext>
            </a:extLst>
          </p:cNvPr>
          <p:cNvSpPr txBox="1"/>
          <p:nvPr/>
        </p:nvSpPr>
        <p:spPr>
          <a:xfrm>
            <a:off x="0" y="0"/>
            <a:ext cx="12192000" cy="1477328"/>
          </a:xfrm>
          <a:prstGeom prst="rect">
            <a:avLst/>
          </a:prstGeom>
          <a:noFill/>
        </p:spPr>
        <p:txBody>
          <a:bodyPr wrap="square">
            <a:spAutoFit/>
          </a:bodyPr>
          <a:lstStyle/>
          <a:p>
            <a:pPr algn="ctr"/>
            <a:br>
              <a:rPr lang="en-US" sz="54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5" name="Picture 4" descr="A sheet of music with notes&#10;&#10;AI-generated content may be incorrect.">
            <a:extLst>
              <a:ext uri="{FF2B5EF4-FFF2-40B4-BE49-F238E27FC236}">
                <a16:creationId xmlns:a16="http://schemas.microsoft.com/office/drawing/2014/main" id="{585B39BF-4FC5-6A87-F8FB-379CBB6D0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906"/>
            <a:ext cx="12192000" cy="4118187"/>
          </a:xfrm>
          <a:prstGeom prst="rect">
            <a:avLst/>
          </a:prstGeom>
        </p:spPr>
      </p:pic>
    </p:spTree>
    <p:extLst>
      <p:ext uri="{BB962C8B-B14F-4D97-AF65-F5344CB8AC3E}">
        <p14:creationId xmlns:p14="http://schemas.microsoft.com/office/powerpoint/2010/main" val="182038621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5893</TotalTime>
  <Words>3499</Words>
  <Application>Microsoft Office PowerPoint</Application>
  <PresentationFormat>Widescreen</PresentationFormat>
  <Paragraphs>423</Paragraphs>
  <Slides>118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Calibri</vt:lpstr>
      <vt:lpstr>Franklin Gothic Book</vt:lpstr>
      <vt:lpstr>Script MT Bold</vt:lpstr>
      <vt:lpstr>Times New Roman</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Clayton McCook</dc:creator>
  <cp:lastModifiedBy>St. Mary's Episcopal Church</cp:lastModifiedBy>
  <cp:revision>56</cp:revision>
  <dcterms:created xsi:type="dcterms:W3CDTF">2022-12-26T18:48:03Z</dcterms:created>
  <dcterms:modified xsi:type="dcterms:W3CDTF">2025-09-11T14:49:41Z</dcterms:modified>
</cp:coreProperties>
</file>