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notesMasterIdLst>
    <p:notesMasterId r:id="rId33"/>
  </p:notesMasterIdLst>
  <p:handoutMasterIdLst>
    <p:handoutMasterId r:id="rId34"/>
  </p:handoutMasterIdLst>
  <p:sldIdLst>
    <p:sldId id="257" r:id="rId2"/>
    <p:sldId id="299" r:id="rId3"/>
    <p:sldId id="267" r:id="rId4"/>
    <p:sldId id="270" r:id="rId5"/>
    <p:sldId id="269" r:id="rId6"/>
    <p:sldId id="263" r:id="rId7"/>
    <p:sldId id="271" r:id="rId8"/>
    <p:sldId id="300" r:id="rId9"/>
    <p:sldId id="259" r:id="rId10"/>
    <p:sldId id="277" r:id="rId11"/>
    <p:sldId id="280" r:id="rId12"/>
    <p:sldId id="278" r:id="rId13"/>
    <p:sldId id="308" r:id="rId14"/>
    <p:sldId id="306" r:id="rId15"/>
    <p:sldId id="288" r:id="rId16"/>
    <p:sldId id="307" r:id="rId17"/>
    <p:sldId id="301" r:id="rId18"/>
    <p:sldId id="273" r:id="rId19"/>
    <p:sldId id="260" r:id="rId20"/>
    <p:sldId id="304" r:id="rId21"/>
    <p:sldId id="305" r:id="rId22"/>
    <p:sldId id="303" r:id="rId23"/>
    <p:sldId id="282" r:id="rId24"/>
    <p:sldId id="266" r:id="rId25"/>
    <p:sldId id="283" r:id="rId26"/>
    <p:sldId id="292" r:id="rId27"/>
    <p:sldId id="309" r:id="rId28"/>
    <p:sldId id="295" r:id="rId29"/>
    <p:sldId id="296" r:id="rId30"/>
    <p:sldId id="297" r:id="rId31"/>
    <p:sldId id="298"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D32323"/>
    <a:srgbClr val="3775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autoAdjust="0"/>
    <p:restoredTop sz="87873" autoAdjust="0"/>
  </p:normalViewPr>
  <p:slideViewPr>
    <p:cSldViewPr snapToGrid="0">
      <p:cViewPr>
        <p:scale>
          <a:sx n="89" d="100"/>
          <a:sy n="89" d="100"/>
        </p:scale>
        <p:origin x="1452" y="342"/>
      </p:cViewPr>
      <p:guideLst/>
    </p:cSldViewPr>
  </p:slideViewPr>
  <p:notesTextViewPr>
    <p:cViewPr>
      <p:scale>
        <a:sx n="1" d="1"/>
        <a:sy n="1" d="1"/>
      </p:scale>
      <p:origin x="0" y="0"/>
    </p:cViewPr>
  </p:notesTextViewPr>
  <p:notesViewPr>
    <p:cSldViewPr snapToGrid="0">
      <p:cViewPr varScale="1">
        <p:scale>
          <a:sx n="65" d="100"/>
          <a:sy n="65" d="100"/>
        </p:scale>
        <p:origin x="2796"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2C5D79-E691-4B51-88CB-C0A16ECEC709}" type="datetimeFigureOut">
              <a:rPr lang="en-US" smtClean="0"/>
              <a:t>5/16/2022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037FB0-595B-40EF-A0BA-20862A72C3E0}" type="slidenum">
              <a:rPr lang="en-US" smtClean="0"/>
              <a:t>‹#›</a:t>
            </a:fld>
            <a:endParaRPr lang="en-US"/>
          </a:p>
        </p:txBody>
      </p:sp>
    </p:spTree>
    <p:extLst>
      <p:ext uri="{BB962C8B-B14F-4D97-AF65-F5344CB8AC3E}">
        <p14:creationId xmlns:p14="http://schemas.microsoft.com/office/powerpoint/2010/main" val="335434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50A96-7895-4775-80EE-AA77FEB2A3F9}" type="datetimeFigureOut">
              <a:rPr lang="en-US" smtClean="0"/>
              <a:t>5/16/2022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4165F4-379C-44F2-8E89-DB43904FE854}" type="slidenum">
              <a:rPr lang="en-US" smtClean="0"/>
              <a:t>‹#›</a:t>
            </a:fld>
            <a:endParaRPr lang="en-US"/>
          </a:p>
        </p:txBody>
      </p:sp>
    </p:spTree>
    <p:extLst>
      <p:ext uri="{BB962C8B-B14F-4D97-AF65-F5344CB8AC3E}">
        <p14:creationId xmlns:p14="http://schemas.microsoft.com/office/powerpoint/2010/main" val="1334865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4165F4-379C-44F2-8E89-DB43904FE854}" type="slidenum">
              <a:rPr lang="en-US" smtClean="0"/>
              <a:t>1</a:t>
            </a:fld>
            <a:endParaRPr lang="en-US"/>
          </a:p>
        </p:txBody>
      </p:sp>
    </p:spTree>
    <p:extLst>
      <p:ext uri="{BB962C8B-B14F-4D97-AF65-F5344CB8AC3E}">
        <p14:creationId xmlns:p14="http://schemas.microsoft.com/office/powerpoint/2010/main" val="362992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4165F4-379C-44F2-8E89-DB43904FE854}" type="slidenum">
              <a:rPr kumimoji="0" lang="en-US" sz="1200" b="0" i="0" u="none" strike="noStrike" kern="1200" cap="none" spc="0" normalizeH="0" baseline="0" noProof="0" smtClean="0">
                <a:ln>
                  <a:noFill/>
                </a:ln>
                <a:solidFill>
                  <a:srgbClr val="6A4520"/>
                </a:solidFill>
                <a:effectLst/>
                <a:uLnTx/>
                <a:uFillTx/>
                <a:latin typeface="Cambria" panose="02040503050406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6A4520"/>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3323650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4165F4-379C-44F2-8E89-DB43904FE854}" type="slidenum">
              <a:rPr lang="en-US" smtClean="0"/>
              <a:t>15</a:t>
            </a:fld>
            <a:endParaRPr lang="en-US"/>
          </a:p>
        </p:txBody>
      </p:sp>
    </p:spTree>
    <p:extLst>
      <p:ext uri="{BB962C8B-B14F-4D97-AF65-F5344CB8AC3E}">
        <p14:creationId xmlns:p14="http://schemas.microsoft.com/office/powerpoint/2010/main" val="861938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4165F4-379C-44F2-8E89-DB43904FE854}" type="slidenum">
              <a:rPr lang="en-US" smtClean="0"/>
              <a:t>17</a:t>
            </a:fld>
            <a:endParaRPr lang="en-US"/>
          </a:p>
        </p:txBody>
      </p:sp>
    </p:spTree>
    <p:extLst>
      <p:ext uri="{BB962C8B-B14F-4D97-AF65-F5344CB8AC3E}">
        <p14:creationId xmlns:p14="http://schemas.microsoft.com/office/powerpoint/2010/main" val="1095480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F13012-17AD-4022-91A7-D0ED3ECA41CA}" type="slidenum">
              <a:rPr lang="en-US" smtClean="0"/>
              <a:t>19</a:t>
            </a:fld>
            <a:endParaRPr lang="en-US"/>
          </a:p>
        </p:txBody>
      </p:sp>
    </p:spTree>
    <p:extLst>
      <p:ext uri="{BB962C8B-B14F-4D97-AF65-F5344CB8AC3E}">
        <p14:creationId xmlns:p14="http://schemas.microsoft.com/office/powerpoint/2010/main" val="889185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4165F4-379C-44F2-8E89-DB43904FE854}" type="slidenum">
              <a:rPr lang="en-US" smtClean="0"/>
              <a:t>20</a:t>
            </a:fld>
            <a:endParaRPr lang="en-US"/>
          </a:p>
        </p:txBody>
      </p:sp>
    </p:spTree>
    <p:extLst>
      <p:ext uri="{BB962C8B-B14F-4D97-AF65-F5344CB8AC3E}">
        <p14:creationId xmlns:p14="http://schemas.microsoft.com/office/powerpoint/2010/main" val="298452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For Plans K and L, after you meet your out-of-pocket yearly limit and your yearly Part B deductible ($233 in 2022), the Medigap plan pays 100% of covered services for the rest of the calendar year. </a:t>
            </a:r>
          </a:p>
        </p:txBody>
      </p:sp>
      <p:sp>
        <p:nvSpPr>
          <p:cNvPr id="4" name="Slide Number Placeholder 3"/>
          <p:cNvSpPr>
            <a:spLocks noGrp="1"/>
          </p:cNvSpPr>
          <p:nvPr>
            <p:ph type="sldNum" sz="quarter" idx="5"/>
          </p:nvPr>
        </p:nvSpPr>
        <p:spPr/>
        <p:txBody>
          <a:bodyPr/>
          <a:lstStyle/>
          <a:p>
            <a:fld id="{8CBB253C-E6AA-4933-B7DD-D1D417AD8AB9}" type="slidenum">
              <a:rPr lang="en-US" smtClean="0"/>
              <a:t>24</a:t>
            </a:fld>
            <a:endParaRPr lang="en-US"/>
          </a:p>
        </p:txBody>
      </p:sp>
    </p:spTree>
    <p:extLst>
      <p:ext uri="{BB962C8B-B14F-4D97-AF65-F5344CB8AC3E}">
        <p14:creationId xmlns:p14="http://schemas.microsoft.com/office/powerpoint/2010/main" val="45892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4165F4-379C-44F2-8E89-DB43904FE854}" type="slidenum">
              <a:rPr kumimoji="0" lang="en-US" sz="1200" b="0" i="0" u="none" strike="noStrike" kern="1200" cap="none" spc="0" normalizeH="0" baseline="0" noProof="0" smtClean="0">
                <a:ln>
                  <a:noFill/>
                </a:ln>
                <a:solidFill>
                  <a:srgbClr val="6A4520"/>
                </a:solidFill>
                <a:effectLst/>
                <a:uLnTx/>
                <a:uFillTx/>
                <a:latin typeface="Cambria" panose="02040503050406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6A4520"/>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2675486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4165F4-379C-44F2-8E89-DB43904FE854}" type="slidenum">
              <a:rPr lang="en-US" smtClean="0"/>
              <a:t>31</a:t>
            </a:fld>
            <a:endParaRPr lang="en-US"/>
          </a:p>
        </p:txBody>
      </p:sp>
    </p:spTree>
    <p:extLst>
      <p:ext uri="{BB962C8B-B14F-4D97-AF65-F5344CB8AC3E}">
        <p14:creationId xmlns:p14="http://schemas.microsoft.com/office/powerpoint/2010/main" val="2223815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www.medicare.go</a:t>
            </a:r>
          </a:p>
          <a:p>
            <a:r>
              <a:rPr lang="en-US" dirty="0"/>
              <a:t>Ssa.gov</a:t>
            </a:r>
          </a:p>
        </p:txBody>
      </p:sp>
      <p:sp>
        <p:nvSpPr>
          <p:cNvPr id="4" name="Slide Number Placeholder 3"/>
          <p:cNvSpPr>
            <a:spLocks noGrp="1"/>
          </p:cNvSpPr>
          <p:nvPr>
            <p:ph type="sldNum" sz="quarter" idx="5"/>
          </p:nvPr>
        </p:nvSpPr>
        <p:spPr/>
        <p:txBody>
          <a:bodyPr/>
          <a:lstStyle/>
          <a:p>
            <a:fld id="{B94165F4-379C-44F2-8E89-DB43904FE854}" type="slidenum">
              <a:rPr lang="en-US" smtClean="0"/>
              <a:t>2</a:t>
            </a:fld>
            <a:endParaRPr lang="en-US"/>
          </a:p>
        </p:txBody>
      </p:sp>
    </p:spTree>
    <p:extLst>
      <p:ext uri="{BB962C8B-B14F-4D97-AF65-F5344CB8AC3E}">
        <p14:creationId xmlns:p14="http://schemas.microsoft.com/office/powerpoint/2010/main" val="1286434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4165F4-379C-44F2-8E89-DB43904FE854}" type="slidenum">
              <a:rPr lang="en-US" smtClean="0"/>
              <a:t>3</a:t>
            </a:fld>
            <a:endParaRPr lang="en-US"/>
          </a:p>
        </p:txBody>
      </p:sp>
    </p:spTree>
    <p:extLst>
      <p:ext uri="{BB962C8B-B14F-4D97-AF65-F5344CB8AC3E}">
        <p14:creationId xmlns:p14="http://schemas.microsoft.com/office/powerpoint/2010/main" val="645837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4165F4-379C-44F2-8E89-DB43904FE854}" type="slidenum">
              <a:rPr lang="en-US" smtClean="0"/>
              <a:t>4</a:t>
            </a:fld>
            <a:endParaRPr lang="en-US"/>
          </a:p>
        </p:txBody>
      </p:sp>
    </p:spTree>
    <p:extLst>
      <p:ext uri="{BB962C8B-B14F-4D97-AF65-F5344CB8AC3E}">
        <p14:creationId xmlns:p14="http://schemas.microsoft.com/office/powerpoint/2010/main" val="1097963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4165F4-379C-44F2-8E89-DB43904FE854}" type="slidenum">
              <a:rPr lang="en-US" smtClean="0"/>
              <a:t>7</a:t>
            </a:fld>
            <a:endParaRPr lang="en-US"/>
          </a:p>
        </p:txBody>
      </p:sp>
    </p:spTree>
    <p:extLst>
      <p:ext uri="{BB962C8B-B14F-4D97-AF65-F5344CB8AC3E}">
        <p14:creationId xmlns:p14="http://schemas.microsoft.com/office/powerpoint/2010/main" val="2244031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4165F4-379C-44F2-8E89-DB43904FE854}" type="slidenum">
              <a:rPr lang="en-US" smtClean="0"/>
              <a:t>8</a:t>
            </a:fld>
            <a:endParaRPr lang="en-US"/>
          </a:p>
        </p:txBody>
      </p:sp>
    </p:spTree>
    <p:extLst>
      <p:ext uri="{BB962C8B-B14F-4D97-AF65-F5344CB8AC3E}">
        <p14:creationId xmlns:p14="http://schemas.microsoft.com/office/powerpoint/2010/main" val="1017010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F13012-17AD-4022-91A7-D0ED3ECA41CA}" type="slidenum">
              <a:rPr lang="en-US" smtClean="0"/>
              <a:t>9</a:t>
            </a:fld>
            <a:endParaRPr lang="en-US"/>
          </a:p>
        </p:txBody>
      </p:sp>
    </p:spTree>
    <p:extLst>
      <p:ext uri="{BB962C8B-B14F-4D97-AF65-F5344CB8AC3E}">
        <p14:creationId xmlns:p14="http://schemas.microsoft.com/office/powerpoint/2010/main" val="3273145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4165F4-379C-44F2-8E89-DB43904FE854}" type="slidenum">
              <a:rPr lang="en-US" smtClean="0"/>
              <a:t>10</a:t>
            </a:fld>
            <a:endParaRPr lang="en-US"/>
          </a:p>
        </p:txBody>
      </p:sp>
    </p:spTree>
    <p:extLst>
      <p:ext uri="{BB962C8B-B14F-4D97-AF65-F5344CB8AC3E}">
        <p14:creationId xmlns:p14="http://schemas.microsoft.com/office/powerpoint/2010/main" val="3018413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4165F4-379C-44F2-8E89-DB43904FE854}" type="slidenum">
              <a:rPr lang="en-US" smtClean="0"/>
              <a:t>11</a:t>
            </a:fld>
            <a:endParaRPr lang="en-US"/>
          </a:p>
        </p:txBody>
      </p:sp>
    </p:spTree>
    <p:extLst>
      <p:ext uri="{BB962C8B-B14F-4D97-AF65-F5344CB8AC3E}">
        <p14:creationId xmlns:p14="http://schemas.microsoft.com/office/powerpoint/2010/main" val="386140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703326-FECA-4EE9-93F0-9F8E710BAA45}"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FB386-FF11-441A-BF03-9A3BFECFFBE3}" type="slidenum">
              <a:rPr lang="en-US" smtClean="0"/>
              <a:t>‹#›</a:t>
            </a:fld>
            <a:endParaRPr lang="en-US"/>
          </a:p>
        </p:txBody>
      </p:sp>
    </p:spTree>
    <p:extLst>
      <p:ext uri="{BB962C8B-B14F-4D97-AF65-F5344CB8AC3E}">
        <p14:creationId xmlns:p14="http://schemas.microsoft.com/office/powerpoint/2010/main" val="2336371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F2F181-94B8-48A3-BCAE-F0C842125A38}" type="datetime1">
              <a:rPr lang="en-US" smtClean="0"/>
              <a:pPr/>
              <a:t>5/16/2022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C03C58-465B-42F2-8BA3-01664A6B69B6}" type="slidenum">
              <a:rPr lang="en-US" smtClean="0"/>
              <a:pPr/>
              <a:t>‹#›</a:t>
            </a:fld>
            <a:endParaRPr lang="en-US" dirty="0"/>
          </a:p>
        </p:txBody>
      </p:sp>
    </p:spTree>
    <p:extLst>
      <p:ext uri="{BB962C8B-B14F-4D97-AF65-F5344CB8AC3E}">
        <p14:creationId xmlns:p14="http://schemas.microsoft.com/office/powerpoint/2010/main" val="144408132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F2F181-94B8-48A3-BCAE-F0C842125A38}" type="datetime1">
              <a:rPr lang="en-US" smtClean="0"/>
              <a:pPr/>
              <a:t>5/16/2022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C03C58-465B-42F2-8BA3-01664A6B69B6}"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3709520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F2F181-94B8-48A3-BCAE-F0C842125A38}" type="datetime1">
              <a:rPr lang="en-US" smtClean="0"/>
              <a:pPr/>
              <a:t>5/16/2022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C03C58-465B-42F2-8BA3-01664A6B69B6}" type="slidenum">
              <a:rPr lang="en-US" smtClean="0"/>
              <a:pPr/>
              <a:t>‹#›</a:t>
            </a:fld>
            <a:endParaRPr lang="en-US" dirty="0"/>
          </a:p>
        </p:txBody>
      </p:sp>
    </p:spTree>
    <p:extLst>
      <p:ext uri="{BB962C8B-B14F-4D97-AF65-F5344CB8AC3E}">
        <p14:creationId xmlns:p14="http://schemas.microsoft.com/office/powerpoint/2010/main" val="288942270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F2F181-94B8-48A3-BCAE-F0C842125A38}" type="datetime1">
              <a:rPr lang="en-US" smtClean="0"/>
              <a:pPr/>
              <a:t>5/16/2022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C03C58-465B-42F2-8BA3-01664A6B69B6}"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3770964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F2F181-94B8-48A3-BCAE-F0C842125A38}" type="datetime1">
              <a:rPr lang="en-US" smtClean="0"/>
              <a:pPr/>
              <a:t>5/16/2022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C03C58-465B-42F2-8BA3-01664A6B69B6}" type="slidenum">
              <a:rPr lang="en-US" smtClean="0"/>
              <a:pPr/>
              <a:t>‹#›</a:t>
            </a:fld>
            <a:endParaRPr lang="en-US" dirty="0"/>
          </a:p>
        </p:txBody>
      </p:sp>
    </p:spTree>
    <p:extLst>
      <p:ext uri="{BB962C8B-B14F-4D97-AF65-F5344CB8AC3E}">
        <p14:creationId xmlns:p14="http://schemas.microsoft.com/office/powerpoint/2010/main" val="250574986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B9FC22-13D8-4D82-81F3-EDC2D992088A}"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3694738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3849F2-E881-451F-B030-13B947B0EF64}"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6520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ne Picture">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p>
        </p:txBody>
      </p:sp>
      <p:sp>
        <p:nvSpPr>
          <p:cNvPr id="5" name="Freeform 4"/>
          <p:cNvSpPr>
            <a:spLocks/>
          </p:cNvSpPr>
          <p:nvPr/>
        </p:nvSpPr>
        <p:spPr bwMode="auto">
          <a:xfrm>
            <a:off x="1169502" y="1709600"/>
            <a:ext cx="9841398" cy="4561599"/>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anchor="t" anchorCtr="0" compatLnSpc="1">
            <a:prstTxWarp prst="textNoShape">
              <a:avLst/>
            </a:prstTxWarp>
          </a:bodyPr>
          <a:lstStyle/>
          <a:p>
            <a:endParaRPr lang="en-US"/>
          </a:p>
        </p:txBody>
      </p:sp>
      <p:sp>
        <p:nvSpPr>
          <p:cNvPr id="6" name="Freeform 9"/>
          <p:cNvSpPr>
            <a:spLocks/>
          </p:cNvSpPr>
          <p:nvPr/>
        </p:nvSpPr>
        <p:spPr bwMode="auto">
          <a:xfrm>
            <a:off x="1359155" y="1914428"/>
            <a:ext cx="9462092" cy="415194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en-US"/>
          </a:p>
        </p:txBody>
      </p:sp>
      <p:sp>
        <p:nvSpPr>
          <p:cNvPr id="7" name="Freeform 9"/>
          <p:cNvSpPr>
            <a:spLocks/>
          </p:cNvSpPr>
          <p:nvPr/>
        </p:nvSpPr>
        <p:spPr bwMode="auto">
          <a:xfrm>
            <a:off x="1456509" y="2008348"/>
            <a:ext cx="9267384" cy="396410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a:p>
        </p:txBody>
      </p:sp>
      <p:sp>
        <p:nvSpPr>
          <p:cNvPr id="8" name="Picture Placeholder 56" descr="An empty placeholder to add an image. Click on the placeholder and select the image that you wish to add."/>
          <p:cNvSpPr>
            <a:spLocks noGrp="1"/>
          </p:cNvSpPr>
          <p:nvPr>
            <p:ph type="pic" sz="quarter" idx="15"/>
          </p:nvPr>
        </p:nvSpPr>
        <p:spPr>
          <a:xfrm>
            <a:off x="1570661" y="2113269"/>
            <a:ext cx="9039081" cy="3754261"/>
          </a:xfrm>
          <a:custGeom>
            <a:avLst/>
            <a:gdLst>
              <a:gd name="connsiteX0" fmla="*/ 2389153 w 3731924"/>
              <a:gd name="connsiteY0" fmla="*/ 0 h 2485130"/>
              <a:gd name="connsiteX1" fmla="*/ 3321804 w 3731924"/>
              <a:gd name="connsiteY1" fmla="*/ 28889 h 2485130"/>
              <a:gd name="connsiteX2" fmla="*/ 3320819 w 3731924"/>
              <a:gd name="connsiteY2" fmla="*/ 38659 h 2485130"/>
              <a:gd name="connsiteX3" fmla="*/ 3685944 w 3731924"/>
              <a:gd name="connsiteY3" fmla="*/ 403784 h 2485130"/>
              <a:gd name="connsiteX4" fmla="*/ 3692477 w 3731924"/>
              <a:gd name="connsiteY4" fmla="*/ 403125 h 2485130"/>
              <a:gd name="connsiteX5" fmla="*/ 3731924 w 3731924"/>
              <a:gd name="connsiteY5" fmla="*/ 2107659 h 2485130"/>
              <a:gd name="connsiteX6" fmla="*/ 3711344 w 3731924"/>
              <a:gd name="connsiteY6" fmla="*/ 2105584 h 2485130"/>
              <a:gd name="connsiteX7" fmla="*/ 3346219 w 3731924"/>
              <a:gd name="connsiteY7" fmla="*/ 2470709 h 2485130"/>
              <a:gd name="connsiteX8" fmla="*/ 3347673 w 3731924"/>
              <a:gd name="connsiteY8" fmla="*/ 2485130 h 2485130"/>
              <a:gd name="connsiteX9" fmla="*/ 1867821 w 3731924"/>
              <a:gd name="connsiteY9" fmla="*/ 2481801 h 2485130"/>
              <a:gd name="connsiteX10" fmla="*/ 1867821 w 3731924"/>
              <a:gd name="connsiteY10" fmla="*/ 2481801 h 2485130"/>
              <a:gd name="connsiteX11" fmla="*/ 412027 w 3731924"/>
              <a:gd name="connsiteY11" fmla="*/ 2478526 h 2485130"/>
              <a:gd name="connsiteX12" fmla="*/ 28344 w 3731924"/>
              <a:gd name="connsiteY12" fmla="*/ 2099234 h 2485130"/>
              <a:gd name="connsiteX13" fmla="*/ 86283 w 3731924"/>
              <a:gd name="connsiteY13" fmla="*/ 1989336 h 2485130"/>
              <a:gd name="connsiteX14" fmla="*/ 0 w 3731924"/>
              <a:gd name="connsiteY14" fmla="*/ 427561 h 2485130"/>
              <a:gd name="connsiteX15" fmla="*/ 349020 w 3731924"/>
              <a:gd name="connsiteY15" fmla="*/ 64059 h 2485130"/>
              <a:gd name="connsiteX16" fmla="*/ 343992 w 3731924"/>
              <a:gd name="connsiteY16" fmla="*/ 14183 h 2485130"/>
              <a:gd name="connsiteX17" fmla="*/ 1543613 w 3731924"/>
              <a:gd name="connsiteY17" fmla="*/ 5863 h 2485130"/>
              <a:gd name="connsiteX18" fmla="*/ 1543613 w 3731924"/>
              <a:gd name="connsiteY18" fmla="*/ 5920 h 2485130"/>
              <a:gd name="connsiteX19" fmla="*/ 2389153 w 3731924"/>
              <a:gd name="connsiteY19" fmla="*/ 0 h 2485130"/>
              <a:gd name="connsiteX0" fmla="*/ 2389153 w 3731924"/>
              <a:gd name="connsiteY0" fmla="*/ 0 h 2485130"/>
              <a:gd name="connsiteX1" fmla="*/ 3321804 w 3731924"/>
              <a:gd name="connsiteY1" fmla="*/ 28889 h 2485130"/>
              <a:gd name="connsiteX2" fmla="*/ 3320819 w 3731924"/>
              <a:gd name="connsiteY2" fmla="*/ 38659 h 2485130"/>
              <a:gd name="connsiteX3" fmla="*/ 3685944 w 3731924"/>
              <a:gd name="connsiteY3" fmla="*/ 403784 h 2485130"/>
              <a:gd name="connsiteX4" fmla="*/ 3692477 w 3731924"/>
              <a:gd name="connsiteY4" fmla="*/ 403125 h 2485130"/>
              <a:gd name="connsiteX5" fmla="*/ 3731924 w 3731924"/>
              <a:gd name="connsiteY5" fmla="*/ 2107659 h 2485130"/>
              <a:gd name="connsiteX6" fmla="*/ 3711344 w 3731924"/>
              <a:gd name="connsiteY6" fmla="*/ 2105584 h 2485130"/>
              <a:gd name="connsiteX7" fmla="*/ 3346219 w 3731924"/>
              <a:gd name="connsiteY7" fmla="*/ 2470709 h 2485130"/>
              <a:gd name="connsiteX8" fmla="*/ 3347673 w 3731924"/>
              <a:gd name="connsiteY8" fmla="*/ 2485130 h 2485130"/>
              <a:gd name="connsiteX9" fmla="*/ 1867821 w 3731924"/>
              <a:gd name="connsiteY9" fmla="*/ 2481801 h 2485130"/>
              <a:gd name="connsiteX10" fmla="*/ 1867821 w 3731924"/>
              <a:gd name="connsiteY10" fmla="*/ 2481801 h 2485130"/>
              <a:gd name="connsiteX11" fmla="*/ 412027 w 3731924"/>
              <a:gd name="connsiteY11" fmla="*/ 2478526 h 2485130"/>
              <a:gd name="connsiteX12" fmla="*/ 412297 w 3731924"/>
              <a:gd name="connsiteY12" fmla="*/ 2062315 h 2485130"/>
              <a:gd name="connsiteX13" fmla="*/ 86283 w 3731924"/>
              <a:gd name="connsiteY13" fmla="*/ 1989336 h 2485130"/>
              <a:gd name="connsiteX14" fmla="*/ 0 w 3731924"/>
              <a:gd name="connsiteY14" fmla="*/ 427561 h 2485130"/>
              <a:gd name="connsiteX15" fmla="*/ 349020 w 3731924"/>
              <a:gd name="connsiteY15" fmla="*/ 64059 h 2485130"/>
              <a:gd name="connsiteX16" fmla="*/ 343992 w 3731924"/>
              <a:gd name="connsiteY16" fmla="*/ 14183 h 2485130"/>
              <a:gd name="connsiteX17" fmla="*/ 1543613 w 3731924"/>
              <a:gd name="connsiteY17" fmla="*/ 5863 h 2485130"/>
              <a:gd name="connsiteX18" fmla="*/ 1543613 w 3731924"/>
              <a:gd name="connsiteY18" fmla="*/ 5920 h 2485130"/>
              <a:gd name="connsiteX19" fmla="*/ 2389153 w 3731924"/>
              <a:gd name="connsiteY19" fmla="*/ 0 h 2485130"/>
              <a:gd name="connsiteX0" fmla="*/ 2389153 w 3731924"/>
              <a:gd name="connsiteY0" fmla="*/ 0 h 2485130"/>
              <a:gd name="connsiteX1" fmla="*/ 3321804 w 3731924"/>
              <a:gd name="connsiteY1" fmla="*/ 28889 h 2485130"/>
              <a:gd name="connsiteX2" fmla="*/ 3320819 w 3731924"/>
              <a:gd name="connsiteY2" fmla="*/ 38659 h 2485130"/>
              <a:gd name="connsiteX3" fmla="*/ 3685944 w 3731924"/>
              <a:gd name="connsiteY3" fmla="*/ 403784 h 2485130"/>
              <a:gd name="connsiteX4" fmla="*/ 3692477 w 3731924"/>
              <a:gd name="connsiteY4" fmla="*/ 403125 h 2485130"/>
              <a:gd name="connsiteX5" fmla="*/ 3731924 w 3731924"/>
              <a:gd name="connsiteY5" fmla="*/ 2107659 h 2485130"/>
              <a:gd name="connsiteX6" fmla="*/ 3711344 w 3731924"/>
              <a:gd name="connsiteY6" fmla="*/ 2105584 h 2485130"/>
              <a:gd name="connsiteX7" fmla="*/ 3346219 w 3731924"/>
              <a:gd name="connsiteY7" fmla="*/ 2470709 h 2485130"/>
              <a:gd name="connsiteX8" fmla="*/ 3347673 w 3731924"/>
              <a:gd name="connsiteY8" fmla="*/ 2485130 h 2485130"/>
              <a:gd name="connsiteX9" fmla="*/ 1867821 w 3731924"/>
              <a:gd name="connsiteY9" fmla="*/ 2481801 h 2485130"/>
              <a:gd name="connsiteX10" fmla="*/ 1867821 w 3731924"/>
              <a:gd name="connsiteY10" fmla="*/ 2481801 h 2485130"/>
              <a:gd name="connsiteX11" fmla="*/ 412027 w 3731924"/>
              <a:gd name="connsiteY11" fmla="*/ 2478526 h 2485130"/>
              <a:gd name="connsiteX12" fmla="*/ 412297 w 3731924"/>
              <a:gd name="connsiteY12" fmla="*/ 2062315 h 2485130"/>
              <a:gd name="connsiteX13" fmla="*/ 86283 w 3731924"/>
              <a:gd name="connsiteY13" fmla="*/ 1989336 h 2485130"/>
              <a:gd name="connsiteX14" fmla="*/ 0 w 3731924"/>
              <a:gd name="connsiteY14" fmla="*/ 427561 h 2485130"/>
              <a:gd name="connsiteX15" fmla="*/ 349020 w 3731924"/>
              <a:gd name="connsiteY15" fmla="*/ 64059 h 2485130"/>
              <a:gd name="connsiteX16" fmla="*/ 343992 w 3731924"/>
              <a:gd name="connsiteY16" fmla="*/ 14183 h 2485130"/>
              <a:gd name="connsiteX17" fmla="*/ 1543613 w 3731924"/>
              <a:gd name="connsiteY17" fmla="*/ 5863 h 2485130"/>
              <a:gd name="connsiteX18" fmla="*/ 2389153 w 3731924"/>
              <a:gd name="connsiteY18" fmla="*/ 0 h 2485130"/>
              <a:gd name="connsiteX0" fmla="*/ 1543613 w 3731924"/>
              <a:gd name="connsiteY0" fmla="*/ 0 h 2479267"/>
              <a:gd name="connsiteX1" fmla="*/ 3321804 w 3731924"/>
              <a:gd name="connsiteY1" fmla="*/ 23026 h 2479267"/>
              <a:gd name="connsiteX2" fmla="*/ 3320819 w 3731924"/>
              <a:gd name="connsiteY2" fmla="*/ 32796 h 2479267"/>
              <a:gd name="connsiteX3" fmla="*/ 3685944 w 3731924"/>
              <a:gd name="connsiteY3" fmla="*/ 397921 h 2479267"/>
              <a:gd name="connsiteX4" fmla="*/ 3692477 w 3731924"/>
              <a:gd name="connsiteY4" fmla="*/ 397262 h 2479267"/>
              <a:gd name="connsiteX5" fmla="*/ 3731924 w 3731924"/>
              <a:gd name="connsiteY5" fmla="*/ 2101796 h 2479267"/>
              <a:gd name="connsiteX6" fmla="*/ 3711344 w 3731924"/>
              <a:gd name="connsiteY6" fmla="*/ 2099721 h 2479267"/>
              <a:gd name="connsiteX7" fmla="*/ 3346219 w 3731924"/>
              <a:gd name="connsiteY7" fmla="*/ 2464846 h 2479267"/>
              <a:gd name="connsiteX8" fmla="*/ 3347673 w 3731924"/>
              <a:gd name="connsiteY8" fmla="*/ 2479267 h 2479267"/>
              <a:gd name="connsiteX9" fmla="*/ 1867821 w 3731924"/>
              <a:gd name="connsiteY9" fmla="*/ 2475938 h 2479267"/>
              <a:gd name="connsiteX10" fmla="*/ 1867821 w 3731924"/>
              <a:gd name="connsiteY10" fmla="*/ 2475938 h 2479267"/>
              <a:gd name="connsiteX11" fmla="*/ 412027 w 3731924"/>
              <a:gd name="connsiteY11" fmla="*/ 2472663 h 2479267"/>
              <a:gd name="connsiteX12" fmla="*/ 412297 w 3731924"/>
              <a:gd name="connsiteY12" fmla="*/ 2056452 h 2479267"/>
              <a:gd name="connsiteX13" fmla="*/ 86283 w 3731924"/>
              <a:gd name="connsiteY13" fmla="*/ 1983473 h 2479267"/>
              <a:gd name="connsiteX14" fmla="*/ 0 w 3731924"/>
              <a:gd name="connsiteY14" fmla="*/ 421698 h 2479267"/>
              <a:gd name="connsiteX15" fmla="*/ 349020 w 3731924"/>
              <a:gd name="connsiteY15" fmla="*/ 58196 h 2479267"/>
              <a:gd name="connsiteX16" fmla="*/ 343992 w 3731924"/>
              <a:gd name="connsiteY16" fmla="*/ 8320 h 2479267"/>
              <a:gd name="connsiteX17" fmla="*/ 1543613 w 3731924"/>
              <a:gd name="connsiteY17" fmla="*/ 0 h 2479267"/>
              <a:gd name="connsiteX0" fmla="*/ 343992 w 3731924"/>
              <a:gd name="connsiteY0" fmla="*/ 0 h 2470947"/>
              <a:gd name="connsiteX1" fmla="*/ 3321804 w 3731924"/>
              <a:gd name="connsiteY1" fmla="*/ 14706 h 2470947"/>
              <a:gd name="connsiteX2" fmla="*/ 3320819 w 3731924"/>
              <a:gd name="connsiteY2" fmla="*/ 24476 h 2470947"/>
              <a:gd name="connsiteX3" fmla="*/ 3685944 w 3731924"/>
              <a:gd name="connsiteY3" fmla="*/ 389601 h 2470947"/>
              <a:gd name="connsiteX4" fmla="*/ 3692477 w 3731924"/>
              <a:gd name="connsiteY4" fmla="*/ 388942 h 2470947"/>
              <a:gd name="connsiteX5" fmla="*/ 3731924 w 3731924"/>
              <a:gd name="connsiteY5" fmla="*/ 2093476 h 2470947"/>
              <a:gd name="connsiteX6" fmla="*/ 3711344 w 3731924"/>
              <a:gd name="connsiteY6" fmla="*/ 2091401 h 2470947"/>
              <a:gd name="connsiteX7" fmla="*/ 3346219 w 3731924"/>
              <a:gd name="connsiteY7" fmla="*/ 2456526 h 2470947"/>
              <a:gd name="connsiteX8" fmla="*/ 3347673 w 3731924"/>
              <a:gd name="connsiteY8" fmla="*/ 2470947 h 2470947"/>
              <a:gd name="connsiteX9" fmla="*/ 1867821 w 3731924"/>
              <a:gd name="connsiteY9" fmla="*/ 2467618 h 2470947"/>
              <a:gd name="connsiteX10" fmla="*/ 1867821 w 3731924"/>
              <a:gd name="connsiteY10" fmla="*/ 2467618 h 2470947"/>
              <a:gd name="connsiteX11" fmla="*/ 412027 w 3731924"/>
              <a:gd name="connsiteY11" fmla="*/ 2464343 h 2470947"/>
              <a:gd name="connsiteX12" fmla="*/ 412297 w 3731924"/>
              <a:gd name="connsiteY12" fmla="*/ 2048132 h 2470947"/>
              <a:gd name="connsiteX13" fmla="*/ 86283 w 3731924"/>
              <a:gd name="connsiteY13" fmla="*/ 1975153 h 2470947"/>
              <a:gd name="connsiteX14" fmla="*/ 0 w 3731924"/>
              <a:gd name="connsiteY14" fmla="*/ 413378 h 2470947"/>
              <a:gd name="connsiteX15" fmla="*/ 349020 w 3731924"/>
              <a:gd name="connsiteY15" fmla="*/ 49876 h 2470947"/>
              <a:gd name="connsiteX16" fmla="*/ 343992 w 3731924"/>
              <a:gd name="connsiteY16" fmla="*/ 0 h 2470947"/>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1867821 w 3731924"/>
              <a:gd name="connsiteY9" fmla="*/ 2458657 h 2461986"/>
              <a:gd name="connsiteX10" fmla="*/ 1867821 w 3731924"/>
              <a:gd name="connsiteY10" fmla="*/ 2458657 h 2461986"/>
              <a:gd name="connsiteX11" fmla="*/ 412027 w 3731924"/>
              <a:gd name="connsiteY11" fmla="*/ 2455382 h 2461986"/>
              <a:gd name="connsiteX12" fmla="*/ 412297 w 3731924"/>
              <a:gd name="connsiteY12" fmla="*/ 2039171 h 2461986"/>
              <a:gd name="connsiteX13" fmla="*/ 86283 w 3731924"/>
              <a:gd name="connsiteY13" fmla="*/ 1966192 h 2461986"/>
              <a:gd name="connsiteX14" fmla="*/ 0 w 3731924"/>
              <a:gd name="connsiteY14" fmla="*/ 404417 h 2461986"/>
              <a:gd name="connsiteX15" fmla="*/ 349020 w 3731924"/>
              <a:gd name="connsiteY15"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1867821 w 3731924"/>
              <a:gd name="connsiteY9" fmla="*/ 2458657 h 2461986"/>
              <a:gd name="connsiteX10" fmla="*/ 1867821 w 3731924"/>
              <a:gd name="connsiteY10" fmla="*/ 2458657 h 2461986"/>
              <a:gd name="connsiteX11" fmla="*/ 412027 w 3731924"/>
              <a:gd name="connsiteY11" fmla="*/ 2455382 h 2461986"/>
              <a:gd name="connsiteX12" fmla="*/ 86283 w 3731924"/>
              <a:gd name="connsiteY12" fmla="*/ 1966192 h 2461986"/>
              <a:gd name="connsiteX13" fmla="*/ 0 w 3731924"/>
              <a:gd name="connsiteY13" fmla="*/ 404417 h 2461986"/>
              <a:gd name="connsiteX14" fmla="*/ 349020 w 3731924"/>
              <a:gd name="connsiteY14"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1867821 w 3731924"/>
              <a:gd name="connsiteY9" fmla="*/ 2458657 h 2461986"/>
              <a:gd name="connsiteX10" fmla="*/ 412027 w 3731924"/>
              <a:gd name="connsiteY10" fmla="*/ 2455382 h 2461986"/>
              <a:gd name="connsiteX11" fmla="*/ 86283 w 3731924"/>
              <a:gd name="connsiteY11" fmla="*/ 1966192 h 2461986"/>
              <a:gd name="connsiteX12" fmla="*/ 0 w 3731924"/>
              <a:gd name="connsiteY12" fmla="*/ 404417 h 2461986"/>
              <a:gd name="connsiteX13" fmla="*/ 349020 w 3731924"/>
              <a:gd name="connsiteY13"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412027 w 3731924"/>
              <a:gd name="connsiteY9" fmla="*/ 2455382 h 2461986"/>
              <a:gd name="connsiteX10" fmla="*/ 86283 w 3731924"/>
              <a:gd name="connsiteY10" fmla="*/ 1966192 h 2461986"/>
              <a:gd name="connsiteX11" fmla="*/ 0 w 3731924"/>
              <a:gd name="connsiteY11" fmla="*/ 404417 h 2461986"/>
              <a:gd name="connsiteX12" fmla="*/ 349020 w 3731924"/>
              <a:gd name="connsiteY12"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346219 w 3731924"/>
              <a:gd name="connsiteY6" fmla="*/ 2447565 h 2461986"/>
              <a:gd name="connsiteX7" fmla="*/ 3347673 w 3731924"/>
              <a:gd name="connsiteY7" fmla="*/ 2461986 h 2461986"/>
              <a:gd name="connsiteX8" fmla="*/ 412027 w 3731924"/>
              <a:gd name="connsiteY8" fmla="*/ 2455382 h 2461986"/>
              <a:gd name="connsiteX9" fmla="*/ 86283 w 3731924"/>
              <a:gd name="connsiteY9" fmla="*/ 1966192 h 2461986"/>
              <a:gd name="connsiteX10" fmla="*/ 0 w 3731924"/>
              <a:gd name="connsiteY10" fmla="*/ 404417 h 2461986"/>
              <a:gd name="connsiteX11" fmla="*/ 349020 w 3731924"/>
              <a:gd name="connsiteY11" fmla="*/ 40915 h 2461986"/>
              <a:gd name="connsiteX0" fmla="*/ 349020 w 3731924"/>
              <a:gd name="connsiteY0" fmla="*/ 40915 h 2461986"/>
              <a:gd name="connsiteX1" fmla="*/ 3321804 w 3731924"/>
              <a:gd name="connsiteY1" fmla="*/ 5745 h 2461986"/>
              <a:gd name="connsiteX2" fmla="*/ 3685944 w 3731924"/>
              <a:gd name="connsiteY2" fmla="*/ 380640 h 2461986"/>
              <a:gd name="connsiteX3" fmla="*/ 3692477 w 3731924"/>
              <a:gd name="connsiteY3" fmla="*/ 379981 h 2461986"/>
              <a:gd name="connsiteX4" fmla="*/ 3731924 w 3731924"/>
              <a:gd name="connsiteY4" fmla="*/ 2084515 h 2461986"/>
              <a:gd name="connsiteX5" fmla="*/ 3346219 w 3731924"/>
              <a:gd name="connsiteY5" fmla="*/ 2447565 h 2461986"/>
              <a:gd name="connsiteX6" fmla="*/ 3347673 w 3731924"/>
              <a:gd name="connsiteY6" fmla="*/ 2461986 h 2461986"/>
              <a:gd name="connsiteX7" fmla="*/ 412027 w 3731924"/>
              <a:gd name="connsiteY7" fmla="*/ 2455382 h 2461986"/>
              <a:gd name="connsiteX8" fmla="*/ 86283 w 3731924"/>
              <a:gd name="connsiteY8" fmla="*/ 1966192 h 2461986"/>
              <a:gd name="connsiteX9" fmla="*/ 0 w 3731924"/>
              <a:gd name="connsiteY9" fmla="*/ 404417 h 2461986"/>
              <a:gd name="connsiteX10" fmla="*/ 349020 w 3731924"/>
              <a:gd name="connsiteY10" fmla="*/ 40915 h 2461986"/>
              <a:gd name="connsiteX0" fmla="*/ 349020 w 3731924"/>
              <a:gd name="connsiteY0" fmla="*/ 40915 h 2505489"/>
              <a:gd name="connsiteX1" fmla="*/ 3321804 w 3731924"/>
              <a:gd name="connsiteY1" fmla="*/ 5745 h 2505489"/>
              <a:gd name="connsiteX2" fmla="*/ 3685944 w 3731924"/>
              <a:gd name="connsiteY2" fmla="*/ 380640 h 2505489"/>
              <a:gd name="connsiteX3" fmla="*/ 3692477 w 3731924"/>
              <a:gd name="connsiteY3" fmla="*/ 379981 h 2505489"/>
              <a:gd name="connsiteX4" fmla="*/ 3731924 w 3731924"/>
              <a:gd name="connsiteY4" fmla="*/ 2084515 h 2505489"/>
              <a:gd name="connsiteX5" fmla="*/ 3346219 w 3731924"/>
              <a:gd name="connsiteY5" fmla="*/ 2447565 h 2505489"/>
              <a:gd name="connsiteX6" fmla="*/ 412027 w 3731924"/>
              <a:gd name="connsiteY6" fmla="*/ 2455382 h 2505489"/>
              <a:gd name="connsiteX7" fmla="*/ 86283 w 3731924"/>
              <a:gd name="connsiteY7" fmla="*/ 1966192 h 2505489"/>
              <a:gd name="connsiteX8" fmla="*/ 0 w 3731924"/>
              <a:gd name="connsiteY8" fmla="*/ 404417 h 2505489"/>
              <a:gd name="connsiteX9" fmla="*/ 349020 w 3731924"/>
              <a:gd name="connsiteY9" fmla="*/ 40915 h 2505489"/>
              <a:gd name="connsiteX0" fmla="*/ 349020 w 3760415"/>
              <a:gd name="connsiteY0" fmla="*/ 40915 h 2505489"/>
              <a:gd name="connsiteX1" fmla="*/ 3321804 w 3760415"/>
              <a:gd name="connsiteY1" fmla="*/ 5745 h 2505489"/>
              <a:gd name="connsiteX2" fmla="*/ 3685944 w 3760415"/>
              <a:gd name="connsiteY2" fmla="*/ 380640 h 2505489"/>
              <a:gd name="connsiteX3" fmla="*/ 3731924 w 3760415"/>
              <a:gd name="connsiteY3" fmla="*/ 2084515 h 2505489"/>
              <a:gd name="connsiteX4" fmla="*/ 3346219 w 3760415"/>
              <a:gd name="connsiteY4" fmla="*/ 2447565 h 2505489"/>
              <a:gd name="connsiteX5" fmla="*/ 412027 w 3760415"/>
              <a:gd name="connsiteY5" fmla="*/ 2455382 h 2505489"/>
              <a:gd name="connsiteX6" fmla="*/ 86283 w 3760415"/>
              <a:gd name="connsiteY6" fmla="*/ 1966192 h 2505489"/>
              <a:gd name="connsiteX7" fmla="*/ 0 w 3760415"/>
              <a:gd name="connsiteY7" fmla="*/ 404417 h 2505489"/>
              <a:gd name="connsiteX8" fmla="*/ 349020 w 3760415"/>
              <a:gd name="connsiteY8" fmla="*/ 40915 h 2505489"/>
              <a:gd name="connsiteX0" fmla="*/ 349020 w 3836324"/>
              <a:gd name="connsiteY0" fmla="*/ 40915 h 2505489"/>
              <a:gd name="connsiteX1" fmla="*/ 3321804 w 3836324"/>
              <a:gd name="connsiteY1" fmla="*/ 5745 h 2505489"/>
              <a:gd name="connsiteX2" fmla="*/ 3685944 w 3836324"/>
              <a:gd name="connsiteY2" fmla="*/ 380640 h 2505489"/>
              <a:gd name="connsiteX3" fmla="*/ 3731924 w 3836324"/>
              <a:gd name="connsiteY3" fmla="*/ 2084515 h 2505489"/>
              <a:gd name="connsiteX4" fmla="*/ 3346219 w 3836324"/>
              <a:gd name="connsiteY4" fmla="*/ 2447565 h 2505489"/>
              <a:gd name="connsiteX5" fmla="*/ 412027 w 3836324"/>
              <a:gd name="connsiteY5" fmla="*/ 2455382 h 2505489"/>
              <a:gd name="connsiteX6" fmla="*/ 86283 w 3836324"/>
              <a:gd name="connsiteY6" fmla="*/ 1966192 h 2505489"/>
              <a:gd name="connsiteX7" fmla="*/ 0 w 3836324"/>
              <a:gd name="connsiteY7" fmla="*/ 404417 h 2505489"/>
              <a:gd name="connsiteX8" fmla="*/ 349020 w 3836324"/>
              <a:gd name="connsiteY8" fmla="*/ 40915 h 2505489"/>
              <a:gd name="connsiteX0" fmla="*/ 349020 w 3922433"/>
              <a:gd name="connsiteY0" fmla="*/ 40915 h 2503784"/>
              <a:gd name="connsiteX1" fmla="*/ 3321804 w 3922433"/>
              <a:gd name="connsiteY1" fmla="*/ 5745 h 2503784"/>
              <a:gd name="connsiteX2" fmla="*/ 3685944 w 3922433"/>
              <a:gd name="connsiteY2" fmla="*/ 380640 h 2503784"/>
              <a:gd name="connsiteX3" fmla="*/ 3911841 w 3922433"/>
              <a:gd name="connsiteY3" fmla="*/ 2116265 h 2503784"/>
              <a:gd name="connsiteX4" fmla="*/ 3346219 w 3922433"/>
              <a:gd name="connsiteY4" fmla="*/ 2447565 h 2503784"/>
              <a:gd name="connsiteX5" fmla="*/ 412027 w 3922433"/>
              <a:gd name="connsiteY5" fmla="*/ 2455382 h 2503784"/>
              <a:gd name="connsiteX6" fmla="*/ 86283 w 3922433"/>
              <a:gd name="connsiteY6" fmla="*/ 1966192 h 2503784"/>
              <a:gd name="connsiteX7" fmla="*/ 0 w 3922433"/>
              <a:gd name="connsiteY7" fmla="*/ 404417 h 2503784"/>
              <a:gd name="connsiteX8" fmla="*/ 349020 w 3922433"/>
              <a:gd name="connsiteY8" fmla="*/ 40915 h 2503784"/>
              <a:gd name="connsiteX0" fmla="*/ 349020 w 3922433"/>
              <a:gd name="connsiteY0" fmla="*/ 40915 h 2731150"/>
              <a:gd name="connsiteX1" fmla="*/ 3321804 w 3922433"/>
              <a:gd name="connsiteY1" fmla="*/ 5745 h 2731150"/>
              <a:gd name="connsiteX2" fmla="*/ 3685944 w 3922433"/>
              <a:gd name="connsiteY2" fmla="*/ 380640 h 2731150"/>
              <a:gd name="connsiteX3" fmla="*/ 3911841 w 3922433"/>
              <a:gd name="connsiteY3" fmla="*/ 2116265 h 2731150"/>
              <a:gd name="connsiteX4" fmla="*/ 3314469 w 3922433"/>
              <a:gd name="connsiteY4" fmla="*/ 2722732 h 2731150"/>
              <a:gd name="connsiteX5" fmla="*/ 412027 w 3922433"/>
              <a:gd name="connsiteY5" fmla="*/ 2455382 h 2731150"/>
              <a:gd name="connsiteX6" fmla="*/ 86283 w 3922433"/>
              <a:gd name="connsiteY6" fmla="*/ 1966192 h 2731150"/>
              <a:gd name="connsiteX7" fmla="*/ 0 w 3922433"/>
              <a:gd name="connsiteY7" fmla="*/ 404417 h 2731150"/>
              <a:gd name="connsiteX8" fmla="*/ 349020 w 3922433"/>
              <a:gd name="connsiteY8" fmla="*/ 40915 h 2731150"/>
              <a:gd name="connsiteX0" fmla="*/ 349020 w 3922433"/>
              <a:gd name="connsiteY0" fmla="*/ 40915 h 3196990"/>
              <a:gd name="connsiteX1" fmla="*/ 3321804 w 3922433"/>
              <a:gd name="connsiteY1" fmla="*/ 5745 h 3196990"/>
              <a:gd name="connsiteX2" fmla="*/ 3685944 w 3922433"/>
              <a:gd name="connsiteY2" fmla="*/ 380640 h 3196990"/>
              <a:gd name="connsiteX3" fmla="*/ 3911841 w 3922433"/>
              <a:gd name="connsiteY3" fmla="*/ 2116265 h 3196990"/>
              <a:gd name="connsiteX4" fmla="*/ 3314469 w 3922433"/>
              <a:gd name="connsiteY4" fmla="*/ 2722732 h 3196990"/>
              <a:gd name="connsiteX5" fmla="*/ 253277 w 3922433"/>
              <a:gd name="connsiteY5" fmla="*/ 3185632 h 3196990"/>
              <a:gd name="connsiteX6" fmla="*/ 86283 w 3922433"/>
              <a:gd name="connsiteY6" fmla="*/ 1966192 h 3196990"/>
              <a:gd name="connsiteX7" fmla="*/ 0 w 3922433"/>
              <a:gd name="connsiteY7" fmla="*/ 404417 h 3196990"/>
              <a:gd name="connsiteX8" fmla="*/ 349020 w 3922433"/>
              <a:gd name="connsiteY8" fmla="*/ 40915 h 3196990"/>
              <a:gd name="connsiteX0" fmla="*/ 707324 w 4280737"/>
              <a:gd name="connsiteY0" fmla="*/ 40915 h 3196990"/>
              <a:gd name="connsiteX1" fmla="*/ 3680108 w 4280737"/>
              <a:gd name="connsiteY1" fmla="*/ 5745 h 3196990"/>
              <a:gd name="connsiteX2" fmla="*/ 4044248 w 4280737"/>
              <a:gd name="connsiteY2" fmla="*/ 380640 h 3196990"/>
              <a:gd name="connsiteX3" fmla="*/ 4270145 w 4280737"/>
              <a:gd name="connsiteY3" fmla="*/ 2116265 h 3196990"/>
              <a:gd name="connsiteX4" fmla="*/ 3672773 w 4280737"/>
              <a:gd name="connsiteY4" fmla="*/ 2722732 h 3196990"/>
              <a:gd name="connsiteX5" fmla="*/ 611581 w 4280737"/>
              <a:gd name="connsiteY5" fmla="*/ 3185632 h 3196990"/>
              <a:gd name="connsiteX6" fmla="*/ 87 w 4280737"/>
              <a:gd name="connsiteY6" fmla="*/ 2019109 h 3196990"/>
              <a:gd name="connsiteX7" fmla="*/ 358304 w 4280737"/>
              <a:gd name="connsiteY7" fmla="*/ 404417 h 3196990"/>
              <a:gd name="connsiteX8" fmla="*/ 707324 w 4280737"/>
              <a:gd name="connsiteY8" fmla="*/ 40915 h 3196990"/>
              <a:gd name="connsiteX0" fmla="*/ 707237 w 4280650"/>
              <a:gd name="connsiteY0" fmla="*/ 40915 h 3196990"/>
              <a:gd name="connsiteX1" fmla="*/ 3680021 w 4280650"/>
              <a:gd name="connsiteY1" fmla="*/ 5745 h 3196990"/>
              <a:gd name="connsiteX2" fmla="*/ 4044161 w 4280650"/>
              <a:gd name="connsiteY2" fmla="*/ 380640 h 3196990"/>
              <a:gd name="connsiteX3" fmla="*/ 4270058 w 4280650"/>
              <a:gd name="connsiteY3" fmla="*/ 2116265 h 3196990"/>
              <a:gd name="connsiteX4" fmla="*/ 3672686 w 4280650"/>
              <a:gd name="connsiteY4" fmla="*/ 2722732 h 3196990"/>
              <a:gd name="connsiteX5" fmla="*/ 611494 w 4280650"/>
              <a:gd name="connsiteY5" fmla="*/ 3185632 h 3196990"/>
              <a:gd name="connsiteX6" fmla="*/ 0 w 4280650"/>
              <a:gd name="connsiteY6" fmla="*/ 2019109 h 3196990"/>
              <a:gd name="connsiteX7" fmla="*/ 707237 w 4280650"/>
              <a:gd name="connsiteY7" fmla="*/ 40915 h 3196990"/>
              <a:gd name="connsiteX0" fmla="*/ 381844 w 4346841"/>
              <a:gd name="connsiteY0" fmla="*/ 12236 h 3358811"/>
              <a:gd name="connsiteX1" fmla="*/ 3746212 w 4346841"/>
              <a:gd name="connsiteY1" fmla="*/ 167566 h 3358811"/>
              <a:gd name="connsiteX2" fmla="*/ 4110352 w 4346841"/>
              <a:gd name="connsiteY2" fmla="*/ 542461 h 3358811"/>
              <a:gd name="connsiteX3" fmla="*/ 4336249 w 4346841"/>
              <a:gd name="connsiteY3" fmla="*/ 2278086 h 3358811"/>
              <a:gd name="connsiteX4" fmla="*/ 3738877 w 4346841"/>
              <a:gd name="connsiteY4" fmla="*/ 2884553 h 3358811"/>
              <a:gd name="connsiteX5" fmla="*/ 677685 w 4346841"/>
              <a:gd name="connsiteY5" fmla="*/ 3347453 h 3358811"/>
              <a:gd name="connsiteX6" fmla="*/ 66191 w 4346841"/>
              <a:gd name="connsiteY6" fmla="*/ 2180930 h 3358811"/>
              <a:gd name="connsiteX7" fmla="*/ 381844 w 4346841"/>
              <a:gd name="connsiteY7" fmla="*/ 12236 h 3358811"/>
              <a:gd name="connsiteX0" fmla="*/ 381844 w 4338756"/>
              <a:gd name="connsiteY0" fmla="*/ 12236 h 3358811"/>
              <a:gd name="connsiteX1" fmla="*/ 3746212 w 4338756"/>
              <a:gd name="connsiteY1" fmla="*/ 167566 h 3358811"/>
              <a:gd name="connsiteX2" fmla="*/ 4336249 w 4338756"/>
              <a:gd name="connsiteY2" fmla="*/ 2278086 h 3358811"/>
              <a:gd name="connsiteX3" fmla="*/ 3738877 w 4338756"/>
              <a:gd name="connsiteY3" fmla="*/ 2884553 h 3358811"/>
              <a:gd name="connsiteX4" fmla="*/ 677685 w 4338756"/>
              <a:gd name="connsiteY4" fmla="*/ 3347453 h 3358811"/>
              <a:gd name="connsiteX5" fmla="*/ 66191 w 4338756"/>
              <a:gd name="connsiteY5" fmla="*/ 2180930 h 3358811"/>
              <a:gd name="connsiteX6" fmla="*/ 381844 w 4338756"/>
              <a:gd name="connsiteY6" fmla="*/ 12236 h 3358811"/>
              <a:gd name="connsiteX0" fmla="*/ 381844 w 4558932"/>
              <a:gd name="connsiteY0" fmla="*/ 12236 h 3347798"/>
              <a:gd name="connsiteX1" fmla="*/ 3746212 w 4558932"/>
              <a:gd name="connsiteY1" fmla="*/ 167566 h 3347798"/>
              <a:gd name="connsiteX2" fmla="*/ 4336249 w 4558932"/>
              <a:gd name="connsiteY2" fmla="*/ 2278086 h 3347798"/>
              <a:gd name="connsiteX3" fmla="*/ 677685 w 4558932"/>
              <a:gd name="connsiteY3" fmla="*/ 3347453 h 3347798"/>
              <a:gd name="connsiteX4" fmla="*/ 66191 w 4558932"/>
              <a:gd name="connsiteY4" fmla="*/ 2180930 h 3347798"/>
              <a:gd name="connsiteX5" fmla="*/ 381844 w 4558932"/>
              <a:gd name="connsiteY5" fmla="*/ 12236 h 3347798"/>
              <a:gd name="connsiteX0" fmla="*/ 381844 w 4603988"/>
              <a:gd name="connsiteY0" fmla="*/ 12236 h 2499995"/>
              <a:gd name="connsiteX1" fmla="*/ 3746212 w 4603988"/>
              <a:gd name="connsiteY1" fmla="*/ 167566 h 2499995"/>
              <a:gd name="connsiteX2" fmla="*/ 4336249 w 4603988"/>
              <a:gd name="connsiteY2" fmla="*/ 2278086 h 2499995"/>
              <a:gd name="connsiteX3" fmla="*/ 66191 w 4603988"/>
              <a:gd name="connsiteY3" fmla="*/ 2180930 h 2499995"/>
              <a:gd name="connsiteX4" fmla="*/ 381844 w 4603988"/>
              <a:gd name="connsiteY4" fmla="*/ 12236 h 2499995"/>
              <a:gd name="connsiteX0" fmla="*/ 441349 w 5065942"/>
              <a:gd name="connsiteY0" fmla="*/ 67024 h 2554783"/>
              <a:gd name="connsiteX1" fmla="*/ 4715884 w 5065942"/>
              <a:gd name="connsiteY1" fmla="*/ 508104 h 2554783"/>
              <a:gd name="connsiteX2" fmla="*/ 4395754 w 5065942"/>
              <a:gd name="connsiteY2" fmla="*/ 2332874 h 2554783"/>
              <a:gd name="connsiteX3" fmla="*/ 125696 w 5065942"/>
              <a:gd name="connsiteY3" fmla="*/ 2235718 h 2554783"/>
              <a:gd name="connsiteX4" fmla="*/ 441349 w 5065942"/>
              <a:gd name="connsiteY4" fmla="*/ 67024 h 2554783"/>
              <a:gd name="connsiteX0" fmla="*/ 441349 w 5065942"/>
              <a:gd name="connsiteY0" fmla="*/ 81560 h 2569319"/>
              <a:gd name="connsiteX1" fmla="*/ 4715884 w 5065942"/>
              <a:gd name="connsiteY1" fmla="*/ 522640 h 2569319"/>
              <a:gd name="connsiteX2" fmla="*/ 4395754 w 5065942"/>
              <a:gd name="connsiteY2" fmla="*/ 2347410 h 2569319"/>
              <a:gd name="connsiteX3" fmla="*/ 125696 w 5065942"/>
              <a:gd name="connsiteY3" fmla="*/ 2250254 h 2569319"/>
              <a:gd name="connsiteX4" fmla="*/ 441349 w 5065942"/>
              <a:gd name="connsiteY4" fmla="*/ 81560 h 2569319"/>
              <a:gd name="connsiteX0" fmla="*/ 441349 w 5139384"/>
              <a:gd name="connsiteY0" fmla="*/ 81560 h 3528722"/>
              <a:gd name="connsiteX1" fmla="*/ 4715884 w 5139384"/>
              <a:gd name="connsiteY1" fmla="*/ 522640 h 3528722"/>
              <a:gd name="connsiteX2" fmla="*/ 4596837 w 5139384"/>
              <a:gd name="connsiteY2" fmla="*/ 3469244 h 3528722"/>
              <a:gd name="connsiteX3" fmla="*/ 125696 w 5139384"/>
              <a:gd name="connsiteY3" fmla="*/ 2250254 h 3528722"/>
              <a:gd name="connsiteX4" fmla="*/ 441349 w 5139384"/>
              <a:gd name="connsiteY4" fmla="*/ 81560 h 3528722"/>
              <a:gd name="connsiteX0" fmla="*/ 441349 w 4990904"/>
              <a:gd name="connsiteY0" fmla="*/ 81560 h 3528722"/>
              <a:gd name="connsiteX1" fmla="*/ 4715884 w 4990904"/>
              <a:gd name="connsiteY1" fmla="*/ 522640 h 3528722"/>
              <a:gd name="connsiteX2" fmla="*/ 4596837 w 4990904"/>
              <a:gd name="connsiteY2" fmla="*/ 3469244 h 3528722"/>
              <a:gd name="connsiteX3" fmla="*/ 125696 w 4990904"/>
              <a:gd name="connsiteY3" fmla="*/ 2250254 h 3528722"/>
              <a:gd name="connsiteX4" fmla="*/ 441349 w 4990904"/>
              <a:gd name="connsiteY4" fmla="*/ 81560 h 3528722"/>
              <a:gd name="connsiteX0" fmla="*/ 441349 w 4864781"/>
              <a:gd name="connsiteY0" fmla="*/ 81560 h 3528722"/>
              <a:gd name="connsiteX1" fmla="*/ 4715884 w 4864781"/>
              <a:gd name="connsiteY1" fmla="*/ 522640 h 3528722"/>
              <a:gd name="connsiteX2" fmla="*/ 4596837 w 4864781"/>
              <a:gd name="connsiteY2" fmla="*/ 3469244 h 3528722"/>
              <a:gd name="connsiteX3" fmla="*/ 125696 w 4864781"/>
              <a:gd name="connsiteY3" fmla="*/ 2250254 h 3528722"/>
              <a:gd name="connsiteX4" fmla="*/ 441349 w 4864781"/>
              <a:gd name="connsiteY4" fmla="*/ 81560 h 3528722"/>
              <a:gd name="connsiteX0" fmla="*/ 441349 w 4858478"/>
              <a:gd name="connsiteY0" fmla="*/ 81560 h 3447763"/>
              <a:gd name="connsiteX1" fmla="*/ 4715884 w 4858478"/>
              <a:gd name="connsiteY1" fmla="*/ 522640 h 3447763"/>
              <a:gd name="connsiteX2" fmla="*/ 4565087 w 4858478"/>
              <a:gd name="connsiteY2" fmla="*/ 3384577 h 3447763"/>
              <a:gd name="connsiteX3" fmla="*/ 125696 w 4858478"/>
              <a:gd name="connsiteY3" fmla="*/ 2250254 h 3447763"/>
              <a:gd name="connsiteX4" fmla="*/ 441349 w 4858478"/>
              <a:gd name="connsiteY4" fmla="*/ 81560 h 3447763"/>
              <a:gd name="connsiteX0" fmla="*/ 441349 w 4887282"/>
              <a:gd name="connsiteY0" fmla="*/ 81560 h 3447763"/>
              <a:gd name="connsiteX1" fmla="*/ 4715884 w 4887282"/>
              <a:gd name="connsiteY1" fmla="*/ 522640 h 3447763"/>
              <a:gd name="connsiteX2" fmla="*/ 4565087 w 4887282"/>
              <a:gd name="connsiteY2" fmla="*/ 3384577 h 3447763"/>
              <a:gd name="connsiteX3" fmla="*/ 125696 w 4887282"/>
              <a:gd name="connsiteY3" fmla="*/ 2250254 h 3447763"/>
              <a:gd name="connsiteX4" fmla="*/ 441349 w 4887282"/>
              <a:gd name="connsiteY4" fmla="*/ 81560 h 3447763"/>
              <a:gd name="connsiteX0" fmla="*/ 463165 w 4909098"/>
              <a:gd name="connsiteY0" fmla="*/ 131253 h 3571167"/>
              <a:gd name="connsiteX1" fmla="*/ 4737700 w 4909098"/>
              <a:gd name="connsiteY1" fmla="*/ 572333 h 3571167"/>
              <a:gd name="connsiteX2" fmla="*/ 4586903 w 4909098"/>
              <a:gd name="connsiteY2" fmla="*/ 3434270 h 3571167"/>
              <a:gd name="connsiteX3" fmla="*/ 105179 w 4909098"/>
              <a:gd name="connsiteY3" fmla="*/ 3051364 h 3571167"/>
              <a:gd name="connsiteX4" fmla="*/ 463165 w 4909098"/>
              <a:gd name="connsiteY4" fmla="*/ 131253 h 3571167"/>
              <a:gd name="connsiteX0" fmla="*/ 552371 w 4998304"/>
              <a:gd name="connsiteY0" fmla="*/ 131253 h 3571167"/>
              <a:gd name="connsiteX1" fmla="*/ 4826906 w 4998304"/>
              <a:gd name="connsiteY1" fmla="*/ 572333 h 3571167"/>
              <a:gd name="connsiteX2" fmla="*/ 4676109 w 4998304"/>
              <a:gd name="connsiteY2" fmla="*/ 3434270 h 3571167"/>
              <a:gd name="connsiteX3" fmla="*/ 194385 w 4998304"/>
              <a:gd name="connsiteY3" fmla="*/ 3051364 h 3571167"/>
              <a:gd name="connsiteX4" fmla="*/ 552371 w 4998304"/>
              <a:gd name="connsiteY4" fmla="*/ 131253 h 3571167"/>
              <a:gd name="connsiteX0" fmla="*/ 552371 w 4998304"/>
              <a:gd name="connsiteY0" fmla="*/ 131253 h 3574970"/>
              <a:gd name="connsiteX1" fmla="*/ 4826906 w 4998304"/>
              <a:gd name="connsiteY1" fmla="*/ 572333 h 3574970"/>
              <a:gd name="connsiteX2" fmla="*/ 4676109 w 4998304"/>
              <a:gd name="connsiteY2" fmla="*/ 3434270 h 3574970"/>
              <a:gd name="connsiteX3" fmla="*/ 194385 w 4998304"/>
              <a:gd name="connsiteY3" fmla="*/ 3051364 h 3574970"/>
              <a:gd name="connsiteX4" fmla="*/ 552371 w 4998304"/>
              <a:gd name="connsiteY4" fmla="*/ 131253 h 3574970"/>
              <a:gd name="connsiteX0" fmla="*/ 552371 w 4998304"/>
              <a:gd name="connsiteY0" fmla="*/ 131253 h 3652754"/>
              <a:gd name="connsiteX1" fmla="*/ 4826906 w 4998304"/>
              <a:gd name="connsiteY1" fmla="*/ 572333 h 3652754"/>
              <a:gd name="connsiteX2" fmla="*/ 4676109 w 4998304"/>
              <a:gd name="connsiteY2" fmla="*/ 3434270 h 3652754"/>
              <a:gd name="connsiteX3" fmla="*/ 2299966 w 4998304"/>
              <a:gd name="connsiteY3" fmla="*/ 3380587 h 3652754"/>
              <a:gd name="connsiteX4" fmla="*/ 194385 w 4998304"/>
              <a:gd name="connsiteY4" fmla="*/ 3051364 h 3652754"/>
              <a:gd name="connsiteX5" fmla="*/ 552371 w 4998304"/>
              <a:gd name="connsiteY5" fmla="*/ 131253 h 3652754"/>
              <a:gd name="connsiteX0" fmla="*/ 552371 w 4998304"/>
              <a:gd name="connsiteY0" fmla="*/ 131253 h 3652754"/>
              <a:gd name="connsiteX1" fmla="*/ 4826906 w 4998304"/>
              <a:gd name="connsiteY1" fmla="*/ 572333 h 3652754"/>
              <a:gd name="connsiteX2" fmla="*/ 4676109 w 4998304"/>
              <a:gd name="connsiteY2" fmla="*/ 3434270 h 3652754"/>
              <a:gd name="connsiteX3" fmla="*/ 2299966 w 4998304"/>
              <a:gd name="connsiteY3" fmla="*/ 3380587 h 3652754"/>
              <a:gd name="connsiteX4" fmla="*/ 194385 w 4998304"/>
              <a:gd name="connsiteY4" fmla="*/ 3051364 h 3652754"/>
              <a:gd name="connsiteX5" fmla="*/ 552371 w 4998304"/>
              <a:gd name="connsiteY5" fmla="*/ 131253 h 3652754"/>
              <a:gd name="connsiteX0" fmla="*/ 552371 w 4998304"/>
              <a:gd name="connsiteY0" fmla="*/ 131253 h 3568093"/>
              <a:gd name="connsiteX1" fmla="*/ 4826906 w 4998304"/>
              <a:gd name="connsiteY1" fmla="*/ 572333 h 3568093"/>
              <a:gd name="connsiteX2" fmla="*/ 4676109 w 4998304"/>
              <a:gd name="connsiteY2" fmla="*/ 3434270 h 3568093"/>
              <a:gd name="connsiteX3" fmla="*/ 2299966 w 4998304"/>
              <a:gd name="connsiteY3" fmla="*/ 3380587 h 3568093"/>
              <a:gd name="connsiteX4" fmla="*/ 194385 w 4998304"/>
              <a:gd name="connsiteY4" fmla="*/ 3051364 h 3568093"/>
              <a:gd name="connsiteX5" fmla="*/ 552371 w 4998304"/>
              <a:gd name="connsiteY5" fmla="*/ 131253 h 3568093"/>
              <a:gd name="connsiteX0" fmla="*/ 586120 w 5032053"/>
              <a:gd name="connsiteY0" fmla="*/ 133407 h 3570247"/>
              <a:gd name="connsiteX1" fmla="*/ 4860655 w 5032053"/>
              <a:gd name="connsiteY1" fmla="*/ 574487 h 3570247"/>
              <a:gd name="connsiteX2" fmla="*/ 4709858 w 5032053"/>
              <a:gd name="connsiteY2" fmla="*/ 3436424 h 3570247"/>
              <a:gd name="connsiteX3" fmla="*/ 2333715 w 5032053"/>
              <a:gd name="connsiteY3" fmla="*/ 3382741 h 3570247"/>
              <a:gd name="connsiteX4" fmla="*/ 175217 w 5032053"/>
              <a:gd name="connsiteY4" fmla="*/ 3085268 h 3570247"/>
              <a:gd name="connsiteX5" fmla="*/ 586120 w 5032053"/>
              <a:gd name="connsiteY5" fmla="*/ 133407 h 3570247"/>
              <a:gd name="connsiteX0" fmla="*/ 607257 w 5053190"/>
              <a:gd name="connsiteY0" fmla="*/ 129104 h 3565944"/>
              <a:gd name="connsiteX1" fmla="*/ 4881792 w 5053190"/>
              <a:gd name="connsiteY1" fmla="*/ 570184 h 3565944"/>
              <a:gd name="connsiteX2" fmla="*/ 4730995 w 5053190"/>
              <a:gd name="connsiteY2" fmla="*/ 3432121 h 3565944"/>
              <a:gd name="connsiteX3" fmla="*/ 2354852 w 5053190"/>
              <a:gd name="connsiteY3" fmla="*/ 3378438 h 3565944"/>
              <a:gd name="connsiteX4" fmla="*/ 164604 w 5053190"/>
              <a:gd name="connsiteY4" fmla="*/ 3017465 h 3565944"/>
              <a:gd name="connsiteX5" fmla="*/ 607257 w 5053190"/>
              <a:gd name="connsiteY5" fmla="*/ 129104 h 3565944"/>
              <a:gd name="connsiteX0" fmla="*/ 593774 w 5039707"/>
              <a:gd name="connsiteY0" fmla="*/ 129104 h 3565944"/>
              <a:gd name="connsiteX1" fmla="*/ 4868309 w 5039707"/>
              <a:gd name="connsiteY1" fmla="*/ 570184 h 3565944"/>
              <a:gd name="connsiteX2" fmla="*/ 4717512 w 5039707"/>
              <a:gd name="connsiteY2" fmla="*/ 3432121 h 3565944"/>
              <a:gd name="connsiteX3" fmla="*/ 2341369 w 5039707"/>
              <a:gd name="connsiteY3" fmla="*/ 3378438 h 3565944"/>
              <a:gd name="connsiteX4" fmla="*/ 151121 w 5039707"/>
              <a:gd name="connsiteY4" fmla="*/ 3017465 h 3565944"/>
              <a:gd name="connsiteX5" fmla="*/ 593774 w 5039707"/>
              <a:gd name="connsiteY5" fmla="*/ 129104 h 3565944"/>
              <a:gd name="connsiteX0" fmla="*/ 550367 w 5070383"/>
              <a:gd name="connsiteY0" fmla="*/ 129104 h 3565944"/>
              <a:gd name="connsiteX1" fmla="*/ 4898985 w 5070383"/>
              <a:gd name="connsiteY1" fmla="*/ 570184 h 3565944"/>
              <a:gd name="connsiteX2" fmla="*/ 4748188 w 5070383"/>
              <a:gd name="connsiteY2" fmla="*/ 3432121 h 3565944"/>
              <a:gd name="connsiteX3" fmla="*/ 2372045 w 5070383"/>
              <a:gd name="connsiteY3" fmla="*/ 3378438 h 3565944"/>
              <a:gd name="connsiteX4" fmla="*/ 181797 w 5070383"/>
              <a:gd name="connsiteY4" fmla="*/ 3017465 h 3565944"/>
              <a:gd name="connsiteX5" fmla="*/ 550367 w 5070383"/>
              <a:gd name="connsiteY5" fmla="*/ 129104 h 3565944"/>
              <a:gd name="connsiteX0" fmla="*/ 582606 w 5102622"/>
              <a:gd name="connsiteY0" fmla="*/ 32804 h 3469644"/>
              <a:gd name="connsiteX1" fmla="*/ 4931224 w 5102622"/>
              <a:gd name="connsiteY1" fmla="*/ 473884 h 3469644"/>
              <a:gd name="connsiteX2" fmla="*/ 4780427 w 5102622"/>
              <a:gd name="connsiteY2" fmla="*/ 3335821 h 3469644"/>
              <a:gd name="connsiteX3" fmla="*/ 2404284 w 5102622"/>
              <a:gd name="connsiteY3" fmla="*/ 3282138 h 3469644"/>
              <a:gd name="connsiteX4" fmla="*/ 214036 w 5102622"/>
              <a:gd name="connsiteY4" fmla="*/ 2921165 h 3469644"/>
              <a:gd name="connsiteX5" fmla="*/ 139452 w 5102622"/>
              <a:gd name="connsiteY5" fmla="*/ 1387722 h 3469644"/>
              <a:gd name="connsiteX6" fmla="*/ 582606 w 5102622"/>
              <a:gd name="connsiteY6" fmla="*/ 32804 h 3469644"/>
              <a:gd name="connsiteX0" fmla="*/ 582606 w 5102622"/>
              <a:gd name="connsiteY0" fmla="*/ 22914 h 3459754"/>
              <a:gd name="connsiteX1" fmla="*/ 4931224 w 5102622"/>
              <a:gd name="connsiteY1" fmla="*/ 463994 h 3459754"/>
              <a:gd name="connsiteX2" fmla="*/ 4780427 w 5102622"/>
              <a:gd name="connsiteY2" fmla="*/ 3325931 h 3459754"/>
              <a:gd name="connsiteX3" fmla="*/ 2404284 w 5102622"/>
              <a:gd name="connsiteY3" fmla="*/ 3272248 h 3459754"/>
              <a:gd name="connsiteX4" fmla="*/ 214036 w 5102622"/>
              <a:gd name="connsiteY4" fmla="*/ 2911275 h 3459754"/>
              <a:gd name="connsiteX5" fmla="*/ 139452 w 5102622"/>
              <a:gd name="connsiteY5" fmla="*/ 1377832 h 3459754"/>
              <a:gd name="connsiteX6" fmla="*/ 582606 w 5102622"/>
              <a:gd name="connsiteY6" fmla="*/ 22914 h 3459754"/>
              <a:gd name="connsiteX0" fmla="*/ 635522 w 5102622"/>
              <a:gd name="connsiteY0" fmla="*/ 22425 h 3469848"/>
              <a:gd name="connsiteX1" fmla="*/ 4931224 w 5102622"/>
              <a:gd name="connsiteY1" fmla="*/ 474088 h 3469848"/>
              <a:gd name="connsiteX2" fmla="*/ 4780427 w 5102622"/>
              <a:gd name="connsiteY2" fmla="*/ 3336025 h 3469848"/>
              <a:gd name="connsiteX3" fmla="*/ 2404284 w 5102622"/>
              <a:gd name="connsiteY3" fmla="*/ 3282342 h 3469848"/>
              <a:gd name="connsiteX4" fmla="*/ 214036 w 5102622"/>
              <a:gd name="connsiteY4" fmla="*/ 2921369 h 3469848"/>
              <a:gd name="connsiteX5" fmla="*/ 139452 w 5102622"/>
              <a:gd name="connsiteY5" fmla="*/ 1387926 h 3469848"/>
              <a:gd name="connsiteX6" fmla="*/ 635522 w 5102622"/>
              <a:gd name="connsiteY6" fmla="*/ 22425 h 3469848"/>
              <a:gd name="connsiteX0" fmla="*/ 536502 w 5003602"/>
              <a:gd name="connsiteY0" fmla="*/ 22425 h 3469848"/>
              <a:gd name="connsiteX1" fmla="*/ 4832204 w 5003602"/>
              <a:gd name="connsiteY1" fmla="*/ 474088 h 3469848"/>
              <a:gd name="connsiteX2" fmla="*/ 4681407 w 5003602"/>
              <a:gd name="connsiteY2" fmla="*/ 3336025 h 3469848"/>
              <a:gd name="connsiteX3" fmla="*/ 2305264 w 5003602"/>
              <a:gd name="connsiteY3" fmla="*/ 3282342 h 3469848"/>
              <a:gd name="connsiteX4" fmla="*/ 115016 w 5003602"/>
              <a:gd name="connsiteY4" fmla="*/ 2921369 h 3469848"/>
              <a:gd name="connsiteX5" fmla="*/ 40432 w 5003602"/>
              <a:gd name="connsiteY5" fmla="*/ 1387926 h 3469848"/>
              <a:gd name="connsiteX6" fmla="*/ 536502 w 5003602"/>
              <a:gd name="connsiteY6" fmla="*/ 22425 h 3469848"/>
              <a:gd name="connsiteX0" fmla="*/ 536502 w 5003602"/>
              <a:gd name="connsiteY0" fmla="*/ 70579 h 3518002"/>
              <a:gd name="connsiteX1" fmla="*/ 2453432 w 5003602"/>
              <a:gd name="connsiteY1" fmla="*/ 229580 h 3518002"/>
              <a:gd name="connsiteX2" fmla="*/ 4832204 w 5003602"/>
              <a:gd name="connsiteY2" fmla="*/ 522242 h 3518002"/>
              <a:gd name="connsiteX3" fmla="*/ 4681407 w 5003602"/>
              <a:gd name="connsiteY3" fmla="*/ 3384179 h 3518002"/>
              <a:gd name="connsiteX4" fmla="*/ 2305264 w 5003602"/>
              <a:gd name="connsiteY4" fmla="*/ 3330496 h 3518002"/>
              <a:gd name="connsiteX5" fmla="*/ 115016 w 5003602"/>
              <a:gd name="connsiteY5" fmla="*/ 2969523 h 3518002"/>
              <a:gd name="connsiteX6" fmla="*/ 40432 w 5003602"/>
              <a:gd name="connsiteY6" fmla="*/ 1436080 h 3518002"/>
              <a:gd name="connsiteX7" fmla="*/ 536502 w 5003602"/>
              <a:gd name="connsiteY7" fmla="*/ 70579 h 3518002"/>
              <a:gd name="connsiteX0" fmla="*/ 536502 w 5027468"/>
              <a:gd name="connsiteY0" fmla="*/ 70579 h 3518002"/>
              <a:gd name="connsiteX1" fmla="*/ 2453432 w 5027468"/>
              <a:gd name="connsiteY1" fmla="*/ 229580 h 3518002"/>
              <a:gd name="connsiteX2" fmla="*/ 4863954 w 5027468"/>
              <a:gd name="connsiteY2" fmla="*/ 606908 h 3518002"/>
              <a:gd name="connsiteX3" fmla="*/ 4681407 w 5027468"/>
              <a:gd name="connsiteY3" fmla="*/ 3384179 h 3518002"/>
              <a:gd name="connsiteX4" fmla="*/ 2305264 w 5027468"/>
              <a:gd name="connsiteY4" fmla="*/ 3330496 h 3518002"/>
              <a:gd name="connsiteX5" fmla="*/ 115016 w 5027468"/>
              <a:gd name="connsiteY5" fmla="*/ 2969523 h 3518002"/>
              <a:gd name="connsiteX6" fmla="*/ 40432 w 5027468"/>
              <a:gd name="connsiteY6" fmla="*/ 1436080 h 3518002"/>
              <a:gd name="connsiteX7" fmla="*/ 536502 w 5027468"/>
              <a:gd name="connsiteY7" fmla="*/ 70579 h 3518002"/>
              <a:gd name="connsiteX0" fmla="*/ 536502 w 5027468"/>
              <a:gd name="connsiteY0" fmla="*/ 70579 h 3518002"/>
              <a:gd name="connsiteX1" fmla="*/ 2453432 w 5027468"/>
              <a:gd name="connsiteY1" fmla="*/ 229580 h 3518002"/>
              <a:gd name="connsiteX2" fmla="*/ 4863954 w 5027468"/>
              <a:gd name="connsiteY2" fmla="*/ 606908 h 3518002"/>
              <a:gd name="connsiteX3" fmla="*/ 4681407 w 5027468"/>
              <a:gd name="connsiteY3" fmla="*/ 3384179 h 3518002"/>
              <a:gd name="connsiteX4" fmla="*/ 2305264 w 5027468"/>
              <a:gd name="connsiteY4" fmla="*/ 3330496 h 3518002"/>
              <a:gd name="connsiteX5" fmla="*/ 115016 w 5027468"/>
              <a:gd name="connsiteY5" fmla="*/ 2969523 h 3518002"/>
              <a:gd name="connsiteX6" fmla="*/ 40432 w 5027468"/>
              <a:gd name="connsiteY6" fmla="*/ 1436080 h 3518002"/>
              <a:gd name="connsiteX7" fmla="*/ 536502 w 5027468"/>
              <a:gd name="connsiteY7" fmla="*/ 70579 h 3518002"/>
              <a:gd name="connsiteX0" fmla="*/ 536502 w 5068621"/>
              <a:gd name="connsiteY0" fmla="*/ 70579 h 3518002"/>
              <a:gd name="connsiteX1" fmla="*/ 2453432 w 5068621"/>
              <a:gd name="connsiteY1" fmla="*/ 229580 h 3518002"/>
              <a:gd name="connsiteX2" fmla="*/ 4916871 w 5068621"/>
              <a:gd name="connsiteY2" fmla="*/ 585742 h 3518002"/>
              <a:gd name="connsiteX3" fmla="*/ 4681407 w 5068621"/>
              <a:gd name="connsiteY3" fmla="*/ 3384179 h 3518002"/>
              <a:gd name="connsiteX4" fmla="*/ 2305264 w 5068621"/>
              <a:gd name="connsiteY4" fmla="*/ 3330496 h 3518002"/>
              <a:gd name="connsiteX5" fmla="*/ 115016 w 5068621"/>
              <a:gd name="connsiteY5" fmla="*/ 2969523 h 3518002"/>
              <a:gd name="connsiteX6" fmla="*/ 40432 w 5068621"/>
              <a:gd name="connsiteY6" fmla="*/ 1436080 h 3518002"/>
              <a:gd name="connsiteX7" fmla="*/ 536502 w 5068621"/>
              <a:gd name="connsiteY7" fmla="*/ 70579 h 3518002"/>
              <a:gd name="connsiteX0" fmla="*/ 536502 w 5003872"/>
              <a:gd name="connsiteY0" fmla="*/ 70579 h 3518002"/>
              <a:gd name="connsiteX1" fmla="*/ 2453432 w 5003872"/>
              <a:gd name="connsiteY1" fmla="*/ 229580 h 3518002"/>
              <a:gd name="connsiteX2" fmla="*/ 4916871 w 5003872"/>
              <a:gd name="connsiteY2" fmla="*/ 585742 h 3518002"/>
              <a:gd name="connsiteX3" fmla="*/ 4681407 w 5003872"/>
              <a:gd name="connsiteY3" fmla="*/ 3384179 h 3518002"/>
              <a:gd name="connsiteX4" fmla="*/ 2305264 w 5003872"/>
              <a:gd name="connsiteY4" fmla="*/ 3330496 h 3518002"/>
              <a:gd name="connsiteX5" fmla="*/ 115016 w 5003872"/>
              <a:gd name="connsiteY5" fmla="*/ 2969523 h 3518002"/>
              <a:gd name="connsiteX6" fmla="*/ 40432 w 5003872"/>
              <a:gd name="connsiteY6" fmla="*/ 1436080 h 3518002"/>
              <a:gd name="connsiteX7" fmla="*/ 536502 w 5003872"/>
              <a:gd name="connsiteY7" fmla="*/ 70579 h 3518002"/>
              <a:gd name="connsiteX0" fmla="*/ 536502 w 5003872"/>
              <a:gd name="connsiteY0" fmla="*/ 70579 h 3508015"/>
              <a:gd name="connsiteX1" fmla="*/ 2453432 w 5003872"/>
              <a:gd name="connsiteY1" fmla="*/ 229580 h 3508015"/>
              <a:gd name="connsiteX2" fmla="*/ 4916871 w 5003872"/>
              <a:gd name="connsiteY2" fmla="*/ 585742 h 3508015"/>
              <a:gd name="connsiteX3" fmla="*/ 4681407 w 5003872"/>
              <a:gd name="connsiteY3" fmla="*/ 3384179 h 3508015"/>
              <a:gd name="connsiteX4" fmla="*/ 2326431 w 5003872"/>
              <a:gd name="connsiteY4" fmla="*/ 3288162 h 3508015"/>
              <a:gd name="connsiteX5" fmla="*/ 115016 w 5003872"/>
              <a:gd name="connsiteY5" fmla="*/ 2969523 h 3508015"/>
              <a:gd name="connsiteX6" fmla="*/ 40432 w 5003872"/>
              <a:gd name="connsiteY6" fmla="*/ 1436080 h 3508015"/>
              <a:gd name="connsiteX7" fmla="*/ 536502 w 5003872"/>
              <a:gd name="connsiteY7" fmla="*/ 70579 h 3508015"/>
              <a:gd name="connsiteX0" fmla="*/ 536502 w 5003872"/>
              <a:gd name="connsiteY0" fmla="*/ 70579 h 3475369"/>
              <a:gd name="connsiteX1" fmla="*/ 2453432 w 5003872"/>
              <a:gd name="connsiteY1" fmla="*/ 229580 h 3475369"/>
              <a:gd name="connsiteX2" fmla="*/ 4916871 w 5003872"/>
              <a:gd name="connsiteY2" fmla="*/ 585742 h 3475369"/>
              <a:gd name="connsiteX3" fmla="*/ 4681407 w 5003872"/>
              <a:gd name="connsiteY3" fmla="*/ 3384179 h 3475369"/>
              <a:gd name="connsiteX4" fmla="*/ 2326431 w 5003872"/>
              <a:gd name="connsiteY4" fmla="*/ 3288162 h 3475369"/>
              <a:gd name="connsiteX5" fmla="*/ 115016 w 5003872"/>
              <a:gd name="connsiteY5" fmla="*/ 2969523 h 3475369"/>
              <a:gd name="connsiteX6" fmla="*/ 40432 w 5003872"/>
              <a:gd name="connsiteY6" fmla="*/ 1436080 h 3475369"/>
              <a:gd name="connsiteX7" fmla="*/ 536502 w 5003872"/>
              <a:gd name="connsiteY7" fmla="*/ 70579 h 3475369"/>
              <a:gd name="connsiteX0" fmla="*/ 515480 w 4982850"/>
              <a:gd name="connsiteY0" fmla="*/ 70579 h 3475369"/>
              <a:gd name="connsiteX1" fmla="*/ 2432410 w 4982850"/>
              <a:gd name="connsiteY1" fmla="*/ 229580 h 3475369"/>
              <a:gd name="connsiteX2" fmla="*/ 4895849 w 4982850"/>
              <a:gd name="connsiteY2" fmla="*/ 585742 h 3475369"/>
              <a:gd name="connsiteX3" fmla="*/ 4660385 w 4982850"/>
              <a:gd name="connsiteY3" fmla="*/ 3384179 h 3475369"/>
              <a:gd name="connsiteX4" fmla="*/ 2305409 w 4982850"/>
              <a:gd name="connsiteY4" fmla="*/ 3288162 h 3475369"/>
              <a:gd name="connsiteX5" fmla="*/ 189244 w 4982850"/>
              <a:gd name="connsiteY5" fmla="*/ 3022440 h 3475369"/>
              <a:gd name="connsiteX6" fmla="*/ 19410 w 4982850"/>
              <a:gd name="connsiteY6" fmla="*/ 1436080 h 3475369"/>
              <a:gd name="connsiteX7" fmla="*/ 515480 w 4982850"/>
              <a:gd name="connsiteY7" fmla="*/ 70579 h 3475369"/>
              <a:gd name="connsiteX0" fmla="*/ 515480 w 4982850"/>
              <a:gd name="connsiteY0" fmla="*/ 70579 h 3475369"/>
              <a:gd name="connsiteX1" fmla="*/ 2432410 w 4982850"/>
              <a:gd name="connsiteY1" fmla="*/ 229580 h 3475369"/>
              <a:gd name="connsiteX2" fmla="*/ 4895849 w 4982850"/>
              <a:gd name="connsiteY2" fmla="*/ 585742 h 3475369"/>
              <a:gd name="connsiteX3" fmla="*/ 4660385 w 4982850"/>
              <a:gd name="connsiteY3" fmla="*/ 3384179 h 3475369"/>
              <a:gd name="connsiteX4" fmla="*/ 2305409 w 4982850"/>
              <a:gd name="connsiteY4" fmla="*/ 3288162 h 3475369"/>
              <a:gd name="connsiteX5" fmla="*/ 189244 w 4982850"/>
              <a:gd name="connsiteY5" fmla="*/ 3022440 h 3475369"/>
              <a:gd name="connsiteX6" fmla="*/ 19410 w 4982850"/>
              <a:gd name="connsiteY6" fmla="*/ 1436080 h 3475369"/>
              <a:gd name="connsiteX7" fmla="*/ 515480 w 4982850"/>
              <a:gd name="connsiteY7" fmla="*/ 70579 h 3475369"/>
              <a:gd name="connsiteX0" fmla="*/ 455552 w 4922922"/>
              <a:gd name="connsiteY0" fmla="*/ 73570 h 3478360"/>
              <a:gd name="connsiteX1" fmla="*/ 2372482 w 4922922"/>
              <a:gd name="connsiteY1" fmla="*/ 232571 h 3478360"/>
              <a:gd name="connsiteX2" fmla="*/ 4835921 w 4922922"/>
              <a:gd name="connsiteY2" fmla="*/ 588733 h 3478360"/>
              <a:gd name="connsiteX3" fmla="*/ 4600457 w 4922922"/>
              <a:gd name="connsiteY3" fmla="*/ 3387170 h 3478360"/>
              <a:gd name="connsiteX4" fmla="*/ 2245481 w 4922922"/>
              <a:gd name="connsiteY4" fmla="*/ 3291153 h 3478360"/>
              <a:gd name="connsiteX5" fmla="*/ 129316 w 4922922"/>
              <a:gd name="connsiteY5" fmla="*/ 3025431 h 3478360"/>
              <a:gd name="connsiteX6" fmla="*/ 33565 w 4922922"/>
              <a:gd name="connsiteY6" fmla="*/ 1481405 h 3478360"/>
              <a:gd name="connsiteX7" fmla="*/ 455552 w 4922922"/>
              <a:gd name="connsiteY7" fmla="*/ 73570 h 3478360"/>
              <a:gd name="connsiteX0" fmla="*/ 485228 w 4952598"/>
              <a:gd name="connsiteY0" fmla="*/ 73570 h 3478360"/>
              <a:gd name="connsiteX1" fmla="*/ 2402158 w 4952598"/>
              <a:gd name="connsiteY1" fmla="*/ 232571 h 3478360"/>
              <a:gd name="connsiteX2" fmla="*/ 4865597 w 4952598"/>
              <a:gd name="connsiteY2" fmla="*/ 588733 h 3478360"/>
              <a:gd name="connsiteX3" fmla="*/ 4630133 w 4952598"/>
              <a:gd name="connsiteY3" fmla="*/ 3387170 h 3478360"/>
              <a:gd name="connsiteX4" fmla="*/ 2275157 w 4952598"/>
              <a:gd name="connsiteY4" fmla="*/ 3291153 h 3478360"/>
              <a:gd name="connsiteX5" fmla="*/ 158992 w 4952598"/>
              <a:gd name="connsiteY5" fmla="*/ 3025431 h 3478360"/>
              <a:gd name="connsiteX6" fmla="*/ 63241 w 4952598"/>
              <a:gd name="connsiteY6" fmla="*/ 1481405 h 3478360"/>
              <a:gd name="connsiteX7" fmla="*/ 485228 w 4952598"/>
              <a:gd name="connsiteY7" fmla="*/ 73570 h 3478360"/>
              <a:gd name="connsiteX0" fmla="*/ 495883 w 4963253"/>
              <a:gd name="connsiteY0" fmla="*/ 73570 h 3478360"/>
              <a:gd name="connsiteX1" fmla="*/ 2412813 w 4963253"/>
              <a:gd name="connsiteY1" fmla="*/ 232571 h 3478360"/>
              <a:gd name="connsiteX2" fmla="*/ 4876252 w 4963253"/>
              <a:gd name="connsiteY2" fmla="*/ 588733 h 3478360"/>
              <a:gd name="connsiteX3" fmla="*/ 4640788 w 4963253"/>
              <a:gd name="connsiteY3" fmla="*/ 3387170 h 3478360"/>
              <a:gd name="connsiteX4" fmla="*/ 2285812 w 4963253"/>
              <a:gd name="connsiteY4" fmla="*/ 3291153 h 3478360"/>
              <a:gd name="connsiteX5" fmla="*/ 148480 w 4963253"/>
              <a:gd name="connsiteY5" fmla="*/ 3067764 h 3478360"/>
              <a:gd name="connsiteX6" fmla="*/ 73896 w 4963253"/>
              <a:gd name="connsiteY6" fmla="*/ 1481405 h 3478360"/>
              <a:gd name="connsiteX7" fmla="*/ 495883 w 4963253"/>
              <a:gd name="connsiteY7" fmla="*/ 73570 h 3478360"/>
              <a:gd name="connsiteX0" fmla="*/ 495883 w 4963253"/>
              <a:gd name="connsiteY0" fmla="*/ 73570 h 3478360"/>
              <a:gd name="connsiteX1" fmla="*/ 2412813 w 4963253"/>
              <a:gd name="connsiteY1" fmla="*/ 232571 h 3478360"/>
              <a:gd name="connsiteX2" fmla="*/ 4876252 w 4963253"/>
              <a:gd name="connsiteY2" fmla="*/ 588733 h 3478360"/>
              <a:gd name="connsiteX3" fmla="*/ 4640788 w 4963253"/>
              <a:gd name="connsiteY3" fmla="*/ 3387170 h 3478360"/>
              <a:gd name="connsiteX4" fmla="*/ 2285812 w 4963253"/>
              <a:gd name="connsiteY4" fmla="*/ 3291153 h 3478360"/>
              <a:gd name="connsiteX5" fmla="*/ 148480 w 4963253"/>
              <a:gd name="connsiteY5" fmla="*/ 3067764 h 3478360"/>
              <a:gd name="connsiteX6" fmla="*/ 73896 w 4963253"/>
              <a:gd name="connsiteY6" fmla="*/ 1481405 h 3478360"/>
              <a:gd name="connsiteX7" fmla="*/ 495883 w 4963253"/>
              <a:gd name="connsiteY7" fmla="*/ 73570 h 3478360"/>
              <a:gd name="connsiteX0" fmla="*/ 501621 w 4968991"/>
              <a:gd name="connsiteY0" fmla="*/ 73570 h 3478360"/>
              <a:gd name="connsiteX1" fmla="*/ 2418551 w 4968991"/>
              <a:gd name="connsiteY1" fmla="*/ 232571 h 3478360"/>
              <a:gd name="connsiteX2" fmla="*/ 4881990 w 4968991"/>
              <a:gd name="connsiteY2" fmla="*/ 588733 h 3478360"/>
              <a:gd name="connsiteX3" fmla="*/ 4646526 w 4968991"/>
              <a:gd name="connsiteY3" fmla="*/ 3387170 h 3478360"/>
              <a:gd name="connsiteX4" fmla="*/ 2291550 w 4968991"/>
              <a:gd name="connsiteY4" fmla="*/ 3291153 h 3478360"/>
              <a:gd name="connsiteX5" fmla="*/ 143635 w 4968991"/>
              <a:gd name="connsiteY5" fmla="*/ 3036014 h 3478360"/>
              <a:gd name="connsiteX6" fmla="*/ 79634 w 4968991"/>
              <a:gd name="connsiteY6" fmla="*/ 1481405 h 3478360"/>
              <a:gd name="connsiteX7" fmla="*/ 501621 w 4968991"/>
              <a:gd name="connsiteY7" fmla="*/ 73570 h 3478360"/>
              <a:gd name="connsiteX0" fmla="*/ 501621 w 4968991"/>
              <a:gd name="connsiteY0" fmla="*/ 73570 h 3478360"/>
              <a:gd name="connsiteX1" fmla="*/ 2418551 w 4968991"/>
              <a:gd name="connsiteY1" fmla="*/ 232571 h 3478360"/>
              <a:gd name="connsiteX2" fmla="*/ 4881990 w 4968991"/>
              <a:gd name="connsiteY2" fmla="*/ 588733 h 3478360"/>
              <a:gd name="connsiteX3" fmla="*/ 4646526 w 4968991"/>
              <a:gd name="connsiteY3" fmla="*/ 3387170 h 3478360"/>
              <a:gd name="connsiteX4" fmla="*/ 2291550 w 4968991"/>
              <a:gd name="connsiteY4" fmla="*/ 3291153 h 3478360"/>
              <a:gd name="connsiteX5" fmla="*/ 143635 w 4968991"/>
              <a:gd name="connsiteY5" fmla="*/ 3036014 h 3478360"/>
              <a:gd name="connsiteX6" fmla="*/ 79634 w 4968991"/>
              <a:gd name="connsiteY6" fmla="*/ 1481405 h 3478360"/>
              <a:gd name="connsiteX7" fmla="*/ 501621 w 4968991"/>
              <a:gd name="connsiteY7" fmla="*/ 73570 h 3478360"/>
              <a:gd name="connsiteX0" fmla="*/ 501621 w 4968991"/>
              <a:gd name="connsiteY0" fmla="*/ 21910 h 3426700"/>
              <a:gd name="connsiteX1" fmla="*/ 2418551 w 4968991"/>
              <a:gd name="connsiteY1" fmla="*/ 180911 h 3426700"/>
              <a:gd name="connsiteX2" fmla="*/ 4881990 w 4968991"/>
              <a:gd name="connsiteY2" fmla="*/ 537073 h 3426700"/>
              <a:gd name="connsiteX3" fmla="*/ 4646526 w 4968991"/>
              <a:gd name="connsiteY3" fmla="*/ 3335510 h 3426700"/>
              <a:gd name="connsiteX4" fmla="*/ 2291550 w 4968991"/>
              <a:gd name="connsiteY4" fmla="*/ 3239493 h 3426700"/>
              <a:gd name="connsiteX5" fmla="*/ 143635 w 4968991"/>
              <a:gd name="connsiteY5" fmla="*/ 2984354 h 3426700"/>
              <a:gd name="connsiteX6" fmla="*/ 79634 w 4968991"/>
              <a:gd name="connsiteY6" fmla="*/ 1429745 h 3426700"/>
              <a:gd name="connsiteX7" fmla="*/ 501621 w 4968991"/>
              <a:gd name="connsiteY7" fmla="*/ 21910 h 3426700"/>
              <a:gd name="connsiteX0" fmla="*/ 501621 w 4968991"/>
              <a:gd name="connsiteY0" fmla="*/ 21910 h 3426700"/>
              <a:gd name="connsiteX1" fmla="*/ 2418551 w 4968991"/>
              <a:gd name="connsiteY1" fmla="*/ 180911 h 3426700"/>
              <a:gd name="connsiteX2" fmla="*/ 4881990 w 4968991"/>
              <a:gd name="connsiteY2" fmla="*/ 537073 h 3426700"/>
              <a:gd name="connsiteX3" fmla="*/ 4646526 w 4968991"/>
              <a:gd name="connsiteY3" fmla="*/ 3335510 h 3426700"/>
              <a:gd name="connsiteX4" fmla="*/ 2291550 w 4968991"/>
              <a:gd name="connsiteY4" fmla="*/ 3239493 h 3426700"/>
              <a:gd name="connsiteX5" fmla="*/ 143635 w 4968991"/>
              <a:gd name="connsiteY5" fmla="*/ 2984354 h 3426700"/>
              <a:gd name="connsiteX6" fmla="*/ 79634 w 4968991"/>
              <a:gd name="connsiteY6" fmla="*/ 1429745 h 3426700"/>
              <a:gd name="connsiteX7" fmla="*/ 501621 w 4968991"/>
              <a:gd name="connsiteY7" fmla="*/ 21910 h 3426700"/>
              <a:gd name="connsiteX0" fmla="*/ 501621 w 4968991"/>
              <a:gd name="connsiteY0" fmla="*/ 21910 h 3426700"/>
              <a:gd name="connsiteX1" fmla="*/ 2418551 w 4968991"/>
              <a:gd name="connsiteY1" fmla="*/ 180911 h 3426700"/>
              <a:gd name="connsiteX2" fmla="*/ 4881990 w 4968991"/>
              <a:gd name="connsiteY2" fmla="*/ 537073 h 3426700"/>
              <a:gd name="connsiteX3" fmla="*/ 4646526 w 4968991"/>
              <a:gd name="connsiteY3" fmla="*/ 3335510 h 3426700"/>
              <a:gd name="connsiteX4" fmla="*/ 2291550 w 4968991"/>
              <a:gd name="connsiteY4" fmla="*/ 3239493 h 3426700"/>
              <a:gd name="connsiteX5" fmla="*/ 143635 w 4968991"/>
              <a:gd name="connsiteY5" fmla="*/ 2984354 h 3426700"/>
              <a:gd name="connsiteX6" fmla="*/ 79634 w 4968991"/>
              <a:gd name="connsiteY6" fmla="*/ 1429745 h 3426700"/>
              <a:gd name="connsiteX7" fmla="*/ 501621 w 4968991"/>
              <a:gd name="connsiteY7" fmla="*/ 21910 h 3426700"/>
              <a:gd name="connsiteX0" fmla="*/ 501621 w 4955274"/>
              <a:gd name="connsiteY0" fmla="*/ 21910 h 3426700"/>
              <a:gd name="connsiteX1" fmla="*/ 2418551 w 4955274"/>
              <a:gd name="connsiteY1" fmla="*/ 180911 h 3426700"/>
              <a:gd name="connsiteX2" fmla="*/ 4881990 w 4955274"/>
              <a:gd name="connsiteY2" fmla="*/ 537073 h 3426700"/>
              <a:gd name="connsiteX3" fmla="*/ 4646526 w 4955274"/>
              <a:gd name="connsiteY3" fmla="*/ 3335510 h 3426700"/>
              <a:gd name="connsiteX4" fmla="*/ 2291550 w 4955274"/>
              <a:gd name="connsiteY4" fmla="*/ 3239493 h 3426700"/>
              <a:gd name="connsiteX5" fmla="*/ 143635 w 4955274"/>
              <a:gd name="connsiteY5" fmla="*/ 2984354 h 3426700"/>
              <a:gd name="connsiteX6" fmla="*/ 79634 w 4955274"/>
              <a:gd name="connsiteY6" fmla="*/ 1429745 h 3426700"/>
              <a:gd name="connsiteX7" fmla="*/ 501621 w 4955274"/>
              <a:gd name="connsiteY7" fmla="*/ 21910 h 3426700"/>
              <a:gd name="connsiteX0" fmla="*/ 501621 w 4955274"/>
              <a:gd name="connsiteY0" fmla="*/ 21910 h 3426700"/>
              <a:gd name="connsiteX1" fmla="*/ 2418551 w 4955274"/>
              <a:gd name="connsiteY1" fmla="*/ 180911 h 3426700"/>
              <a:gd name="connsiteX2" fmla="*/ 4881990 w 4955274"/>
              <a:gd name="connsiteY2" fmla="*/ 537073 h 3426700"/>
              <a:gd name="connsiteX3" fmla="*/ 4646526 w 4955274"/>
              <a:gd name="connsiteY3" fmla="*/ 3335510 h 3426700"/>
              <a:gd name="connsiteX4" fmla="*/ 2291550 w 4955274"/>
              <a:gd name="connsiteY4" fmla="*/ 3239493 h 3426700"/>
              <a:gd name="connsiteX5" fmla="*/ 143635 w 4955274"/>
              <a:gd name="connsiteY5" fmla="*/ 2984354 h 3426700"/>
              <a:gd name="connsiteX6" fmla="*/ 79634 w 4955274"/>
              <a:gd name="connsiteY6" fmla="*/ 1429745 h 3426700"/>
              <a:gd name="connsiteX7" fmla="*/ 501621 w 4955274"/>
              <a:gd name="connsiteY7" fmla="*/ 21910 h 3426700"/>
              <a:gd name="connsiteX0" fmla="*/ 501621 w 4978179"/>
              <a:gd name="connsiteY0" fmla="*/ 21910 h 3426700"/>
              <a:gd name="connsiteX1" fmla="*/ 2418551 w 4978179"/>
              <a:gd name="connsiteY1" fmla="*/ 180911 h 3426700"/>
              <a:gd name="connsiteX2" fmla="*/ 4881990 w 4978179"/>
              <a:gd name="connsiteY2" fmla="*/ 537073 h 3426700"/>
              <a:gd name="connsiteX3" fmla="*/ 4646526 w 4978179"/>
              <a:gd name="connsiteY3" fmla="*/ 3335510 h 3426700"/>
              <a:gd name="connsiteX4" fmla="*/ 2291550 w 4978179"/>
              <a:gd name="connsiteY4" fmla="*/ 3239493 h 3426700"/>
              <a:gd name="connsiteX5" fmla="*/ 143635 w 4978179"/>
              <a:gd name="connsiteY5" fmla="*/ 2984354 h 3426700"/>
              <a:gd name="connsiteX6" fmla="*/ 79634 w 4978179"/>
              <a:gd name="connsiteY6" fmla="*/ 1429745 h 3426700"/>
              <a:gd name="connsiteX7" fmla="*/ 501621 w 4978179"/>
              <a:gd name="connsiteY7" fmla="*/ 21910 h 3426700"/>
              <a:gd name="connsiteX0" fmla="*/ 501621 w 4981328"/>
              <a:gd name="connsiteY0" fmla="*/ 21910 h 3426700"/>
              <a:gd name="connsiteX1" fmla="*/ 2418551 w 4981328"/>
              <a:gd name="connsiteY1" fmla="*/ 180911 h 3426700"/>
              <a:gd name="connsiteX2" fmla="*/ 4881990 w 4981328"/>
              <a:gd name="connsiteY2" fmla="*/ 537073 h 3426700"/>
              <a:gd name="connsiteX3" fmla="*/ 4646526 w 4981328"/>
              <a:gd name="connsiteY3" fmla="*/ 3335510 h 3426700"/>
              <a:gd name="connsiteX4" fmla="*/ 2291550 w 4981328"/>
              <a:gd name="connsiteY4" fmla="*/ 3239493 h 3426700"/>
              <a:gd name="connsiteX5" fmla="*/ 143635 w 4981328"/>
              <a:gd name="connsiteY5" fmla="*/ 2984354 h 3426700"/>
              <a:gd name="connsiteX6" fmla="*/ 79634 w 4981328"/>
              <a:gd name="connsiteY6" fmla="*/ 1429745 h 3426700"/>
              <a:gd name="connsiteX7" fmla="*/ 501621 w 4981328"/>
              <a:gd name="connsiteY7" fmla="*/ 21910 h 3426700"/>
              <a:gd name="connsiteX0" fmla="*/ 501621 w 5007354"/>
              <a:gd name="connsiteY0" fmla="*/ 21910 h 3426700"/>
              <a:gd name="connsiteX1" fmla="*/ 2418551 w 5007354"/>
              <a:gd name="connsiteY1" fmla="*/ 180911 h 3426700"/>
              <a:gd name="connsiteX2" fmla="*/ 4913740 w 5007354"/>
              <a:gd name="connsiteY2" fmla="*/ 505323 h 3426700"/>
              <a:gd name="connsiteX3" fmla="*/ 4646526 w 5007354"/>
              <a:gd name="connsiteY3" fmla="*/ 3335510 h 3426700"/>
              <a:gd name="connsiteX4" fmla="*/ 2291550 w 5007354"/>
              <a:gd name="connsiteY4" fmla="*/ 3239493 h 3426700"/>
              <a:gd name="connsiteX5" fmla="*/ 143635 w 5007354"/>
              <a:gd name="connsiteY5" fmla="*/ 2984354 h 3426700"/>
              <a:gd name="connsiteX6" fmla="*/ 79634 w 5007354"/>
              <a:gd name="connsiteY6" fmla="*/ 1429745 h 3426700"/>
              <a:gd name="connsiteX7" fmla="*/ 501621 w 5007354"/>
              <a:gd name="connsiteY7" fmla="*/ 21910 h 3426700"/>
              <a:gd name="connsiteX0" fmla="*/ 501621 w 4995732"/>
              <a:gd name="connsiteY0" fmla="*/ 21910 h 3426700"/>
              <a:gd name="connsiteX1" fmla="*/ 2418551 w 4995732"/>
              <a:gd name="connsiteY1" fmla="*/ 180911 h 3426700"/>
              <a:gd name="connsiteX2" fmla="*/ 4913740 w 4995732"/>
              <a:gd name="connsiteY2" fmla="*/ 505323 h 3426700"/>
              <a:gd name="connsiteX3" fmla="*/ 4646526 w 4995732"/>
              <a:gd name="connsiteY3" fmla="*/ 3335510 h 3426700"/>
              <a:gd name="connsiteX4" fmla="*/ 2291550 w 4995732"/>
              <a:gd name="connsiteY4" fmla="*/ 3239493 h 3426700"/>
              <a:gd name="connsiteX5" fmla="*/ 143635 w 4995732"/>
              <a:gd name="connsiteY5" fmla="*/ 2984354 h 3426700"/>
              <a:gd name="connsiteX6" fmla="*/ 79634 w 4995732"/>
              <a:gd name="connsiteY6" fmla="*/ 1429745 h 3426700"/>
              <a:gd name="connsiteX7" fmla="*/ 501621 w 4995732"/>
              <a:gd name="connsiteY7" fmla="*/ 21910 h 3426700"/>
              <a:gd name="connsiteX0" fmla="*/ 501621 w 5004209"/>
              <a:gd name="connsiteY0" fmla="*/ 21910 h 3426700"/>
              <a:gd name="connsiteX1" fmla="*/ 2418551 w 5004209"/>
              <a:gd name="connsiteY1" fmla="*/ 180911 h 3426700"/>
              <a:gd name="connsiteX2" fmla="*/ 4913740 w 5004209"/>
              <a:gd name="connsiteY2" fmla="*/ 505323 h 3426700"/>
              <a:gd name="connsiteX3" fmla="*/ 4646526 w 5004209"/>
              <a:gd name="connsiteY3" fmla="*/ 3335510 h 3426700"/>
              <a:gd name="connsiteX4" fmla="*/ 2291550 w 5004209"/>
              <a:gd name="connsiteY4" fmla="*/ 3239493 h 3426700"/>
              <a:gd name="connsiteX5" fmla="*/ 143635 w 5004209"/>
              <a:gd name="connsiteY5" fmla="*/ 2984354 h 3426700"/>
              <a:gd name="connsiteX6" fmla="*/ 79634 w 5004209"/>
              <a:gd name="connsiteY6" fmla="*/ 1429745 h 3426700"/>
              <a:gd name="connsiteX7" fmla="*/ 501621 w 5004209"/>
              <a:gd name="connsiteY7" fmla="*/ 21910 h 3426700"/>
              <a:gd name="connsiteX0" fmla="*/ 501621 w 5225166"/>
              <a:gd name="connsiteY0" fmla="*/ 21910 h 3256334"/>
              <a:gd name="connsiteX1" fmla="*/ 2418551 w 5225166"/>
              <a:gd name="connsiteY1" fmla="*/ 180911 h 3256334"/>
              <a:gd name="connsiteX2" fmla="*/ 4913740 w 5225166"/>
              <a:gd name="connsiteY2" fmla="*/ 505323 h 3256334"/>
              <a:gd name="connsiteX3" fmla="*/ 5069859 w 5225166"/>
              <a:gd name="connsiteY3" fmla="*/ 2954510 h 3256334"/>
              <a:gd name="connsiteX4" fmla="*/ 2291550 w 5225166"/>
              <a:gd name="connsiteY4" fmla="*/ 3239493 h 3256334"/>
              <a:gd name="connsiteX5" fmla="*/ 143635 w 5225166"/>
              <a:gd name="connsiteY5" fmla="*/ 2984354 h 3256334"/>
              <a:gd name="connsiteX6" fmla="*/ 79634 w 5225166"/>
              <a:gd name="connsiteY6" fmla="*/ 1429745 h 3256334"/>
              <a:gd name="connsiteX7" fmla="*/ 501621 w 5225166"/>
              <a:gd name="connsiteY7" fmla="*/ 21910 h 3256334"/>
              <a:gd name="connsiteX0" fmla="*/ 430264 w 5153809"/>
              <a:gd name="connsiteY0" fmla="*/ 21910 h 3435316"/>
              <a:gd name="connsiteX1" fmla="*/ 2347194 w 5153809"/>
              <a:gd name="connsiteY1" fmla="*/ 180911 h 3435316"/>
              <a:gd name="connsiteX2" fmla="*/ 4842383 w 5153809"/>
              <a:gd name="connsiteY2" fmla="*/ 505323 h 3435316"/>
              <a:gd name="connsiteX3" fmla="*/ 4998502 w 5153809"/>
              <a:gd name="connsiteY3" fmla="*/ 2954510 h 3435316"/>
              <a:gd name="connsiteX4" fmla="*/ 2220193 w 5153809"/>
              <a:gd name="connsiteY4" fmla="*/ 3239493 h 3435316"/>
              <a:gd name="connsiteX5" fmla="*/ 474445 w 5153809"/>
              <a:gd name="connsiteY5" fmla="*/ 3365354 h 3435316"/>
              <a:gd name="connsiteX6" fmla="*/ 8277 w 5153809"/>
              <a:gd name="connsiteY6" fmla="*/ 1429745 h 3435316"/>
              <a:gd name="connsiteX7" fmla="*/ 430264 w 5153809"/>
              <a:gd name="connsiteY7" fmla="*/ 21910 h 3435316"/>
              <a:gd name="connsiteX0" fmla="*/ 430264 w 5153809"/>
              <a:gd name="connsiteY0" fmla="*/ 21910 h 3430473"/>
              <a:gd name="connsiteX1" fmla="*/ 2347194 w 5153809"/>
              <a:gd name="connsiteY1" fmla="*/ 180911 h 3430473"/>
              <a:gd name="connsiteX2" fmla="*/ 4842383 w 5153809"/>
              <a:gd name="connsiteY2" fmla="*/ 505323 h 3430473"/>
              <a:gd name="connsiteX3" fmla="*/ 4998502 w 5153809"/>
              <a:gd name="connsiteY3" fmla="*/ 2954510 h 3430473"/>
              <a:gd name="connsiteX4" fmla="*/ 2781110 w 5153809"/>
              <a:gd name="connsiteY4" fmla="*/ 3197159 h 3430473"/>
              <a:gd name="connsiteX5" fmla="*/ 474445 w 5153809"/>
              <a:gd name="connsiteY5" fmla="*/ 3365354 h 3430473"/>
              <a:gd name="connsiteX6" fmla="*/ 8277 w 5153809"/>
              <a:gd name="connsiteY6" fmla="*/ 1429745 h 3430473"/>
              <a:gd name="connsiteX7" fmla="*/ 430264 w 5153809"/>
              <a:gd name="connsiteY7" fmla="*/ 21910 h 3430473"/>
              <a:gd name="connsiteX0" fmla="*/ 430264 w 5153809"/>
              <a:gd name="connsiteY0" fmla="*/ 21910 h 3430473"/>
              <a:gd name="connsiteX1" fmla="*/ 2347194 w 5153809"/>
              <a:gd name="connsiteY1" fmla="*/ 180911 h 3430473"/>
              <a:gd name="connsiteX2" fmla="*/ 4842383 w 5153809"/>
              <a:gd name="connsiteY2" fmla="*/ 505323 h 3430473"/>
              <a:gd name="connsiteX3" fmla="*/ 4998502 w 5153809"/>
              <a:gd name="connsiteY3" fmla="*/ 2954510 h 3430473"/>
              <a:gd name="connsiteX4" fmla="*/ 2781110 w 5153809"/>
              <a:gd name="connsiteY4" fmla="*/ 3197159 h 3430473"/>
              <a:gd name="connsiteX5" fmla="*/ 474445 w 5153809"/>
              <a:gd name="connsiteY5" fmla="*/ 3365354 h 3430473"/>
              <a:gd name="connsiteX6" fmla="*/ 8277 w 5153809"/>
              <a:gd name="connsiteY6" fmla="*/ 1429745 h 3430473"/>
              <a:gd name="connsiteX7" fmla="*/ 430264 w 5153809"/>
              <a:gd name="connsiteY7" fmla="*/ 21910 h 3430473"/>
              <a:gd name="connsiteX0" fmla="*/ 430264 w 5153809"/>
              <a:gd name="connsiteY0" fmla="*/ 21910 h 3437284"/>
              <a:gd name="connsiteX1" fmla="*/ 2347194 w 5153809"/>
              <a:gd name="connsiteY1" fmla="*/ 180911 h 3437284"/>
              <a:gd name="connsiteX2" fmla="*/ 4842383 w 5153809"/>
              <a:gd name="connsiteY2" fmla="*/ 505323 h 3437284"/>
              <a:gd name="connsiteX3" fmla="*/ 4998502 w 5153809"/>
              <a:gd name="connsiteY3" fmla="*/ 2954510 h 3437284"/>
              <a:gd name="connsiteX4" fmla="*/ 2781110 w 5153809"/>
              <a:gd name="connsiteY4" fmla="*/ 3197159 h 3437284"/>
              <a:gd name="connsiteX5" fmla="*/ 474445 w 5153809"/>
              <a:gd name="connsiteY5" fmla="*/ 3365354 h 3437284"/>
              <a:gd name="connsiteX6" fmla="*/ 8277 w 5153809"/>
              <a:gd name="connsiteY6" fmla="*/ 1429745 h 3437284"/>
              <a:gd name="connsiteX7" fmla="*/ 430264 w 5153809"/>
              <a:gd name="connsiteY7" fmla="*/ 21910 h 3437284"/>
              <a:gd name="connsiteX0" fmla="*/ 430264 w 5153809"/>
              <a:gd name="connsiteY0" fmla="*/ 21910 h 3450066"/>
              <a:gd name="connsiteX1" fmla="*/ 2347194 w 5153809"/>
              <a:gd name="connsiteY1" fmla="*/ 180911 h 3450066"/>
              <a:gd name="connsiteX2" fmla="*/ 4842383 w 5153809"/>
              <a:gd name="connsiteY2" fmla="*/ 505323 h 3450066"/>
              <a:gd name="connsiteX3" fmla="*/ 4998502 w 5153809"/>
              <a:gd name="connsiteY3" fmla="*/ 2954510 h 3450066"/>
              <a:gd name="connsiteX4" fmla="*/ 2770527 w 5153809"/>
              <a:gd name="connsiteY4" fmla="*/ 3281826 h 3450066"/>
              <a:gd name="connsiteX5" fmla="*/ 474445 w 5153809"/>
              <a:gd name="connsiteY5" fmla="*/ 3365354 h 3450066"/>
              <a:gd name="connsiteX6" fmla="*/ 8277 w 5153809"/>
              <a:gd name="connsiteY6" fmla="*/ 1429745 h 3450066"/>
              <a:gd name="connsiteX7" fmla="*/ 430264 w 5153809"/>
              <a:gd name="connsiteY7" fmla="*/ 21910 h 3450066"/>
              <a:gd name="connsiteX0" fmla="*/ 430264 w 5118566"/>
              <a:gd name="connsiteY0" fmla="*/ 33561 h 3461717"/>
              <a:gd name="connsiteX1" fmla="*/ 2347194 w 5118566"/>
              <a:gd name="connsiteY1" fmla="*/ 192562 h 3461717"/>
              <a:gd name="connsiteX2" fmla="*/ 4757716 w 5118566"/>
              <a:gd name="connsiteY2" fmla="*/ 188890 h 3461717"/>
              <a:gd name="connsiteX3" fmla="*/ 4998502 w 5118566"/>
              <a:gd name="connsiteY3" fmla="*/ 2966161 h 3461717"/>
              <a:gd name="connsiteX4" fmla="*/ 2770527 w 5118566"/>
              <a:gd name="connsiteY4" fmla="*/ 3293477 h 3461717"/>
              <a:gd name="connsiteX5" fmla="*/ 474445 w 5118566"/>
              <a:gd name="connsiteY5" fmla="*/ 3377005 h 3461717"/>
              <a:gd name="connsiteX6" fmla="*/ 8277 w 5118566"/>
              <a:gd name="connsiteY6" fmla="*/ 1441396 h 3461717"/>
              <a:gd name="connsiteX7" fmla="*/ 430264 w 5118566"/>
              <a:gd name="connsiteY7" fmla="*/ 33561 h 3461717"/>
              <a:gd name="connsiteX0" fmla="*/ 313847 w 5118566"/>
              <a:gd name="connsiteY0" fmla="*/ 435728 h 3461717"/>
              <a:gd name="connsiteX1" fmla="*/ 2347194 w 5118566"/>
              <a:gd name="connsiteY1" fmla="*/ 192562 h 3461717"/>
              <a:gd name="connsiteX2" fmla="*/ 4757716 w 5118566"/>
              <a:gd name="connsiteY2" fmla="*/ 188890 h 3461717"/>
              <a:gd name="connsiteX3" fmla="*/ 4998502 w 5118566"/>
              <a:gd name="connsiteY3" fmla="*/ 2966161 h 3461717"/>
              <a:gd name="connsiteX4" fmla="*/ 2770527 w 5118566"/>
              <a:gd name="connsiteY4" fmla="*/ 3293477 h 3461717"/>
              <a:gd name="connsiteX5" fmla="*/ 474445 w 5118566"/>
              <a:gd name="connsiteY5" fmla="*/ 3377005 h 3461717"/>
              <a:gd name="connsiteX6" fmla="*/ 8277 w 5118566"/>
              <a:gd name="connsiteY6" fmla="*/ 1441396 h 3461717"/>
              <a:gd name="connsiteX7" fmla="*/ 313847 w 5118566"/>
              <a:gd name="connsiteY7" fmla="*/ 435728 h 3461717"/>
              <a:gd name="connsiteX0" fmla="*/ 241961 w 5046680"/>
              <a:gd name="connsiteY0" fmla="*/ 435728 h 3461717"/>
              <a:gd name="connsiteX1" fmla="*/ 2275308 w 5046680"/>
              <a:gd name="connsiteY1" fmla="*/ 192562 h 3461717"/>
              <a:gd name="connsiteX2" fmla="*/ 4685830 w 5046680"/>
              <a:gd name="connsiteY2" fmla="*/ 188890 h 3461717"/>
              <a:gd name="connsiteX3" fmla="*/ 4926616 w 5046680"/>
              <a:gd name="connsiteY3" fmla="*/ 2966161 h 3461717"/>
              <a:gd name="connsiteX4" fmla="*/ 2698641 w 5046680"/>
              <a:gd name="connsiteY4" fmla="*/ 3293477 h 3461717"/>
              <a:gd name="connsiteX5" fmla="*/ 402559 w 5046680"/>
              <a:gd name="connsiteY5" fmla="*/ 3377005 h 3461717"/>
              <a:gd name="connsiteX6" fmla="*/ 10474 w 5046680"/>
              <a:gd name="connsiteY6" fmla="*/ 1737729 h 3461717"/>
              <a:gd name="connsiteX7" fmla="*/ 241961 w 5046680"/>
              <a:gd name="connsiteY7" fmla="*/ 435728 h 3461717"/>
              <a:gd name="connsiteX0" fmla="*/ 260118 w 5064837"/>
              <a:gd name="connsiteY0" fmla="*/ 435728 h 3461717"/>
              <a:gd name="connsiteX1" fmla="*/ 2293465 w 5064837"/>
              <a:gd name="connsiteY1" fmla="*/ 192562 h 3461717"/>
              <a:gd name="connsiteX2" fmla="*/ 4703987 w 5064837"/>
              <a:gd name="connsiteY2" fmla="*/ 188890 h 3461717"/>
              <a:gd name="connsiteX3" fmla="*/ 4944773 w 5064837"/>
              <a:gd name="connsiteY3" fmla="*/ 2966161 h 3461717"/>
              <a:gd name="connsiteX4" fmla="*/ 2716798 w 5064837"/>
              <a:gd name="connsiteY4" fmla="*/ 3293477 h 3461717"/>
              <a:gd name="connsiteX5" fmla="*/ 420716 w 5064837"/>
              <a:gd name="connsiteY5" fmla="*/ 3377005 h 3461717"/>
              <a:gd name="connsiteX6" fmla="*/ 28631 w 5064837"/>
              <a:gd name="connsiteY6" fmla="*/ 1737729 h 3461717"/>
              <a:gd name="connsiteX7" fmla="*/ 260118 w 5064837"/>
              <a:gd name="connsiteY7" fmla="*/ 435728 h 3461717"/>
              <a:gd name="connsiteX0" fmla="*/ 260118 w 5064837"/>
              <a:gd name="connsiteY0" fmla="*/ 435728 h 3461717"/>
              <a:gd name="connsiteX1" fmla="*/ 2293465 w 5064837"/>
              <a:gd name="connsiteY1" fmla="*/ 192562 h 3461717"/>
              <a:gd name="connsiteX2" fmla="*/ 4703987 w 5064837"/>
              <a:gd name="connsiteY2" fmla="*/ 188890 h 3461717"/>
              <a:gd name="connsiteX3" fmla="*/ 4944773 w 5064837"/>
              <a:gd name="connsiteY3" fmla="*/ 2966161 h 3461717"/>
              <a:gd name="connsiteX4" fmla="*/ 2716798 w 5064837"/>
              <a:gd name="connsiteY4" fmla="*/ 3293477 h 3461717"/>
              <a:gd name="connsiteX5" fmla="*/ 420716 w 5064837"/>
              <a:gd name="connsiteY5" fmla="*/ 3377005 h 3461717"/>
              <a:gd name="connsiteX6" fmla="*/ 28631 w 5064837"/>
              <a:gd name="connsiteY6" fmla="*/ 1737729 h 3461717"/>
              <a:gd name="connsiteX7" fmla="*/ 260118 w 5064837"/>
              <a:gd name="connsiteY7" fmla="*/ 435728 h 3461717"/>
              <a:gd name="connsiteX0" fmla="*/ 208581 w 5119133"/>
              <a:gd name="connsiteY0" fmla="*/ 414562 h 3461717"/>
              <a:gd name="connsiteX1" fmla="*/ 2347761 w 5119133"/>
              <a:gd name="connsiteY1" fmla="*/ 192562 h 3461717"/>
              <a:gd name="connsiteX2" fmla="*/ 4758283 w 5119133"/>
              <a:gd name="connsiteY2" fmla="*/ 188890 h 3461717"/>
              <a:gd name="connsiteX3" fmla="*/ 4999069 w 5119133"/>
              <a:gd name="connsiteY3" fmla="*/ 2966161 h 3461717"/>
              <a:gd name="connsiteX4" fmla="*/ 2771094 w 5119133"/>
              <a:gd name="connsiteY4" fmla="*/ 3293477 h 3461717"/>
              <a:gd name="connsiteX5" fmla="*/ 475012 w 5119133"/>
              <a:gd name="connsiteY5" fmla="*/ 3377005 h 3461717"/>
              <a:gd name="connsiteX6" fmla="*/ 82927 w 5119133"/>
              <a:gd name="connsiteY6" fmla="*/ 1737729 h 3461717"/>
              <a:gd name="connsiteX7" fmla="*/ 208581 w 5119133"/>
              <a:gd name="connsiteY7" fmla="*/ 414562 h 3461717"/>
              <a:gd name="connsiteX0" fmla="*/ 165580 w 5076132"/>
              <a:gd name="connsiteY0" fmla="*/ 414562 h 3461717"/>
              <a:gd name="connsiteX1" fmla="*/ 2304760 w 5076132"/>
              <a:gd name="connsiteY1" fmla="*/ 192562 h 3461717"/>
              <a:gd name="connsiteX2" fmla="*/ 4715282 w 5076132"/>
              <a:gd name="connsiteY2" fmla="*/ 188890 h 3461717"/>
              <a:gd name="connsiteX3" fmla="*/ 4956068 w 5076132"/>
              <a:gd name="connsiteY3" fmla="*/ 2966161 h 3461717"/>
              <a:gd name="connsiteX4" fmla="*/ 2728093 w 5076132"/>
              <a:gd name="connsiteY4" fmla="*/ 3293477 h 3461717"/>
              <a:gd name="connsiteX5" fmla="*/ 432011 w 5076132"/>
              <a:gd name="connsiteY5" fmla="*/ 3377005 h 3461717"/>
              <a:gd name="connsiteX6" fmla="*/ 39926 w 5076132"/>
              <a:gd name="connsiteY6" fmla="*/ 1737729 h 3461717"/>
              <a:gd name="connsiteX7" fmla="*/ 165580 w 5076132"/>
              <a:gd name="connsiteY7" fmla="*/ 414562 h 3461717"/>
              <a:gd name="connsiteX0" fmla="*/ 128806 w 5039358"/>
              <a:gd name="connsiteY0" fmla="*/ 414562 h 3461717"/>
              <a:gd name="connsiteX1" fmla="*/ 2267986 w 5039358"/>
              <a:gd name="connsiteY1" fmla="*/ 192562 h 3461717"/>
              <a:gd name="connsiteX2" fmla="*/ 4678508 w 5039358"/>
              <a:gd name="connsiteY2" fmla="*/ 188890 h 3461717"/>
              <a:gd name="connsiteX3" fmla="*/ 4919294 w 5039358"/>
              <a:gd name="connsiteY3" fmla="*/ 2966161 h 3461717"/>
              <a:gd name="connsiteX4" fmla="*/ 2691319 w 5039358"/>
              <a:gd name="connsiteY4" fmla="*/ 3293477 h 3461717"/>
              <a:gd name="connsiteX5" fmla="*/ 395237 w 5039358"/>
              <a:gd name="connsiteY5" fmla="*/ 3377005 h 3461717"/>
              <a:gd name="connsiteX6" fmla="*/ 3152 w 5039358"/>
              <a:gd name="connsiteY6" fmla="*/ 1737729 h 3461717"/>
              <a:gd name="connsiteX7" fmla="*/ 128806 w 5039358"/>
              <a:gd name="connsiteY7" fmla="*/ 414562 h 3461717"/>
              <a:gd name="connsiteX0" fmla="*/ 128806 w 5039358"/>
              <a:gd name="connsiteY0" fmla="*/ 414562 h 3461717"/>
              <a:gd name="connsiteX1" fmla="*/ 2267986 w 5039358"/>
              <a:gd name="connsiteY1" fmla="*/ 192562 h 3461717"/>
              <a:gd name="connsiteX2" fmla="*/ 4678508 w 5039358"/>
              <a:gd name="connsiteY2" fmla="*/ 188890 h 3461717"/>
              <a:gd name="connsiteX3" fmla="*/ 4919294 w 5039358"/>
              <a:gd name="connsiteY3" fmla="*/ 2966161 h 3461717"/>
              <a:gd name="connsiteX4" fmla="*/ 2691319 w 5039358"/>
              <a:gd name="connsiteY4" fmla="*/ 3293477 h 3461717"/>
              <a:gd name="connsiteX5" fmla="*/ 395237 w 5039358"/>
              <a:gd name="connsiteY5" fmla="*/ 3377005 h 3461717"/>
              <a:gd name="connsiteX6" fmla="*/ 3152 w 5039358"/>
              <a:gd name="connsiteY6" fmla="*/ 1737729 h 3461717"/>
              <a:gd name="connsiteX7" fmla="*/ 128806 w 5039358"/>
              <a:gd name="connsiteY7" fmla="*/ 414562 h 3461717"/>
              <a:gd name="connsiteX0" fmla="*/ 128806 w 5039358"/>
              <a:gd name="connsiteY0" fmla="*/ 444620 h 3491775"/>
              <a:gd name="connsiteX1" fmla="*/ 2267986 w 5039358"/>
              <a:gd name="connsiteY1" fmla="*/ 222620 h 3491775"/>
              <a:gd name="connsiteX2" fmla="*/ 4678508 w 5039358"/>
              <a:gd name="connsiteY2" fmla="*/ 218948 h 3491775"/>
              <a:gd name="connsiteX3" fmla="*/ 4919294 w 5039358"/>
              <a:gd name="connsiteY3" fmla="*/ 2996219 h 3491775"/>
              <a:gd name="connsiteX4" fmla="*/ 2691319 w 5039358"/>
              <a:gd name="connsiteY4" fmla="*/ 3323535 h 3491775"/>
              <a:gd name="connsiteX5" fmla="*/ 395237 w 5039358"/>
              <a:gd name="connsiteY5" fmla="*/ 3407063 h 3491775"/>
              <a:gd name="connsiteX6" fmla="*/ 3152 w 5039358"/>
              <a:gd name="connsiteY6" fmla="*/ 1767787 h 3491775"/>
              <a:gd name="connsiteX7" fmla="*/ 128806 w 5039358"/>
              <a:gd name="connsiteY7" fmla="*/ 444620 h 3491775"/>
              <a:gd name="connsiteX0" fmla="*/ 128806 w 5070258"/>
              <a:gd name="connsiteY0" fmla="*/ 365051 h 3412206"/>
              <a:gd name="connsiteX1" fmla="*/ 2267986 w 5070258"/>
              <a:gd name="connsiteY1" fmla="*/ 143051 h 3412206"/>
              <a:gd name="connsiteX2" fmla="*/ 4678508 w 5070258"/>
              <a:gd name="connsiteY2" fmla="*/ 139379 h 3412206"/>
              <a:gd name="connsiteX3" fmla="*/ 4919294 w 5070258"/>
              <a:gd name="connsiteY3" fmla="*/ 2916650 h 3412206"/>
              <a:gd name="connsiteX4" fmla="*/ 2691319 w 5070258"/>
              <a:gd name="connsiteY4" fmla="*/ 3243966 h 3412206"/>
              <a:gd name="connsiteX5" fmla="*/ 395237 w 5070258"/>
              <a:gd name="connsiteY5" fmla="*/ 3327494 h 3412206"/>
              <a:gd name="connsiteX6" fmla="*/ 3152 w 5070258"/>
              <a:gd name="connsiteY6" fmla="*/ 1688218 h 3412206"/>
              <a:gd name="connsiteX7" fmla="*/ 128806 w 5070258"/>
              <a:gd name="connsiteY7" fmla="*/ 365051 h 3412206"/>
              <a:gd name="connsiteX0" fmla="*/ 128806 w 5070258"/>
              <a:gd name="connsiteY0" fmla="*/ 365051 h 3412206"/>
              <a:gd name="connsiteX1" fmla="*/ 2267986 w 5070258"/>
              <a:gd name="connsiteY1" fmla="*/ 143051 h 3412206"/>
              <a:gd name="connsiteX2" fmla="*/ 4678508 w 5070258"/>
              <a:gd name="connsiteY2" fmla="*/ 139379 h 3412206"/>
              <a:gd name="connsiteX3" fmla="*/ 4919294 w 5070258"/>
              <a:gd name="connsiteY3" fmla="*/ 2916650 h 3412206"/>
              <a:gd name="connsiteX4" fmla="*/ 2691319 w 5070258"/>
              <a:gd name="connsiteY4" fmla="*/ 3243966 h 3412206"/>
              <a:gd name="connsiteX5" fmla="*/ 395237 w 5070258"/>
              <a:gd name="connsiteY5" fmla="*/ 3327494 h 3412206"/>
              <a:gd name="connsiteX6" fmla="*/ 3152 w 5070258"/>
              <a:gd name="connsiteY6" fmla="*/ 1688218 h 3412206"/>
              <a:gd name="connsiteX7" fmla="*/ 128806 w 5070258"/>
              <a:gd name="connsiteY7" fmla="*/ 365051 h 3412206"/>
              <a:gd name="connsiteX0" fmla="*/ 128806 w 5070258"/>
              <a:gd name="connsiteY0" fmla="*/ 365051 h 3380638"/>
              <a:gd name="connsiteX1" fmla="*/ 2267986 w 5070258"/>
              <a:gd name="connsiteY1" fmla="*/ 143051 h 3380638"/>
              <a:gd name="connsiteX2" fmla="*/ 4678508 w 5070258"/>
              <a:gd name="connsiteY2" fmla="*/ 139379 h 3380638"/>
              <a:gd name="connsiteX3" fmla="*/ 4919294 w 5070258"/>
              <a:gd name="connsiteY3" fmla="*/ 2916650 h 3380638"/>
              <a:gd name="connsiteX4" fmla="*/ 2691319 w 5070258"/>
              <a:gd name="connsiteY4" fmla="*/ 3243966 h 3380638"/>
              <a:gd name="connsiteX5" fmla="*/ 395237 w 5070258"/>
              <a:gd name="connsiteY5" fmla="*/ 3327494 h 3380638"/>
              <a:gd name="connsiteX6" fmla="*/ 3152 w 5070258"/>
              <a:gd name="connsiteY6" fmla="*/ 1688218 h 3380638"/>
              <a:gd name="connsiteX7" fmla="*/ 128806 w 5070258"/>
              <a:gd name="connsiteY7" fmla="*/ 365051 h 3380638"/>
              <a:gd name="connsiteX0" fmla="*/ 128806 w 5070258"/>
              <a:gd name="connsiteY0" fmla="*/ 365051 h 3379080"/>
              <a:gd name="connsiteX1" fmla="*/ 2267986 w 5070258"/>
              <a:gd name="connsiteY1" fmla="*/ 143051 h 3379080"/>
              <a:gd name="connsiteX2" fmla="*/ 4678508 w 5070258"/>
              <a:gd name="connsiteY2" fmla="*/ 139379 h 3379080"/>
              <a:gd name="connsiteX3" fmla="*/ 4919294 w 5070258"/>
              <a:gd name="connsiteY3" fmla="*/ 2916650 h 3379080"/>
              <a:gd name="connsiteX4" fmla="*/ 2691319 w 5070258"/>
              <a:gd name="connsiteY4" fmla="*/ 3233383 h 3379080"/>
              <a:gd name="connsiteX5" fmla="*/ 395237 w 5070258"/>
              <a:gd name="connsiteY5" fmla="*/ 3327494 h 3379080"/>
              <a:gd name="connsiteX6" fmla="*/ 3152 w 5070258"/>
              <a:gd name="connsiteY6" fmla="*/ 1688218 h 3379080"/>
              <a:gd name="connsiteX7" fmla="*/ 128806 w 5070258"/>
              <a:gd name="connsiteY7" fmla="*/ 365051 h 3379080"/>
              <a:gd name="connsiteX0" fmla="*/ 128806 w 5004455"/>
              <a:gd name="connsiteY0" fmla="*/ 446966 h 3460995"/>
              <a:gd name="connsiteX1" fmla="*/ 2267986 w 5004455"/>
              <a:gd name="connsiteY1" fmla="*/ 224966 h 3460995"/>
              <a:gd name="connsiteX2" fmla="*/ 4678508 w 5004455"/>
              <a:gd name="connsiteY2" fmla="*/ 221294 h 3460995"/>
              <a:gd name="connsiteX3" fmla="*/ 4866377 w 5004455"/>
              <a:gd name="connsiteY3" fmla="*/ 3030315 h 3460995"/>
              <a:gd name="connsiteX4" fmla="*/ 2691319 w 5004455"/>
              <a:gd name="connsiteY4" fmla="*/ 3315298 h 3460995"/>
              <a:gd name="connsiteX5" fmla="*/ 395237 w 5004455"/>
              <a:gd name="connsiteY5" fmla="*/ 3409409 h 3460995"/>
              <a:gd name="connsiteX6" fmla="*/ 3152 w 5004455"/>
              <a:gd name="connsiteY6" fmla="*/ 1770133 h 3460995"/>
              <a:gd name="connsiteX7" fmla="*/ 128806 w 5004455"/>
              <a:gd name="connsiteY7" fmla="*/ 446966 h 3460995"/>
              <a:gd name="connsiteX0" fmla="*/ 128806 w 5057230"/>
              <a:gd name="connsiteY0" fmla="*/ 334132 h 3348161"/>
              <a:gd name="connsiteX1" fmla="*/ 2267986 w 5057230"/>
              <a:gd name="connsiteY1" fmla="*/ 112132 h 3348161"/>
              <a:gd name="connsiteX2" fmla="*/ 4678508 w 5057230"/>
              <a:gd name="connsiteY2" fmla="*/ 108460 h 3348161"/>
              <a:gd name="connsiteX3" fmla="*/ 4910759 w 5057230"/>
              <a:gd name="connsiteY3" fmla="*/ 1384283 h 3348161"/>
              <a:gd name="connsiteX4" fmla="*/ 4866377 w 5057230"/>
              <a:gd name="connsiteY4" fmla="*/ 2917481 h 3348161"/>
              <a:gd name="connsiteX5" fmla="*/ 2691319 w 5057230"/>
              <a:gd name="connsiteY5" fmla="*/ 3202464 h 3348161"/>
              <a:gd name="connsiteX6" fmla="*/ 395237 w 5057230"/>
              <a:gd name="connsiteY6" fmla="*/ 3296575 h 3348161"/>
              <a:gd name="connsiteX7" fmla="*/ 3152 w 5057230"/>
              <a:gd name="connsiteY7" fmla="*/ 1657299 h 3348161"/>
              <a:gd name="connsiteX8" fmla="*/ 128806 w 5057230"/>
              <a:gd name="connsiteY8" fmla="*/ 334132 h 3348161"/>
              <a:gd name="connsiteX0" fmla="*/ 128806 w 5037643"/>
              <a:gd name="connsiteY0" fmla="*/ 334132 h 3348161"/>
              <a:gd name="connsiteX1" fmla="*/ 2267986 w 5037643"/>
              <a:gd name="connsiteY1" fmla="*/ 112132 h 3348161"/>
              <a:gd name="connsiteX2" fmla="*/ 4678508 w 5037643"/>
              <a:gd name="connsiteY2" fmla="*/ 108460 h 3348161"/>
              <a:gd name="connsiteX3" fmla="*/ 4910759 w 5037643"/>
              <a:gd name="connsiteY3" fmla="*/ 1384283 h 3348161"/>
              <a:gd name="connsiteX4" fmla="*/ 4880993 w 5037643"/>
              <a:gd name="connsiteY4" fmla="*/ 1763795 h 3348161"/>
              <a:gd name="connsiteX5" fmla="*/ 4866377 w 5037643"/>
              <a:gd name="connsiteY5" fmla="*/ 2917481 h 3348161"/>
              <a:gd name="connsiteX6" fmla="*/ 2691319 w 5037643"/>
              <a:gd name="connsiteY6" fmla="*/ 3202464 h 3348161"/>
              <a:gd name="connsiteX7" fmla="*/ 395237 w 5037643"/>
              <a:gd name="connsiteY7" fmla="*/ 3296575 h 3348161"/>
              <a:gd name="connsiteX8" fmla="*/ 3152 w 5037643"/>
              <a:gd name="connsiteY8" fmla="*/ 1657299 h 3348161"/>
              <a:gd name="connsiteX9" fmla="*/ 128806 w 5037643"/>
              <a:gd name="connsiteY9" fmla="*/ 334132 h 3348161"/>
              <a:gd name="connsiteX0" fmla="*/ 128806 w 5040463"/>
              <a:gd name="connsiteY0" fmla="*/ 334132 h 3348161"/>
              <a:gd name="connsiteX1" fmla="*/ 2267986 w 5040463"/>
              <a:gd name="connsiteY1" fmla="*/ 112132 h 3348161"/>
              <a:gd name="connsiteX2" fmla="*/ 4678508 w 5040463"/>
              <a:gd name="connsiteY2" fmla="*/ 108460 h 3348161"/>
              <a:gd name="connsiteX3" fmla="*/ 4910759 w 5040463"/>
              <a:gd name="connsiteY3" fmla="*/ 1384283 h 3348161"/>
              <a:gd name="connsiteX4" fmla="*/ 4880993 w 5040463"/>
              <a:gd name="connsiteY4" fmla="*/ 1763795 h 3348161"/>
              <a:gd name="connsiteX5" fmla="*/ 4892156 w 5040463"/>
              <a:gd name="connsiteY5" fmla="*/ 2143307 h 3348161"/>
              <a:gd name="connsiteX6" fmla="*/ 4866377 w 5040463"/>
              <a:gd name="connsiteY6" fmla="*/ 2917481 h 3348161"/>
              <a:gd name="connsiteX7" fmla="*/ 2691319 w 5040463"/>
              <a:gd name="connsiteY7" fmla="*/ 3202464 h 3348161"/>
              <a:gd name="connsiteX8" fmla="*/ 395237 w 5040463"/>
              <a:gd name="connsiteY8" fmla="*/ 3296575 h 3348161"/>
              <a:gd name="connsiteX9" fmla="*/ 3152 w 5040463"/>
              <a:gd name="connsiteY9" fmla="*/ 1657299 h 3348161"/>
              <a:gd name="connsiteX10" fmla="*/ 128806 w 5040463"/>
              <a:gd name="connsiteY10" fmla="*/ 334132 h 3348161"/>
              <a:gd name="connsiteX0" fmla="*/ 128806 w 5045965"/>
              <a:gd name="connsiteY0" fmla="*/ 334132 h 3348161"/>
              <a:gd name="connsiteX1" fmla="*/ 2267986 w 5045965"/>
              <a:gd name="connsiteY1" fmla="*/ 112132 h 3348161"/>
              <a:gd name="connsiteX2" fmla="*/ 4678508 w 5045965"/>
              <a:gd name="connsiteY2" fmla="*/ 108460 h 3348161"/>
              <a:gd name="connsiteX3" fmla="*/ 4910759 w 5045965"/>
              <a:gd name="connsiteY3" fmla="*/ 1384283 h 3348161"/>
              <a:gd name="connsiteX4" fmla="*/ 4880993 w 5045965"/>
              <a:gd name="connsiteY4" fmla="*/ 1763795 h 3348161"/>
              <a:gd name="connsiteX5" fmla="*/ 4892156 w 5045965"/>
              <a:gd name="connsiteY5" fmla="*/ 2143307 h 3348161"/>
              <a:gd name="connsiteX6" fmla="*/ 4899597 w 5045965"/>
              <a:gd name="connsiteY6" fmla="*/ 2519098 h 3348161"/>
              <a:gd name="connsiteX7" fmla="*/ 4866377 w 5045965"/>
              <a:gd name="connsiteY7" fmla="*/ 2917481 h 3348161"/>
              <a:gd name="connsiteX8" fmla="*/ 2691319 w 5045965"/>
              <a:gd name="connsiteY8" fmla="*/ 3202464 h 3348161"/>
              <a:gd name="connsiteX9" fmla="*/ 395237 w 5045965"/>
              <a:gd name="connsiteY9" fmla="*/ 3296575 h 3348161"/>
              <a:gd name="connsiteX10" fmla="*/ 3152 w 5045965"/>
              <a:gd name="connsiteY10" fmla="*/ 1657299 h 3348161"/>
              <a:gd name="connsiteX11" fmla="*/ 128806 w 5045965"/>
              <a:gd name="connsiteY11" fmla="*/ 334132 h 3348161"/>
              <a:gd name="connsiteX0" fmla="*/ 128806 w 5045965"/>
              <a:gd name="connsiteY0" fmla="*/ 334132 h 3348161"/>
              <a:gd name="connsiteX1" fmla="*/ 2267986 w 5045965"/>
              <a:gd name="connsiteY1" fmla="*/ 112132 h 3348161"/>
              <a:gd name="connsiteX2" fmla="*/ 4678508 w 5045965"/>
              <a:gd name="connsiteY2" fmla="*/ 108460 h 3348161"/>
              <a:gd name="connsiteX3" fmla="*/ 4910759 w 5045965"/>
              <a:gd name="connsiteY3" fmla="*/ 1384283 h 3348161"/>
              <a:gd name="connsiteX4" fmla="*/ 4880993 w 5045965"/>
              <a:gd name="connsiteY4" fmla="*/ 1763795 h 3348161"/>
              <a:gd name="connsiteX5" fmla="*/ 4892156 w 5045965"/>
              <a:gd name="connsiteY5" fmla="*/ 2143307 h 3348161"/>
              <a:gd name="connsiteX6" fmla="*/ 4899597 w 5045965"/>
              <a:gd name="connsiteY6" fmla="*/ 2519098 h 3348161"/>
              <a:gd name="connsiteX7" fmla="*/ 4866377 w 5045965"/>
              <a:gd name="connsiteY7" fmla="*/ 2917481 h 3348161"/>
              <a:gd name="connsiteX8" fmla="*/ 2691319 w 5045965"/>
              <a:gd name="connsiteY8" fmla="*/ 3202464 h 3348161"/>
              <a:gd name="connsiteX9" fmla="*/ 395237 w 5045965"/>
              <a:gd name="connsiteY9" fmla="*/ 3296575 h 3348161"/>
              <a:gd name="connsiteX10" fmla="*/ 3152 w 5045965"/>
              <a:gd name="connsiteY10" fmla="*/ 1657299 h 3348161"/>
              <a:gd name="connsiteX11" fmla="*/ 128806 w 5045965"/>
              <a:gd name="connsiteY11" fmla="*/ 334132 h 3348161"/>
              <a:gd name="connsiteX0" fmla="*/ 128806 w 5087408"/>
              <a:gd name="connsiteY0" fmla="*/ 334132 h 3348161"/>
              <a:gd name="connsiteX1" fmla="*/ 2267986 w 5087408"/>
              <a:gd name="connsiteY1" fmla="*/ 112132 h 3348161"/>
              <a:gd name="connsiteX2" fmla="*/ 4678508 w 5087408"/>
              <a:gd name="connsiteY2" fmla="*/ 108460 h 3348161"/>
              <a:gd name="connsiteX3" fmla="*/ 4910759 w 5087408"/>
              <a:gd name="connsiteY3" fmla="*/ 1384283 h 3348161"/>
              <a:gd name="connsiteX4" fmla="*/ 4880993 w 5087408"/>
              <a:gd name="connsiteY4" fmla="*/ 1763795 h 3348161"/>
              <a:gd name="connsiteX5" fmla="*/ 4892156 w 5087408"/>
              <a:gd name="connsiteY5" fmla="*/ 2143307 h 3348161"/>
              <a:gd name="connsiteX6" fmla="*/ 4899597 w 5087408"/>
              <a:gd name="connsiteY6" fmla="*/ 2519098 h 3348161"/>
              <a:gd name="connsiteX7" fmla="*/ 5014939 w 5087408"/>
              <a:gd name="connsiteY7" fmla="*/ 2731178 h 3348161"/>
              <a:gd name="connsiteX8" fmla="*/ 4866377 w 5087408"/>
              <a:gd name="connsiteY8" fmla="*/ 2917481 h 3348161"/>
              <a:gd name="connsiteX9" fmla="*/ 2691319 w 5087408"/>
              <a:gd name="connsiteY9" fmla="*/ 3202464 h 3348161"/>
              <a:gd name="connsiteX10" fmla="*/ 395237 w 5087408"/>
              <a:gd name="connsiteY10" fmla="*/ 3296575 h 3348161"/>
              <a:gd name="connsiteX11" fmla="*/ 3152 w 5087408"/>
              <a:gd name="connsiteY11" fmla="*/ 1657299 h 3348161"/>
              <a:gd name="connsiteX12" fmla="*/ 128806 w 5087408"/>
              <a:gd name="connsiteY12" fmla="*/ 334132 h 3348161"/>
              <a:gd name="connsiteX0" fmla="*/ 128806 w 5127121"/>
              <a:gd name="connsiteY0" fmla="*/ 334132 h 3348161"/>
              <a:gd name="connsiteX1" fmla="*/ 2267986 w 5127121"/>
              <a:gd name="connsiteY1" fmla="*/ 112132 h 3348161"/>
              <a:gd name="connsiteX2" fmla="*/ 4678508 w 5127121"/>
              <a:gd name="connsiteY2" fmla="*/ 108460 h 3348161"/>
              <a:gd name="connsiteX3" fmla="*/ 4910759 w 5127121"/>
              <a:gd name="connsiteY3" fmla="*/ 1384283 h 3348161"/>
              <a:gd name="connsiteX4" fmla="*/ 4880993 w 5127121"/>
              <a:gd name="connsiteY4" fmla="*/ 1763795 h 3348161"/>
              <a:gd name="connsiteX5" fmla="*/ 4892156 w 5127121"/>
              <a:gd name="connsiteY5" fmla="*/ 2143307 h 3348161"/>
              <a:gd name="connsiteX6" fmla="*/ 4899597 w 5127121"/>
              <a:gd name="connsiteY6" fmla="*/ 2519098 h 3348161"/>
              <a:gd name="connsiteX7" fmla="*/ 5014939 w 5127121"/>
              <a:gd name="connsiteY7" fmla="*/ 2731178 h 3348161"/>
              <a:gd name="connsiteX8" fmla="*/ 4929629 w 5127121"/>
              <a:gd name="connsiteY8" fmla="*/ 2932364 h 3348161"/>
              <a:gd name="connsiteX9" fmla="*/ 2691319 w 5127121"/>
              <a:gd name="connsiteY9" fmla="*/ 3202464 h 3348161"/>
              <a:gd name="connsiteX10" fmla="*/ 395237 w 5127121"/>
              <a:gd name="connsiteY10" fmla="*/ 3296575 h 3348161"/>
              <a:gd name="connsiteX11" fmla="*/ 3152 w 5127121"/>
              <a:gd name="connsiteY11" fmla="*/ 1657299 h 3348161"/>
              <a:gd name="connsiteX12" fmla="*/ 128806 w 5127121"/>
              <a:gd name="connsiteY12" fmla="*/ 334132 h 3348161"/>
              <a:gd name="connsiteX0" fmla="*/ 128806 w 5015167"/>
              <a:gd name="connsiteY0" fmla="*/ 334132 h 3348161"/>
              <a:gd name="connsiteX1" fmla="*/ 2267986 w 5015167"/>
              <a:gd name="connsiteY1" fmla="*/ 112132 h 3348161"/>
              <a:gd name="connsiteX2" fmla="*/ 4678508 w 5015167"/>
              <a:gd name="connsiteY2" fmla="*/ 108460 h 3348161"/>
              <a:gd name="connsiteX3" fmla="*/ 4910759 w 5015167"/>
              <a:gd name="connsiteY3" fmla="*/ 1384283 h 3348161"/>
              <a:gd name="connsiteX4" fmla="*/ 4880993 w 5015167"/>
              <a:gd name="connsiteY4" fmla="*/ 1763795 h 3348161"/>
              <a:gd name="connsiteX5" fmla="*/ 4892156 w 5015167"/>
              <a:gd name="connsiteY5" fmla="*/ 2143307 h 3348161"/>
              <a:gd name="connsiteX6" fmla="*/ 4899597 w 5015167"/>
              <a:gd name="connsiteY6" fmla="*/ 2519098 h 3348161"/>
              <a:gd name="connsiteX7" fmla="*/ 5014939 w 5015167"/>
              <a:gd name="connsiteY7" fmla="*/ 2731178 h 3348161"/>
              <a:gd name="connsiteX8" fmla="*/ 4929629 w 5015167"/>
              <a:gd name="connsiteY8" fmla="*/ 2932364 h 3348161"/>
              <a:gd name="connsiteX9" fmla="*/ 2691319 w 5015167"/>
              <a:gd name="connsiteY9" fmla="*/ 3202464 h 3348161"/>
              <a:gd name="connsiteX10" fmla="*/ 395237 w 5015167"/>
              <a:gd name="connsiteY10" fmla="*/ 3296575 h 3348161"/>
              <a:gd name="connsiteX11" fmla="*/ 3152 w 5015167"/>
              <a:gd name="connsiteY11" fmla="*/ 1657299 h 3348161"/>
              <a:gd name="connsiteX12" fmla="*/ 128806 w 5015167"/>
              <a:gd name="connsiteY12" fmla="*/ 334132 h 3348161"/>
              <a:gd name="connsiteX0" fmla="*/ 128806 w 5015167"/>
              <a:gd name="connsiteY0" fmla="*/ 334132 h 3348161"/>
              <a:gd name="connsiteX1" fmla="*/ 2267986 w 5015167"/>
              <a:gd name="connsiteY1" fmla="*/ 112132 h 3348161"/>
              <a:gd name="connsiteX2" fmla="*/ 4678508 w 5015167"/>
              <a:gd name="connsiteY2" fmla="*/ 108460 h 3348161"/>
              <a:gd name="connsiteX3" fmla="*/ 4910759 w 5015167"/>
              <a:gd name="connsiteY3" fmla="*/ 1384283 h 3348161"/>
              <a:gd name="connsiteX4" fmla="*/ 4880993 w 5015167"/>
              <a:gd name="connsiteY4" fmla="*/ 1763795 h 3348161"/>
              <a:gd name="connsiteX5" fmla="*/ 4892156 w 5015167"/>
              <a:gd name="connsiteY5" fmla="*/ 2143307 h 3348161"/>
              <a:gd name="connsiteX6" fmla="*/ 4899597 w 5015167"/>
              <a:gd name="connsiteY6" fmla="*/ 2519098 h 3348161"/>
              <a:gd name="connsiteX7" fmla="*/ 5014939 w 5015167"/>
              <a:gd name="connsiteY7" fmla="*/ 2731178 h 3348161"/>
              <a:gd name="connsiteX8" fmla="*/ 4929629 w 5015167"/>
              <a:gd name="connsiteY8" fmla="*/ 2932364 h 3348161"/>
              <a:gd name="connsiteX9" fmla="*/ 2691319 w 5015167"/>
              <a:gd name="connsiteY9" fmla="*/ 3202464 h 3348161"/>
              <a:gd name="connsiteX10" fmla="*/ 395237 w 5015167"/>
              <a:gd name="connsiteY10" fmla="*/ 3296575 h 3348161"/>
              <a:gd name="connsiteX11" fmla="*/ 3152 w 5015167"/>
              <a:gd name="connsiteY11" fmla="*/ 1657299 h 3348161"/>
              <a:gd name="connsiteX12" fmla="*/ 128806 w 5015167"/>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899597 w 5014939"/>
              <a:gd name="connsiteY6" fmla="*/ 2519098 h 3348161"/>
              <a:gd name="connsiteX7" fmla="*/ 5014939 w 5014939"/>
              <a:gd name="connsiteY7" fmla="*/ 2731178 h 3348161"/>
              <a:gd name="connsiteX8" fmla="*/ 4929629 w 5014939"/>
              <a:gd name="connsiteY8" fmla="*/ 2932364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29629 w 5014939"/>
              <a:gd name="connsiteY8" fmla="*/ 2932364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29629 w 5014939"/>
              <a:gd name="connsiteY8" fmla="*/ 2932364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5007497 w 5014939"/>
              <a:gd name="connsiteY4" fmla="*/ 1704264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5007497 w 5014939"/>
              <a:gd name="connsiteY4" fmla="*/ 1704264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29825"/>
              <a:gd name="connsiteY0" fmla="*/ 334132 h 3348161"/>
              <a:gd name="connsiteX1" fmla="*/ 2267986 w 5029825"/>
              <a:gd name="connsiteY1" fmla="*/ 112132 h 3348161"/>
              <a:gd name="connsiteX2" fmla="*/ 4678508 w 5029825"/>
              <a:gd name="connsiteY2" fmla="*/ 108460 h 3348161"/>
              <a:gd name="connsiteX3" fmla="*/ 4910759 w 5029825"/>
              <a:gd name="connsiteY3" fmla="*/ 1384283 h 3348161"/>
              <a:gd name="connsiteX4" fmla="*/ 5029821 w 5029825"/>
              <a:gd name="connsiteY4" fmla="*/ 1707985 h 3348161"/>
              <a:gd name="connsiteX5" fmla="*/ 4992614 w 5029825"/>
              <a:gd name="connsiteY5" fmla="*/ 1931227 h 3348161"/>
              <a:gd name="connsiteX6" fmla="*/ 4981453 w 5029825"/>
              <a:gd name="connsiteY6" fmla="*/ 2210280 h 3348161"/>
              <a:gd name="connsiteX7" fmla="*/ 4974011 w 5029825"/>
              <a:gd name="connsiteY7" fmla="*/ 2433522 h 3348161"/>
              <a:gd name="connsiteX8" fmla="*/ 5014939 w 5029825"/>
              <a:gd name="connsiteY8" fmla="*/ 2731178 h 3348161"/>
              <a:gd name="connsiteX9" fmla="*/ 4966836 w 5029825"/>
              <a:gd name="connsiteY9" fmla="*/ 2898878 h 3348161"/>
              <a:gd name="connsiteX10" fmla="*/ 2691319 w 5029825"/>
              <a:gd name="connsiteY10" fmla="*/ 3202464 h 3348161"/>
              <a:gd name="connsiteX11" fmla="*/ 395237 w 5029825"/>
              <a:gd name="connsiteY11" fmla="*/ 3296575 h 3348161"/>
              <a:gd name="connsiteX12" fmla="*/ 3152 w 5029825"/>
              <a:gd name="connsiteY12" fmla="*/ 1657299 h 3348161"/>
              <a:gd name="connsiteX13" fmla="*/ 128806 w 5029825"/>
              <a:gd name="connsiteY13" fmla="*/ 334132 h 3348161"/>
              <a:gd name="connsiteX0" fmla="*/ 128806 w 5029825"/>
              <a:gd name="connsiteY0" fmla="*/ 334132 h 3348161"/>
              <a:gd name="connsiteX1" fmla="*/ 2267986 w 5029825"/>
              <a:gd name="connsiteY1" fmla="*/ 112132 h 3348161"/>
              <a:gd name="connsiteX2" fmla="*/ 4678508 w 5029825"/>
              <a:gd name="connsiteY2" fmla="*/ 108460 h 3348161"/>
              <a:gd name="connsiteX3" fmla="*/ 4910759 w 5029825"/>
              <a:gd name="connsiteY3" fmla="*/ 1384283 h 3348161"/>
              <a:gd name="connsiteX4" fmla="*/ 5029821 w 5029825"/>
              <a:gd name="connsiteY4" fmla="*/ 1707985 h 3348161"/>
              <a:gd name="connsiteX5" fmla="*/ 4992614 w 5029825"/>
              <a:gd name="connsiteY5" fmla="*/ 1931227 h 3348161"/>
              <a:gd name="connsiteX6" fmla="*/ 4981453 w 5029825"/>
              <a:gd name="connsiteY6" fmla="*/ 2210280 h 3348161"/>
              <a:gd name="connsiteX7" fmla="*/ 4974011 w 5029825"/>
              <a:gd name="connsiteY7" fmla="*/ 2433522 h 3348161"/>
              <a:gd name="connsiteX8" fmla="*/ 5014939 w 5029825"/>
              <a:gd name="connsiteY8" fmla="*/ 2731178 h 3348161"/>
              <a:gd name="connsiteX9" fmla="*/ 4966836 w 5029825"/>
              <a:gd name="connsiteY9" fmla="*/ 2898878 h 3348161"/>
              <a:gd name="connsiteX10" fmla="*/ 2691319 w 5029825"/>
              <a:gd name="connsiteY10" fmla="*/ 3202464 h 3348161"/>
              <a:gd name="connsiteX11" fmla="*/ 395237 w 5029825"/>
              <a:gd name="connsiteY11" fmla="*/ 3296575 h 3348161"/>
              <a:gd name="connsiteX12" fmla="*/ 3152 w 5029825"/>
              <a:gd name="connsiteY12" fmla="*/ 1657299 h 3348161"/>
              <a:gd name="connsiteX13" fmla="*/ 128806 w 5029825"/>
              <a:gd name="connsiteY13" fmla="*/ 334132 h 3348161"/>
              <a:gd name="connsiteX0" fmla="*/ 128806 w 5037266"/>
              <a:gd name="connsiteY0" fmla="*/ 334132 h 3348161"/>
              <a:gd name="connsiteX1" fmla="*/ 2267986 w 5037266"/>
              <a:gd name="connsiteY1" fmla="*/ 112132 h 3348161"/>
              <a:gd name="connsiteX2" fmla="*/ 4678508 w 5037266"/>
              <a:gd name="connsiteY2" fmla="*/ 108460 h 3348161"/>
              <a:gd name="connsiteX3" fmla="*/ 4910759 w 5037266"/>
              <a:gd name="connsiteY3" fmla="*/ 1384283 h 3348161"/>
              <a:gd name="connsiteX4" fmla="*/ 5037263 w 5037266"/>
              <a:gd name="connsiteY4" fmla="*/ 1707985 h 3348161"/>
              <a:gd name="connsiteX5" fmla="*/ 4992614 w 5037266"/>
              <a:gd name="connsiteY5" fmla="*/ 1931227 h 3348161"/>
              <a:gd name="connsiteX6" fmla="*/ 4981453 w 5037266"/>
              <a:gd name="connsiteY6" fmla="*/ 2210280 h 3348161"/>
              <a:gd name="connsiteX7" fmla="*/ 4974011 w 5037266"/>
              <a:gd name="connsiteY7" fmla="*/ 2433522 h 3348161"/>
              <a:gd name="connsiteX8" fmla="*/ 5014939 w 5037266"/>
              <a:gd name="connsiteY8" fmla="*/ 2731178 h 3348161"/>
              <a:gd name="connsiteX9" fmla="*/ 4966836 w 5037266"/>
              <a:gd name="connsiteY9" fmla="*/ 2898878 h 3348161"/>
              <a:gd name="connsiteX10" fmla="*/ 2691319 w 5037266"/>
              <a:gd name="connsiteY10" fmla="*/ 3202464 h 3348161"/>
              <a:gd name="connsiteX11" fmla="*/ 395237 w 5037266"/>
              <a:gd name="connsiteY11" fmla="*/ 3296575 h 3348161"/>
              <a:gd name="connsiteX12" fmla="*/ 3152 w 5037266"/>
              <a:gd name="connsiteY12" fmla="*/ 1657299 h 3348161"/>
              <a:gd name="connsiteX13" fmla="*/ 128806 w 5037266"/>
              <a:gd name="connsiteY13" fmla="*/ 334132 h 3348161"/>
              <a:gd name="connsiteX0" fmla="*/ 128806 w 5037266"/>
              <a:gd name="connsiteY0" fmla="*/ 334132 h 3348161"/>
              <a:gd name="connsiteX1" fmla="*/ 2267986 w 5037266"/>
              <a:gd name="connsiteY1" fmla="*/ 112132 h 3348161"/>
              <a:gd name="connsiteX2" fmla="*/ 4678508 w 5037266"/>
              <a:gd name="connsiteY2" fmla="*/ 108460 h 3348161"/>
              <a:gd name="connsiteX3" fmla="*/ 4910759 w 5037266"/>
              <a:gd name="connsiteY3" fmla="*/ 1384283 h 3348161"/>
              <a:gd name="connsiteX4" fmla="*/ 5037263 w 5037266"/>
              <a:gd name="connsiteY4" fmla="*/ 1707985 h 3348161"/>
              <a:gd name="connsiteX5" fmla="*/ 4992614 w 5037266"/>
              <a:gd name="connsiteY5" fmla="*/ 1931227 h 3348161"/>
              <a:gd name="connsiteX6" fmla="*/ 4981453 w 5037266"/>
              <a:gd name="connsiteY6" fmla="*/ 2210280 h 3348161"/>
              <a:gd name="connsiteX7" fmla="*/ 4974011 w 5037266"/>
              <a:gd name="connsiteY7" fmla="*/ 2433522 h 3348161"/>
              <a:gd name="connsiteX8" fmla="*/ 5014939 w 5037266"/>
              <a:gd name="connsiteY8" fmla="*/ 2731178 h 3348161"/>
              <a:gd name="connsiteX9" fmla="*/ 4966836 w 5037266"/>
              <a:gd name="connsiteY9" fmla="*/ 2898878 h 3348161"/>
              <a:gd name="connsiteX10" fmla="*/ 2691319 w 5037266"/>
              <a:gd name="connsiteY10" fmla="*/ 3202464 h 3348161"/>
              <a:gd name="connsiteX11" fmla="*/ 395237 w 5037266"/>
              <a:gd name="connsiteY11" fmla="*/ 3296575 h 3348161"/>
              <a:gd name="connsiteX12" fmla="*/ 3152 w 5037266"/>
              <a:gd name="connsiteY12" fmla="*/ 1657299 h 3348161"/>
              <a:gd name="connsiteX13" fmla="*/ 128806 w 5037266"/>
              <a:gd name="connsiteY13" fmla="*/ 334132 h 3348161"/>
              <a:gd name="connsiteX0" fmla="*/ 128806 w 5033545"/>
              <a:gd name="connsiteY0" fmla="*/ 334132 h 3348161"/>
              <a:gd name="connsiteX1" fmla="*/ 2267986 w 5033545"/>
              <a:gd name="connsiteY1" fmla="*/ 112132 h 3348161"/>
              <a:gd name="connsiteX2" fmla="*/ 4678508 w 5033545"/>
              <a:gd name="connsiteY2" fmla="*/ 108460 h 3348161"/>
              <a:gd name="connsiteX3" fmla="*/ 4910759 w 5033545"/>
              <a:gd name="connsiteY3" fmla="*/ 1384283 h 3348161"/>
              <a:gd name="connsiteX4" fmla="*/ 5033542 w 5033545"/>
              <a:gd name="connsiteY4" fmla="*/ 1704264 h 3348161"/>
              <a:gd name="connsiteX5" fmla="*/ 4992614 w 5033545"/>
              <a:gd name="connsiteY5" fmla="*/ 1931227 h 3348161"/>
              <a:gd name="connsiteX6" fmla="*/ 4981453 w 5033545"/>
              <a:gd name="connsiteY6" fmla="*/ 2210280 h 3348161"/>
              <a:gd name="connsiteX7" fmla="*/ 4974011 w 5033545"/>
              <a:gd name="connsiteY7" fmla="*/ 2433522 h 3348161"/>
              <a:gd name="connsiteX8" fmla="*/ 5014939 w 5033545"/>
              <a:gd name="connsiteY8" fmla="*/ 2731178 h 3348161"/>
              <a:gd name="connsiteX9" fmla="*/ 4966836 w 5033545"/>
              <a:gd name="connsiteY9" fmla="*/ 2898878 h 3348161"/>
              <a:gd name="connsiteX10" fmla="*/ 2691319 w 5033545"/>
              <a:gd name="connsiteY10" fmla="*/ 3202464 h 3348161"/>
              <a:gd name="connsiteX11" fmla="*/ 395237 w 5033545"/>
              <a:gd name="connsiteY11" fmla="*/ 3296575 h 3348161"/>
              <a:gd name="connsiteX12" fmla="*/ 3152 w 5033545"/>
              <a:gd name="connsiteY12" fmla="*/ 1657299 h 3348161"/>
              <a:gd name="connsiteX13" fmla="*/ 128806 w 5033545"/>
              <a:gd name="connsiteY13" fmla="*/ 334132 h 3348161"/>
              <a:gd name="connsiteX0" fmla="*/ 128806 w 5061215"/>
              <a:gd name="connsiteY0" fmla="*/ 334132 h 3348161"/>
              <a:gd name="connsiteX1" fmla="*/ 2267986 w 5061215"/>
              <a:gd name="connsiteY1" fmla="*/ 112132 h 3348161"/>
              <a:gd name="connsiteX2" fmla="*/ 4678508 w 5061215"/>
              <a:gd name="connsiteY2" fmla="*/ 108460 h 3348161"/>
              <a:gd name="connsiteX3" fmla="*/ 5040983 w 5061215"/>
              <a:gd name="connsiteY3" fmla="*/ 1384283 h 3348161"/>
              <a:gd name="connsiteX4" fmla="*/ 5033542 w 5061215"/>
              <a:gd name="connsiteY4" fmla="*/ 1704264 h 3348161"/>
              <a:gd name="connsiteX5" fmla="*/ 4992614 w 5061215"/>
              <a:gd name="connsiteY5" fmla="*/ 1931227 h 3348161"/>
              <a:gd name="connsiteX6" fmla="*/ 4981453 w 5061215"/>
              <a:gd name="connsiteY6" fmla="*/ 2210280 h 3348161"/>
              <a:gd name="connsiteX7" fmla="*/ 4974011 w 5061215"/>
              <a:gd name="connsiteY7" fmla="*/ 2433522 h 3348161"/>
              <a:gd name="connsiteX8" fmla="*/ 5014939 w 5061215"/>
              <a:gd name="connsiteY8" fmla="*/ 2731178 h 3348161"/>
              <a:gd name="connsiteX9" fmla="*/ 4966836 w 5061215"/>
              <a:gd name="connsiteY9" fmla="*/ 2898878 h 3348161"/>
              <a:gd name="connsiteX10" fmla="*/ 2691319 w 5061215"/>
              <a:gd name="connsiteY10" fmla="*/ 3202464 h 3348161"/>
              <a:gd name="connsiteX11" fmla="*/ 395237 w 5061215"/>
              <a:gd name="connsiteY11" fmla="*/ 3296575 h 3348161"/>
              <a:gd name="connsiteX12" fmla="*/ 3152 w 5061215"/>
              <a:gd name="connsiteY12" fmla="*/ 1657299 h 3348161"/>
              <a:gd name="connsiteX13" fmla="*/ 128806 w 5061215"/>
              <a:gd name="connsiteY13" fmla="*/ 334132 h 3348161"/>
              <a:gd name="connsiteX0" fmla="*/ 128806 w 5040983"/>
              <a:gd name="connsiteY0" fmla="*/ 334132 h 3348161"/>
              <a:gd name="connsiteX1" fmla="*/ 2267986 w 5040983"/>
              <a:gd name="connsiteY1" fmla="*/ 112132 h 3348161"/>
              <a:gd name="connsiteX2" fmla="*/ 4678508 w 5040983"/>
              <a:gd name="connsiteY2" fmla="*/ 108460 h 3348161"/>
              <a:gd name="connsiteX3" fmla="*/ 5040983 w 5040983"/>
              <a:gd name="connsiteY3" fmla="*/ 1384283 h 3348161"/>
              <a:gd name="connsiteX4" fmla="*/ 5033542 w 5040983"/>
              <a:gd name="connsiteY4" fmla="*/ 1704264 h 3348161"/>
              <a:gd name="connsiteX5" fmla="*/ 4992614 w 5040983"/>
              <a:gd name="connsiteY5" fmla="*/ 1931227 h 3348161"/>
              <a:gd name="connsiteX6" fmla="*/ 4981453 w 5040983"/>
              <a:gd name="connsiteY6" fmla="*/ 2210280 h 3348161"/>
              <a:gd name="connsiteX7" fmla="*/ 4974011 w 5040983"/>
              <a:gd name="connsiteY7" fmla="*/ 2433522 h 3348161"/>
              <a:gd name="connsiteX8" fmla="*/ 5014939 w 5040983"/>
              <a:gd name="connsiteY8" fmla="*/ 2731178 h 3348161"/>
              <a:gd name="connsiteX9" fmla="*/ 4966836 w 5040983"/>
              <a:gd name="connsiteY9" fmla="*/ 2898878 h 3348161"/>
              <a:gd name="connsiteX10" fmla="*/ 2691319 w 5040983"/>
              <a:gd name="connsiteY10" fmla="*/ 3202464 h 3348161"/>
              <a:gd name="connsiteX11" fmla="*/ 395237 w 5040983"/>
              <a:gd name="connsiteY11" fmla="*/ 3296575 h 3348161"/>
              <a:gd name="connsiteX12" fmla="*/ 3152 w 5040983"/>
              <a:gd name="connsiteY12" fmla="*/ 1657299 h 3348161"/>
              <a:gd name="connsiteX13" fmla="*/ 128806 w 5040983"/>
              <a:gd name="connsiteY13" fmla="*/ 334132 h 3348161"/>
              <a:gd name="connsiteX0" fmla="*/ 128806 w 5044705"/>
              <a:gd name="connsiteY0" fmla="*/ 334132 h 3348161"/>
              <a:gd name="connsiteX1" fmla="*/ 2267986 w 5044705"/>
              <a:gd name="connsiteY1" fmla="*/ 112132 h 3348161"/>
              <a:gd name="connsiteX2" fmla="*/ 4678508 w 5044705"/>
              <a:gd name="connsiteY2" fmla="*/ 108460 h 3348161"/>
              <a:gd name="connsiteX3" fmla="*/ 5040983 w 5044705"/>
              <a:gd name="connsiteY3" fmla="*/ 1384283 h 3348161"/>
              <a:gd name="connsiteX4" fmla="*/ 5044704 w 5044705"/>
              <a:gd name="connsiteY4" fmla="*/ 1704264 h 3348161"/>
              <a:gd name="connsiteX5" fmla="*/ 4992614 w 5044705"/>
              <a:gd name="connsiteY5" fmla="*/ 1931227 h 3348161"/>
              <a:gd name="connsiteX6" fmla="*/ 4981453 w 5044705"/>
              <a:gd name="connsiteY6" fmla="*/ 2210280 h 3348161"/>
              <a:gd name="connsiteX7" fmla="*/ 4974011 w 5044705"/>
              <a:gd name="connsiteY7" fmla="*/ 2433522 h 3348161"/>
              <a:gd name="connsiteX8" fmla="*/ 5014939 w 5044705"/>
              <a:gd name="connsiteY8" fmla="*/ 2731178 h 3348161"/>
              <a:gd name="connsiteX9" fmla="*/ 4966836 w 5044705"/>
              <a:gd name="connsiteY9" fmla="*/ 2898878 h 3348161"/>
              <a:gd name="connsiteX10" fmla="*/ 2691319 w 5044705"/>
              <a:gd name="connsiteY10" fmla="*/ 3202464 h 3348161"/>
              <a:gd name="connsiteX11" fmla="*/ 395237 w 5044705"/>
              <a:gd name="connsiteY11" fmla="*/ 3296575 h 3348161"/>
              <a:gd name="connsiteX12" fmla="*/ 3152 w 5044705"/>
              <a:gd name="connsiteY12" fmla="*/ 1657299 h 3348161"/>
              <a:gd name="connsiteX13" fmla="*/ 128806 w 5044705"/>
              <a:gd name="connsiteY13" fmla="*/ 334132 h 3348161"/>
              <a:gd name="connsiteX0" fmla="*/ 128806 w 5044704"/>
              <a:gd name="connsiteY0" fmla="*/ 334132 h 3348161"/>
              <a:gd name="connsiteX1" fmla="*/ 2267986 w 5044704"/>
              <a:gd name="connsiteY1" fmla="*/ 112132 h 3348161"/>
              <a:gd name="connsiteX2" fmla="*/ 4678508 w 5044704"/>
              <a:gd name="connsiteY2" fmla="*/ 108460 h 3348161"/>
              <a:gd name="connsiteX3" fmla="*/ 5040983 w 5044704"/>
              <a:gd name="connsiteY3" fmla="*/ 1384283 h 3348161"/>
              <a:gd name="connsiteX4" fmla="*/ 5044704 w 5044704"/>
              <a:gd name="connsiteY4" fmla="*/ 1704264 h 3348161"/>
              <a:gd name="connsiteX5" fmla="*/ 4992614 w 5044704"/>
              <a:gd name="connsiteY5" fmla="*/ 1931227 h 3348161"/>
              <a:gd name="connsiteX6" fmla="*/ 4981453 w 5044704"/>
              <a:gd name="connsiteY6" fmla="*/ 2210280 h 3348161"/>
              <a:gd name="connsiteX7" fmla="*/ 4974011 w 5044704"/>
              <a:gd name="connsiteY7" fmla="*/ 2433522 h 3348161"/>
              <a:gd name="connsiteX8" fmla="*/ 5014939 w 5044704"/>
              <a:gd name="connsiteY8" fmla="*/ 2731178 h 3348161"/>
              <a:gd name="connsiteX9" fmla="*/ 4966836 w 5044704"/>
              <a:gd name="connsiteY9" fmla="*/ 2898878 h 3348161"/>
              <a:gd name="connsiteX10" fmla="*/ 2691319 w 5044704"/>
              <a:gd name="connsiteY10" fmla="*/ 3202464 h 3348161"/>
              <a:gd name="connsiteX11" fmla="*/ 395237 w 5044704"/>
              <a:gd name="connsiteY11" fmla="*/ 3296575 h 3348161"/>
              <a:gd name="connsiteX12" fmla="*/ 3152 w 5044704"/>
              <a:gd name="connsiteY12" fmla="*/ 1657299 h 3348161"/>
              <a:gd name="connsiteX13" fmla="*/ 128806 w 5044704"/>
              <a:gd name="connsiteY13" fmla="*/ 334132 h 3348161"/>
              <a:gd name="connsiteX0" fmla="*/ 128806 w 5044704"/>
              <a:gd name="connsiteY0" fmla="*/ 334132 h 3348161"/>
              <a:gd name="connsiteX1" fmla="*/ 2267986 w 5044704"/>
              <a:gd name="connsiteY1" fmla="*/ 112132 h 3348161"/>
              <a:gd name="connsiteX2" fmla="*/ 4678508 w 5044704"/>
              <a:gd name="connsiteY2" fmla="*/ 108460 h 3348161"/>
              <a:gd name="connsiteX3" fmla="*/ 5040983 w 5044704"/>
              <a:gd name="connsiteY3" fmla="*/ 1384283 h 3348161"/>
              <a:gd name="connsiteX4" fmla="*/ 5044704 w 5044704"/>
              <a:gd name="connsiteY4" fmla="*/ 1704264 h 3348161"/>
              <a:gd name="connsiteX5" fmla="*/ 4992614 w 5044704"/>
              <a:gd name="connsiteY5" fmla="*/ 1931227 h 3348161"/>
              <a:gd name="connsiteX6" fmla="*/ 4981453 w 5044704"/>
              <a:gd name="connsiteY6" fmla="*/ 2210280 h 3348161"/>
              <a:gd name="connsiteX7" fmla="*/ 4974011 w 5044704"/>
              <a:gd name="connsiteY7" fmla="*/ 2433522 h 3348161"/>
              <a:gd name="connsiteX8" fmla="*/ 5014939 w 5044704"/>
              <a:gd name="connsiteY8" fmla="*/ 2731178 h 3348161"/>
              <a:gd name="connsiteX9" fmla="*/ 4966836 w 5044704"/>
              <a:gd name="connsiteY9" fmla="*/ 2898878 h 3348161"/>
              <a:gd name="connsiteX10" fmla="*/ 2691319 w 5044704"/>
              <a:gd name="connsiteY10" fmla="*/ 3202464 h 3348161"/>
              <a:gd name="connsiteX11" fmla="*/ 395237 w 5044704"/>
              <a:gd name="connsiteY11" fmla="*/ 3296575 h 3348161"/>
              <a:gd name="connsiteX12" fmla="*/ 3152 w 5044704"/>
              <a:gd name="connsiteY12" fmla="*/ 1657299 h 3348161"/>
              <a:gd name="connsiteX13" fmla="*/ 128806 w 5044704"/>
              <a:gd name="connsiteY13" fmla="*/ 334132 h 3348161"/>
              <a:gd name="connsiteX0" fmla="*/ 128806 w 5068109"/>
              <a:gd name="connsiteY0" fmla="*/ 307130 h 3321159"/>
              <a:gd name="connsiteX1" fmla="*/ 2267986 w 5068109"/>
              <a:gd name="connsiteY1" fmla="*/ 85130 h 3321159"/>
              <a:gd name="connsiteX2" fmla="*/ 4678508 w 5068109"/>
              <a:gd name="connsiteY2" fmla="*/ 81458 h 3321159"/>
              <a:gd name="connsiteX3" fmla="*/ 5044704 w 5068109"/>
              <a:gd name="connsiteY3" fmla="*/ 985211 h 3321159"/>
              <a:gd name="connsiteX4" fmla="*/ 5040983 w 5068109"/>
              <a:gd name="connsiteY4" fmla="*/ 1357281 h 3321159"/>
              <a:gd name="connsiteX5" fmla="*/ 5044704 w 5068109"/>
              <a:gd name="connsiteY5" fmla="*/ 1677262 h 3321159"/>
              <a:gd name="connsiteX6" fmla="*/ 4992614 w 5068109"/>
              <a:gd name="connsiteY6" fmla="*/ 1904225 h 3321159"/>
              <a:gd name="connsiteX7" fmla="*/ 4981453 w 5068109"/>
              <a:gd name="connsiteY7" fmla="*/ 2183278 h 3321159"/>
              <a:gd name="connsiteX8" fmla="*/ 4974011 w 5068109"/>
              <a:gd name="connsiteY8" fmla="*/ 2406520 h 3321159"/>
              <a:gd name="connsiteX9" fmla="*/ 5014939 w 5068109"/>
              <a:gd name="connsiteY9" fmla="*/ 2704176 h 3321159"/>
              <a:gd name="connsiteX10" fmla="*/ 4966836 w 5068109"/>
              <a:gd name="connsiteY10" fmla="*/ 2871876 h 3321159"/>
              <a:gd name="connsiteX11" fmla="*/ 2691319 w 5068109"/>
              <a:gd name="connsiteY11" fmla="*/ 3175462 h 3321159"/>
              <a:gd name="connsiteX12" fmla="*/ 395237 w 5068109"/>
              <a:gd name="connsiteY12" fmla="*/ 3269573 h 3321159"/>
              <a:gd name="connsiteX13" fmla="*/ 3152 w 5068109"/>
              <a:gd name="connsiteY13" fmla="*/ 1630297 h 3321159"/>
              <a:gd name="connsiteX14" fmla="*/ 128806 w 5068109"/>
              <a:gd name="connsiteY14" fmla="*/ 307130 h 3321159"/>
              <a:gd name="connsiteX0" fmla="*/ 128806 w 5044704"/>
              <a:gd name="connsiteY0" fmla="*/ 307130 h 3321159"/>
              <a:gd name="connsiteX1" fmla="*/ 2267986 w 5044704"/>
              <a:gd name="connsiteY1" fmla="*/ 85130 h 3321159"/>
              <a:gd name="connsiteX2" fmla="*/ 4678508 w 5044704"/>
              <a:gd name="connsiteY2" fmla="*/ 81458 h 3321159"/>
              <a:gd name="connsiteX3" fmla="*/ 5044704 w 5044704"/>
              <a:gd name="connsiteY3" fmla="*/ 985211 h 3321159"/>
              <a:gd name="connsiteX4" fmla="*/ 5040983 w 5044704"/>
              <a:gd name="connsiteY4" fmla="*/ 1357281 h 3321159"/>
              <a:gd name="connsiteX5" fmla="*/ 5044704 w 5044704"/>
              <a:gd name="connsiteY5" fmla="*/ 1677262 h 3321159"/>
              <a:gd name="connsiteX6" fmla="*/ 4992614 w 5044704"/>
              <a:gd name="connsiteY6" fmla="*/ 1904225 h 3321159"/>
              <a:gd name="connsiteX7" fmla="*/ 4981453 w 5044704"/>
              <a:gd name="connsiteY7" fmla="*/ 2183278 h 3321159"/>
              <a:gd name="connsiteX8" fmla="*/ 4974011 w 5044704"/>
              <a:gd name="connsiteY8" fmla="*/ 2406520 h 3321159"/>
              <a:gd name="connsiteX9" fmla="*/ 5014939 w 5044704"/>
              <a:gd name="connsiteY9" fmla="*/ 2704176 h 3321159"/>
              <a:gd name="connsiteX10" fmla="*/ 4966836 w 5044704"/>
              <a:gd name="connsiteY10" fmla="*/ 2871876 h 3321159"/>
              <a:gd name="connsiteX11" fmla="*/ 2691319 w 5044704"/>
              <a:gd name="connsiteY11" fmla="*/ 3175462 h 3321159"/>
              <a:gd name="connsiteX12" fmla="*/ 395237 w 5044704"/>
              <a:gd name="connsiteY12" fmla="*/ 3269573 h 3321159"/>
              <a:gd name="connsiteX13" fmla="*/ 3152 w 5044704"/>
              <a:gd name="connsiteY13" fmla="*/ 1630297 h 3321159"/>
              <a:gd name="connsiteX14" fmla="*/ 128806 w 5044704"/>
              <a:gd name="connsiteY14" fmla="*/ 307130 h 3321159"/>
              <a:gd name="connsiteX0" fmla="*/ 128806 w 5044704"/>
              <a:gd name="connsiteY0" fmla="*/ 307130 h 3321159"/>
              <a:gd name="connsiteX1" fmla="*/ 2267986 w 5044704"/>
              <a:gd name="connsiteY1" fmla="*/ 85130 h 3321159"/>
              <a:gd name="connsiteX2" fmla="*/ 4678508 w 5044704"/>
              <a:gd name="connsiteY2" fmla="*/ 81458 h 3321159"/>
              <a:gd name="connsiteX3" fmla="*/ 5044704 w 5044704"/>
              <a:gd name="connsiteY3" fmla="*/ 985211 h 3321159"/>
              <a:gd name="connsiteX4" fmla="*/ 5040983 w 5044704"/>
              <a:gd name="connsiteY4" fmla="*/ 1357281 h 3321159"/>
              <a:gd name="connsiteX5" fmla="*/ 5044704 w 5044704"/>
              <a:gd name="connsiteY5" fmla="*/ 1677262 h 3321159"/>
              <a:gd name="connsiteX6" fmla="*/ 4992614 w 5044704"/>
              <a:gd name="connsiteY6" fmla="*/ 1904225 h 3321159"/>
              <a:gd name="connsiteX7" fmla="*/ 4981453 w 5044704"/>
              <a:gd name="connsiteY7" fmla="*/ 2183278 h 3321159"/>
              <a:gd name="connsiteX8" fmla="*/ 4974011 w 5044704"/>
              <a:gd name="connsiteY8" fmla="*/ 2406520 h 3321159"/>
              <a:gd name="connsiteX9" fmla="*/ 5014939 w 5044704"/>
              <a:gd name="connsiteY9" fmla="*/ 2704176 h 3321159"/>
              <a:gd name="connsiteX10" fmla="*/ 4966836 w 5044704"/>
              <a:gd name="connsiteY10" fmla="*/ 2871876 h 3321159"/>
              <a:gd name="connsiteX11" fmla="*/ 2691319 w 5044704"/>
              <a:gd name="connsiteY11" fmla="*/ 3175462 h 3321159"/>
              <a:gd name="connsiteX12" fmla="*/ 395237 w 5044704"/>
              <a:gd name="connsiteY12" fmla="*/ 3269573 h 3321159"/>
              <a:gd name="connsiteX13" fmla="*/ 3152 w 5044704"/>
              <a:gd name="connsiteY13" fmla="*/ 1630297 h 3321159"/>
              <a:gd name="connsiteX14" fmla="*/ 128806 w 5044704"/>
              <a:gd name="connsiteY14" fmla="*/ 307130 h 3321159"/>
              <a:gd name="connsiteX0" fmla="*/ 128806 w 5044704"/>
              <a:gd name="connsiteY0" fmla="*/ 288080 h 3302109"/>
              <a:gd name="connsiteX1" fmla="*/ 2267986 w 5044704"/>
              <a:gd name="connsiteY1" fmla="*/ 66080 h 3302109"/>
              <a:gd name="connsiteX2" fmla="*/ 4678508 w 5044704"/>
              <a:gd name="connsiteY2" fmla="*/ 62408 h 3302109"/>
              <a:gd name="connsiteX3" fmla="*/ 4974010 w 5044704"/>
              <a:gd name="connsiteY3" fmla="*/ 698270 h 3302109"/>
              <a:gd name="connsiteX4" fmla="*/ 5044704 w 5044704"/>
              <a:gd name="connsiteY4" fmla="*/ 966161 h 3302109"/>
              <a:gd name="connsiteX5" fmla="*/ 5040983 w 5044704"/>
              <a:gd name="connsiteY5" fmla="*/ 1338231 h 3302109"/>
              <a:gd name="connsiteX6" fmla="*/ 5044704 w 5044704"/>
              <a:gd name="connsiteY6" fmla="*/ 1658212 h 3302109"/>
              <a:gd name="connsiteX7" fmla="*/ 4992614 w 5044704"/>
              <a:gd name="connsiteY7" fmla="*/ 1885175 h 3302109"/>
              <a:gd name="connsiteX8" fmla="*/ 4981453 w 5044704"/>
              <a:gd name="connsiteY8" fmla="*/ 2164228 h 3302109"/>
              <a:gd name="connsiteX9" fmla="*/ 4974011 w 5044704"/>
              <a:gd name="connsiteY9" fmla="*/ 2387470 h 3302109"/>
              <a:gd name="connsiteX10" fmla="*/ 5014939 w 5044704"/>
              <a:gd name="connsiteY10" fmla="*/ 2685126 h 3302109"/>
              <a:gd name="connsiteX11" fmla="*/ 4966836 w 5044704"/>
              <a:gd name="connsiteY11" fmla="*/ 2852826 h 3302109"/>
              <a:gd name="connsiteX12" fmla="*/ 2691319 w 5044704"/>
              <a:gd name="connsiteY12" fmla="*/ 3156412 h 3302109"/>
              <a:gd name="connsiteX13" fmla="*/ 395237 w 5044704"/>
              <a:gd name="connsiteY13" fmla="*/ 3250523 h 3302109"/>
              <a:gd name="connsiteX14" fmla="*/ 3152 w 5044704"/>
              <a:gd name="connsiteY14" fmla="*/ 1611247 h 3302109"/>
              <a:gd name="connsiteX15" fmla="*/ 128806 w 5044704"/>
              <a:gd name="connsiteY15" fmla="*/ 288080 h 3302109"/>
              <a:gd name="connsiteX0" fmla="*/ 128806 w 5044704"/>
              <a:gd name="connsiteY0" fmla="*/ 288080 h 3302109"/>
              <a:gd name="connsiteX1" fmla="*/ 2267986 w 5044704"/>
              <a:gd name="connsiteY1" fmla="*/ 66080 h 3302109"/>
              <a:gd name="connsiteX2" fmla="*/ 4678508 w 5044704"/>
              <a:gd name="connsiteY2" fmla="*/ 62408 h 3302109"/>
              <a:gd name="connsiteX3" fmla="*/ 4974010 w 5044704"/>
              <a:gd name="connsiteY3" fmla="*/ 698270 h 3302109"/>
              <a:gd name="connsiteX4" fmla="*/ 5044704 w 5044704"/>
              <a:gd name="connsiteY4" fmla="*/ 966161 h 3302109"/>
              <a:gd name="connsiteX5" fmla="*/ 5040983 w 5044704"/>
              <a:gd name="connsiteY5" fmla="*/ 1338231 h 3302109"/>
              <a:gd name="connsiteX6" fmla="*/ 5044704 w 5044704"/>
              <a:gd name="connsiteY6" fmla="*/ 1658212 h 3302109"/>
              <a:gd name="connsiteX7" fmla="*/ 4992614 w 5044704"/>
              <a:gd name="connsiteY7" fmla="*/ 1885175 h 3302109"/>
              <a:gd name="connsiteX8" fmla="*/ 4981453 w 5044704"/>
              <a:gd name="connsiteY8" fmla="*/ 2164228 h 3302109"/>
              <a:gd name="connsiteX9" fmla="*/ 4974011 w 5044704"/>
              <a:gd name="connsiteY9" fmla="*/ 2387470 h 3302109"/>
              <a:gd name="connsiteX10" fmla="*/ 5014939 w 5044704"/>
              <a:gd name="connsiteY10" fmla="*/ 2685126 h 3302109"/>
              <a:gd name="connsiteX11" fmla="*/ 4966836 w 5044704"/>
              <a:gd name="connsiteY11" fmla="*/ 2852826 h 3302109"/>
              <a:gd name="connsiteX12" fmla="*/ 2691319 w 5044704"/>
              <a:gd name="connsiteY12" fmla="*/ 3156412 h 3302109"/>
              <a:gd name="connsiteX13" fmla="*/ 395237 w 5044704"/>
              <a:gd name="connsiteY13" fmla="*/ 3250523 h 3302109"/>
              <a:gd name="connsiteX14" fmla="*/ 3152 w 5044704"/>
              <a:gd name="connsiteY14" fmla="*/ 1611247 h 3302109"/>
              <a:gd name="connsiteX15" fmla="*/ 128806 w 5044704"/>
              <a:gd name="connsiteY15" fmla="*/ 288080 h 3302109"/>
              <a:gd name="connsiteX0" fmla="*/ 128806 w 5044704"/>
              <a:gd name="connsiteY0" fmla="*/ 292525 h 3306554"/>
              <a:gd name="connsiteX1" fmla="*/ 2267986 w 5044704"/>
              <a:gd name="connsiteY1" fmla="*/ 70525 h 3306554"/>
              <a:gd name="connsiteX2" fmla="*/ 4678508 w 5044704"/>
              <a:gd name="connsiteY2" fmla="*/ 66853 h 3306554"/>
              <a:gd name="connsiteX3" fmla="*/ 5029821 w 5044704"/>
              <a:gd name="connsiteY3" fmla="*/ 765967 h 3306554"/>
              <a:gd name="connsiteX4" fmla="*/ 5044704 w 5044704"/>
              <a:gd name="connsiteY4" fmla="*/ 970606 h 3306554"/>
              <a:gd name="connsiteX5" fmla="*/ 5040983 w 5044704"/>
              <a:gd name="connsiteY5" fmla="*/ 1342676 h 3306554"/>
              <a:gd name="connsiteX6" fmla="*/ 5044704 w 5044704"/>
              <a:gd name="connsiteY6" fmla="*/ 1662657 h 3306554"/>
              <a:gd name="connsiteX7" fmla="*/ 4992614 w 5044704"/>
              <a:gd name="connsiteY7" fmla="*/ 1889620 h 3306554"/>
              <a:gd name="connsiteX8" fmla="*/ 4981453 w 5044704"/>
              <a:gd name="connsiteY8" fmla="*/ 2168673 h 3306554"/>
              <a:gd name="connsiteX9" fmla="*/ 4974011 w 5044704"/>
              <a:gd name="connsiteY9" fmla="*/ 2391915 h 3306554"/>
              <a:gd name="connsiteX10" fmla="*/ 5014939 w 5044704"/>
              <a:gd name="connsiteY10" fmla="*/ 2689571 h 3306554"/>
              <a:gd name="connsiteX11" fmla="*/ 4966836 w 5044704"/>
              <a:gd name="connsiteY11" fmla="*/ 2857271 h 3306554"/>
              <a:gd name="connsiteX12" fmla="*/ 2691319 w 5044704"/>
              <a:gd name="connsiteY12" fmla="*/ 3160857 h 3306554"/>
              <a:gd name="connsiteX13" fmla="*/ 395237 w 5044704"/>
              <a:gd name="connsiteY13" fmla="*/ 3254968 h 3306554"/>
              <a:gd name="connsiteX14" fmla="*/ 3152 w 5044704"/>
              <a:gd name="connsiteY14" fmla="*/ 1615692 h 3306554"/>
              <a:gd name="connsiteX15" fmla="*/ 128806 w 5044704"/>
              <a:gd name="connsiteY15" fmla="*/ 292525 h 3306554"/>
              <a:gd name="connsiteX0" fmla="*/ 128806 w 5044704"/>
              <a:gd name="connsiteY0" fmla="*/ 292525 h 3306554"/>
              <a:gd name="connsiteX1" fmla="*/ 2267986 w 5044704"/>
              <a:gd name="connsiteY1" fmla="*/ 70525 h 3306554"/>
              <a:gd name="connsiteX2" fmla="*/ 4678508 w 5044704"/>
              <a:gd name="connsiteY2" fmla="*/ 66853 h 3306554"/>
              <a:gd name="connsiteX3" fmla="*/ 5029821 w 5044704"/>
              <a:gd name="connsiteY3" fmla="*/ 765967 h 3306554"/>
              <a:gd name="connsiteX4" fmla="*/ 5044704 w 5044704"/>
              <a:gd name="connsiteY4" fmla="*/ 970606 h 3306554"/>
              <a:gd name="connsiteX5" fmla="*/ 5040983 w 5044704"/>
              <a:gd name="connsiteY5" fmla="*/ 1342676 h 3306554"/>
              <a:gd name="connsiteX6" fmla="*/ 5044704 w 5044704"/>
              <a:gd name="connsiteY6" fmla="*/ 1662657 h 3306554"/>
              <a:gd name="connsiteX7" fmla="*/ 4992614 w 5044704"/>
              <a:gd name="connsiteY7" fmla="*/ 1889620 h 3306554"/>
              <a:gd name="connsiteX8" fmla="*/ 4981453 w 5044704"/>
              <a:gd name="connsiteY8" fmla="*/ 2168673 h 3306554"/>
              <a:gd name="connsiteX9" fmla="*/ 4974011 w 5044704"/>
              <a:gd name="connsiteY9" fmla="*/ 2391915 h 3306554"/>
              <a:gd name="connsiteX10" fmla="*/ 5014939 w 5044704"/>
              <a:gd name="connsiteY10" fmla="*/ 2689571 h 3306554"/>
              <a:gd name="connsiteX11" fmla="*/ 4966836 w 5044704"/>
              <a:gd name="connsiteY11" fmla="*/ 2857271 h 3306554"/>
              <a:gd name="connsiteX12" fmla="*/ 2691319 w 5044704"/>
              <a:gd name="connsiteY12" fmla="*/ 3160857 h 3306554"/>
              <a:gd name="connsiteX13" fmla="*/ 395237 w 5044704"/>
              <a:gd name="connsiteY13" fmla="*/ 3254968 h 3306554"/>
              <a:gd name="connsiteX14" fmla="*/ 3152 w 5044704"/>
              <a:gd name="connsiteY14" fmla="*/ 1615692 h 3306554"/>
              <a:gd name="connsiteX15" fmla="*/ 128806 w 5044704"/>
              <a:gd name="connsiteY15" fmla="*/ 292525 h 3306554"/>
              <a:gd name="connsiteX0" fmla="*/ 128806 w 5044704"/>
              <a:gd name="connsiteY0" fmla="*/ 292525 h 3306554"/>
              <a:gd name="connsiteX1" fmla="*/ 2267986 w 5044704"/>
              <a:gd name="connsiteY1" fmla="*/ 70525 h 3306554"/>
              <a:gd name="connsiteX2" fmla="*/ 4678508 w 5044704"/>
              <a:gd name="connsiteY2" fmla="*/ 66853 h 3306554"/>
              <a:gd name="connsiteX3" fmla="*/ 5029821 w 5044704"/>
              <a:gd name="connsiteY3" fmla="*/ 765967 h 3306554"/>
              <a:gd name="connsiteX4" fmla="*/ 5044704 w 5044704"/>
              <a:gd name="connsiteY4" fmla="*/ 970606 h 3306554"/>
              <a:gd name="connsiteX5" fmla="*/ 5040983 w 5044704"/>
              <a:gd name="connsiteY5" fmla="*/ 1342676 h 3306554"/>
              <a:gd name="connsiteX6" fmla="*/ 5044704 w 5044704"/>
              <a:gd name="connsiteY6" fmla="*/ 1662657 h 3306554"/>
              <a:gd name="connsiteX7" fmla="*/ 4992614 w 5044704"/>
              <a:gd name="connsiteY7" fmla="*/ 1889620 h 3306554"/>
              <a:gd name="connsiteX8" fmla="*/ 4981453 w 5044704"/>
              <a:gd name="connsiteY8" fmla="*/ 2168673 h 3306554"/>
              <a:gd name="connsiteX9" fmla="*/ 4974011 w 5044704"/>
              <a:gd name="connsiteY9" fmla="*/ 2391915 h 3306554"/>
              <a:gd name="connsiteX10" fmla="*/ 5014939 w 5044704"/>
              <a:gd name="connsiteY10" fmla="*/ 2689571 h 3306554"/>
              <a:gd name="connsiteX11" fmla="*/ 4966836 w 5044704"/>
              <a:gd name="connsiteY11" fmla="*/ 2857271 h 3306554"/>
              <a:gd name="connsiteX12" fmla="*/ 2691319 w 5044704"/>
              <a:gd name="connsiteY12" fmla="*/ 3160857 h 3306554"/>
              <a:gd name="connsiteX13" fmla="*/ 395237 w 5044704"/>
              <a:gd name="connsiteY13" fmla="*/ 3254968 h 3306554"/>
              <a:gd name="connsiteX14" fmla="*/ 3152 w 5044704"/>
              <a:gd name="connsiteY14" fmla="*/ 1615692 h 3306554"/>
              <a:gd name="connsiteX15" fmla="*/ 128806 w 5044704"/>
              <a:gd name="connsiteY15" fmla="*/ 292525 h 3306554"/>
              <a:gd name="connsiteX0" fmla="*/ 128806 w 5044704"/>
              <a:gd name="connsiteY0" fmla="*/ 293314 h 3307343"/>
              <a:gd name="connsiteX1" fmla="*/ 2267986 w 5044704"/>
              <a:gd name="connsiteY1" fmla="*/ 71314 h 3307343"/>
              <a:gd name="connsiteX2" fmla="*/ 4678508 w 5044704"/>
              <a:gd name="connsiteY2" fmla="*/ 67642 h 3307343"/>
              <a:gd name="connsiteX3" fmla="*/ 4921921 w 5044704"/>
              <a:gd name="connsiteY3" fmla="*/ 777918 h 3307343"/>
              <a:gd name="connsiteX4" fmla="*/ 5044704 w 5044704"/>
              <a:gd name="connsiteY4" fmla="*/ 971395 h 3307343"/>
              <a:gd name="connsiteX5" fmla="*/ 5040983 w 5044704"/>
              <a:gd name="connsiteY5" fmla="*/ 1343465 h 3307343"/>
              <a:gd name="connsiteX6" fmla="*/ 5044704 w 5044704"/>
              <a:gd name="connsiteY6" fmla="*/ 1663446 h 3307343"/>
              <a:gd name="connsiteX7" fmla="*/ 4992614 w 5044704"/>
              <a:gd name="connsiteY7" fmla="*/ 1890409 h 3307343"/>
              <a:gd name="connsiteX8" fmla="*/ 4981453 w 5044704"/>
              <a:gd name="connsiteY8" fmla="*/ 2169462 h 3307343"/>
              <a:gd name="connsiteX9" fmla="*/ 4974011 w 5044704"/>
              <a:gd name="connsiteY9" fmla="*/ 2392704 h 3307343"/>
              <a:gd name="connsiteX10" fmla="*/ 5014939 w 5044704"/>
              <a:gd name="connsiteY10" fmla="*/ 2690360 h 3307343"/>
              <a:gd name="connsiteX11" fmla="*/ 4966836 w 5044704"/>
              <a:gd name="connsiteY11" fmla="*/ 2858060 h 3307343"/>
              <a:gd name="connsiteX12" fmla="*/ 2691319 w 5044704"/>
              <a:gd name="connsiteY12" fmla="*/ 3161646 h 3307343"/>
              <a:gd name="connsiteX13" fmla="*/ 395237 w 5044704"/>
              <a:gd name="connsiteY13" fmla="*/ 3255757 h 3307343"/>
              <a:gd name="connsiteX14" fmla="*/ 3152 w 5044704"/>
              <a:gd name="connsiteY14" fmla="*/ 1616481 h 3307343"/>
              <a:gd name="connsiteX15" fmla="*/ 128806 w 5044704"/>
              <a:gd name="connsiteY15" fmla="*/ 293314 h 3307343"/>
              <a:gd name="connsiteX0" fmla="*/ 128806 w 5044704"/>
              <a:gd name="connsiteY0" fmla="*/ 293314 h 3307343"/>
              <a:gd name="connsiteX1" fmla="*/ 2267986 w 5044704"/>
              <a:gd name="connsiteY1" fmla="*/ 71314 h 3307343"/>
              <a:gd name="connsiteX2" fmla="*/ 4678508 w 5044704"/>
              <a:gd name="connsiteY2" fmla="*/ 67642 h 3307343"/>
              <a:gd name="connsiteX3" fmla="*/ 4921921 w 5044704"/>
              <a:gd name="connsiteY3" fmla="*/ 777918 h 3307343"/>
              <a:gd name="connsiteX4" fmla="*/ 4907038 w 5044704"/>
              <a:gd name="connsiteY4" fmla="*/ 978836 h 3307343"/>
              <a:gd name="connsiteX5" fmla="*/ 5040983 w 5044704"/>
              <a:gd name="connsiteY5" fmla="*/ 1343465 h 3307343"/>
              <a:gd name="connsiteX6" fmla="*/ 5044704 w 5044704"/>
              <a:gd name="connsiteY6" fmla="*/ 1663446 h 3307343"/>
              <a:gd name="connsiteX7" fmla="*/ 4992614 w 5044704"/>
              <a:gd name="connsiteY7" fmla="*/ 1890409 h 3307343"/>
              <a:gd name="connsiteX8" fmla="*/ 4981453 w 5044704"/>
              <a:gd name="connsiteY8" fmla="*/ 2169462 h 3307343"/>
              <a:gd name="connsiteX9" fmla="*/ 4974011 w 5044704"/>
              <a:gd name="connsiteY9" fmla="*/ 2392704 h 3307343"/>
              <a:gd name="connsiteX10" fmla="*/ 5014939 w 5044704"/>
              <a:gd name="connsiteY10" fmla="*/ 2690360 h 3307343"/>
              <a:gd name="connsiteX11" fmla="*/ 4966836 w 5044704"/>
              <a:gd name="connsiteY11" fmla="*/ 2858060 h 3307343"/>
              <a:gd name="connsiteX12" fmla="*/ 2691319 w 5044704"/>
              <a:gd name="connsiteY12" fmla="*/ 3161646 h 3307343"/>
              <a:gd name="connsiteX13" fmla="*/ 395237 w 5044704"/>
              <a:gd name="connsiteY13" fmla="*/ 3255757 h 3307343"/>
              <a:gd name="connsiteX14" fmla="*/ 3152 w 5044704"/>
              <a:gd name="connsiteY14" fmla="*/ 1616481 h 3307343"/>
              <a:gd name="connsiteX15" fmla="*/ 128806 w 5044704"/>
              <a:gd name="connsiteY15" fmla="*/ 293314 h 3307343"/>
              <a:gd name="connsiteX0" fmla="*/ 128806 w 5044704"/>
              <a:gd name="connsiteY0" fmla="*/ 293314 h 3307343"/>
              <a:gd name="connsiteX1" fmla="*/ 2267986 w 5044704"/>
              <a:gd name="connsiteY1" fmla="*/ 71314 h 3307343"/>
              <a:gd name="connsiteX2" fmla="*/ 4678508 w 5044704"/>
              <a:gd name="connsiteY2" fmla="*/ 67642 h 3307343"/>
              <a:gd name="connsiteX3" fmla="*/ 4921921 w 5044704"/>
              <a:gd name="connsiteY3" fmla="*/ 777918 h 3307343"/>
              <a:gd name="connsiteX4" fmla="*/ 5040983 w 5044704"/>
              <a:gd name="connsiteY4" fmla="*/ 1343465 h 3307343"/>
              <a:gd name="connsiteX5" fmla="*/ 5044704 w 5044704"/>
              <a:gd name="connsiteY5" fmla="*/ 1663446 h 3307343"/>
              <a:gd name="connsiteX6" fmla="*/ 4992614 w 5044704"/>
              <a:gd name="connsiteY6" fmla="*/ 1890409 h 3307343"/>
              <a:gd name="connsiteX7" fmla="*/ 4981453 w 5044704"/>
              <a:gd name="connsiteY7" fmla="*/ 2169462 h 3307343"/>
              <a:gd name="connsiteX8" fmla="*/ 4974011 w 5044704"/>
              <a:gd name="connsiteY8" fmla="*/ 2392704 h 3307343"/>
              <a:gd name="connsiteX9" fmla="*/ 5014939 w 5044704"/>
              <a:gd name="connsiteY9" fmla="*/ 2690360 h 3307343"/>
              <a:gd name="connsiteX10" fmla="*/ 4966836 w 5044704"/>
              <a:gd name="connsiteY10" fmla="*/ 2858060 h 3307343"/>
              <a:gd name="connsiteX11" fmla="*/ 2691319 w 5044704"/>
              <a:gd name="connsiteY11" fmla="*/ 3161646 h 3307343"/>
              <a:gd name="connsiteX12" fmla="*/ 395237 w 5044704"/>
              <a:gd name="connsiteY12" fmla="*/ 3255757 h 3307343"/>
              <a:gd name="connsiteX13" fmla="*/ 3152 w 5044704"/>
              <a:gd name="connsiteY13" fmla="*/ 1616481 h 3307343"/>
              <a:gd name="connsiteX14" fmla="*/ 128806 w 5044704"/>
              <a:gd name="connsiteY14" fmla="*/ 293314 h 3307343"/>
              <a:gd name="connsiteX0" fmla="*/ 128806 w 5044704"/>
              <a:gd name="connsiteY0" fmla="*/ 334131 h 3348160"/>
              <a:gd name="connsiteX1" fmla="*/ 2267986 w 5044704"/>
              <a:gd name="connsiteY1" fmla="*/ 112131 h 3348160"/>
              <a:gd name="connsiteX2" fmla="*/ 4678508 w 5044704"/>
              <a:gd name="connsiteY2" fmla="*/ 108459 h 3348160"/>
              <a:gd name="connsiteX3" fmla="*/ 5040983 w 5044704"/>
              <a:gd name="connsiteY3" fmla="*/ 1384282 h 3348160"/>
              <a:gd name="connsiteX4" fmla="*/ 5044704 w 5044704"/>
              <a:gd name="connsiteY4" fmla="*/ 1704263 h 3348160"/>
              <a:gd name="connsiteX5" fmla="*/ 4992614 w 5044704"/>
              <a:gd name="connsiteY5" fmla="*/ 1931226 h 3348160"/>
              <a:gd name="connsiteX6" fmla="*/ 4981453 w 5044704"/>
              <a:gd name="connsiteY6" fmla="*/ 2210279 h 3348160"/>
              <a:gd name="connsiteX7" fmla="*/ 4974011 w 5044704"/>
              <a:gd name="connsiteY7" fmla="*/ 2433521 h 3348160"/>
              <a:gd name="connsiteX8" fmla="*/ 5014939 w 5044704"/>
              <a:gd name="connsiteY8" fmla="*/ 2731177 h 3348160"/>
              <a:gd name="connsiteX9" fmla="*/ 4966836 w 5044704"/>
              <a:gd name="connsiteY9" fmla="*/ 2898877 h 3348160"/>
              <a:gd name="connsiteX10" fmla="*/ 2691319 w 5044704"/>
              <a:gd name="connsiteY10" fmla="*/ 3202463 h 3348160"/>
              <a:gd name="connsiteX11" fmla="*/ 395237 w 5044704"/>
              <a:gd name="connsiteY11" fmla="*/ 3296574 h 3348160"/>
              <a:gd name="connsiteX12" fmla="*/ 3152 w 5044704"/>
              <a:gd name="connsiteY12" fmla="*/ 1657298 h 3348160"/>
              <a:gd name="connsiteX13" fmla="*/ 128806 w 5044704"/>
              <a:gd name="connsiteY13" fmla="*/ 334131 h 3348160"/>
              <a:gd name="connsiteX0" fmla="*/ 128806 w 5044704"/>
              <a:gd name="connsiteY0" fmla="*/ 334131 h 3348160"/>
              <a:gd name="connsiteX1" fmla="*/ 2267986 w 5044704"/>
              <a:gd name="connsiteY1" fmla="*/ 112131 h 3348160"/>
              <a:gd name="connsiteX2" fmla="*/ 4678508 w 5044704"/>
              <a:gd name="connsiteY2" fmla="*/ 108459 h 3348160"/>
              <a:gd name="connsiteX3" fmla="*/ 5040983 w 5044704"/>
              <a:gd name="connsiteY3" fmla="*/ 1384282 h 3348160"/>
              <a:gd name="connsiteX4" fmla="*/ 5044704 w 5044704"/>
              <a:gd name="connsiteY4" fmla="*/ 1704263 h 3348160"/>
              <a:gd name="connsiteX5" fmla="*/ 4992614 w 5044704"/>
              <a:gd name="connsiteY5" fmla="*/ 1931226 h 3348160"/>
              <a:gd name="connsiteX6" fmla="*/ 4981453 w 5044704"/>
              <a:gd name="connsiteY6" fmla="*/ 2210279 h 3348160"/>
              <a:gd name="connsiteX7" fmla="*/ 4974011 w 5044704"/>
              <a:gd name="connsiteY7" fmla="*/ 2433521 h 3348160"/>
              <a:gd name="connsiteX8" fmla="*/ 5014939 w 5044704"/>
              <a:gd name="connsiteY8" fmla="*/ 2731177 h 3348160"/>
              <a:gd name="connsiteX9" fmla="*/ 4966836 w 5044704"/>
              <a:gd name="connsiteY9" fmla="*/ 2898877 h 3348160"/>
              <a:gd name="connsiteX10" fmla="*/ 2691319 w 5044704"/>
              <a:gd name="connsiteY10" fmla="*/ 3202463 h 3348160"/>
              <a:gd name="connsiteX11" fmla="*/ 395237 w 5044704"/>
              <a:gd name="connsiteY11" fmla="*/ 3296574 h 3348160"/>
              <a:gd name="connsiteX12" fmla="*/ 3152 w 5044704"/>
              <a:gd name="connsiteY12" fmla="*/ 1657298 h 3348160"/>
              <a:gd name="connsiteX13" fmla="*/ 128806 w 5044704"/>
              <a:gd name="connsiteY13" fmla="*/ 334131 h 3348160"/>
              <a:gd name="connsiteX0" fmla="*/ 128806 w 5044704"/>
              <a:gd name="connsiteY0" fmla="*/ 382761 h 3396790"/>
              <a:gd name="connsiteX1" fmla="*/ 2267986 w 5044704"/>
              <a:gd name="connsiteY1" fmla="*/ 160761 h 3396790"/>
              <a:gd name="connsiteX2" fmla="*/ 4589211 w 5044704"/>
              <a:gd name="connsiteY2" fmla="*/ 90116 h 3396790"/>
              <a:gd name="connsiteX3" fmla="*/ 5040983 w 5044704"/>
              <a:gd name="connsiteY3" fmla="*/ 1432912 h 3396790"/>
              <a:gd name="connsiteX4" fmla="*/ 5044704 w 5044704"/>
              <a:gd name="connsiteY4" fmla="*/ 1752893 h 3396790"/>
              <a:gd name="connsiteX5" fmla="*/ 4992614 w 5044704"/>
              <a:gd name="connsiteY5" fmla="*/ 1979856 h 3396790"/>
              <a:gd name="connsiteX6" fmla="*/ 4981453 w 5044704"/>
              <a:gd name="connsiteY6" fmla="*/ 2258909 h 3396790"/>
              <a:gd name="connsiteX7" fmla="*/ 4974011 w 5044704"/>
              <a:gd name="connsiteY7" fmla="*/ 2482151 h 3396790"/>
              <a:gd name="connsiteX8" fmla="*/ 5014939 w 5044704"/>
              <a:gd name="connsiteY8" fmla="*/ 2779807 h 3396790"/>
              <a:gd name="connsiteX9" fmla="*/ 4966836 w 5044704"/>
              <a:gd name="connsiteY9" fmla="*/ 2947507 h 3396790"/>
              <a:gd name="connsiteX10" fmla="*/ 2691319 w 5044704"/>
              <a:gd name="connsiteY10" fmla="*/ 3251093 h 3396790"/>
              <a:gd name="connsiteX11" fmla="*/ 395237 w 5044704"/>
              <a:gd name="connsiteY11" fmla="*/ 3345204 h 3396790"/>
              <a:gd name="connsiteX12" fmla="*/ 3152 w 5044704"/>
              <a:gd name="connsiteY12" fmla="*/ 1705928 h 3396790"/>
              <a:gd name="connsiteX13" fmla="*/ 128806 w 5044704"/>
              <a:gd name="connsiteY13" fmla="*/ 382761 h 3396790"/>
              <a:gd name="connsiteX0" fmla="*/ 128806 w 5044704"/>
              <a:gd name="connsiteY0" fmla="*/ 391750 h 3405779"/>
              <a:gd name="connsiteX1" fmla="*/ 2267986 w 5044704"/>
              <a:gd name="connsiteY1" fmla="*/ 169750 h 3405779"/>
              <a:gd name="connsiteX2" fmla="*/ 4589211 w 5044704"/>
              <a:gd name="connsiteY2" fmla="*/ 99105 h 3405779"/>
              <a:gd name="connsiteX3" fmla="*/ 5040983 w 5044704"/>
              <a:gd name="connsiteY3" fmla="*/ 1441901 h 3405779"/>
              <a:gd name="connsiteX4" fmla="*/ 5044704 w 5044704"/>
              <a:gd name="connsiteY4" fmla="*/ 1761882 h 3405779"/>
              <a:gd name="connsiteX5" fmla="*/ 4992614 w 5044704"/>
              <a:gd name="connsiteY5" fmla="*/ 1988845 h 3405779"/>
              <a:gd name="connsiteX6" fmla="*/ 4981453 w 5044704"/>
              <a:gd name="connsiteY6" fmla="*/ 2267898 h 3405779"/>
              <a:gd name="connsiteX7" fmla="*/ 4974011 w 5044704"/>
              <a:gd name="connsiteY7" fmla="*/ 2491140 h 3405779"/>
              <a:gd name="connsiteX8" fmla="*/ 5014939 w 5044704"/>
              <a:gd name="connsiteY8" fmla="*/ 2788796 h 3405779"/>
              <a:gd name="connsiteX9" fmla="*/ 4966836 w 5044704"/>
              <a:gd name="connsiteY9" fmla="*/ 2956496 h 3405779"/>
              <a:gd name="connsiteX10" fmla="*/ 2691319 w 5044704"/>
              <a:gd name="connsiteY10" fmla="*/ 3260082 h 3405779"/>
              <a:gd name="connsiteX11" fmla="*/ 395237 w 5044704"/>
              <a:gd name="connsiteY11" fmla="*/ 3354193 h 3405779"/>
              <a:gd name="connsiteX12" fmla="*/ 3152 w 5044704"/>
              <a:gd name="connsiteY12" fmla="*/ 1714917 h 3405779"/>
              <a:gd name="connsiteX13" fmla="*/ 128806 w 5044704"/>
              <a:gd name="connsiteY13" fmla="*/ 391750 h 3405779"/>
              <a:gd name="connsiteX0" fmla="*/ 128806 w 5044704"/>
              <a:gd name="connsiteY0" fmla="*/ 394612 h 3408641"/>
              <a:gd name="connsiteX1" fmla="*/ 2267986 w 5044704"/>
              <a:gd name="connsiteY1" fmla="*/ 172612 h 3408641"/>
              <a:gd name="connsiteX2" fmla="*/ 4626418 w 5044704"/>
              <a:gd name="connsiteY2" fmla="*/ 98246 h 3408641"/>
              <a:gd name="connsiteX3" fmla="*/ 5040983 w 5044704"/>
              <a:gd name="connsiteY3" fmla="*/ 1444763 h 3408641"/>
              <a:gd name="connsiteX4" fmla="*/ 5044704 w 5044704"/>
              <a:gd name="connsiteY4" fmla="*/ 1764744 h 3408641"/>
              <a:gd name="connsiteX5" fmla="*/ 4992614 w 5044704"/>
              <a:gd name="connsiteY5" fmla="*/ 1991707 h 3408641"/>
              <a:gd name="connsiteX6" fmla="*/ 4981453 w 5044704"/>
              <a:gd name="connsiteY6" fmla="*/ 2270760 h 3408641"/>
              <a:gd name="connsiteX7" fmla="*/ 4974011 w 5044704"/>
              <a:gd name="connsiteY7" fmla="*/ 2494002 h 3408641"/>
              <a:gd name="connsiteX8" fmla="*/ 5014939 w 5044704"/>
              <a:gd name="connsiteY8" fmla="*/ 2791658 h 3408641"/>
              <a:gd name="connsiteX9" fmla="*/ 4966836 w 5044704"/>
              <a:gd name="connsiteY9" fmla="*/ 2959358 h 3408641"/>
              <a:gd name="connsiteX10" fmla="*/ 2691319 w 5044704"/>
              <a:gd name="connsiteY10" fmla="*/ 3262944 h 3408641"/>
              <a:gd name="connsiteX11" fmla="*/ 395237 w 5044704"/>
              <a:gd name="connsiteY11" fmla="*/ 3357055 h 3408641"/>
              <a:gd name="connsiteX12" fmla="*/ 3152 w 5044704"/>
              <a:gd name="connsiteY12" fmla="*/ 1717779 h 3408641"/>
              <a:gd name="connsiteX13" fmla="*/ 128806 w 5044704"/>
              <a:gd name="connsiteY13" fmla="*/ 394612 h 3408641"/>
              <a:gd name="connsiteX0" fmla="*/ 128806 w 5044704"/>
              <a:gd name="connsiteY0" fmla="*/ 394612 h 3408641"/>
              <a:gd name="connsiteX1" fmla="*/ 2267986 w 5044704"/>
              <a:gd name="connsiteY1" fmla="*/ 172612 h 3408641"/>
              <a:gd name="connsiteX2" fmla="*/ 4626418 w 5044704"/>
              <a:gd name="connsiteY2" fmla="*/ 98246 h 3408641"/>
              <a:gd name="connsiteX3" fmla="*/ 5040983 w 5044704"/>
              <a:gd name="connsiteY3" fmla="*/ 1444763 h 3408641"/>
              <a:gd name="connsiteX4" fmla="*/ 5044704 w 5044704"/>
              <a:gd name="connsiteY4" fmla="*/ 1764744 h 3408641"/>
              <a:gd name="connsiteX5" fmla="*/ 4992614 w 5044704"/>
              <a:gd name="connsiteY5" fmla="*/ 1991707 h 3408641"/>
              <a:gd name="connsiteX6" fmla="*/ 4981453 w 5044704"/>
              <a:gd name="connsiteY6" fmla="*/ 2270760 h 3408641"/>
              <a:gd name="connsiteX7" fmla="*/ 4974011 w 5044704"/>
              <a:gd name="connsiteY7" fmla="*/ 2494002 h 3408641"/>
              <a:gd name="connsiteX8" fmla="*/ 5014939 w 5044704"/>
              <a:gd name="connsiteY8" fmla="*/ 2791658 h 3408641"/>
              <a:gd name="connsiteX9" fmla="*/ 4966836 w 5044704"/>
              <a:gd name="connsiteY9" fmla="*/ 2959358 h 3408641"/>
              <a:gd name="connsiteX10" fmla="*/ 2691319 w 5044704"/>
              <a:gd name="connsiteY10" fmla="*/ 3262944 h 3408641"/>
              <a:gd name="connsiteX11" fmla="*/ 395237 w 5044704"/>
              <a:gd name="connsiteY11" fmla="*/ 3357055 h 3408641"/>
              <a:gd name="connsiteX12" fmla="*/ 3152 w 5044704"/>
              <a:gd name="connsiteY12" fmla="*/ 1717779 h 3408641"/>
              <a:gd name="connsiteX13" fmla="*/ 128806 w 5044704"/>
              <a:gd name="connsiteY13" fmla="*/ 394612 h 3408641"/>
              <a:gd name="connsiteX0" fmla="*/ 212227 w 5128125"/>
              <a:gd name="connsiteY0" fmla="*/ 391418 h 3405447"/>
              <a:gd name="connsiteX1" fmla="*/ 2403496 w 5128125"/>
              <a:gd name="connsiteY1" fmla="*/ 150814 h 3405447"/>
              <a:gd name="connsiteX2" fmla="*/ 4709839 w 5128125"/>
              <a:gd name="connsiteY2" fmla="*/ 95052 h 3405447"/>
              <a:gd name="connsiteX3" fmla="*/ 5124404 w 5128125"/>
              <a:gd name="connsiteY3" fmla="*/ 1441569 h 3405447"/>
              <a:gd name="connsiteX4" fmla="*/ 5128125 w 5128125"/>
              <a:gd name="connsiteY4" fmla="*/ 1761550 h 3405447"/>
              <a:gd name="connsiteX5" fmla="*/ 5076035 w 5128125"/>
              <a:gd name="connsiteY5" fmla="*/ 1988513 h 3405447"/>
              <a:gd name="connsiteX6" fmla="*/ 5064874 w 5128125"/>
              <a:gd name="connsiteY6" fmla="*/ 2267566 h 3405447"/>
              <a:gd name="connsiteX7" fmla="*/ 5057432 w 5128125"/>
              <a:gd name="connsiteY7" fmla="*/ 2490808 h 3405447"/>
              <a:gd name="connsiteX8" fmla="*/ 5098360 w 5128125"/>
              <a:gd name="connsiteY8" fmla="*/ 2788464 h 3405447"/>
              <a:gd name="connsiteX9" fmla="*/ 5050257 w 5128125"/>
              <a:gd name="connsiteY9" fmla="*/ 2956164 h 3405447"/>
              <a:gd name="connsiteX10" fmla="*/ 2774740 w 5128125"/>
              <a:gd name="connsiteY10" fmla="*/ 3259750 h 3405447"/>
              <a:gd name="connsiteX11" fmla="*/ 478658 w 5128125"/>
              <a:gd name="connsiteY11" fmla="*/ 3353861 h 3405447"/>
              <a:gd name="connsiteX12" fmla="*/ 86573 w 5128125"/>
              <a:gd name="connsiteY12" fmla="*/ 1714585 h 3405447"/>
              <a:gd name="connsiteX13" fmla="*/ 212227 w 5128125"/>
              <a:gd name="connsiteY13" fmla="*/ 391418 h 3405447"/>
              <a:gd name="connsiteX0" fmla="*/ 212227 w 5128125"/>
              <a:gd name="connsiteY0" fmla="*/ 391418 h 3405447"/>
              <a:gd name="connsiteX1" fmla="*/ 2403496 w 5128125"/>
              <a:gd name="connsiteY1" fmla="*/ 150814 h 3405447"/>
              <a:gd name="connsiteX2" fmla="*/ 4709839 w 5128125"/>
              <a:gd name="connsiteY2" fmla="*/ 95052 h 3405447"/>
              <a:gd name="connsiteX3" fmla="*/ 5124404 w 5128125"/>
              <a:gd name="connsiteY3" fmla="*/ 1441569 h 3405447"/>
              <a:gd name="connsiteX4" fmla="*/ 5128125 w 5128125"/>
              <a:gd name="connsiteY4" fmla="*/ 1761550 h 3405447"/>
              <a:gd name="connsiteX5" fmla="*/ 5076035 w 5128125"/>
              <a:gd name="connsiteY5" fmla="*/ 1988513 h 3405447"/>
              <a:gd name="connsiteX6" fmla="*/ 5064874 w 5128125"/>
              <a:gd name="connsiteY6" fmla="*/ 2267566 h 3405447"/>
              <a:gd name="connsiteX7" fmla="*/ 5057432 w 5128125"/>
              <a:gd name="connsiteY7" fmla="*/ 2490808 h 3405447"/>
              <a:gd name="connsiteX8" fmla="*/ 5098360 w 5128125"/>
              <a:gd name="connsiteY8" fmla="*/ 2788464 h 3405447"/>
              <a:gd name="connsiteX9" fmla="*/ 5050257 w 5128125"/>
              <a:gd name="connsiteY9" fmla="*/ 2956164 h 3405447"/>
              <a:gd name="connsiteX10" fmla="*/ 2774740 w 5128125"/>
              <a:gd name="connsiteY10" fmla="*/ 3259750 h 3405447"/>
              <a:gd name="connsiteX11" fmla="*/ 478658 w 5128125"/>
              <a:gd name="connsiteY11" fmla="*/ 3353861 h 3405447"/>
              <a:gd name="connsiteX12" fmla="*/ 86573 w 5128125"/>
              <a:gd name="connsiteY12" fmla="*/ 1714585 h 3405447"/>
              <a:gd name="connsiteX13" fmla="*/ 212227 w 5128125"/>
              <a:gd name="connsiteY13" fmla="*/ 391418 h 3405447"/>
              <a:gd name="connsiteX0" fmla="*/ 136739 w 5052637"/>
              <a:gd name="connsiteY0" fmla="*/ 391418 h 3405447"/>
              <a:gd name="connsiteX1" fmla="*/ 2328008 w 5052637"/>
              <a:gd name="connsiteY1" fmla="*/ 150814 h 3405447"/>
              <a:gd name="connsiteX2" fmla="*/ 4634351 w 5052637"/>
              <a:gd name="connsiteY2" fmla="*/ 95052 h 3405447"/>
              <a:gd name="connsiteX3" fmla="*/ 5048916 w 5052637"/>
              <a:gd name="connsiteY3" fmla="*/ 1441569 h 3405447"/>
              <a:gd name="connsiteX4" fmla="*/ 5052637 w 5052637"/>
              <a:gd name="connsiteY4" fmla="*/ 1761550 h 3405447"/>
              <a:gd name="connsiteX5" fmla="*/ 5000547 w 5052637"/>
              <a:gd name="connsiteY5" fmla="*/ 1988513 h 3405447"/>
              <a:gd name="connsiteX6" fmla="*/ 4989386 w 5052637"/>
              <a:gd name="connsiteY6" fmla="*/ 2267566 h 3405447"/>
              <a:gd name="connsiteX7" fmla="*/ 4981944 w 5052637"/>
              <a:gd name="connsiteY7" fmla="*/ 2490808 h 3405447"/>
              <a:gd name="connsiteX8" fmla="*/ 5022872 w 5052637"/>
              <a:gd name="connsiteY8" fmla="*/ 2788464 h 3405447"/>
              <a:gd name="connsiteX9" fmla="*/ 4974769 w 5052637"/>
              <a:gd name="connsiteY9" fmla="*/ 2956164 h 3405447"/>
              <a:gd name="connsiteX10" fmla="*/ 2699252 w 5052637"/>
              <a:gd name="connsiteY10" fmla="*/ 3259750 h 3405447"/>
              <a:gd name="connsiteX11" fmla="*/ 403170 w 5052637"/>
              <a:gd name="connsiteY11" fmla="*/ 3353861 h 3405447"/>
              <a:gd name="connsiteX12" fmla="*/ 11085 w 5052637"/>
              <a:gd name="connsiteY12" fmla="*/ 1714585 h 3405447"/>
              <a:gd name="connsiteX13" fmla="*/ 136739 w 5052637"/>
              <a:gd name="connsiteY13" fmla="*/ 391418 h 3405447"/>
              <a:gd name="connsiteX0" fmla="*/ 136739 w 5052637"/>
              <a:gd name="connsiteY0" fmla="*/ 365374 h 3405447"/>
              <a:gd name="connsiteX1" fmla="*/ 2328008 w 5052637"/>
              <a:gd name="connsiteY1" fmla="*/ 150814 h 3405447"/>
              <a:gd name="connsiteX2" fmla="*/ 4634351 w 5052637"/>
              <a:gd name="connsiteY2" fmla="*/ 95052 h 3405447"/>
              <a:gd name="connsiteX3" fmla="*/ 5048916 w 5052637"/>
              <a:gd name="connsiteY3" fmla="*/ 1441569 h 3405447"/>
              <a:gd name="connsiteX4" fmla="*/ 5052637 w 5052637"/>
              <a:gd name="connsiteY4" fmla="*/ 1761550 h 3405447"/>
              <a:gd name="connsiteX5" fmla="*/ 5000547 w 5052637"/>
              <a:gd name="connsiteY5" fmla="*/ 1988513 h 3405447"/>
              <a:gd name="connsiteX6" fmla="*/ 4989386 w 5052637"/>
              <a:gd name="connsiteY6" fmla="*/ 2267566 h 3405447"/>
              <a:gd name="connsiteX7" fmla="*/ 4981944 w 5052637"/>
              <a:gd name="connsiteY7" fmla="*/ 2490808 h 3405447"/>
              <a:gd name="connsiteX8" fmla="*/ 5022872 w 5052637"/>
              <a:gd name="connsiteY8" fmla="*/ 2788464 h 3405447"/>
              <a:gd name="connsiteX9" fmla="*/ 4974769 w 5052637"/>
              <a:gd name="connsiteY9" fmla="*/ 2956164 h 3405447"/>
              <a:gd name="connsiteX10" fmla="*/ 2699252 w 5052637"/>
              <a:gd name="connsiteY10" fmla="*/ 3259750 h 3405447"/>
              <a:gd name="connsiteX11" fmla="*/ 403170 w 5052637"/>
              <a:gd name="connsiteY11" fmla="*/ 3353861 h 3405447"/>
              <a:gd name="connsiteX12" fmla="*/ 11085 w 5052637"/>
              <a:gd name="connsiteY12" fmla="*/ 1714585 h 3405447"/>
              <a:gd name="connsiteX13" fmla="*/ 136739 w 5052637"/>
              <a:gd name="connsiteY13" fmla="*/ 365374 h 3405447"/>
              <a:gd name="connsiteX0" fmla="*/ 136739 w 5052637"/>
              <a:gd name="connsiteY0" fmla="*/ 365374 h 3431281"/>
              <a:gd name="connsiteX1" fmla="*/ 2328008 w 5052637"/>
              <a:gd name="connsiteY1" fmla="*/ 150814 h 3431281"/>
              <a:gd name="connsiteX2" fmla="*/ 4634351 w 5052637"/>
              <a:gd name="connsiteY2" fmla="*/ 95052 h 3431281"/>
              <a:gd name="connsiteX3" fmla="*/ 5048916 w 5052637"/>
              <a:gd name="connsiteY3" fmla="*/ 1441569 h 3431281"/>
              <a:gd name="connsiteX4" fmla="*/ 5052637 w 5052637"/>
              <a:gd name="connsiteY4" fmla="*/ 1761550 h 3431281"/>
              <a:gd name="connsiteX5" fmla="*/ 5000547 w 5052637"/>
              <a:gd name="connsiteY5" fmla="*/ 1988513 h 3431281"/>
              <a:gd name="connsiteX6" fmla="*/ 4989386 w 5052637"/>
              <a:gd name="connsiteY6" fmla="*/ 2267566 h 3431281"/>
              <a:gd name="connsiteX7" fmla="*/ 4981944 w 5052637"/>
              <a:gd name="connsiteY7" fmla="*/ 2490808 h 3431281"/>
              <a:gd name="connsiteX8" fmla="*/ 5022872 w 5052637"/>
              <a:gd name="connsiteY8" fmla="*/ 2788464 h 3431281"/>
              <a:gd name="connsiteX9" fmla="*/ 4974769 w 5052637"/>
              <a:gd name="connsiteY9" fmla="*/ 2956164 h 3431281"/>
              <a:gd name="connsiteX10" fmla="*/ 2699252 w 5052637"/>
              <a:gd name="connsiteY10" fmla="*/ 3259750 h 3431281"/>
              <a:gd name="connsiteX11" fmla="*/ 395728 w 5052637"/>
              <a:gd name="connsiteY11" fmla="*/ 3383627 h 3431281"/>
              <a:gd name="connsiteX12" fmla="*/ 11085 w 5052637"/>
              <a:gd name="connsiteY12" fmla="*/ 1714585 h 3431281"/>
              <a:gd name="connsiteX13" fmla="*/ 136739 w 5052637"/>
              <a:gd name="connsiteY13" fmla="*/ 365374 h 3431281"/>
              <a:gd name="connsiteX0" fmla="*/ 136739 w 5052637"/>
              <a:gd name="connsiteY0" fmla="*/ 365374 h 3431281"/>
              <a:gd name="connsiteX1" fmla="*/ 2328008 w 5052637"/>
              <a:gd name="connsiteY1" fmla="*/ 150814 h 3431281"/>
              <a:gd name="connsiteX2" fmla="*/ 4634351 w 5052637"/>
              <a:gd name="connsiteY2" fmla="*/ 95052 h 3431281"/>
              <a:gd name="connsiteX3" fmla="*/ 5048916 w 5052637"/>
              <a:gd name="connsiteY3" fmla="*/ 1441569 h 3431281"/>
              <a:gd name="connsiteX4" fmla="*/ 5052637 w 5052637"/>
              <a:gd name="connsiteY4" fmla="*/ 1761550 h 3431281"/>
              <a:gd name="connsiteX5" fmla="*/ 5000547 w 5052637"/>
              <a:gd name="connsiteY5" fmla="*/ 1988513 h 3431281"/>
              <a:gd name="connsiteX6" fmla="*/ 4989386 w 5052637"/>
              <a:gd name="connsiteY6" fmla="*/ 2267566 h 3431281"/>
              <a:gd name="connsiteX7" fmla="*/ 4981944 w 5052637"/>
              <a:gd name="connsiteY7" fmla="*/ 2490808 h 3431281"/>
              <a:gd name="connsiteX8" fmla="*/ 5022872 w 5052637"/>
              <a:gd name="connsiteY8" fmla="*/ 2788464 h 3431281"/>
              <a:gd name="connsiteX9" fmla="*/ 4974769 w 5052637"/>
              <a:gd name="connsiteY9" fmla="*/ 2956164 h 3431281"/>
              <a:gd name="connsiteX10" fmla="*/ 2699252 w 5052637"/>
              <a:gd name="connsiteY10" fmla="*/ 3259750 h 3431281"/>
              <a:gd name="connsiteX11" fmla="*/ 395728 w 5052637"/>
              <a:gd name="connsiteY11" fmla="*/ 3383627 h 3431281"/>
              <a:gd name="connsiteX12" fmla="*/ 11085 w 5052637"/>
              <a:gd name="connsiteY12" fmla="*/ 1714585 h 3431281"/>
              <a:gd name="connsiteX13" fmla="*/ 136739 w 5052637"/>
              <a:gd name="connsiteY13" fmla="*/ 365374 h 3431281"/>
              <a:gd name="connsiteX0" fmla="*/ 136739 w 5052637"/>
              <a:gd name="connsiteY0" fmla="*/ 365374 h 3441627"/>
              <a:gd name="connsiteX1" fmla="*/ 2328008 w 5052637"/>
              <a:gd name="connsiteY1" fmla="*/ 150814 h 3441627"/>
              <a:gd name="connsiteX2" fmla="*/ 4634351 w 5052637"/>
              <a:gd name="connsiteY2" fmla="*/ 95052 h 3441627"/>
              <a:gd name="connsiteX3" fmla="*/ 5048916 w 5052637"/>
              <a:gd name="connsiteY3" fmla="*/ 1441569 h 3441627"/>
              <a:gd name="connsiteX4" fmla="*/ 5052637 w 5052637"/>
              <a:gd name="connsiteY4" fmla="*/ 1761550 h 3441627"/>
              <a:gd name="connsiteX5" fmla="*/ 5000547 w 5052637"/>
              <a:gd name="connsiteY5" fmla="*/ 1988513 h 3441627"/>
              <a:gd name="connsiteX6" fmla="*/ 4989386 w 5052637"/>
              <a:gd name="connsiteY6" fmla="*/ 2267566 h 3441627"/>
              <a:gd name="connsiteX7" fmla="*/ 4981944 w 5052637"/>
              <a:gd name="connsiteY7" fmla="*/ 2490808 h 3441627"/>
              <a:gd name="connsiteX8" fmla="*/ 5022872 w 5052637"/>
              <a:gd name="connsiteY8" fmla="*/ 2788464 h 3441627"/>
              <a:gd name="connsiteX9" fmla="*/ 4974769 w 5052637"/>
              <a:gd name="connsiteY9" fmla="*/ 2956164 h 3441627"/>
              <a:gd name="connsiteX10" fmla="*/ 2699252 w 5052637"/>
              <a:gd name="connsiteY10" fmla="*/ 3259750 h 3441627"/>
              <a:gd name="connsiteX11" fmla="*/ 395728 w 5052637"/>
              <a:gd name="connsiteY11" fmla="*/ 3383627 h 3441627"/>
              <a:gd name="connsiteX12" fmla="*/ 11085 w 5052637"/>
              <a:gd name="connsiteY12" fmla="*/ 1714585 h 3441627"/>
              <a:gd name="connsiteX13" fmla="*/ 136739 w 5052637"/>
              <a:gd name="connsiteY13" fmla="*/ 365374 h 3441627"/>
              <a:gd name="connsiteX0" fmla="*/ 136739 w 5052637"/>
              <a:gd name="connsiteY0" fmla="*/ 371072 h 3447325"/>
              <a:gd name="connsiteX1" fmla="*/ 2328008 w 5052637"/>
              <a:gd name="connsiteY1" fmla="*/ 156512 h 3447325"/>
              <a:gd name="connsiteX2" fmla="*/ 4634351 w 5052637"/>
              <a:gd name="connsiteY2" fmla="*/ 100750 h 3447325"/>
              <a:gd name="connsiteX3" fmla="*/ 5048916 w 5052637"/>
              <a:gd name="connsiteY3" fmla="*/ 1447267 h 3447325"/>
              <a:gd name="connsiteX4" fmla="*/ 5052637 w 5052637"/>
              <a:gd name="connsiteY4" fmla="*/ 1767248 h 3447325"/>
              <a:gd name="connsiteX5" fmla="*/ 5000547 w 5052637"/>
              <a:gd name="connsiteY5" fmla="*/ 1994211 h 3447325"/>
              <a:gd name="connsiteX6" fmla="*/ 4989386 w 5052637"/>
              <a:gd name="connsiteY6" fmla="*/ 2273264 h 3447325"/>
              <a:gd name="connsiteX7" fmla="*/ 4981944 w 5052637"/>
              <a:gd name="connsiteY7" fmla="*/ 2496506 h 3447325"/>
              <a:gd name="connsiteX8" fmla="*/ 5022872 w 5052637"/>
              <a:gd name="connsiteY8" fmla="*/ 2794162 h 3447325"/>
              <a:gd name="connsiteX9" fmla="*/ 4974769 w 5052637"/>
              <a:gd name="connsiteY9" fmla="*/ 2961862 h 3447325"/>
              <a:gd name="connsiteX10" fmla="*/ 2699252 w 5052637"/>
              <a:gd name="connsiteY10" fmla="*/ 3265448 h 3447325"/>
              <a:gd name="connsiteX11" fmla="*/ 395728 w 5052637"/>
              <a:gd name="connsiteY11" fmla="*/ 3389325 h 3447325"/>
              <a:gd name="connsiteX12" fmla="*/ 11085 w 5052637"/>
              <a:gd name="connsiteY12" fmla="*/ 1720283 h 3447325"/>
              <a:gd name="connsiteX13" fmla="*/ 136739 w 5052637"/>
              <a:gd name="connsiteY13" fmla="*/ 371072 h 3447325"/>
              <a:gd name="connsiteX0" fmla="*/ 136739 w 5052637"/>
              <a:gd name="connsiteY0" fmla="*/ 365092 h 3441345"/>
              <a:gd name="connsiteX1" fmla="*/ 2328008 w 5052637"/>
              <a:gd name="connsiteY1" fmla="*/ 150532 h 3441345"/>
              <a:gd name="connsiteX2" fmla="*/ 4634351 w 5052637"/>
              <a:gd name="connsiteY2" fmla="*/ 94770 h 3441345"/>
              <a:gd name="connsiteX3" fmla="*/ 5033676 w 5052637"/>
              <a:gd name="connsiteY3" fmla="*/ 1437477 h 3441345"/>
              <a:gd name="connsiteX4" fmla="*/ 5052637 w 5052637"/>
              <a:gd name="connsiteY4" fmla="*/ 1761268 h 3441345"/>
              <a:gd name="connsiteX5" fmla="*/ 5000547 w 5052637"/>
              <a:gd name="connsiteY5" fmla="*/ 1988231 h 3441345"/>
              <a:gd name="connsiteX6" fmla="*/ 4989386 w 5052637"/>
              <a:gd name="connsiteY6" fmla="*/ 2267284 h 3441345"/>
              <a:gd name="connsiteX7" fmla="*/ 4981944 w 5052637"/>
              <a:gd name="connsiteY7" fmla="*/ 2490526 h 3441345"/>
              <a:gd name="connsiteX8" fmla="*/ 5022872 w 5052637"/>
              <a:gd name="connsiteY8" fmla="*/ 2788182 h 3441345"/>
              <a:gd name="connsiteX9" fmla="*/ 4974769 w 5052637"/>
              <a:gd name="connsiteY9" fmla="*/ 2955882 h 3441345"/>
              <a:gd name="connsiteX10" fmla="*/ 2699252 w 5052637"/>
              <a:gd name="connsiteY10" fmla="*/ 3259468 h 3441345"/>
              <a:gd name="connsiteX11" fmla="*/ 395728 w 5052637"/>
              <a:gd name="connsiteY11" fmla="*/ 3383345 h 3441345"/>
              <a:gd name="connsiteX12" fmla="*/ 11085 w 5052637"/>
              <a:gd name="connsiteY12" fmla="*/ 1714303 h 3441345"/>
              <a:gd name="connsiteX13" fmla="*/ 136739 w 5052637"/>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5000547 w 5033676"/>
              <a:gd name="connsiteY5" fmla="*/ 1988231 h 3441345"/>
              <a:gd name="connsiteX6" fmla="*/ 4989386 w 5033676"/>
              <a:gd name="connsiteY6" fmla="*/ 2267284 h 3441345"/>
              <a:gd name="connsiteX7" fmla="*/ 498194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89386 w 5033676"/>
              <a:gd name="connsiteY6" fmla="*/ 2267284 h 3441345"/>
              <a:gd name="connsiteX7" fmla="*/ 498194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81766 w 5033676"/>
              <a:gd name="connsiteY6" fmla="*/ 2267284 h 3441345"/>
              <a:gd name="connsiteX7" fmla="*/ 498194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81766 w 5033676"/>
              <a:gd name="connsiteY6" fmla="*/ 2267284 h 3441345"/>
              <a:gd name="connsiteX7" fmla="*/ 495527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498858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498858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498858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81497 w 5033676"/>
              <a:gd name="connsiteY5" fmla="*/ 1984421 h 3440035"/>
              <a:gd name="connsiteX6" fmla="*/ 4966526 w 5033676"/>
              <a:gd name="connsiteY6" fmla="*/ 225966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8149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1072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1072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1072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18436"/>
              <a:gd name="connsiteY0" fmla="*/ 365092 h 3440035"/>
              <a:gd name="connsiteX1" fmla="*/ 2328008 w 5018436"/>
              <a:gd name="connsiteY1" fmla="*/ 150532 h 3440035"/>
              <a:gd name="connsiteX2" fmla="*/ 4634351 w 5018436"/>
              <a:gd name="connsiteY2" fmla="*/ 94770 h 3440035"/>
              <a:gd name="connsiteX3" fmla="*/ 5018436 w 5018436"/>
              <a:gd name="connsiteY3" fmla="*/ 1437477 h 3440035"/>
              <a:gd name="connsiteX4" fmla="*/ 5010727 w 5018436"/>
              <a:gd name="connsiteY4" fmla="*/ 1761268 h 3440035"/>
              <a:gd name="connsiteX5" fmla="*/ 4966257 w 5018436"/>
              <a:gd name="connsiteY5" fmla="*/ 1984421 h 3440035"/>
              <a:gd name="connsiteX6" fmla="*/ 4966526 w 5018436"/>
              <a:gd name="connsiteY6" fmla="*/ 2244424 h 3440035"/>
              <a:gd name="connsiteX7" fmla="*/ 4955274 w 5018436"/>
              <a:gd name="connsiteY7" fmla="*/ 2490526 h 3440035"/>
              <a:gd name="connsiteX8" fmla="*/ 4988582 w 5018436"/>
              <a:gd name="connsiteY8" fmla="*/ 2788182 h 3440035"/>
              <a:gd name="connsiteX9" fmla="*/ 4944289 w 5018436"/>
              <a:gd name="connsiteY9" fmla="*/ 2967312 h 3440035"/>
              <a:gd name="connsiteX10" fmla="*/ 2699252 w 5018436"/>
              <a:gd name="connsiteY10" fmla="*/ 3259468 h 3440035"/>
              <a:gd name="connsiteX11" fmla="*/ 395728 w 5018436"/>
              <a:gd name="connsiteY11" fmla="*/ 3383345 h 3440035"/>
              <a:gd name="connsiteX12" fmla="*/ 11085 w 5018436"/>
              <a:gd name="connsiteY12" fmla="*/ 1714303 h 3440035"/>
              <a:gd name="connsiteX13" fmla="*/ 136739 w 5018436"/>
              <a:gd name="connsiteY13" fmla="*/ 365092 h 3440035"/>
              <a:gd name="connsiteX0" fmla="*/ 136739 w 5113453"/>
              <a:gd name="connsiteY0" fmla="*/ 365092 h 3440035"/>
              <a:gd name="connsiteX1" fmla="*/ 2328008 w 5113453"/>
              <a:gd name="connsiteY1" fmla="*/ 150532 h 3440035"/>
              <a:gd name="connsiteX2" fmla="*/ 4634351 w 5113453"/>
              <a:gd name="connsiteY2" fmla="*/ 94770 h 3440035"/>
              <a:gd name="connsiteX3" fmla="*/ 5018436 w 5113453"/>
              <a:gd name="connsiteY3" fmla="*/ 1437477 h 3440035"/>
              <a:gd name="connsiteX4" fmla="*/ 5010727 w 5113453"/>
              <a:gd name="connsiteY4" fmla="*/ 1761268 h 3440035"/>
              <a:gd name="connsiteX5" fmla="*/ 4966257 w 5113453"/>
              <a:gd name="connsiteY5" fmla="*/ 1984421 h 3440035"/>
              <a:gd name="connsiteX6" fmla="*/ 4966526 w 5113453"/>
              <a:gd name="connsiteY6" fmla="*/ 2244424 h 3440035"/>
              <a:gd name="connsiteX7" fmla="*/ 4955274 w 5113453"/>
              <a:gd name="connsiteY7" fmla="*/ 2490526 h 3440035"/>
              <a:gd name="connsiteX8" fmla="*/ 4944289 w 5113453"/>
              <a:gd name="connsiteY8" fmla="*/ 2967312 h 3440035"/>
              <a:gd name="connsiteX9" fmla="*/ 2699252 w 5113453"/>
              <a:gd name="connsiteY9" fmla="*/ 3259468 h 3440035"/>
              <a:gd name="connsiteX10" fmla="*/ 395728 w 5113453"/>
              <a:gd name="connsiteY10" fmla="*/ 3383345 h 3440035"/>
              <a:gd name="connsiteX11" fmla="*/ 11085 w 5113453"/>
              <a:gd name="connsiteY11" fmla="*/ 1714303 h 3440035"/>
              <a:gd name="connsiteX12" fmla="*/ 136739 w 5113453"/>
              <a:gd name="connsiteY12" fmla="*/ 365092 h 3440035"/>
              <a:gd name="connsiteX0" fmla="*/ 136739 w 5117340"/>
              <a:gd name="connsiteY0" fmla="*/ 365092 h 3440035"/>
              <a:gd name="connsiteX1" fmla="*/ 2328008 w 5117340"/>
              <a:gd name="connsiteY1" fmla="*/ 150532 h 3440035"/>
              <a:gd name="connsiteX2" fmla="*/ 4634351 w 5117340"/>
              <a:gd name="connsiteY2" fmla="*/ 94770 h 3440035"/>
              <a:gd name="connsiteX3" fmla="*/ 5018436 w 5117340"/>
              <a:gd name="connsiteY3" fmla="*/ 1437477 h 3440035"/>
              <a:gd name="connsiteX4" fmla="*/ 5010727 w 5117340"/>
              <a:gd name="connsiteY4" fmla="*/ 1761268 h 3440035"/>
              <a:gd name="connsiteX5" fmla="*/ 4966257 w 5117340"/>
              <a:gd name="connsiteY5" fmla="*/ 1984421 h 3440035"/>
              <a:gd name="connsiteX6" fmla="*/ 4966526 w 5117340"/>
              <a:gd name="connsiteY6" fmla="*/ 2244424 h 3440035"/>
              <a:gd name="connsiteX7" fmla="*/ 4944289 w 5117340"/>
              <a:gd name="connsiteY7" fmla="*/ 2967312 h 3440035"/>
              <a:gd name="connsiteX8" fmla="*/ 2699252 w 5117340"/>
              <a:gd name="connsiteY8" fmla="*/ 3259468 h 3440035"/>
              <a:gd name="connsiteX9" fmla="*/ 395728 w 5117340"/>
              <a:gd name="connsiteY9" fmla="*/ 3383345 h 3440035"/>
              <a:gd name="connsiteX10" fmla="*/ 11085 w 5117340"/>
              <a:gd name="connsiteY10" fmla="*/ 1714303 h 3440035"/>
              <a:gd name="connsiteX11" fmla="*/ 136739 w 5117340"/>
              <a:gd name="connsiteY11" fmla="*/ 365092 h 3440035"/>
              <a:gd name="connsiteX0" fmla="*/ 136739 w 5115525"/>
              <a:gd name="connsiteY0" fmla="*/ 365092 h 3440035"/>
              <a:gd name="connsiteX1" fmla="*/ 2328008 w 5115525"/>
              <a:gd name="connsiteY1" fmla="*/ 150532 h 3440035"/>
              <a:gd name="connsiteX2" fmla="*/ 4634351 w 5115525"/>
              <a:gd name="connsiteY2" fmla="*/ 94770 h 3440035"/>
              <a:gd name="connsiteX3" fmla="*/ 5018436 w 5115525"/>
              <a:gd name="connsiteY3" fmla="*/ 1437477 h 3440035"/>
              <a:gd name="connsiteX4" fmla="*/ 5010727 w 5115525"/>
              <a:gd name="connsiteY4" fmla="*/ 1761268 h 3440035"/>
              <a:gd name="connsiteX5" fmla="*/ 4966257 w 5115525"/>
              <a:gd name="connsiteY5" fmla="*/ 1984421 h 3440035"/>
              <a:gd name="connsiteX6" fmla="*/ 4944289 w 5115525"/>
              <a:gd name="connsiteY6" fmla="*/ 2967312 h 3440035"/>
              <a:gd name="connsiteX7" fmla="*/ 2699252 w 5115525"/>
              <a:gd name="connsiteY7" fmla="*/ 3259468 h 3440035"/>
              <a:gd name="connsiteX8" fmla="*/ 395728 w 5115525"/>
              <a:gd name="connsiteY8" fmla="*/ 3383345 h 3440035"/>
              <a:gd name="connsiteX9" fmla="*/ 11085 w 5115525"/>
              <a:gd name="connsiteY9" fmla="*/ 1714303 h 3440035"/>
              <a:gd name="connsiteX10" fmla="*/ 136739 w 5115525"/>
              <a:gd name="connsiteY10" fmla="*/ 365092 h 3440035"/>
              <a:gd name="connsiteX0" fmla="*/ 136739 w 5131370"/>
              <a:gd name="connsiteY0" fmla="*/ 365092 h 3440035"/>
              <a:gd name="connsiteX1" fmla="*/ 2328008 w 5131370"/>
              <a:gd name="connsiteY1" fmla="*/ 150532 h 3440035"/>
              <a:gd name="connsiteX2" fmla="*/ 4634351 w 5131370"/>
              <a:gd name="connsiteY2" fmla="*/ 94770 h 3440035"/>
              <a:gd name="connsiteX3" fmla="*/ 5018436 w 5131370"/>
              <a:gd name="connsiteY3" fmla="*/ 1437477 h 3440035"/>
              <a:gd name="connsiteX4" fmla="*/ 5010727 w 5131370"/>
              <a:gd name="connsiteY4" fmla="*/ 1761268 h 3440035"/>
              <a:gd name="connsiteX5" fmla="*/ 4944289 w 5131370"/>
              <a:gd name="connsiteY5" fmla="*/ 2967312 h 3440035"/>
              <a:gd name="connsiteX6" fmla="*/ 2699252 w 5131370"/>
              <a:gd name="connsiteY6" fmla="*/ 3259468 h 3440035"/>
              <a:gd name="connsiteX7" fmla="*/ 395728 w 5131370"/>
              <a:gd name="connsiteY7" fmla="*/ 3383345 h 3440035"/>
              <a:gd name="connsiteX8" fmla="*/ 11085 w 5131370"/>
              <a:gd name="connsiteY8" fmla="*/ 1714303 h 3440035"/>
              <a:gd name="connsiteX9" fmla="*/ 136739 w 5131370"/>
              <a:gd name="connsiteY9" fmla="*/ 365092 h 3440035"/>
              <a:gd name="connsiteX0" fmla="*/ 136739 w 5152328"/>
              <a:gd name="connsiteY0" fmla="*/ 365092 h 3440035"/>
              <a:gd name="connsiteX1" fmla="*/ 2328008 w 5152328"/>
              <a:gd name="connsiteY1" fmla="*/ 150532 h 3440035"/>
              <a:gd name="connsiteX2" fmla="*/ 4634351 w 5152328"/>
              <a:gd name="connsiteY2" fmla="*/ 94770 h 3440035"/>
              <a:gd name="connsiteX3" fmla="*/ 5018436 w 5152328"/>
              <a:gd name="connsiteY3" fmla="*/ 1437477 h 3440035"/>
              <a:gd name="connsiteX4" fmla="*/ 4944289 w 5152328"/>
              <a:gd name="connsiteY4" fmla="*/ 2967312 h 3440035"/>
              <a:gd name="connsiteX5" fmla="*/ 2699252 w 5152328"/>
              <a:gd name="connsiteY5" fmla="*/ 3259468 h 3440035"/>
              <a:gd name="connsiteX6" fmla="*/ 395728 w 5152328"/>
              <a:gd name="connsiteY6" fmla="*/ 3383345 h 3440035"/>
              <a:gd name="connsiteX7" fmla="*/ 11085 w 5152328"/>
              <a:gd name="connsiteY7" fmla="*/ 1714303 h 3440035"/>
              <a:gd name="connsiteX8" fmla="*/ 136739 w 5152328"/>
              <a:gd name="connsiteY8" fmla="*/ 365092 h 3440035"/>
              <a:gd name="connsiteX0" fmla="*/ 136739 w 5104276"/>
              <a:gd name="connsiteY0" fmla="*/ 478385 h 3553328"/>
              <a:gd name="connsiteX1" fmla="*/ 2328008 w 5104276"/>
              <a:gd name="connsiteY1" fmla="*/ 263825 h 3553328"/>
              <a:gd name="connsiteX2" fmla="*/ 4634351 w 5104276"/>
              <a:gd name="connsiteY2" fmla="*/ 208063 h 3553328"/>
              <a:gd name="connsiteX3" fmla="*/ 4944289 w 5104276"/>
              <a:gd name="connsiteY3" fmla="*/ 3080605 h 3553328"/>
              <a:gd name="connsiteX4" fmla="*/ 2699252 w 5104276"/>
              <a:gd name="connsiteY4" fmla="*/ 3372761 h 3553328"/>
              <a:gd name="connsiteX5" fmla="*/ 395728 w 5104276"/>
              <a:gd name="connsiteY5" fmla="*/ 3496638 h 3553328"/>
              <a:gd name="connsiteX6" fmla="*/ 11085 w 5104276"/>
              <a:gd name="connsiteY6" fmla="*/ 1827596 h 3553328"/>
              <a:gd name="connsiteX7" fmla="*/ 136739 w 5104276"/>
              <a:gd name="connsiteY7" fmla="*/ 478385 h 3553328"/>
              <a:gd name="connsiteX0" fmla="*/ 136739 w 7044262"/>
              <a:gd name="connsiteY0" fmla="*/ 598321 h 4923090"/>
              <a:gd name="connsiteX1" fmla="*/ 2328008 w 7044262"/>
              <a:gd name="connsiteY1" fmla="*/ 383761 h 4923090"/>
              <a:gd name="connsiteX2" fmla="*/ 4634351 w 7044262"/>
              <a:gd name="connsiteY2" fmla="*/ 327999 h 4923090"/>
              <a:gd name="connsiteX3" fmla="*/ 7008039 w 7044262"/>
              <a:gd name="connsiteY3" fmla="*/ 4819791 h 4923090"/>
              <a:gd name="connsiteX4" fmla="*/ 2699252 w 7044262"/>
              <a:gd name="connsiteY4" fmla="*/ 3492697 h 4923090"/>
              <a:gd name="connsiteX5" fmla="*/ 395728 w 7044262"/>
              <a:gd name="connsiteY5" fmla="*/ 3616574 h 4923090"/>
              <a:gd name="connsiteX6" fmla="*/ 11085 w 7044262"/>
              <a:gd name="connsiteY6" fmla="*/ 1947532 h 4923090"/>
              <a:gd name="connsiteX7" fmla="*/ 136739 w 7044262"/>
              <a:gd name="connsiteY7" fmla="*/ 598321 h 4923090"/>
              <a:gd name="connsiteX0" fmla="*/ 136739 w 7319637"/>
              <a:gd name="connsiteY0" fmla="*/ 405283 h 4730052"/>
              <a:gd name="connsiteX1" fmla="*/ 2328008 w 7319637"/>
              <a:gd name="connsiteY1" fmla="*/ 190723 h 4730052"/>
              <a:gd name="connsiteX2" fmla="*/ 6803935 w 7319637"/>
              <a:gd name="connsiteY2" fmla="*/ 420711 h 4730052"/>
              <a:gd name="connsiteX3" fmla="*/ 7008039 w 7319637"/>
              <a:gd name="connsiteY3" fmla="*/ 4626753 h 4730052"/>
              <a:gd name="connsiteX4" fmla="*/ 2699252 w 7319637"/>
              <a:gd name="connsiteY4" fmla="*/ 3299659 h 4730052"/>
              <a:gd name="connsiteX5" fmla="*/ 395728 w 7319637"/>
              <a:gd name="connsiteY5" fmla="*/ 3423536 h 4730052"/>
              <a:gd name="connsiteX6" fmla="*/ 11085 w 7319637"/>
              <a:gd name="connsiteY6" fmla="*/ 1754494 h 4730052"/>
              <a:gd name="connsiteX7" fmla="*/ 136739 w 7319637"/>
              <a:gd name="connsiteY7" fmla="*/ 405283 h 4730052"/>
              <a:gd name="connsiteX0" fmla="*/ 136739 w 7232306"/>
              <a:gd name="connsiteY0" fmla="*/ 297613 h 4622382"/>
              <a:gd name="connsiteX1" fmla="*/ 2328008 w 7232306"/>
              <a:gd name="connsiteY1" fmla="*/ 83053 h 4622382"/>
              <a:gd name="connsiteX2" fmla="*/ 6803935 w 7232306"/>
              <a:gd name="connsiteY2" fmla="*/ 313041 h 4622382"/>
              <a:gd name="connsiteX3" fmla="*/ 7008039 w 7232306"/>
              <a:gd name="connsiteY3" fmla="*/ 4519083 h 4622382"/>
              <a:gd name="connsiteX4" fmla="*/ 2699252 w 7232306"/>
              <a:gd name="connsiteY4" fmla="*/ 3191989 h 4622382"/>
              <a:gd name="connsiteX5" fmla="*/ 395728 w 7232306"/>
              <a:gd name="connsiteY5" fmla="*/ 3315866 h 4622382"/>
              <a:gd name="connsiteX6" fmla="*/ 11085 w 7232306"/>
              <a:gd name="connsiteY6" fmla="*/ 1646824 h 4622382"/>
              <a:gd name="connsiteX7" fmla="*/ 136739 w 7232306"/>
              <a:gd name="connsiteY7" fmla="*/ 297613 h 4622382"/>
              <a:gd name="connsiteX0" fmla="*/ 136739 w 7554299"/>
              <a:gd name="connsiteY0" fmla="*/ 297613 h 4636994"/>
              <a:gd name="connsiteX1" fmla="*/ 2328008 w 7554299"/>
              <a:gd name="connsiteY1" fmla="*/ 83053 h 4636994"/>
              <a:gd name="connsiteX2" fmla="*/ 6803935 w 7554299"/>
              <a:gd name="connsiteY2" fmla="*/ 313041 h 4636994"/>
              <a:gd name="connsiteX3" fmla="*/ 7008039 w 7554299"/>
              <a:gd name="connsiteY3" fmla="*/ 4519083 h 4636994"/>
              <a:gd name="connsiteX4" fmla="*/ 395728 w 7554299"/>
              <a:gd name="connsiteY4" fmla="*/ 3315866 h 4636994"/>
              <a:gd name="connsiteX5" fmla="*/ 11085 w 7554299"/>
              <a:gd name="connsiteY5" fmla="*/ 1646824 h 4636994"/>
              <a:gd name="connsiteX6" fmla="*/ 136739 w 7554299"/>
              <a:gd name="connsiteY6" fmla="*/ 297613 h 4636994"/>
              <a:gd name="connsiteX0" fmla="*/ 426431 w 7843991"/>
              <a:gd name="connsiteY0" fmla="*/ 297613 h 4636994"/>
              <a:gd name="connsiteX1" fmla="*/ 2617700 w 7843991"/>
              <a:gd name="connsiteY1" fmla="*/ 83053 h 4636994"/>
              <a:gd name="connsiteX2" fmla="*/ 7093627 w 7843991"/>
              <a:gd name="connsiteY2" fmla="*/ 313041 h 4636994"/>
              <a:gd name="connsiteX3" fmla="*/ 7297731 w 7843991"/>
              <a:gd name="connsiteY3" fmla="*/ 4519083 h 4636994"/>
              <a:gd name="connsiteX4" fmla="*/ 685420 w 7843991"/>
              <a:gd name="connsiteY4" fmla="*/ 3315866 h 4636994"/>
              <a:gd name="connsiteX5" fmla="*/ 426431 w 7843991"/>
              <a:gd name="connsiteY5" fmla="*/ 297613 h 4636994"/>
              <a:gd name="connsiteX0" fmla="*/ 426431 w 7843991"/>
              <a:gd name="connsiteY0" fmla="*/ 446088 h 4785469"/>
              <a:gd name="connsiteX1" fmla="*/ 7093627 w 7843991"/>
              <a:gd name="connsiteY1" fmla="*/ 461516 h 4785469"/>
              <a:gd name="connsiteX2" fmla="*/ 7297731 w 7843991"/>
              <a:gd name="connsiteY2" fmla="*/ 4667558 h 4785469"/>
              <a:gd name="connsiteX3" fmla="*/ 685420 w 7843991"/>
              <a:gd name="connsiteY3" fmla="*/ 3464341 h 4785469"/>
              <a:gd name="connsiteX4" fmla="*/ 426431 w 7843991"/>
              <a:gd name="connsiteY4" fmla="*/ 446088 h 4785469"/>
              <a:gd name="connsiteX0" fmla="*/ 807980 w 8225540"/>
              <a:gd name="connsiteY0" fmla="*/ 516596 h 5086685"/>
              <a:gd name="connsiteX1" fmla="*/ 7475176 w 8225540"/>
              <a:gd name="connsiteY1" fmla="*/ 532024 h 5086685"/>
              <a:gd name="connsiteX2" fmla="*/ 7679280 w 8225540"/>
              <a:gd name="connsiteY2" fmla="*/ 4738066 h 5086685"/>
              <a:gd name="connsiteX3" fmla="*/ 876469 w 8225540"/>
              <a:gd name="connsiteY3" fmla="*/ 4699015 h 5086685"/>
              <a:gd name="connsiteX4" fmla="*/ 807980 w 8225540"/>
              <a:gd name="connsiteY4" fmla="*/ 516596 h 5086685"/>
              <a:gd name="connsiteX0" fmla="*/ 514993 w 7932553"/>
              <a:gd name="connsiteY0" fmla="*/ 350950 h 4921039"/>
              <a:gd name="connsiteX1" fmla="*/ 7182189 w 7932553"/>
              <a:gd name="connsiteY1" fmla="*/ 366378 h 4921039"/>
              <a:gd name="connsiteX2" fmla="*/ 7386293 w 7932553"/>
              <a:gd name="connsiteY2" fmla="*/ 4572420 h 4921039"/>
              <a:gd name="connsiteX3" fmla="*/ 583482 w 7932553"/>
              <a:gd name="connsiteY3" fmla="*/ 4533369 h 4921039"/>
              <a:gd name="connsiteX4" fmla="*/ 514993 w 7932553"/>
              <a:gd name="connsiteY4" fmla="*/ 350950 h 4921039"/>
              <a:gd name="connsiteX0" fmla="*/ 247287 w 7664847"/>
              <a:gd name="connsiteY0" fmla="*/ 350950 h 4921039"/>
              <a:gd name="connsiteX1" fmla="*/ 6914483 w 7664847"/>
              <a:gd name="connsiteY1" fmla="*/ 366378 h 4921039"/>
              <a:gd name="connsiteX2" fmla="*/ 7118587 w 7664847"/>
              <a:gd name="connsiteY2" fmla="*/ 4572420 h 4921039"/>
              <a:gd name="connsiteX3" fmla="*/ 315776 w 7664847"/>
              <a:gd name="connsiteY3" fmla="*/ 4533369 h 4921039"/>
              <a:gd name="connsiteX4" fmla="*/ 247287 w 7664847"/>
              <a:gd name="connsiteY4" fmla="*/ 350950 h 4921039"/>
              <a:gd name="connsiteX0" fmla="*/ 247287 w 7664847"/>
              <a:gd name="connsiteY0" fmla="*/ 350950 h 4877978"/>
              <a:gd name="connsiteX1" fmla="*/ 6914483 w 7664847"/>
              <a:gd name="connsiteY1" fmla="*/ 366378 h 4877978"/>
              <a:gd name="connsiteX2" fmla="*/ 7118587 w 7664847"/>
              <a:gd name="connsiteY2" fmla="*/ 4572420 h 4877978"/>
              <a:gd name="connsiteX3" fmla="*/ 315776 w 7664847"/>
              <a:gd name="connsiteY3" fmla="*/ 4533369 h 4877978"/>
              <a:gd name="connsiteX4" fmla="*/ 247287 w 7664847"/>
              <a:gd name="connsiteY4" fmla="*/ 350950 h 4877978"/>
              <a:gd name="connsiteX0" fmla="*/ 592061 w 8009621"/>
              <a:gd name="connsiteY0" fmla="*/ 526639 h 5128434"/>
              <a:gd name="connsiteX1" fmla="*/ 7259257 w 8009621"/>
              <a:gd name="connsiteY1" fmla="*/ 542067 h 5128434"/>
              <a:gd name="connsiteX2" fmla="*/ 7463361 w 8009621"/>
              <a:gd name="connsiteY2" fmla="*/ 4748109 h 5128434"/>
              <a:gd name="connsiteX3" fmla="*/ 681717 w 8009621"/>
              <a:gd name="connsiteY3" fmla="*/ 4867808 h 5128434"/>
              <a:gd name="connsiteX4" fmla="*/ 592061 w 8009621"/>
              <a:gd name="connsiteY4" fmla="*/ 526639 h 5128434"/>
              <a:gd name="connsiteX0" fmla="*/ 592061 w 8009621"/>
              <a:gd name="connsiteY0" fmla="*/ 526639 h 5249946"/>
              <a:gd name="connsiteX1" fmla="*/ 7259257 w 8009621"/>
              <a:gd name="connsiteY1" fmla="*/ 542067 h 5249946"/>
              <a:gd name="connsiteX2" fmla="*/ 7463361 w 8009621"/>
              <a:gd name="connsiteY2" fmla="*/ 4748109 h 5249946"/>
              <a:gd name="connsiteX3" fmla="*/ 3818524 w 8009621"/>
              <a:gd name="connsiteY3" fmla="*/ 4989152 h 5249946"/>
              <a:gd name="connsiteX4" fmla="*/ 681717 w 8009621"/>
              <a:gd name="connsiteY4" fmla="*/ 4867808 h 5249946"/>
              <a:gd name="connsiteX5" fmla="*/ 592061 w 8009621"/>
              <a:gd name="connsiteY5" fmla="*/ 526639 h 5249946"/>
              <a:gd name="connsiteX0" fmla="*/ 592061 w 8009621"/>
              <a:gd name="connsiteY0" fmla="*/ 526639 h 5159232"/>
              <a:gd name="connsiteX1" fmla="*/ 7259257 w 8009621"/>
              <a:gd name="connsiteY1" fmla="*/ 542067 h 5159232"/>
              <a:gd name="connsiteX2" fmla="*/ 7463361 w 8009621"/>
              <a:gd name="connsiteY2" fmla="*/ 4748109 h 5159232"/>
              <a:gd name="connsiteX3" fmla="*/ 3818524 w 8009621"/>
              <a:gd name="connsiteY3" fmla="*/ 4989152 h 5159232"/>
              <a:gd name="connsiteX4" fmla="*/ 681717 w 8009621"/>
              <a:gd name="connsiteY4" fmla="*/ 4867808 h 5159232"/>
              <a:gd name="connsiteX5" fmla="*/ 592061 w 8009621"/>
              <a:gd name="connsiteY5" fmla="*/ 526639 h 5159232"/>
              <a:gd name="connsiteX0" fmla="*/ 592061 w 8009621"/>
              <a:gd name="connsiteY0" fmla="*/ 526639 h 5054869"/>
              <a:gd name="connsiteX1" fmla="*/ 7259257 w 8009621"/>
              <a:gd name="connsiteY1" fmla="*/ 542067 h 5054869"/>
              <a:gd name="connsiteX2" fmla="*/ 7463361 w 8009621"/>
              <a:gd name="connsiteY2" fmla="*/ 4748109 h 5054869"/>
              <a:gd name="connsiteX3" fmla="*/ 3818524 w 8009621"/>
              <a:gd name="connsiteY3" fmla="*/ 4989152 h 5054869"/>
              <a:gd name="connsiteX4" fmla="*/ 681717 w 8009621"/>
              <a:gd name="connsiteY4" fmla="*/ 4867808 h 5054869"/>
              <a:gd name="connsiteX5" fmla="*/ 592061 w 8009621"/>
              <a:gd name="connsiteY5" fmla="*/ 526639 h 5054869"/>
              <a:gd name="connsiteX0" fmla="*/ 592061 w 7655071"/>
              <a:gd name="connsiteY0" fmla="*/ 526639 h 5054869"/>
              <a:gd name="connsiteX1" fmla="*/ 7259257 w 7655071"/>
              <a:gd name="connsiteY1" fmla="*/ 542067 h 5054869"/>
              <a:gd name="connsiteX2" fmla="*/ 7463361 w 7655071"/>
              <a:gd name="connsiteY2" fmla="*/ 4748109 h 5054869"/>
              <a:gd name="connsiteX3" fmla="*/ 3818524 w 7655071"/>
              <a:gd name="connsiteY3" fmla="*/ 4989152 h 5054869"/>
              <a:gd name="connsiteX4" fmla="*/ 681717 w 7655071"/>
              <a:gd name="connsiteY4" fmla="*/ 4867808 h 5054869"/>
              <a:gd name="connsiteX5" fmla="*/ 592061 w 7655071"/>
              <a:gd name="connsiteY5" fmla="*/ 526639 h 5054869"/>
              <a:gd name="connsiteX0" fmla="*/ 346612 w 7437402"/>
              <a:gd name="connsiteY0" fmla="*/ 391142 h 4919372"/>
              <a:gd name="connsiteX1" fmla="*/ 3530742 w 7437402"/>
              <a:gd name="connsiteY1" fmla="*/ 207573 h 4919372"/>
              <a:gd name="connsiteX2" fmla="*/ 7013808 w 7437402"/>
              <a:gd name="connsiteY2" fmla="*/ 406570 h 4919372"/>
              <a:gd name="connsiteX3" fmla="*/ 7217912 w 7437402"/>
              <a:gd name="connsiteY3" fmla="*/ 4612612 h 4919372"/>
              <a:gd name="connsiteX4" fmla="*/ 3573075 w 7437402"/>
              <a:gd name="connsiteY4" fmla="*/ 4853655 h 4919372"/>
              <a:gd name="connsiteX5" fmla="*/ 436268 w 7437402"/>
              <a:gd name="connsiteY5" fmla="*/ 4732311 h 4919372"/>
              <a:gd name="connsiteX6" fmla="*/ 346612 w 7437402"/>
              <a:gd name="connsiteY6" fmla="*/ 391142 h 4919372"/>
              <a:gd name="connsiteX0" fmla="*/ 288387 w 7379177"/>
              <a:gd name="connsiteY0" fmla="*/ 371102 h 4899332"/>
              <a:gd name="connsiteX1" fmla="*/ 3472517 w 7379177"/>
              <a:gd name="connsiteY1" fmla="*/ 187533 h 4899332"/>
              <a:gd name="connsiteX2" fmla="*/ 6955583 w 7379177"/>
              <a:gd name="connsiteY2" fmla="*/ 386530 h 4899332"/>
              <a:gd name="connsiteX3" fmla="*/ 7159687 w 7379177"/>
              <a:gd name="connsiteY3" fmla="*/ 4592572 h 4899332"/>
              <a:gd name="connsiteX4" fmla="*/ 3514850 w 7379177"/>
              <a:gd name="connsiteY4" fmla="*/ 4833615 h 4899332"/>
              <a:gd name="connsiteX5" fmla="*/ 378043 w 7379177"/>
              <a:gd name="connsiteY5" fmla="*/ 4712271 h 4899332"/>
              <a:gd name="connsiteX6" fmla="*/ 288387 w 7379177"/>
              <a:gd name="connsiteY6" fmla="*/ 371102 h 4899332"/>
              <a:gd name="connsiteX0" fmla="*/ 288387 w 7429185"/>
              <a:gd name="connsiteY0" fmla="*/ 377902 h 4906132"/>
              <a:gd name="connsiteX1" fmla="*/ 3472517 w 7429185"/>
              <a:gd name="connsiteY1" fmla="*/ 194333 h 4906132"/>
              <a:gd name="connsiteX2" fmla="*/ 7050833 w 7429185"/>
              <a:gd name="connsiteY2" fmla="*/ 382747 h 4906132"/>
              <a:gd name="connsiteX3" fmla="*/ 7159687 w 7429185"/>
              <a:gd name="connsiteY3" fmla="*/ 4599372 h 4906132"/>
              <a:gd name="connsiteX4" fmla="*/ 3514850 w 7429185"/>
              <a:gd name="connsiteY4" fmla="*/ 4840415 h 4906132"/>
              <a:gd name="connsiteX5" fmla="*/ 378043 w 7429185"/>
              <a:gd name="connsiteY5" fmla="*/ 4719071 h 4906132"/>
              <a:gd name="connsiteX6" fmla="*/ 288387 w 7429185"/>
              <a:gd name="connsiteY6" fmla="*/ 377902 h 4906132"/>
              <a:gd name="connsiteX0" fmla="*/ 288387 w 7325835"/>
              <a:gd name="connsiteY0" fmla="*/ 274517 h 4802747"/>
              <a:gd name="connsiteX1" fmla="*/ 3472517 w 7325835"/>
              <a:gd name="connsiteY1" fmla="*/ 90948 h 4802747"/>
              <a:gd name="connsiteX2" fmla="*/ 7050833 w 7325835"/>
              <a:gd name="connsiteY2" fmla="*/ 279362 h 4802747"/>
              <a:gd name="connsiteX3" fmla="*/ 7159687 w 7325835"/>
              <a:gd name="connsiteY3" fmla="*/ 4495987 h 4802747"/>
              <a:gd name="connsiteX4" fmla="*/ 3514850 w 7325835"/>
              <a:gd name="connsiteY4" fmla="*/ 4737030 h 4802747"/>
              <a:gd name="connsiteX5" fmla="*/ 378043 w 7325835"/>
              <a:gd name="connsiteY5" fmla="*/ 4615686 h 4802747"/>
              <a:gd name="connsiteX6" fmla="*/ 288387 w 7325835"/>
              <a:gd name="connsiteY6" fmla="*/ 274517 h 4802747"/>
              <a:gd name="connsiteX0" fmla="*/ 288387 w 7315527"/>
              <a:gd name="connsiteY0" fmla="*/ 274517 h 4802747"/>
              <a:gd name="connsiteX1" fmla="*/ 3472517 w 7315527"/>
              <a:gd name="connsiteY1" fmla="*/ 90948 h 4802747"/>
              <a:gd name="connsiteX2" fmla="*/ 7050833 w 7315527"/>
              <a:gd name="connsiteY2" fmla="*/ 279362 h 4802747"/>
              <a:gd name="connsiteX3" fmla="*/ 7159687 w 7315527"/>
              <a:gd name="connsiteY3" fmla="*/ 4495987 h 4802747"/>
              <a:gd name="connsiteX4" fmla="*/ 3514850 w 7315527"/>
              <a:gd name="connsiteY4" fmla="*/ 4737030 h 4802747"/>
              <a:gd name="connsiteX5" fmla="*/ 378043 w 7315527"/>
              <a:gd name="connsiteY5" fmla="*/ 4615686 h 4802747"/>
              <a:gd name="connsiteX6" fmla="*/ 288387 w 7315527"/>
              <a:gd name="connsiteY6" fmla="*/ 274517 h 4802747"/>
              <a:gd name="connsiteX0" fmla="*/ 288387 w 7333520"/>
              <a:gd name="connsiteY0" fmla="*/ 274517 h 4802747"/>
              <a:gd name="connsiteX1" fmla="*/ 3472517 w 7333520"/>
              <a:gd name="connsiteY1" fmla="*/ 90948 h 4802747"/>
              <a:gd name="connsiteX2" fmla="*/ 7093166 w 7333520"/>
              <a:gd name="connsiteY2" fmla="*/ 237029 h 4802747"/>
              <a:gd name="connsiteX3" fmla="*/ 7159687 w 7333520"/>
              <a:gd name="connsiteY3" fmla="*/ 4495987 h 4802747"/>
              <a:gd name="connsiteX4" fmla="*/ 3514850 w 7333520"/>
              <a:gd name="connsiteY4" fmla="*/ 4737030 h 4802747"/>
              <a:gd name="connsiteX5" fmla="*/ 378043 w 7333520"/>
              <a:gd name="connsiteY5" fmla="*/ 4615686 h 4802747"/>
              <a:gd name="connsiteX6" fmla="*/ 288387 w 7333520"/>
              <a:gd name="connsiteY6" fmla="*/ 274517 h 4802747"/>
              <a:gd name="connsiteX0" fmla="*/ 288387 w 7380834"/>
              <a:gd name="connsiteY0" fmla="*/ 274517 h 4802747"/>
              <a:gd name="connsiteX1" fmla="*/ 3472517 w 7380834"/>
              <a:gd name="connsiteY1" fmla="*/ 90948 h 4802747"/>
              <a:gd name="connsiteX2" fmla="*/ 7093166 w 7380834"/>
              <a:gd name="connsiteY2" fmla="*/ 237029 h 4802747"/>
              <a:gd name="connsiteX3" fmla="*/ 7159687 w 7380834"/>
              <a:gd name="connsiteY3" fmla="*/ 4495987 h 4802747"/>
              <a:gd name="connsiteX4" fmla="*/ 3514850 w 7380834"/>
              <a:gd name="connsiteY4" fmla="*/ 4737030 h 4802747"/>
              <a:gd name="connsiteX5" fmla="*/ 378043 w 7380834"/>
              <a:gd name="connsiteY5" fmla="*/ 4615686 h 4802747"/>
              <a:gd name="connsiteX6" fmla="*/ 288387 w 7380834"/>
              <a:gd name="connsiteY6" fmla="*/ 274517 h 4802747"/>
              <a:gd name="connsiteX0" fmla="*/ 288387 w 7398765"/>
              <a:gd name="connsiteY0" fmla="*/ 414285 h 4942515"/>
              <a:gd name="connsiteX1" fmla="*/ 3472517 w 7398765"/>
              <a:gd name="connsiteY1" fmla="*/ 230716 h 4942515"/>
              <a:gd name="connsiteX2" fmla="*/ 7093166 w 7398765"/>
              <a:gd name="connsiteY2" fmla="*/ 376797 h 4942515"/>
              <a:gd name="connsiteX3" fmla="*/ 7032687 w 7398765"/>
              <a:gd name="connsiteY3" fmla="*/ 4752172 h 4942515"/>
              <a:gd name="connsiteX4" fmla="*/ 3514850 w 7398765"/>
              <a:gd name="connsiteY4" fmla="*/ 4876798 h 4942515"/>
              <a:gd name="connsiteX5" fmla="*/ 378043 w 7398765"/>
              <a:gd name="connsiteY5" fmla="*/ 4755454 h 4942515"/>
              <a:gd name="connsiteX6" fmla="*/ 288387 w 7398765"/>
              <a:gd name="connsiteY6" fmla="*/ 414285 h 4942515"/>
              <a:gd name="connsiteX0" fmla="*/ 288387 w 7448154"/>
              <a:gd name="connsiteY0" fmla="*/ 414285 h 4942515"/>
              <a:gd name="connsiteX1" fmla="*/ 3472517 w 7448154"/>
              <a:gd name="connsiteY1" fmla="*/ 230716 h 4942515"/>
              <a:gd name="connsiteX2" fmla="*/ 7093166 w 7448154"/>
              <a:gd name="connsiteY2" fmla="*/ 376797 h 4942515"/>
              <a:gd name="connsiteX3" fmla="*/ 7032687 w 7448154"/>
              <a:gd name="connsiteY3" fmla="*/ 4752172 h 4942515"/>
              <a:gd name="connsiteX4" fmla="*/ 3514850 w 7448154"/>
              <a:gd name="connsiteY4" fmla="*/ 4876798 h 4942515"/>
              <a:gd name="connsiteX5" fmla="*/ 378043 w 7448154"/>
              <a:gd name="connsiteY5" fmla="*/ 4755454 h 4942515"/>
              <a:gd name="connsiteX6" fmla="*/ 288387 w 7448154"/>
              <a:gd name="connsiteY6" fmla="*/ 414285 h 4942515"/>
              <a:gd name="connsiteX0" fmla="*/ 288387 w 7467725"/>
              <a:gd name="connsiteY0" fmla="*/ 274517 h 4802747"/>
              <a:gd name="connsiteX1" fmla="*/ 3472517 w 7467725"/>
              <a:gd name="connsiteY1" fmla="*/ 90948 h 4802747"/>
              <a:gd name="connsiteX2" fmla="*/ 7093166 w 7467725"/>
              <a:gd name="connsiteY2" fmla="*/ 237029 h 4802747"/>
              <a:gd name="connsiteX3" fmla="*/ 7346014 w 7467725"/>
              <a:gd name="connsiteY3" fmla="*/ 2482780 h 4802747"/>
              <a:gd name="connsiteX4" fmla="*/ 7032687 w 7467725"/>
              <a:gd name="connsiteY4" fmla="*/ 4612404 h 4802747"/>
              <a:gd name="connsiteX5" fmla="*/ 3514850 w 7467725"/>
              <a:gd name="connsiteY5" fmla="*/ 4737030 h 4802747"/>
              <a:gd name="connsiteX6" fmla="*/ 378043 w 7467725"/>
              <a:gd name="connsiteY6" fmla="*/ 4615686 h 4802747"/>
              <a:gd name="connsiteX7" fmla="*/ 288387 w 7467725"/>
              <a:gd name="connsiteY7" fmla="*/ 274517 h 4802747"/>
              <a:gd name="connsiteX0" fmla="*/ 288387 w 7431855"/>
              <a:gd name="connsiteY0" fmla="*/ 274517 h 4802747"/>
              <a:gd name="connsiteX1" fmla="*/ 3472517 w 7431855"/>
              <a:gd name="connsiteY1" fmla="*/ 90948 h 4802747"/>
              <a:gd name="connsiteX2" fmla="*/ 7093166 w 7431855"/>
              <a:gd name="connsiteY2" fmla="*/ 237029 h 4802747"/>
              <a:gd name="connsiteX3" fmla="*/ 7346014 w 7431855"/>
              <a:gd name="connsiteY3" fmla="*/ 2482780 h 4802747"/>
              <a:gd name="connsiteX4" fmla="*/ 7032687 w 7431855"/>
              <a:gd name="connsiteY4" fmla="*/ 4612404 h 4802747"/>
              <a:gd name="connsiteX5" fmla="*/ 3514850 w 7431855"/>
              <a:gd name="connsiteY5" fmla="*/ 4737030 h 4802747"/>
              <a:gd name="connsiteX6" fmla="*/ 378043 w 7431855"/>
              <a:gd name="connsiteY6" fmla="*/ 4615686 h 4802747"/>
              <a:gd name="connsiteX7" fmla="*/ 288387 w 7431855"/>
              <a:gd name="connsiteY7" fmla="*/ 274517 h 4802747"/>
              <a:gd name="connsiteX0" fmla="*/ 288387 w 7355856"/>
              <a:gd name="connsiteY0" fmla="*/ 274517 h 4802747"/>
              <a:gd name="connsiteX1" fmla="*/ 3472517 w 7355856"/>
              <a:gd name="connsiteY1" fmla="*/ 90948 h 4802747"/>
              <a:gd name="connsiteX2" fmla="*/ 7093166 w 7355856"/>
              <a:gd name="connsiteY2" fmla="*/ 237029 h 4802747"/>
              <a:gd name="connsiteX3" fmla="*/ 7346014 w 7355856"/>
              <a:gd name="connsiteY3" fmla="*/ 2482780 h 4802747"/>
              <a:gd name="connsiteX4" fmla="*/ 7032687 w 7355856"/>
              <a:gd name="connsiteY4" fmla="*/ 4612404 h 4802747"/>
              <a:gd name="connsiteX5" fmla="*/ 3514850 w 7355856"/>
              <a:gd name="connsiteY5" fmla="*/ 4737030 h 4802747"/>
              <a:gd name="connsiteX6" fmla="*/ 378043 w 7355856"/>
              <a:gd name="connsiteY6" fmla="*/ 4615686 h 4802747"/>
              <a:gd name="connsiteX7" fmla="*/ 288387 w 7355856"/>
              <a:gd name="connsiteY7" fmla="*/ 274517 h 4802747"/>
              <a:gd name="connsiteX0" fmla="*/ 288387 w 7355856"/>
              <a:gd name="connsiteY0" fmla="*/ 274517 h 4789536"/>
              <a:gd name="connsiteX1" fmla="*/ 3472517 w 7355856"/>
              <a:gd name="connsiteY1" fmla="*/ 90948 h 4789536"/>
              <a:gd name="connsiteX2" fmla="*/ 7093166 w 7355856"/>
              <a:gd name="connsiteY2" fmla="*/ 237029 h 4789536"/>
              <a:gd name="connsiteX3" fmla="*/ 7346014 w 7355856"/>
              <a:gd name="connsiteY3" fmla="*/ 2482780 h 4789536"/>
              <a:gd name="connsiteX4" fmla="*/ 7032687 w 7355856"/>
              <a:gd name="connsiteY4" fmla="*/ 4612404 h 4789536"/>
              <a:gd name="connsiteX5" fmla="*/ 3673600 w 7355856"/>
              <a:gd name="connsiteY5" fmla="*/ 4705280 h 4789536"/>
              <a:gd name="connsiteX6" fmla="*/ 378043 w 7355856"/>
              <a:gd name="connsiteY6" fmla="*/ 4615686 h 4789536"/>
              <a:gd name="connsiteX7" fmla="*/ 288387 w 7355856"/>
              <a:gd name="connsiteY7" fmla="*/ 274517 h 4789536"/>
              <a:gd name="connsiteX0" fmla="*/ 288387 w 7355856"/>
              <a:gd name="connsiteY0" fmla="*/ 274517 h 4789536"/>
              <a:gd name="connsiteX1" fmla="*/ 3472517 w 7355856"/>
              <a:gd name="connsiteY1" fmla="*/ 90948 h 4789536"/>
              <a:gd name="connsiteX2" fmla="*/ 7093166 w 7355856"/>
              <a:gd name="connsiteY2" fmla="*/ 237029 h 4789536"/>
              <a:gd name="connsiteX3" fmla="*/ 7346014 w 7355856"/>
              <a:gd name="connsiteY3" fmla="*/ 2482780 h 4789536"/>
              <a:gd name="connsiteX4" fmla="*/ 7032687 w 7355856"/>
              <a:gd name="connsiteY4" fmla="*/ 4612404 h 4789536"/>
              <a:gd name="connsiteX5" fmla="*/ 3673600 w 7355856"/>
              <a:gd name="connsiteY5" fmla="*/ 4705280 h 4789536"/>
              <a:gd name="connsiteX6" fmla="*/ 378043 w 7355856"/>
              <a:gd name="connsiteY6" fmla="*/ 4615686 h 4789536"/>
              <a:gd name="connsiteX7" fmla="*/ 288387 w 7355856"/>
              <a:gd name="connsiteY7" fmla="*/ 274517 h 4789536"/>
              <a:gd name="connsiteX0" fmla="*/ 288387 w 7352045"/>
              <a:gd name="connsiteY0" fmla="*/ 277514 h 4792533"/>
              <a:gd name="connsiteX1" fmla="*/ 3472517 w 7352045"/>
              <a:gd name="connsiteY1" fmla="*/ 93945 h 4792533"/>
              <a:gd name="connsiteX2" fmla="*/ 6944999 w 7352045"/>
              <a:gd name="connsiteY2" fmla="*/ 123609 h 4792533"/>
              <a:gd name="connsiteX3" fmla="*/ 7346014 w 7352045"/>
              <a:gd name="connsiteY3" fmla="*/ 2485777 h 4792533"/>
              <a:gd name="connsiteX4" fmla="*/ 7032687 w 7352045"/>
              <a:gd name="connsiteY4" fmla="*/ 4615401 h 4792533"/>
              <a:gd name="connsiteX5" fmla="*/ 3673600 w 7352045"/>
              <a:gd name="connsiteY5" fmla="*/ 4708277 h 4792533"/>
              <a:gd name="connsiteX6" fmla="*/ 378043 w 7352045"/>
              <a:gd name="connsiteY6" fmla="*/ 4618683 h 4792533"/>
              <a:gd name="connsiteX7" fmla="*/ 288387 w 7352045"/>
              <a:gd name="connsiteY7" fmla="*/ 277514 h 4792533"/>
              <a:gd name="connsiteX0" fmla="*/ 288387 w 7359852"/>
              <a:gd name="connsiteY0" fmla="*/ 305640 h 4820659"/>
              <a:gd name="connsiteX1" fmla="*/ 3472517 w 7359852"/>
              <a:gd name="connsiteY1" fmla="*/ 122071 h 4820659"/>
              <a:gd name="connsiteX2" fmla="*/ 6944999 w 7359852"/>
              <a:gd name="connsiteY2" fmla="*/ 151735 h 4820659"/>
              <a:gd name="connsiteX3" fmla="*/ 7346014 w 7359852"/>
              <a:gd name="connsiteY3" fmla="*/ 2513903 h 4820659"/>
              <a:gd name="connsiteX4" fmla="*/ 7032687 w 7359852"/>
              <a:gd name="connsiteY4" fmla="*/ 4643527 h 4820659"/>
              <a:gd name="connsiteX5" fmla="*/ 3673600 w 7359852"/>
              <a:gd name="connsiteY5" fmla="*/ 4736403 h 4820659"/>
              <a:gd name="connsiteX6" fmla="*/ 378043 w 7359852"/>
              <a:gd name="connsiteY6" fmla="*/ 4646809 h 4820659"/>
              <a:gd name="connsiteX7" fmla="*/ 288387 w 7359852"/>
              <a:gd name="connsiteY7" fmla="*/ 305640 h 4820659"/>
              <a:gd name="connsiteX0" fmla="*/ 288387 w 7374282"/>
              <a:gd name="connsiteY0" fmla="*/ 274517 h 4789536"/>
              <a:gd name="connsiteX1" fmla="*/ 3472517 w 7374282"/>
              <a:gd name="connsiteY1" fmla="*/ 90948 h 4789536"/>
              <a:gd name="connsiteX2" fmla="*/ 6997915 w 7374282"/>
              <a:gd name="connsiteY2" fmla="*/ 205279 h 4789536"/>
              <a:gd name="connsiteX3" fmla="*/ 7346014 w 7374282"/>
              <a:gd name="connsiteY3" fmla="*/ 2482780 h 4789536"/>
              <a:gd name="connsiteX4" fmla="*/ 7032687 w 7374282"/>
              <a:gd name="connsiteY4" fmla="*/ 4612404 h 4789536"/>
              <a:gd name="connsiteX5" fmla="*/ 3673600 w 7374282"/>
              <a:gd name="connsiteY5" fmla="*/ 4705280 h 4789536"/>
              <a:gd name="connsiteX6" fmla="*/ 378043 w 7374282"/>
              <a:gd name="connsiteY6" fmla="*/ 4615686 h 4789536"/>
              <a:gd name="connsiteX7" fmla="*/ 288387 w 7374282"/>
              <a:gd name="connsiteY7" fmla="*/ 274517 h 4789536"/>
              <a:gd name="connsiteX0" fmla="*/ 350887 w 7436782"/>
              <a:gd name="connsiteY0" fmla="*/ 249702 h 4764721"/>
              <a:gd name="connsiteX1" fmla="*/ 3535017 w 7436782"/>
              <a:gd name="connsiteY1" fmla="*/ 66133 h 4764721"/>
              <a:gd name="connsiteX2" fmla="*/ 7060415 w 7436782"/>
              <a:gd name="connsiteY2" fmla="*/ 180464 h 4764721"/>
              <a:gd name="connsiteX3" fmla="*/ 7408514 w 7436782"/>
              <a:gd name="connsiteY3" fmla="*/ 2457965 h 4764721"/>
              <a:gd name="connsiteX4" fmla="*/ 7095187 w 7436782"/>
              <a:gd name="connsiteY4" fmla="*/ 4587589 h 4764721"/>
              <a:gd name="connsiteX5" fmla="*/ 3736100 w 7436782"/>
              <a:gd name="connsiteY5" fmla="*/ 4680465 h 4764721"/>
              <a:gd name="connsiteX6" fmla="*/ 440543 w 7436782"/>
              <a:gd name="connsiteY6" fmla="*/ 4590871 h 4764721"/>
              <a:gd name="connsiteX7" fmla="*/ 350887 w 7436782"/>
              <a:gd name="connsiteY7" fmla="*/ 249702 h 4764721"/>
              <a:gd name="connsiteX0" fmla="*/ 360242 w 7424970"/>
              <a:gd name="connsiteY0" fmla="*/ 187224 h 4776326"/>
              <a:gd name="connsiteX1" fmla="*/ 3523205 w 7424970"/>
              <a:gd name="connsiteY1" fmla="*/ 77738 h 4776326"/>
              <a:gd name="connsiteX2" fmla="*/ 7048603 w 7424970"/>
              <a:gd name="connsiteY2" fmla="*/ 192069 h 4776326"/>
              <a:gd name="connsiteX3" fmla="*/ 7396702 w 7424970"/>
              <a:gd name="connsiteY3" fmla="*/ 2469570 h 4776326"/>
              <a:gd name="connsiteX4" fmla="*/ 7083375 w 7424970"/>
              <a:gd name="connsiteY4" fmla="*/ 4599194 h 4776326"/>
              <a:gd name="connsiteX5" fmla="*/ 3724288 w 7424970"/>
              <a:gd name="connsiteY5" fmla="*/ 4692070 h 4776326"/>
              <a:gd name="connsiteX6" fmla="*/ 428731 w 7424970"/>
              <a:gd name="connsiteY6" fmla="*/ 4602476 h 4776326"/>
              <a:gd name="connsiteX7" fmla="*/ 360242 w 7424970"/>
              <a:gd name="connsiteY7" fmla="*/ 187224 h 4776326"/>
              <a:gd name="connsiteX0" fmla="*/ 356732 w 7464931"/>
              <a:gd name="connsiteY0" fmla="*/ 366775 h 4955877"/>
              <a:gd name="connsiteX1" fmla="*/ 3530279 w 7464931"/>
              <a:gd name="connsiteY1" fmla="*/ 257289 h 4955877"/>
              <a:gd name="connsiteX2" fmla="*/ 7045093 w 7464931"/>
              <a:gd name="connsiteY2" fmla="*/ 371620 h 4955877"/>
              <a:gd name="connsiteX3" fmla="*/ 7393192 w 7464931"/>
              <a:gd name="connsiteY3" fmla="*/ 2649121 h 4955877"/>
              <a:gd name="connsiteX4" fmla="*/ 7079865 w 7464931"/>
              <a:gd name="connsiteY4" fmla="*/ 4778745 h 4955877"/>
              <a:gd name="connsiteX5" fmla="*/ 3720778 w 7464931"/>
              <a:gd name="connsiteY5" fmla="*/ 4871621 h 4955877"/>
              <a:gd name="connsiteX6" fmla="*/ 425221 w 7464931"/>
              <a:gd name="connsiteY6" fmla="*/ 4782027 h 4955877"/>
              <a:gd name="connsiteX7" fmla="*/ 356732 w 7464931"/>
              <a:gd name="connsiteY7" fmla="*/ 366775 h 4955877"/>
              <a:gd name="connsiteX0" fmla="*/ 280221 w 7388420"/>
              <a:gd name="connsiteY0" fmla="*/ 206971 h 4796073"/>
              <a:gd name="connsiteX1" fmla="*/ 3453768 w 7388420"/>
              <a:gd name="connsiteY1" fmla="*/ 97485 h 4796073"/>
              <a:gd name="connsiteX2" fmla="*/ 6968582 w 7388420"/>
              <a:gd name="connsiteY2" fmla="*/ 211816 h 4796073"/>
              <a:gd name="connsiteX3" fmla="*/ 7316681 w 7388420"/>
              <a:gd name="connsiteY3" fmla="*/ 2489317 h 4796073"/>
              <a:gd name="connsiteX4" fmla="*/ 7003354 w 7388420"/>
              <a:gd name="connsiteY4" fmla="*/ 4618941 h 4796073"/>
              <a:gd name="connsiteX5" fmla="*/ 3644267 w 7388420"/>
              <a:gd name="connsiteY5" fmla="*/ 4711817 h 4796073"/>
              <a:gd name="connsiteX6" fmla="*/ 348710 w 7388420"/>
              <a:gd name="connsiteY6" fmla="*/ 4622223 h 4796073"/>
              <a:gd name="connsiteX7" fmla="*/ 280221 w 7388420"/>
              <a:gd name="connsiteY7" fmla="*/ 206971 h 4796073"/>
              <a:gd name="connsiteX0" fmla="*/ 280221 w 7322712"/>
              <a:gd name="connsiteY0" fmla="*/ 165218 h 4754320"/>
              <a:gd name="connsiteX1" fmla="*/ 3453768 w 7322712"/>
              <a:gd name="connsiteY1" fmla="*/ 55732 h 4754320"/>
              <a:gd name="connsiteX2" fmla="*/ 6968582 w 7322712"/>
              <a:gd name="connsiteY2" fmla="*/ 170063 h 4754320"/>
              <a:gd name="connsiteX3" fmla="*/ 7316681 w 7322712"/>
              <a:gd name="connsiteY3" fmla="*/ 2447564 h 4754320"/>
              <a:gd name="connsiteX4" fmla="*/ 7003354 w 7322712"/>
              <a:gd name="connsiteY4" fmla="*/ 4577188 h 4754320"/>
              <a:gd name="connsiteX5" fmla="*/ 3644267 w 7322712"/>
              <a:gd name="connsiteY5" fmla="*/ 4670064 h 4754320"/>
              <a:gd name="connsiteX6" fmla="*/ 348710 w 7322712"/>
              <a:gd name="connsiteY6" fmla="*/ 4580470 h 4754320"/>
              <a:gd name="connsiteX7" fmla="*/ 280221 w 7322712"/>
              <a:gd name="connsiteY7" fmla="*/ 165218 h 4754320"/>
              <a:gd name="connsiteX0" fmla="*/ 280221 w 7353503"/>
              <a:gd name="connsiteY0" fmla="*/ 184492 h 4773594"/>
              <a:gd name="connsiteX1" fmla="*/ 3453768 w 7353503"/>
              <a:gd name="connsiteY1" fmla="*/ 75006 h 4773594"/>
              <a:gd name="connsiteX2" fmla="*/ 6968582 w 7353503"/>
              <a:gd name="connsiteY2" fmla="*/ 189337 h 4773594"/>
              <a:gd name="connsiteX3" fmla="*/ 7316681 w 7353503"/>
              <a:gd name="connsiteY3" fmla="*/ 2466838 h 4773594"/>
              <a:gd name="connsiteX4" fmla="*/ 7003354 w 7353503"/>
              <a:gd name="connsiteY4" fmla="*/ 4596462 h 4773594"/>
              <a:gd name="connsiteX5" fmla="*/ 3644267 w 7353503"/>
              <a:gd name="connsiteY5" fmla="*/ 4689338 h 4773594"/>
              <a:gd name="connsiteX6" fmla="*/ 348710 w 7353503"/>
              <a:gd name="connsiteY6" fmla="*/ 4599744 h 4773594"/>
              <a:gd name="connsiteX7" fmla="*/ 280221 w 7353503"/>
              <a:gd name="connsiteY7" fmla="*/ 184492 h 4773594"/>
              <a:gd name="connsiteX0" fmla="*/ 280221 w 7353503"/>
              <a:gd name="connsiteY0" fmla="*/ 184492 h 4773594"/>
              <a:gd name="connsiteX1" fmla="*/ 3453768 w 7353503"/>
              <a:gd name="connsiteY1" fmla="*/ 75006 h 4773594"/>
              <a:gd name="connsiteX2" fmla="*/ 6968582 w 7353503"/>
              <a:gd name="connsiteY2" fmla="*/ 189337 h 4773594"/>
              <a:gd name="connsiteX3" fmla="*/ 7316681 w 7353503"/>
              <a:gd name="connsiteY3" fmla="*/ 2466838 h 4773594"/>
              <a:gd name="connsiteX4" fmla="*/ 7003354 w 7353503"/>
              <a:gd name="connsiteY4" fmla="*/ 4596462 h 4773594"/>
              <a:gd name="connsiteX5" fmla="*/ 3644267 w 7353503"/>
              <a:gd name="connsiteY5" fmla="*/ 4689338 h 4773594"/>
              <a:gd name="connsiteX6" fmla="*/ 348710 w 7353503"/>
              <a:gd name="connsiteY6" fmla="*/ 4599744 h 4773594"/>
              <a:gd name="connsiteX7" fmla="*/ 280221 w 7353503"/>
              <a:gd name="connsiteY7" fmla="*/ 184492 h 4773594"/>
              <a:gd name="connsiteX0" fmla="*/ 280221 w 7322712"/>
              <a:gd name="connsiteY0" fmla="*/ 184492 h 4773594"/>
              <a:gd name="connsiteX1" fmla="*/ 3453768 w 7322712"/>
              <a:gd name="connsiteY1" fmla="*/ 75006 h 4773594"/>
              <a:gd name="connsiteX2" fmla="*/ 6968582 w 7322712"/>
              <a:gd name="connsiteY2" fmla="*/ 189337 h 4773594"/>
              <a:gd name="connsiteX3" fmla="*/ 7316681 w 7322712"/>
              <a:gd name="connsiteY3" fmla="*/ 2466838 h 4773594"/>
              <a:gd name="connsiteX4" fmla="*/ 7003354 w 7322712"/>
              <a:gd name="connsiteY4" fmla="*/ 4596462 h 4773594"/>
              <a:gd name="connsiteX5" fmla="*/ 3644267 w 7322712"/>
              <a:gd name="connsiteY5" fmla="*/ 4689338 h 4773594"/>
              <a:gd name="connsiteX6" fmla="*/ 348710 w 7322712"/>
              <a:gd name="connsiteY6" fmla="*/ 4599744 h 4773594"/>
              <a:gd name="connsiteX7" fmla="*/ 280221 w 7322712"/>
              <a:gd name="connsiteY7" fmla="*/ 184492 h 4773594"/>
              <a:gd name="connsiteX0" fmla="*/ 280221 w 7322712"/>
              <a:gd name="connsiteY0" fmla="*/ 184492 h 4773594"/>
              <a:gd name="connsiteX1" fmla="*/ 3453768 w 7322712"/>
              <a:gd name="connsiteY1" fmla="*/ 75006 h 4773594"/>
              <a:gd name="connsiteX2" fmla="*/ 6968582 w 7322712"/>
              <a:gd name="connsiteY2" fmla="*/ 189337 h 4773594"/>
              <a:gd name="connsiteX3" fmla="*/ 7316681 w 7322712"/>
              <a:gd name="connsiteY3" fmla="*/ 2466838 h 4773594"/>
              <a:gd name="connsiteX4" fmla="*/ 7003354 w 7322712"/>
              <a:gd name="connsiteY4" fmla="*/ 4596462 h 4773594"/>
              <a:gd name="connsiteX5" fmla="*/ 3644267 w 7322712"/>
              <a:gd name="connsiteY5" fmla="*/ 4689338 h 4773594"/>
              <a:gd name="connsiteX6" fmla="*/ 348710 w 7322712"/>
              <a:gd name="connsiteY6" fmla="*/ 4599744 h 4773594"/>
              <a:gd name="connsiteX7" fmla="*/ 280221 w 7322712"/>
              <a:gd name="connsiteY7" fmla="*/ 184492 h 4773594"/>
              <a:gd name="connsiteX0" fmla="*/ 280221 w 7325261"/>
              <a:gd name="connsiteY0" fmla="*/ 165218 h 4754320"/>
              <a:gd name="connsiteX1" fmla="*/ 3453768 w 7325261"/>
              <a:gd name="connsiteY1" fmla="*/ 55732 h 4754320"/>
              <a:gd name="connsiteX2" fmla="*/ 7021499 w 7325261"/>
              <a:gd name="connsiteY2" fmla="*/ 212397 h 4754320"/>
              <a:gd name="connsiteX3" fmla="*/ 7316681 w 7325261"/>
              <a:gd name="connsiteY3" fmla="*/ 2447564 h 4754320"/>
              <a:gd name="connsiteX4" fmla="*/ 7003354 w 7325261"/>
              <a:gd name="connsiteY4" fmla="*/ 4577188 h 4754320"/>
              <a:gd name="connsiteX5" fmla="*/ 3644267 w 7325261"/>
              <a:gd name="connsiteY5" fmla="*/ 4670064 h 4754320"/>
              <a:gd name="connsiteX6" fmla="*/ 348710 w 7325261"/>
              <a:gd name="connsiteY6" fmla="*/ 4580470 h 4754320"/>
              <a:gd name="connsiteX7" fmla="*/ 280221 w 7325261"/>
              <a:gd name="connsiteY7" fmla="*/ 165218 h 4754320"/>
              <a:gd name="connsiteX0" fmla="*/ 280221 w 7325261"/>
              <a:gd name="connsiteY0" fmla="*/ 207690 h 4796792"/>
              <a:gd name="connsiteX1" fmla="*/ 3453768 w 7325261"/>
              <a:gd name="connsiteY1" fmla="*/ 98204 h 4796792"/>
              <a:gd name="connsiteX2" fmla="*/ 7021499 w 7325261"/>
              <a:gd name="connsiteY2" fmla="*/ 254869 h 4796792"/>
              <a:gd name="connsiteX3" fmla="*/ 7316681 w 7325261"/>
              <a:gd name="connsiteY3" fmla="*/ 2490036 h 4796792"/>
              <a:gd name="connsiteX4" fmla="*/ 7003354 w 7325261"/>
              <a:gd name="connsiteY4" fmla="*/ 4619660 h 4796792"/>
              <a:gd name="connsiteX5" fmla="*/ 3644267 w 7325261"/>
              <a:gd name="connsiteY5" fmla="*/ 4712536 h 4796792"/>
              <a:gd name="connsiteX6" fmla="*/ 348710 w 7325261"/>
              <a:gd name="connsiteY6" fmla="*/ 4622942 h 4796792"/>
              <a:gd name="connsiteX7" fmla="*/ 280221 w 7325261"/>
              <a:gd name="connsiteY7" fmla="*/ 207690 h 4796792"/>
              <a:gd name="connsiteX0" fmla="*/ 280221 w 7325261"/>
              <a:gd name="connsiteY0" fmla="*/ 207690 h 4796792"/>
              <a:gd name="connsiteX1" fmla="*/ 3453768 w 7325261"/>
              <a:gd name="connsiteY1" fmla="*/ 98204 h 4796792"/>
              <a:gd name="connsiteX2" fmla="*/ 7021499 w 7325261"/>
              <a:gd name="connsiteY2" fmla="*/ 254869 h 4796792"/>
              <a:gd name="connsiteX3" fmla="*/ 7316681 w 7325261"/>
              <a:gd name="connsiteY3" fmla="*/ 2490036 h 4796792"/>
              <a:gd name="connsiteX4" fmla="*/ 7003354 w 7325261"/>
              <a:gd name="connsiteY4" fmla="*/ 4619660 h 4796792"/>
              <a:gd name="connsiteX5" fmla="*/ 3644267 w 7325261"/>
              <a:gd name="connsiteY5" fmla="*/ 4712536 h 4796792"/>
              <a:gd name="connsiteX6" fmla="*/ 348710 w 7325261"/>
              <a:gd name="connsiteY6" fmla="*/ 4622942 h 4796792"/>
              <a:gd name="connsiteX7" fmla="*/ 280221 w 7325261"/>
              <a:gd name="connsiteY7" fmla="*/ 207690 h 4796792"/>
              <a:gd name="connsiteX0" fmla="*/ 280221 w 7325261"/>
              <a:gd name="connsiteY0" fmla="*/ 207690 h 4796792"/>
              <a:gd name="connsiteX1" fmla="*/ 3453768 w 7325261"/>
              <a:gd name="connsiteY1" fmla="*/ 98204 h 4796792"/>
              <a:gd name="connsiteX2" fmla="*/ 7021499 w 7325261"/>
              <a:gd name="connsiteY2" fmla="*/ 254869 h 4796792"/>
              <a:gd name="connsiteX3" fmla="*/ 7316681 w 7325261"/>
              <a:gd name="connsiteY3" fmla="*/ 2490036 h 4796792"/>
              <a:gd name="connsiteX4" fmla="*/ 7003354 w 7325261"/>
              <a:gd name="connsiteY4" fmla="*/ 4619660 h 4796792"/>
              <a:gd name="connsiteX5" fmla="*/ 3644267 w 7325261"/>
              <a:gd name="connsiteY5" fmla="*/ 4712536 h 4796792"/>
              <a:gd name="connsiteX6" fmla="*/ 348710 w 7325261"/>
              <a:gd name="connsiteY6" fmla="*/ 4622942 h 4796792"/>
              <a:gd name="connsiteX7" fmla="*/ 280221 w 7325261"/>
              <a:gd name="connsiteY7" fmla="*/ 207690 h 4796792"/>
              <a:gd name="connsiteX0" fmla="*/ 303529 w 7348569"/>
              <a:gd name="connsiteY0" fmla="*/ 207690 h 4796792"/>
              <a:gd name="connsiteX1" fmla="*/ 3477076 w 7348569"/>
              <a:gd name="connsiteY1" fmla="*/ 98204 h 4796792"/>
              <a:gd name="connsiteX2" fmla="*/ 7044807 w 7348569"/>
              <a:gd name="connsiteY2" fmla="*/ 254869 h 4796792"/>
              <a:gd name="connsiteX3" fmla="*/ 7339989 w 7348569"/>
              <a:gd name="connsiteY3" fmla="*/ 2490036 h 4796792"/>
              <a:gd name="connsiteX4" fmla="*/ 7026662 w 7348569"/>
              <a:gd name="connsiteY4" fmla="*/ 4619660 h 4796792"/>
              <a:gd name="connsiteX5" fmla="*/ 3667575 w 7348569"/>
              <a:gd name="connsiteY5" fmla="*/ 4712536 h 4796792"/>
              <a:gd name="connsiteX6" fmla="*/ 372018 w 7348569"/>
              <a:gd name="connsiteY6" fmla="*/ 4622942 h 4796792"/>
              <a:gd name="connsiteX7" fmla="*/ 303529 w 7348569"/>
              <a:gd name="connsiteY7" fmla="*/ 207690 h 4796792"/>
              <a:gd name="connsiteX0" fmla="*/ 303529 w 7348569"/>
              <a:gd name="connsiteY0" fmla="*/ 207690 h 4796792"/>
              <a:gd name="connsiteX1" fmla="*/ 3477076 w 7348569"/>
              <a:gd name="connsiteY1" fmla="*/ 98204 h 4796792"/>
              <a:gd name="connsiteX2" fmla="*/ 7044807 w 7348569"/>
              <a:gd name="connsiteY2" fmla="*/ 254869 h 4796792"/>
              <a:gd name="connsiteX3" fmla="*/ 7339989 w 7348569"/>
              <a:gd name="connsiteY3" fmla="*/ 2490036 h 4796792"/>
              <a:gd name="connsiteX4" fmla="*/ 7026662 w 7348569"/>
              <a:gd name="connsiteY4" fmla="*/ 4619660 h 4796792"/>
              <a:gd name="connsiteX5" fmla="*/ 3667575 w 7348569"/>
              <a:gd name="connsiteY5" fmla="*/ 4712536 h 4796792"/>
              <a:gd name="connsiteX6" fmla="*/ 372018 w 7348569"/>
              <a:gd name="connsiteY6" fmla="*/ 4622942 h 4796792"/>
              <a:gd name="connsiteX7" fmla="*/ 303529 w 7348569"/>
              <a:gd name="connsiteY7" fmla="*/ 207690 h 4796792"/>
              <a:gd name="connsiteX0" fmla="*/ 303529 w 7348569"/>
              <a:gd name="connsiteY0" fmla="*/ 207690 h 4845989"/>
              <a:gd name="connsiteX1" fmla="*/ 3477076 w 7348569"/>
              <a:gd name="connsiteY1" fmla="*/ 98204 h 4845989"/>
              <a:gd name="connsiteX2" fmla="*/ 7044807 w 7348569"/>
              <a:gd name="connsiteY2" fmla="*/ 254869 h 4845989"/>
              <a:gd name="connsiteX3" fmla="*/ 7339989 w 7348569"/>
              <a:gd name="connsiteY3" fmla="*/ 2490036 h 4845989"/>
              <a:gd name="connsiteX4" fmla="*/ 7026662 w 7348569"/>
              <a:gd name="connsiteY4" fmla="*/ 4619660 h 4845989"/>
              <a:gd name="connsiteX5" fmla="*/ 3667575 w 7348569"/>
              <a:gd name="connsiteY5" fmla="*/ 4712536 h 4845989"/>
              <a:gd name="connsiteX6" fmla="*/ 372018 w 7348569"/>
              <a:gd name="connsiteY6" fmla="*/ 4697025 h 4845989"/>
              <a:gd name="connsiteX7" fmla="*/ 303529 w 7348569"/>
              <a:gd name="connsiteY7" fmla="*/ 207690 h 4845989"/>
              <a:gd name="connsiteX0" fmla="*/ 293099 w 7338139"/>
              <a:gd name="connsiteY0" fmla="*/ 207690 h 4853564"/>
              <a:gd name="connsiteX1" fmla="*/ 3466646 w 7338139"/>
              <a:gd name="connsiteY1" fmla="*/ 98204 h 4853564"/>
              <a:gd name="connsiteX2" fmla="*/ 7034377 w 7338139"/>
              <a:gd name="connsiteY2" fmla="*/ 254869 h 4853564"/>
              <a:gd name="connsiteX3" fmla="*/ 7329559 w 7338139"/>
              <a:gd name="connsiteY3" fmla="*/ 2490036 h 4853564"/>
              <a:gd name="connsiteX4" fmla="*/ 7016232 w 7338139"/>
              <a:gd name="connsiteY4" fmla="*/ 4619660 h 4853564"/>
              <a:gd name="connsiteX5" fmla="*/ 3657145 w 7338139"/>
              <a:gd name="connsiteY5" fmla="*/ 4712536 h 4853564"/>
              <a:gd name="connsiteX6" fmla="*/ 382755 w 7338139"/>
              <a:gd name="connsiteY6" fmla="*/ 4707608 h 4853564"/>
              <a:gd name="connsiteX7" fmla="*/ 293099 w 7338139"/>
              <a:gd name="connsiteY7" fmla="*/ 207690 h 4853564"/>
              <a:gd name="connsiteX0" fmla="*/ 308884 w 7353924"/>
              <a:gd name="connsiteY0" fmla="*/ 207690 h 4824019"/>
              <a:gd name="connsiteX1" fmla="*/ 3482431 w 7353924"/>
              <a:gd name="connsiteY1" fmla="*/ 98204 h 4824019"/>
              <a:gd name="connsiteX2" fmla="*/ 7050162 w 7353924"/>
              <a:gd name="connsiteY2" fmla="*/ 254869 h 4824019"/>
              <a:gd name="connsiteX3" fmla="*/ 7345344 w 7353924"/>
              <a:gd name="connsiteY3" fmla="*/ 2490036 h 4824019"/>
              <a:gd name="connsiteX4" fmla="*/ 7032017 w 7353924"/>
              <a:gd name="connsiteY4" fmla="*/ 4619660 h 4824019"/>
              <a:gd name="connsiteX5" fmla="*/ 3672930 w 7353924"/>
              <a:gd name="connsiteY5" fmla="*/ 4712536 h 4824019"/>
              <a:gd name="connsiteX6" fmla="*/ 366790 w 7353924"/>
              <a:gd name="connsiteY6" fmla="*/ 4665275 h 4824019"/>
              <a:gd name="connsiteX7" fmla="*/ 308884 w 7353924"/>
              <a:gd name="connsiteY7" fmla="*/ 207690 h 4824019"/>
              <a:gd name="connsiteX0" fmla="*/ 308884 w 7353924"/>
              <a:gd name="connsiteY0" fmla="*/ 207690 h 4820626"/>
              <a:gd name="connsiteX1" fmla="*/ 3482431 w 7353924"/>
              <a:gd name="connsiteY1" fmla="*/ 98204 h 4820626"/>
              <a:gd name="connsiteX2" fmla="*/ 7050162 w 7353924"/>
              <a:gd name="connsiteY2" fmla="*/ 254869 h 4820626"/>
              <a:gd name="connsiteX3" fmla="*/ 7345344 w 7353924"/>
              <a:gd name="connsiteY3" fmla="*/ 2490036 h 4820626"/>
              <a:gd name="connsiteX4" fmla="*/ 7032017 w 7353924"/>
              <a:gd name="connsiteY4" fmla="*/ 4619660 h 4820626"/>
              <a:gd name="connsiteX5" fmla="*/ 3482430 w 7353924"/>
              <a:gd name="connsiteY5" fmla="*/ 4701953 h 4820626"/>
              <a:gd name="connsiteX6" fmla="*/ 366790 w 7353924"/>
              <a:gd name="connsiteY6" fmla="*/ 4665275 h 4820626"/>
              <a:gd name="connsiteX7" fmla="*/ 308884 w 7353924"/>
              <a:gd name="connsiteY7" fmla="*/ 207690 h 4820626"/>
              <a:gd name="connsiteX0" fmla="*/ 308884 w 7353924"/>
              <a:gd name="connsiteY0" fmla="*/ 207690 h 4820626"/>
              <a:gd name="connsiteX1" fmla="*/ 3482431 w 7353924"/>
              <a:gd name="connsiteY1" fmla="*/ 98204 h 4820626"/>
              <a:gd name="connsiteX2" fmla="*/ 7050162 w 7353924"/>
              <a:gd name="connsiteY2" fmla="*/ 254869 h 4820626"/>
              <a:gd name="connsiteX3" fmla="*/ 7345344 w 7353924"/>
              <a:gd name="connsiteY3" fmla="*/ 2490036 h 4820626"/>
              <a:gd name="connsiteX4" fmla="*/ 7032017 w 7353924"/>
              <a:gd name="connsiteY4" fmla="*/ 4619660 h 4820626"/>
              <a:gd name="connsiteX5" fmla="*/ 3482430 w 7353924"/>
              <a:gd name="connsiteY5" fmla="*/ 4701953 h 4820626"/>
              <a:gd name="connsiteX6" fmla="*/ 366790 w 7353924"/>
              <a:gd name="connsiteY6" fmla="*/ 4665275 h 4820626"/>
              <a:gd name="connsiteX7" fmla="*/ 308884 w 7353924"/>
              <a:gd name="connsiteY7" fmla="*/ 207690 h 4820626"/>
              <a:gd name="connsiteX0" fmla="*/ 293099 w 7338139"/>
              <a:gd name="connsiteY0" fmla="*/ 207690 h 4799498"/>
              <a:gd name="connsiteX1" fmla="*/ 3466646 w 7338139"/>
              <a:gd name="connsiteY1" fmla="*/ 98204 h 4799498"/>
              <a:gd name="connsiteX2" fmla="*/ 7034377 w 7338139"/>
              <a:gd name="connsiteY2" fmla="*/ 254869 h 4799498"/>
              <a:gd name="connsiteX3" fmla="*/ 7329559 w 7338139"/>
              <a:gd name="connsiteY3" fmla="*/ 2490036 h 4799498"/>
              <a:gd name="connsiteX4" fmla="*/ 7016232 w 7338139"/>
              <a:gd name="connsiteY4" fmla="*/ 4619660 h 4799498"/>
              <a:gd name="connsiteX5" fmla="*/ 3466645 w 7338139"/>
              <a:gd name="connsiteY5" fmla="*/ 4701953 h 4799498"/>
              <a:gd name="connsiteX6" fmla="*/ 382755 w 7338139"/>
              <a:gd name="connsiteY6" fmla="*/ 4633525 h 4799498"/>
              <a:gd name="connsiteX7" fmla="*/ 293099 w 7338139"/>
              <a:gd name="connsiteY7" fmla="*/ 207690 h 4799498"/>
              <a:gd name="connsiteX0" fmla="*/ 293099 w 7338139"/>
              <a:gd name="connsiteY0" fmla="*/ 207690 h 4767935"/>
              <a:gd name="connsiteX1" fmla="*/ 3466646 w 7338139"/>
              <a:gd name="connsiteY1" fmla="*/ 98204 h 4767935"/>
              <a:gd name="connsiteX2" fmla="*/ 7034377 w 7338139"/>
              <a:gd name="connsiteY2" fmla="*/ 254869 h 4767935"/>
              <a:gd name="connsiteX3" fmla="*/ 7329559 w 7338139"/>
              <a:gd name="connsiteY3" fmla="*/ 2490036 h 4767935"/>
              <a:gd name="connsiteX4" fmla="*/ 7016232 w 7338139"/>
              <a:gd name="connsiteY4" fmla="*/ 4619660 h 4767935"/>
              <a:gd name="connsiteX5" fmla="*/ 3466645 w 7338139"/>
              <a:gd name="connsiteY5" fmla="*/ 4701953 h 4767935"/>
              <a:gd name="connsiteX6" fmla="*/ 382755 w 7338139"/>
              <a:gd name="connsiteY6" fmla="*/ 4633525 h 4767935"/>
              <a:gd name="connsiteX7" fmla="*/ 293099 w 7338139"/>
              <a:gd name="connsiteY7" fmla="*/ 207690 h 4767935"/>
              <a:gd name="connsiteX0" fmla="*/ 293099 w 8504376"/>
              <a:gd name="connsiteY0" fmla="*/ 207690 h 4767935"/>
              <a:gd name="connsiteX1" fmla="*/ 3466646 w 8504376"/>
              <a:gd name="connsiteY1" fmla="*/ 98204 h 4767935"/>
              <a:gd name="connsiteX2" fmla="*/ 7034377 w 8504376"/>
              <a:gd name="connsiteY2" fmla="*/ 254869 h 4767935"/>
              <a:gd name="connsiteX3" fmla="*/ 8504309 w 8504376"/>
              <a:gd name="connsiteY3" fmla="*/ 2352452 h 4767935"/>
              <a:gd name="connsiteX4" fmla="*/ 7016232 w 8504376"/>
              <a:gd name="connsiteY4" fmla="*/ 4619660 h 4767935"/>
              <a:gd name="connsiteX5" fmla="*/ 3466645 w 8504376"/>
              <a:gd name="connsiteY5" fmla="*/ 4701953 h 4767935"/>
              <a:gd name="connsiteX6" fmla="*/ 382755 w 8504376"/>
              <a:gd name="connsiteY6" fmla="*/ 4633525 h 4767935"/>
              <a:gd name="connsiteX7" fmla="*/ 293099 w 8504376"/>
              <a:gd name="connsiteY7" fmla="*/ 207690 h 4767935"/>
              <a:gd name="connsiteX0" fmla="*/ 293099 w 9071700"/>
              <a:gd name="connsiteY0" fmla="*/ 214160 h 4774405"/>
              <a:gd name="connsiteX1" fmla="*/ 3466646 w 9071700"/>
              <a:gd name="connsiteY1" fmla="*/ 104674 h 4774405"/>
              <a:gd name="connsiteX2" fmla="*/ 8981710 w 9071700"/>
              <a:gd name="connsiteY2" fmla="*/ 250756 h 4774405"/>
              <a:gd name="connsiteX3" fmla="*/ 8504309 w 9071700"/>
              <a:gd name="connsiteY3" fmla="*/ 2358922 h 4774405"/>
              <a:gd name="connsiteX4" fmla="*/ 7016232 w 9071700"/>
              <a:gd name="connsiteY4" fmla="*/ 4626130 h 4774405"/>
              <a:gd name="connsiteX5" fmla="*/ 3466645 w 9071700"/>
              <a:gd name="connsiteY5" fmla="*/ 4708423 h 4774405"/>
              <a:gd name="connsiteX6" fmla="*/ 382755 w 9071700"/>
              <a:gd name="connsiteY6" fmla="*/ 4639995 h 4774405"/>
              <a:gd name="connsiteX7" fmla="*/ 293099 w 9071700"/>
              <a:gd name="connsiteY7" fmla="*/ 214160 h 4774405"/>
              <a:gd name="connsiteX0" fmla="*/ 293099 w 9071700"/>
              <a:gd name="connsiteY0" fmla="*/ 236106 h 4796351"/>
              <a:gd name="connsiteX1" fmla="*/ 4651979 w 9071700"/>
              <a:gd name="connsiteY1" fmla="*/ 73704 h 4796351"/>
              <a:gd name="connsiteX2" fmla="*/ 8981710 w 9071700"/>
              <a:gd name="connsiteY2" fmla="*/ 272702 h 4796351"/>
              <a:gd name="connsiteX3" fmla="*/ 8504309 w 9071700"/>
              <a:gd name="connsiteY3" fmla="*/ 2380868 h 4796351"/>
              <a:gd name="connsiteX4" fmla="*/ 7016232 w 9071700"/>
              <a:gd name="connsiteY4" fmla="*/ 4648076 h 4796351"/>
              <a:gd name="connsiteX5" fmla="*/ 3466645 w 9071700"/>
              <a:gd name="connsiteY5" fmla="*/ 4730369 h 4796351"/>
              <a:gd name="connsiteX6" fmla="*/ 382755 w 9071700"/>
              <a:gd name="connsiteY6" fmla="*/ 4661941 h 4796351"/>
              <a:gd name="connsiteX7" fmla="*/ 293099 w 9071700"/>
              <a:gd name="connsiteY7" fmla="*/ 236106 h 4796351"/>
              <a:gd name="connsiteX0" fmla="*/ 259540 w 9112224"/>
              <a:gd name="connsiteY0" fmla="*/ 214940 h 4796351"/>
              <a:gd name="connsiteX1" fmla="*/ 4692503 w 9112224"/>
              <a:gd name="connsiteY1" fmla="*/ 73704 h 4796351"/>
              <a:gd name="connsiteX2" fmla="*/ 9022234 w 9112224"/>
              <a:gd name="connsiteY2" fmla="*/ 272702 h 4796351"/>
              <a:gd name="connsiteX3" fmla="*/ 8544833 w 9112224"/>
              <a:gd name="connsiteY3" fmla="*/ 2380868 h 4796351"/>
              <a:gd name="connsiteX4" fmla="*/ 7056756 w 9112224"/>
              <a:gd name="connsiteY4" fmla="*/ 4648076 h 4796351"/>
              <a:gd name="connsiteX5" fmla="*/ 3507169 w 9112224"/>
              <a:gd name="connsiteY5" fmla="*/ 4730369 h 4796351"/>
              <a:gd name="connsiteX6" fmla="*/ 423279 w 9112224"/>
              <a:gd name="connsiteY6" fmla="*/ 4661941 h 4796351"/>
              <a:gd name="connsiteX7" fmla="*/ 259540 w 9112224"/>
              <a:gd name="connsiteY7" fmla="*/ 214940 h 4796351"/>
              <a:gd name="connsiteX0" fmla="*/ 259540 w 9112224"/>
              <a:gd name="connsiteY0" fmla="*/ 266659 h 4848070"/>
              <a:gd name="connsiteX1" fmla="*/ 4692503 w 9112224"/>
              <a:gd name="connsiteY1" fmla="*/ 125423 h 4848070"/>
              <a:gd name="connsiteX2" fmla="*/ 9022234 w 9112224"/>
              <a:gd name="connsiteY2" fmla="*/ 324421 h 4848070"/>
              <a:gd name="connsiteX3" fmla="*/ 8544833 w 9112224"/>
              <a:gd name="connsiteY3" fmla="*/ 2432587 h 4848070"/>
              <a:gd name="connsiteX4" fmla="*/ 7056756 w 9112224"/>
              <a:gd name="connsiteY4" fmla="*/ 4699795 h 4848070"/>
              <a:gd name="connsiteX5" fmla="*/ 3507169 w 9112224"/>
              <a:gd name="connsiteY5" fmla="*/ 4782088 h 4848070"/>
              <a:gd name="connsiteX6" fmla="*/ 423279 w 9112224"/>
              <a:gd name="connsiteY6" fmla="*/ 4713660 h 4848070"/>
              <a:gd name="connsiteX7" fmla="*/ 259540 w 9112224"/>
              <a:gd name="connsiteY7" fmla="*/ 266659 h 4848070"/>
              <a:gd name="connsiteX0" fmla="*/ 264055 w 9106156"/>
              <a:gd name="connsiteY0" fmla="*/ 287661 h 4816156"/>
              <a:gd name="connsiteX1" fmla="*/ 4686435 w 9106156"/>
              <a:gd name="connsiteY1" fmla="*/ 93509 h 4816156"/>
              <a:gd name="connsiteX2" fmla="*/ 9016166 w 9106156"/>
              <a:gd name="connsiteY2" fmla="*/ 292507 h 4816156"/>
              <a:gd name="connsiteX3" fmla="*/ 8538765 w 9106156"/>
              <a:gd name="connsiteY3" fmla="*/ 2400673 h 4816156"/>
              <a:gd name="connsiteX4" fmla="*/ 7050688 w 9106156"/>
              <a:gd name="connsiteY4" fmla="*/ 4667881 h 4816156"/>
              <a:gd name="connsiteX5" fmla="*/ 3501101 w 9106156"/>
              <a:gd name="connsiteY5" fmla="*/ 4750174 h 4816156"/>
              <a:gd name="connsiteX6" fmla="*/ 417211 w 9106156"/>
              <a:gd name="connsiteY6" fmla="*/ 4681746 h 4816156"/>
              <a:gd name="connsiteX7" fmla="*/ 264055 w 9106156"/>
              <a:gd name="connsiteY7" fmla="*/ 287661 h 4816156"/>
              <a:gd name="connsiteX0" fmla="*/ 264055 w 9106156"/>
              <a:gd name="connsiteY0" fmla="*/ 300695 h 4829190"/>
              <a:gd name="connsiteX1" fmla="*/ 4686435 w 9106156"/>
              <a:gd name="connsiteY1" fmla="*/ 106543 h 4829190"/>
              <a:gd name="connsiteX2" fmla="*/ 9016166 w 9106156"/>
              <a:gd name="connsiteY2" fmla="*/ 305541 h 4829190"/>
              <a:gd name="connsiteX3" fmla="*/ 8538765 w 9106156"/>
              <a:gd name="connsiteY3" fmla="*/ 2413707 h 4829190"/>
              <a:gd name="connsiteX4" fmla="*/ 7050688 w 9106156"/>
              <a:gd name="connsiteY4" fmla="*/ 4680915 h 4829190"/>
              <a:gd name="connsiteX5" fmla="*/ 3501101 w 9106156"/>
              <a:gd name="connsiteY5" fmla="*/ 4763208 h 4829190"/>
              <a:gd name="connsiteX6" fmla="*/ 417211 w 9106156"/>
              <a:gd name="connsiteY6" fmla="*/ 4694780 h 4829190"/>
              <a:gd name="connsiteX7" fmla="*/ 264055 w 9106156"/>
              <a:gd name="connsiteY7" fmla="*/ 300695 h 4829190"/>
              <a:gd name="connsiteX0" fmla="*/ 259540 w 9112224"/>
              <a:gd name="connsiteY0" fmla="*/ 288110 h 4848355"/>
              <a:gd name="connsiteX1" fmla="*/ 4692503 w 9112224"/>
              <a:gd name="connsiteY1" fmla="*/ 125708 h 4848355"/>
              <a:gd name="connsiteX2" fmla="*/ 9022234 w 9112224"/>
              <a:gd name="connsiteY2" fmla="*/ 324706 h 4848355"/>
              <a:gd name="connsiteX3" fmla="*/ 8544833 w 9112224"/>
              <a:gd name="connsiteY3" fmla="*/ 2432872 h 4848355"/>
              <a:gd name="connsiteX4" fmla="*/ 7056756 w 9112224"/>
              <a:gd name="connsiteY4" fmla="*/ 4700080 h 4848355"/>
              <a:gd name="connsiteX5" fmla="*/ 3507169 w 9112224"/>
              <a:gd name="connsiteY5" fmla="*/ 4782373 h 4848355"/>
              <a:gd name="connsiteX6" fmla="*/ 423279 w 9112224"/>
              <a:gd name="connsiteY6" fmla="*/ 4713945 h 4848355"/>
              <a:gd name="connsiteX7" fmla="*/ 259540 w 9112224"/>
              <a:gd name="connsiteY7" fmla="*/ 288110 h 4848355"/>
              <a:gd name="connsiteX0" fmla="*/ 268662 w 9100180"/>
              <a:gd name="connsiteY0" fmla="*/ 331357 h 4796352"/>
              <a:gd name="connsiteX1" fmla="*/ 4680459 w 9100180"/>
              <a:gd name="connsiteY1" fmla="*/ 73705 h 4796352"/>
              <a:gd name="connsiteX2" fmla="*/ 9010190 w 9100180"/>
              <a:gd name="connsiteY2" fmla="*/ 272703 h 4796352"/>
              <a:gd name="connsiteX3" fmla="*/ 8532789 w 9100180"/>
              <a:gd name="connsiteY3" fmla="*/ 2380869 h 4796352"/>
              <a:gd name="connsiteX4" fmla="*/ 7044712 w 9100180"/>
              <a:gd name="connsiteY4" fmla="*/ 4648077 h 4796352"/>
              <a:gd name="connsiteX5" fmla="*/ 3495125 w 9100180"/>
              <a:gd name="connsiteY5" fmla="*/ 4730370 h 4796352"/>
              <a:gd name="connsiteX6" fmla="*/ 411235 w 9100180"/>
              <a:gd name="connsiteY6" fmla="*/ 4661942 h 4796352"/>
              <a:gd name="connsiteX7" fmla="*/ 268662 w 9100180"/>
              <a:gd name="connsiteY7" fmla="*/ 331357 h 4796352"/>
              <a:gd name="connsiteX0" fmla="*/ 268662 w 9277116"/>
              <a:gd name="connsiteY0" fmla="*/ 331357 h 4796352"/>
              <a:gd name="connsiteX1" fmla="*/ 4680459 w 9277116"/>
              <a:gd name="connsiteY1" fmla="*/ 73705 h 4796352"/>
              <a:gd name="connsiteX2" fmla="*/ 9010190 w 9277116"/>
              <a:gd name="connsiteY2" fmla="*/ 272703 h 4796352"/>
              <a:gd name="connsiteX3" fmla="*/ 8532789 w 9277116"/>
              <a:gd name="connsiteY3" fmla="*/ 2380869 h 4796352"/>
              <a:gd name="connsiteX4" fmla="*/ 9182545 w 9277116"/>
              <a:gd name="connsiteY4" fmla="*/ 4679827 h 4796352"/>
              <a:gd name="connsiteX5" fmla="*/ 3495125 w 9277116"/>
              <a:gd name="connsiteY5" fmla="*/ 4730370 h 4796352"/>
              <a:gd name="connsiteX6" fmla="*/ 411235 w 9277116"/>
              <a:gd name="connsiteY6" fmla="*/ 4661942 h 4796352"/>
              <a:gd name="connsiteX7" fmla="*/ 268662 w 9277116"/>
              <a:gd name="connsiteY7" fmla="*/ 331357 h 4796352"/>
              <a:gd name="connsiteX0" fmla="*/ 268662 w 9486667"/>
              <a:gd name="connsiteY0" fmla="*/ 331357 h 4796352"/>
              <a:gd name="connsiteX1" fmla="*/ 4680459 w 9486667"/>
              <a:gd name="connsiteY1" fmla="*/ 73705 h 4796352"/>
              <a:gd name="connsiteX2" fmla="*/ 9010190 w 9486667"/>
              <a:gd name="connsiteY2" fmla="*/ 272703 h 4796352"/>
              <a:gd name="connsiteX3" fmla="*/ 9474705 w 9486667"/>
              <a:gd name="connsiteY3" fmla="*/ 2317369 h 4796352"/>
              <a:gd name="connsiteX4" fmla="*/ 9182545 w 9486667"/>
              <a:gd name="connsiteY4" fmla="*/ 4679827 h 4796352"/>
              <a:gd name="connsiteX5" fmla="*/ 3495125 w 9486667"/>
              <a:gd name="connsiteY5" fmla="*/ 4730370 h 4796352"/>
              <a:gd name="connsiteX6" fmla="*/ 411235 w 9486667"/>
              <a:gd name="connsiteY6" fmla="*/ 4661942 h 4796352"/>
              <a:gd name="connsiteX7" fmla="*/ 268662 w 9486667"/>
              <a:gd name="connsiteY7" fmla="*/ 331357 h 4796352"/>
              <a:gd name="connsiteX0" fmla="*/ 268662 w 9475299"/>
              <a:gd name="connsiteY0" fmla="*/ 331357 h 4805604"/>
              <a:gd name="connsiteX1" fmla="*/ 4680459 w 9475299"/>
              <a:gd name="connsiteY1" fmla="*/ 73705 h 4805604"/>
              <a:gd name="connsiteX2" fmla="*/ 9010190 w 9475299"/>
              <a:gd name="connsiteY2" fmla="*/ 272703 h 4805604"/>
              <a:gd name="connsiteX3" fmla="*/ 9474705 w 9475299"/>
              <a:gd name="connsiteY3" fmla="*/ 2317369 h 4805604"/>
              <a:gd name="connsiteX4" fmla="*/ 9087295 w 9475299"/>
              <a:gd name="connsiteY4" fmla="*/ 4700994 h 4805604"/>
              <a:gd name="connsiteX5" fmla="*/ 3495125 w 9475299"/>
              <a:gd name="connsiteY5" fmla="*/ 4730370 h 4805604"/>
              <a:gd name="connsiteX6" fmla="*/ 411235 w 9475299"/>
              <a:gd name="connsiteY6" fmla="*/ 4661942 h 4805604"/>
              <a:gd name="connsiteX7" fmla="*/ 268662 w 9475299"/>
              <a:gd name="connsiteY7" fmla="*/ 331357 h 4805604"/>
              <a:gd name="connsiteX0" fmla="*/ 268662 w 9398864"/>
              <a:gd name="connsiteY0" fmla="*/ 331357 h 4805604"/>
              <a:gd name="connsiteX1" fmla="*/ 4680459 w 9398864"/>
              <a:gd name="connsiteY1" fmla="*/ 73705 h 4805604"/>
              <a:gd name="connsiteX2" fmla="*/ 9010190 w 9398864"/>
              <a:gd name="connsiteY2" fmla="*/ 272703 h 4805604"/>
              <a:gd name="connsiteX3" fmla="*/ 9390039 w 9398864"/>
              <a:gd name="connsiteY3" fmla="*/ 2327952 h 4805604"/>
              <a:gd name="connsiteX4" fmla="*/ 9087295 w 9398864"/>
              <a:gd name="connsiteY4" fmla="*/ 4700994 h 4805604"/>
              <a:gd name="connsiteX5" fmla="*/ 3495125 w 9398864"/>
              <a:gd name="connsiteY5" fmla="*/ 4730370 h 4805604"/>
              <a:gd name="connsiteX6" fmla="*/ 411235 w 9398864"/>
              <a:gd name="connsiteY6" fmla="*/ 4661942 h 4805604"/>
              <a:gd name="connsiteX7" fmla="*/ 268662 w 9398864"/>
              <a:gd name="connsiteY7" fmla="*/ 331357 h 4805604"/>
              <a:gd name="connsiteX0" fmla="*/ 268662 w 9398864"/>
              <a:gd name="connsiteY0" fmla="*/ 329277 h 4803524"/>
              <a:gd name="connsiteX1" fmla="*/ 4680459 w 9398864"/>
              <a:gd name="connsiteY1" fmla="*/ 71625 h 4803524"/>
              <a:gd name="connsiteX2" fmla="*/ 9063106 w 9398864"/>
              <a:gd name="connsiteY2" fmla="*/ 376457 h 4803524"/>
              <a:gd name="connsiteX3" fmla="*/ 9390039 w 9398864"/>
              <a:gd name="connsiteY3" fmla="*/ 2325872 h 4803524"/>
              <a:gd name="connsiteX4" fmla="*/ 9087295 w 9398864"/>
              <a:gd name="connsiteY4" fmla="*/ 4698914 h 4803524"/>
              <a:gd name="connsiteX5" fmla="*/ 3495125 w 9398864"/>
              <a:gd name="connsiteY5" fmla="*/ 4728290 h 4803524"/>
              <a:gd name="connsiteX6" fmla="*/ 411235 w 9398864"/>
              <a:gd name="connsiteY6" fmla="*/ 4659862 h 4803524"/>
              <a:gd name="connsiteX7" fmla="*/ 268662 w 9398864"/>
              <a:gd name="connsiteY7" fmla="*/ 329277 h 4803524"/>
              <a:gd name="connsiteX0" fmla="*/ 268662 w 9398864"/>
              <a:gd name="connsiteY0" fmla="*/ 309685 h 4783932"/>
              <a:gd name="connsiteX1" fmla="*/ 4722792 w 9398864"/>
              <a:gd name="connsiteY1" fmla="*/ 94366 h 4783932"/>
              <a:gd name="connsiteX2" fmla="*/ 9063106 w 9398864"/>
              <a:gd name="connsiteY2" fmla="*/ 356865 h 4783932"/>
              <a:gd name="connsiteX3" fmla="*/ 9390039 w 9398864"/>
              <a:gd name="connsiteY3" fmla="*/ 2306280 h 4783932"/>
              <a:gd name="connsiteX4" fmla="*/ 9087295 w 9398864"/>
              <a:gd name="connsiteY4" fmla="*/ 4679322 h 4783932"/>
              <a:gd name="connsiteX5" fmla="*/ 3495125 w 9398864"/>
              <a:gd name="connsiteY5" fmla="*/ 4708698 h 4783932"/>
              <a:gd name="connsiteX6" fmla="*/ 411235 w 9398864"/>
              <a:gd name="connsiteY6" fmla="*/ 4640270 h 4783932"/>
              <a:gd name="connsiteX7" fmla="*/ 268662 w 9398864"/>
              <a:gd name="connsiteY7" fmla="*/ 309685 h 4783932"/>
              <a:gd name="connsiteX0" fmla="*/ 314333 w 9349285"/>
              <a:gd name="connsiteY0" fmla="*/ 265759 h 4856423"/>
              <a:gd name="connsiteX1" fmla="*/ 4673213 w 9349285"/>
              <a:gd name="connsiteY1" fmla="*/ 166857 h 4856423"/>
              <a:gd name="connsiteX2" fmla="*/ 9013527 w 9349285"/>
              <a:gd name="connsiteY2" fmla="*/ 429356 h 4856423"/>
              <a:gd name="connsiteX3" fmla="*/ 9340460 w 9349285"/>
              <a:gd name="connsiteY3" fmla="*/ 2378771 h 4856423"/>
              <a:gd name="connsiteX4" fmla="*/ 9037716 w 9349285"/>
              <a:gd name="connsiteY4" fmla="*/ 4751813 h 4856423"/>
              <a:gd name="connsiteX5" fmla="*/ 3445546 w 9349285"/>
              <a:gd name="connsiteY5" fmla="*/ 4781189 h 4856423"/>
              <a:gd name="connsiteX6" fmla="*/ 361656 w 9349285"/>
              <a:gd name="connsiteY6" fmla="*/ 4712761 h 4856423"/>
              <a:gd name="connsiteX7" fmla="*/ 314333 w 9349285"/>
              <a:gd name="connsiteY7" fmla="*/ 265759 h 4856423"/>
              <a:gd name="connsiteX0" fmla="*/ 314333 w 9349285"/>
              <a:gd name="connsiteY0" fmla="*/ 152086 h 4742750"/>
              <a:gd name="connsiteX1" fmla="*/ 4673213 w 9349285"/>
              <a:gd name="connsiteY1" fmla="*/ 53184 h 4742750"/>
              <a:gd name="connsiteX2" fmla="*/ 9013527 w 9349285"/>
              <a:gd name="connsiteY2" fmla="*/ 315683 h 4742750"/>
              <a:gd name="connsiteX3" fmla="*/ 9340460 w 9349285"/>
              <a:gd name="connsiteY3" fmla="*/ 2265098 h 4742750"/>
              <a:gd name="connsiteX4" fmla="*/ 9037716 w 9349285"/>
              <a:gd name="connsiteY4" fmla="*/ 4638140 h 4742750"/>
              <a:gd name="connsiteX5" fmla="*/ 3445546 w 9349285"/>
              <a:gd name="connsiteY5" fmla="*/ 4667516 h 4742750"/>
              <a:gd name="connsiteX6" fmla="*/ 361656 w 9349285"/>
              <a:gd name="connsiteY6" fmla="*/ 4599088 h 4742750"/>
              <a:gd name="connsiteX7" fmla="*/ 314333 w 9349285"/>
              <a:gd name="connsiteY7" fmla="*/ 152086 h 4742750"/>
              <a:gd name="connsiteX0" fmla="*/ 287946 w 9322898"/>
              <a:gd name="connsiteY0" fmla="*/ 152086 h 4742750"/>
              <a:gd name="connsiteX1" fmla="*/ 4646826 w 9322898"/>
              <a:gd name="connsiteY1" fmla="*/ 53184 h 4742750"/>
              <a:gd name="connsiteX2" fmla="*/ 8987140 w 9322898"/>
              <a:gd name="connsiteY2" fmla="*/ 315683 h 4742750"/>
              <a:gd name="connsiteX3" fmla="*/ 9314073 w 9322898"/>
              <a:gd name="connsiteY3" fmla="*/ 2265098 h 4742750"/>
              <a:gd name="connsiteX4" fmla="*/ 9011329 w 9322898"/>
              <a:gd name="connsiteY4" fmla="*/ 4638140 h 4742750"/>
              <a:gd name="connsiteX5" fmla="*/ 3419159 w 9322898"/>
              <a:gd name="connsiteY5" fmla="*/ 4667516 h 4742750"/>
              <a:gd name="connsiteX6" fmla="*/ 335269 w 9322898"/>
              <a:gd name="connsiteY6" fmla="*/ 4599088 h 4742750"/>
              <a:gd name="connsiteX7" fmla="*/ 287946 w 9322898"/>
              <a:gd name="connsiteY7" fmla="*/ 152086 h 4742750"/>
              <a:gd name="connsiteX0" fmla="*/ 374685 w 9409637"/>
              <a:gd name="connsiteY0" fmla="*/ 152086 h 4742750"/>
              <a:gd name="connsiteX1" fmla="*/ 4733565 w 9409637"/>
              <a:gd name="connsiteY1" fmla="*/ 53184 h 4742750"/>
              <a:gd name="connsiteX2" fmla="*/ 9073879 w 9409637"/>
              <a:gd name="connsiteY2" fmla="*/ 315683 h 4742750"/>
              <a:gd name="connsiteX3" fmla="*/ 9400812 w 9409637"/>
              <a:gd name="connsiteY3" fmla="*/ 2265098 h 4742750"/>
              <a:gd name="connsiteX4" fmla="*/ 9098068 w 9409637"/>
              <a:gd name="connsiteY4" fmla="*/ 4638140 h 4742750"/>
              <a:gd name="connsiteX5" fmla="*/ 3505898 w 9409637"/>
              <a:gd name="connsiteY5" fmla="*/ 4667516 h 4742750"/>
              <a:gd name="connsiteX6" fmla="*/ 422008 w 9409637"/>
              <a:gd name="connsiteY6" fmla="*/ 4599088 h 4742750"/>
              <a:gd name="connsiteX7" fmla="*/ 374685 w 9409637"/>
              <a:gd name="connsiteY7" fmla="*/ 152086 h 4742750"/>
              <a:gd name="connsiteX0" fmla="*/ 334959 w 9369911"/>
              <a:gd name="connsiteY0" fmla="*/ 169730 h 4760394"/>
              <a:gd name="connsiteX1" fmla="*/ 4693839 w 9369911"/>
              <a:gd name="connsiteY1" fmla="*/ 70828 h 4760394"/>
              <a:gd name="connsiteX2" fmla="*/ 9034153 w 9369911"/>
              <a:gd name="connsiteY2" fmla="*/ 333327 h 4760394"/>
              <a:gd name="connsiteX3" fmla="*/ 9361086 w 9369911"/>
              <a:gd name="connsiteY3" fmla="*/ 2282742 h 4760394"/>
              <a:gd name="connsiteX4" fmla="*/ 9058342 w 9369911"/>
              <a:gd name="connsiteY4" fmla="*/ 4655784 h 4760394"/>
              <a:gd name="connsiteX5" fmla="*/ 3466172 w 9369911"/>
              <a:gd name="connsiteY5" fmla="*/ 4685160 h 4760394"/>
              <a:gd name="connsiteX6" fmla="*/ 382282 w 9369911"/>
              <a:gd name="connsiteY6" fmla="*/ 4616732 h 4760394"/>
              <a:gd name="connsiteX7" fmla="*/ 334959 w 9369911"/>
              <a:gd name="connsiteY7" fmla="*/ 169730 h 4760394"/>
              <a:gd name="connsiteX0" fmla="*/ 447445 w 9482397"/>
              <a:gd name="connsiteY0" fmla="*/ 365090 h 4955754"/>
              <a:gd name="connsiteX1" fmla="*/ 4806325 w 9482397"/>
              <a:gd name="connsiteY1" fmla="*/ 266188 h 4955754"/>
              <a:gd name="connsiteX2" fmla="*/ 9146639 w 9482397"/>
              <a:gd name="connsiteY2" fmla="*/ 528687 h 4955754"/>
              <a:gd name="connsiteX3" fmla="*/ 9473572 w 9482397"/>
              <a:gd name="connsiteY3" fmla="*/ 2478102 h 4955754"/>
              <a:gd name="connsiteX4" fmla="*/ 9170828 w 9482397"/>
              <a:gd name="connsiteY4" fmla="*/ 4851144 h 4955754"/>
              <a:gd name="connsiteX5" fmla="*/ 3578658 w 9482397"/>
              <a:gd name="connsiteY5" fmla="*/ 4880520 h 4955754"/>
              <a:gd name="connsiteX6" fmla="*/ 494768 w 9482397"/>
              <a:gd name="connsiteY6" fmla="*/ 4812092 h 4955754"/>
              <a:gd name="connsiteX7" fmla="*/ 447445 w 9482397"/>
              <a:gd name="connsiteY7" fmla="*/ 365090 h 4955754"/>
              <a:gd name="connsiteX0" fmla="*/ 403589 w 9438541"/>
              <a:gd name="connsiteY0" fmla="*/ 371319 h 5010342"/>
              <a:gd name="connsiteX1" fmla="*/ 4762469 w 9438541"/>
              <a:gd name="connsiteY1" fmla="*/ 272417 h 5010342"/>
              <a:gd name="connsiteX2" fmla="*/ 9102783 w 9438541"/>
              <a:gd name="connsiteY2" fmla="*/ 534916 h 5010342"/>
              <a:gd name="connsiteX3" fmla="*/ 9429716 w 9438541"/>
              <a:gd name="connsiteY3" fmla="*/ 2484331 h 5010342"/>
              <a:gd name="connsiteX4" fmla="*/ 9126972 w 9438541"/>
              <a:gd name="connsiteY4" fmla="*/ 4857373 h 5010342"/>
              <a:gd name="connsiteX5" fmla="*/ 3534802 w 9438541"/>
              <a:gd name="connsiteY5" fmla="*/ 4886749 h 5010342"/>
              <a:gd name="connsiteX6" fmla="*/ 546162 w 9438541"/>
              <a:gd name="connsiteY6" fmla="*/ 4902988 h 5010342"/>
              <a:gd name="connsiteX7" fmla="*/ 403589 w 9438541"/>
              <a:gd name="connsiteY7" fmla="*/ 371319 h 5010342"/>
              <a:gd name="connsiteX0" fmla="*/ 451718 w 9486670"/>
              <a:gd name="connsiteY0" fmla="*/ 194998 h 4904702"/>
              <a:gd name="connsiteX1" fmla="*/ 4810598 w 9486670"/>
              <a:gd name="connsiteY1" fmla="*/ 96096 h 4904702"/>
              <a:gd name="connsiteX2" fmla="*/ 9150912 w 9486670"/>
              <a:gd name="connsiteY2" fmla="*/ 358595 h 4904702"/>
              <a:gd name="connsiteX3" fmla="*/ 9477845 w 9486670"/>
              <a:gd name="connsiteY3" fmla="*/ 2308010 h 4904702"/>
              <a:gd name="connsiteX4" fmla="*/ 9175101 w 9486670"/>
              <a:gd name="connsiteY4" fmla="*/ 4681052 h 4904702"/>
              <a:gd name="connsiteX5" fmla="*/ 3582931 w 9486670"/>
              <a:gd name="connsiteY5" fmla="*/ 4710428 h 4904702"/>
              <a:gd name="connsiteX6" fmla="*/ 594291 w 9486670"/>
              <a:gd name="connsiteY6" fmla="*/ 4726667 h 4904702"/>
              <a:gd name="connsiteX7" fmla="*/ 153607 w 9486670"/>
              <a:gd name="connsiteY7" fmla="*/ 2309968 h 4904702"/>
              <a:gd name="connsiteX8" fmla="*/ 451718 w 9486670"/>
              <a:gd name="connsiteY8" fmla="*/ 194998 h 4904702"/>
              <a:gd name="connsiteX0" fmla="*/ 451718 w 9486670"/>
              <a:gd name="connsiteY0" fmla="*/ 194998 h 4899393"/>
              <a:gd name="connsiteX1" fmla="*/ 4810598 w 9486670"/>
              <a:gd name="connsiteY1" fmla="*/ 96096 h 4899393"/>
              <a:gd name="connsiteX2" fmla="*/ 9150912 w 9486670"/>
              <a:gd name="connsiteY2" fmla="*/ 358595 h 4899393"/>
              <a:gd name="connsiteX3" fmla="*/ 9477845 w 9486670"/>
              <a:gd name="connsiteY3" fmla="*/ 2308010 h 4899393"/>
              <a:gd name="connsiteX4" fmla="*/ 9175101 w 9486670"/>
              <a:gd name="connsiteY4" fmla="*/ 4681052 h 4899393"/>
              <a:gd name="connsiteX5" fmla="*/ 4429597 w 9486670"/>
              <a:gd name="connsiteY5" fmla="*/ 4689262 h 4899393"/>
              <a:gd name="connsiteX6" fmla="*/ 594291 w 9486670"/>
              <a:gd name="connsiteY6" fmla="*/ 4726667 h 4899393"/>
              <a:gd name="connsiteX7" fmla="*/ 153607 w 9486670"/>
              <a:gd name="connsiteY7" fmla="*/ 2309968 h 4899393"/>
              <a:gd name="connsiteX8" fmla="*/ 451718 w 9486670"/>
              <a:gd name="connsiteY8" fmla="*/ 194998 h 4899393"/>
              <a:gd name="connsiteX0" fmla="*/ 451718 w 9486670"/>
              <a:gd name="connsiteY0" fmla="*/ 194998 h 4830807"/>
              <a:gd name="connsiteX1" fmla="*/ 4810598 w 9486670"/>
              <a:gd name="connsiteY1" fmla="*/ 96096 h 4830807"/>
              <a:gd name="connsiteX2" fmla="*/ 9150912 w 9486670"/>
              <a:gd name="connsiteY2" fmla="*/ 358595 h 4830807"/>
              <a:gd name="connsiteX3" fmla="*/ 9477845 w 9486670"/>
              <a:gd name="connsiteY3" fmla="*/ 2308010 h 4830807"/>
              <a:gd name="connsiteX4" fmla="*/ 9175101 w 9486670"/>
              <a:gd name="connsiteY4" fmla="*/ 4681052 h 4830807"/>
              <a:gd name="connsiteX5" fmla="*/ 4429597 w 9486670"/>
              <a:gd name="connsiteY5" fmla="*/ 4689262 h 4830807"/>
              <a:gd name="connsiteX6" fmla="*/ 604874 w 9486670"/>
              <a:gd name="connsiteY6" fmla="*/ 4631417 h 4830807"/>
              <a:gd name="connsiteX7" fmla="*/ 153607 w 9486670"/>
              <a:gd name="connsiteY7" fmla="*/ 2309968 h 4830807"/>
              <a:gd name="connsiteX8" fmla="*/ 451718 w 9486670"/>
              <a:gd name="connsiteY8" fmla="*/ 194998 h 4830807"/>
              <a:gd name="connsiteX0" fmla="*/ 451718 w 9486670"/>
              <a:gd name="connsiteY0" fmla="*/ 194998 h 4830807"/>
              <a:gd name="connsiteX1" fmla="*/ 4810598 w 9486670"/>
              <a:gd name="connsiteY1" fmla="*/ 96096 h 4830807"/>
              <a:gd name="connsiteX2" fmla="*/ 9150912 w 9486670"/>
              <a:gd name="connsiteY2" fmla="*/ 358595 h 4830807"/>
              <a:gd name="connsiteX3" fmla="*/ 9477845 w 9486670"/>
              <a:gd name="connsiteY3" fmla="*/ 2308010 h 4830807"/>
              <a:gd name="connsiteX4" fmla="*/ 9175101 w 9486670"/>
              <a:gd name="connsiteY4" fmla="*/ 4681052 h 4830807"/>
              <a:gd name="connsiteX5" fmla="*/ 4429597 w 9486670"/>
              <a:gd name="connsiteY5" fmla="*/ 4689262 h 4830807"/>
              <a:gd name="connsiteX6" fmla="*/ 541374 w 9486670"/>
              <a:gd name="connsiteY6" fmla="*/ 4631417 h 4830807"/>
              <a:gd name="connsiteX7" fmla="*/ 153607 w 9486670"/>
              <a:gd name="connsiteY7" fmla="*/ 2309968 h 4830807"/>
              <a:gd name="connsiteX8" fmla="*/ 451718 w 9486670"/>
              <a:gd name="connsiteY8" fmla="*/ 194998 h 4830807"/>
              <a:gd name="connsiteX0" fmla="*/ 451718 w 9486670"/>
              <a:gd name="connsiteY0" fmla="*/ 194998 h 4780060"/>
              <a:gd name="connsiteX1" fmla="*/ 4810598 w 9486670"/>
              <a:gd name="connsiteY1" fmla="*/ 96096 h 4780060"/>
              <a:gd name="connsiteX2" fmla="*/ 9150912 w 9486670"/>
              <a:gd name="connsiteY2" fmla="*/ 358595 h 4780060"/>
              <a:gd name="connsiteX3" fmla="*/ 9477845 w 9486670"/>
              <a:gd name="connsiteY3" fmla="*/ 2308010 h 4780060"/>
              <a:gd name="connsiteX4" fmla="*/ 9175101 w 9486670"/>
              <a:gd name="connsiteY4" fmla="*/ 4681052 h 4780060"/>
              <a:gd name="connsiteX5" fmla="*/ 4429597 w 9486670"/>
              <a:gd name="connsiteY5" fmla="*/ 4689262 h 4780060"/>
              <a:gd name="connsiteX6" fmla="*/ 541374 w 9486670"/>
              <a:gd name="connsiteY6" fmla="*/ 4631417 h 4780060"/>
              <a:gd name="connsiteX7" fmla="*/ 153607 w 9486670"/>
              <a:gd name="connsiteY7" fmla="*/ 2309968 h 4780060"/>
              <a:gd name="connsiteX8" fmla="*/ 451718 w 9486670"/>
              <a:gd name="connsiteY8" fmla="*/ 194998 h 4780060"/>
              <a:gd name="connsiteX0" fmla="*/ 451718 w 9486670"/>
              <a:gd name="connsiteY0" fmla="*/ 194998 h 4802009"/>
              <a:gd name="connsiteX1" fmla="*/ 4810598 w 9486670"/>
              <a:gd name="connsiteY1" fmla="*/ 96096 h 4802009"/>
              <a:gd name="connsiteX2" fmla="*/ 9150912 w 9486670"/>
              <a:gd name="connsiteY2" fmla="*/ 358595 h 4802009"/>
              <a:gd name="connsiteX3" fmla="*/ 9477845 w 9486670"/>
              <a:gd name="connsiteY3" fmla="*/ 2308010 h 4802009"/>
              <a:gd name="connsiteX4" fmla="*/ 9175101 w 9486670"/>
              <a:gd name="connsiteY4" fmla="*/ 4681052 h 4802009"/>
              <a:gd name="connsiteX5" fmla="*/ 4366097 w 9486670"/>
              <a:gd name="connsiteY5" fmla="*/ 4752762 h 4802009"/>
              <a:gd name="connsiteX6" fmla="*/ 541374 w 9486670"/>
              <a:gd name="connsiteY6" fmla="*/ 4631417 h 4802009"/>
              <a:gd name="connsiteX7" fmla="*/ 153607 w 9486670"/>
              <a:gd name="connsiteY7" fmla="*/ 2309968 h 4802009"/>
              <a:gd name="connsiteX8" fmla="*/ 451718 w 9486670"/>
              <a:gd name="connsiteY8" fmla="*/ 194998 h 4802009"/>
              <a:gd name="connsiteX0" fmla="*/ 451718 w 9486670"/>
              <a:gd name="connsiteY0" fmla="*/ 194998 h 4802009"/>
              <a:gd name="connsiteX1" fmla="*/ 4810598 w 9486670"/>
              <a:gd name="connsiteY1" fmla="*/ 96096 h 4802009"/>
              <a:gd name="connsiteX2" fmla="*/ 9150912 w 9486670"/>
              <a:gd name="connsiteY2" fmla="*/ 358595 h 4802009"/>
              <a:gd name="connsiteX3" fmla="*/ 9477845 w 9486670"/>
              <a:gd name="connsiteY3" fmla="*/ 2435010 h 4802009"/>
              <a:gd name="connsiteX4" fmla="*/ 9175101 w 9486670"/>
              <a:gd name="connsiteY4" fmla="*/ 4681052 h 4802009"/>
              <a:gd name="connsiteX5" fmla="*/ 4366097 w 9486670"/>
              <a:gd name="connsiteY5" fmla="*/ 4752762 h 4802009"/>
              <a:gd name="connsiteX6" fmla="*/ 541374 w 9486670"/>
              <a:gd name="connsiteY6" fmla="*/ 4631417 h 4802009"/>
              <a:gd name="connsiteX7" fmla="*/ 153607 w 9486670"/>
              <a:gd name="connsiteY7" fmla="*/ 2309968 h 4802009"/>
              <a:gd name="connsiteX8" fmla="*/ 451718 w 9486670"/>
              <a:gd name="connsiteY8" fmla="*/ 194998 h 4802009"/>
              <a:gd name="connsiteX0" fmla="*/ 451718 w 9482103"/>
              <a:gd name="connsiteY0" fmla="*/ 194998 h 4805940"/>
              <a:gd name="connsiteX1" fmla="*/ 4810598 w 9482103"/>
              <a:gd name="connsiteY1" fmla="*/ 96096 h 4805940"/>
              <a:gd name="connsiteX2" fmla="*/ 9150912 w 9482103"/>
              <a:gd name="connsiteY2" fmla="*/ 358595 h 4805940"/>
              <a:gd name="connsiteX3" fmla="*/ 9477845 w 9482103"/>
              <a:gd name="connsiteY3" fmla="*/ 2435010 h 4805940"/>
              <a:gd name="connsiteX4" fmla="*/ 9090435 w 9482103"/>
              <a:gd name="connsiteY4" fmla="*/ 4691636 h 4805940"/>
              <a:gd name="connsiteX5" fmla="*/ 4366097 w 9482103"/>
              <a:gd name="connsiteY5" fmla="*/ 4752762 h 4805940"/>
              <a:gd name="connsiteX6" fmla="*/ 541374 w 9482103"/>
              <a:gd name="connsiteY6" fmla="*/ 4631417 h 4805940"/>
              <a:gd name="connsiteX7" fmla="*/ 153607 w 9482103"/>
              <a:gd name="connsiteY7" fmla="*/ 2309968 h 4805940"/>
              <a:gd name="connsiteX8" fmla="*/ 451718 w 9482103"/>
              <a:gd name="connsiteY8" fmla="*/ 194998 h 4805940"/>
              <a:gd name="connsiteX0" fmla="*/ 320624 w 9351009"/>
              <a:gd name="connsiteY0" fmla="*/ 188472 h 4799414"/>
              <a:gd name="connsiteX1" fmla="*/ 4679504 w 9351009"/>
              <a:gd name="connsiteY1" fmla="*/ 89570 h 4799414"/>
              <a:gd name="connsiteX2" fmla="*/ 9019818 w 9351009"/>
              <a:gd name="connsiteY2" fmla="*/ 352069 h 4799414"/>
              <a:gd name="connsiteX3" fmla="*/ 9346751 w 9351009"/>
              <a:gd name="connsiteY3" fmla="*/ 2428484 h 4799414"/>
              <a:gd name="connsiteX4" fmla="*/ 8959341 w 9351009"/>
              <a:gd name="connsiteY4" fmla="*/ 4685110 h 4799414"/>
              <a:gd name="connsiteX5" fmla="*/ 4235003 w 9351009"/>
              <a:gd name="connsiteY5" fmla="*/ 4746236 h 4799414"/>
              <a:gd name="connsiteX6" fmla="*/ 410280 w 9351009"/>
              <a:gd name="connsiteY6" fmla="*/ 4624891 h 4799414"/>
              <a:gd name="connsiteX7" fmla="*/ 22513 w 9351009"/>
              <a:gd name="connsiteY7" fmla="*/ 2303442 h 4799414"/>
              <a:gd name="connsiteX8" fmla="*/ 320624 w 9351009"/>
              <a:gd name="connsiteY8" fmla="*/ 188472 h 4799414"/>
              <a:gd name="connsiteX0" fmla="*/ 320624 w 9351009"/>
              <a:gd name="connsiteY0" fmla="*/ 161603 h 4772545"/>
              <a:gd name="connsiteX1" fmla="*/ 4679504 w 9351009"/>
              <a:gd name="connsiteY1" fmla="*/ 62701 h 4772545"/>
              <a:gd name="connsiteX2" fmla="*/ 9019818 w 9351009"/>
              <a:gd name="connsiteY2" fmla="*/ 325200 h 4772545"/>
              <a:gd name="connsiteX3" fmla="*/ 9346751 w 9351009"/>
              <a:gd name="connsiteY3" fmla="*/ 2401615 h 4772545"/>
              <a:gd name="connsiteX4" fmla="*/ 8959341 w 9351009"/>
              <a:gd name="connsiteY4" fmla="*/ 4658241 h 4772545"/>
              <a:gd name="connsiteX5" fmla="*/ 4235003 w 9351009"/>
              <a:gd name="connsiteY5" fmla="*/ 4719367 h 4772545"/>
              <a:gd name="connsiteX6" fmla="*/ 410280 w 9351009"/>
              <a:gd name="connsiteY6" fmla="*/ 4598022 h 4772545"/>
              <a:gd name="connsiteX7" fmla="*/ 22513 w 9351009"/>
              <a:gd name="connsiteY7" fmla="*/ 2276573 h 4772545"/>
              <a:gd name="connsiteX8" fmla="*/ 320624 w 9351009"/>
              <a:gd name="connsiteY8" fmla="*/ 161603 h 4772545"/>
              <a:gd name="connsiteX0" fmla="*/ 362957 w 9351009"/>
              <a:gd name="connsiteY0" fmla="*/ 149775 h 4792467"/>
              <a:gd name="connsiteX1" fmla="*/ 4679504 w 9351009"/>
              <a:gd name="connsiteY1" fmla="*/ 82623 h 4792467"/>
              <a:gd name="connsiteX2" fmla="*/ 9019818 w 9351009"/>
              <a:gd name="connsiteY2" fmla="*/ 345122 h 4792467"/>
              <a:gd name="connsiteX3" fmla="*/ 9346751 w 9351009"/>
              <a:gd name="connsiteY3" fmla="*/ 2421537 h 4792467"/>
              <a:gd name="connsiteX4" fmla="*/ 8959341 w 9351009"/>
              <a:gd name="connsiteY4" fmla="*/ 4678163 h 4792467"/>
              <a:gd name="connsiteX5" fmla="*/ 4235003 w 9351009"/>
              <a:gd name="connsiteY5" fmla="*/ 4739289 h 4792467"/>
              <a:gd name="connsiteX6" fmla="*/ 410280 w 9351009"/>
              <a:gd name="connsiteY6" fmla="*/ 4617944 h 4792467"/>
              <a:gd name="connsiteX7" fmla="*/ 22513 w 9351009"/>
              <a:gd name="connsiteY7" fmla="*/ 2296495 h 4792467"/>
              <a:gd name="connsiteX8" fmla="*/ 362957 w 9351009"/>
              <a:gd name="connsiteY8" fmla="*/ 149775 h 4792467"/>
              <a:gd name="connsiteX0" fmla="*/ 362957 w 9348535"/>
              <a:gd name="connsiteY0" fmla="*/ 149775 h 4792467"/>
              <a:gd name="connsiteX1" fmla="*/ 4679504 w 9348535"/>
              <a:gd name="connsiteY1" fmla="*/ 82623 h 4792467"/>
              <a:gd name="connsiteX2" fmla="*/ 8977484 w 9348535"/>
              <a:gd name="connsiteY2" fmla="*/ 271038 h 4792467"/>
              <a:gd name="connsiteX3" fmla="*/ 9346751 w 9348535"/>
              <a:gd name="connsiteY3" fmla="*/ 2421537 h 4792467"/>
              <a:gd name="connsiteX4" fmla="*/ 8959341 w 9348535"/>
              <a:gd name="connsiteY4" fmla="*/ 4678163 h 4792467"/>
              <a:gd name="connsiteX5" fmla="*/ 4235003 w 9348535"/>
              <a:gd name="connsiteY5" fmla="*/ 4739289 h 4792467"/>
              <a:gd name="connsiteX6" fmla="*/ 410280 w 9348535"/>
              <a:gd name="connsiteY6" fmla="*/ 4617944 h 4792467"/>
              <a:gd name="connsiteX7" fmla="*/ 22513 w 9348535"/>
              <a:gd name="connsiteY7" fmla="*/ 2296495 h 4792467"/>
              <a:gd name="connsiteX8" fmla="*/ 362957 w 9348535"/>
              <a:gd name="connsiteY8" fmla="*/ 149775 h 4792467"/>
              <a:gd name="connsiteX0" fmla="*/ 494011 w 9479589"/>
              <a:gd name="connsiteY0" fmla="*/ 191062 h 4833754"/>
              <a:gd name="connsiteX1" fmla="*/ 4810558 w 9479589"/>
              <a:gd name="connsiteY1" fmla="*/ 123910 h 4833754"/>
              <a:gd name="connsiteX2" fmla="*/ 9108538 w 9479589"/>
              <a:gd name="connsiteY2" fmla="*/ 312325 h 4833754"/>
              <a:gd name="connsiteX3" fmla="*/ 9477805 w 9479589"/>
              <a:gd name="connsiteY3" fmla="*/ 2462824 h 4833754"/>
              <a:gd name="connsiteX4" fmla="*/ 9090395 w 9479589"/>
              <a:gd name="connsiteY4" fmla="*/ 4719450 h 4833754"/>
              <a:gd name="connsiteX5" fmla="*/ 4366057 w 9479589"/>
              <a:gd name="connsiteY5" fmla="*/ 4780576 h 4833754"/>
              <a:gd name="connsiteX6" fmla="*/ 541334 w 9479589"/>
              <a:gd name="connsiteY6" fmla="*/ 4659231 h 4833754"/>
              <a:gd name="connsiteX7" fmla="*/ 111234 w 9479589"/>
              <a:gd name="connsiteY7" fmla="*/ 2433032 h 4833754"/>
              <a:gd name="connsiteX8" fmla="*/ 494011 w 9479589"/>
              <a:gd name="connsiteY8" fmla="*/ 191062 h 4833754"/>
              <a:gd name="connsiteX0" fmla="*/ 400619 w 9386197"/>
              <a:gd name="connsiteY0" fmla="*/ 241270 h 4883962"/>
              <a:gd name="connsiteX1" fmla="*/ 4717166 w 9386197"/>
              <a:gd name="connsiteY1" fmla="*/ 174118 h 4883962"/>
              <a:gd name="connsiteX2" fmla="*/ 9015146 w 9386197"/>
              <a:gd name="connsiteY2" fmla="*/ 362533 h 4883962"/>
              <a:gd name="connsiteX3" fmla="*/ 9384413 w 9386197"/>
              <a:gd name="connsiteY3" fmla="*/ 2513032 h 4883962"/>
              <a:gd name="connsiteX4" fmla="*/ 8997003 w 9386197"/>
              <a:gd name="connsiteY4" fmla="*/ 4769658 h 4883962"/>
              <a:gd name="connsiteX5" fmla="*/ 4272665 w 9386197"/>
              <a:gd name="connsiteY5" fmla="*/ 4830784 h 4883962"/>
              <a:gd name="connsiteX6" fmla="*/ 447942 w 9386197"/>
              <a:gd name="connsiteY6" fmla="*/ 4709439 h 4883962"/>
              <a:gd name="connsiteX7" fmla="*/ 17842 w 9386197"/>
              <a:gd name="connsiteY7" fmla="*/ 2483240 h 4883962"/>
              <a:gd name="connsiteX8" fmla="*/ 400619 w 9386197"/>
              <a:gd name="connsiteY8" fmla="*/ 241270 h 4883962"/>
              <a:gd name="connsiteX0" fmla="*/ 405500 w 9391078"/>
              <a:gd name="connsiteY0" fmla="*/ 176143 h 4818835"/>
              <a:gd name="connsiteX1" fmla="*/ 4722047 w 9391078"/>
              <a:gd name="connsiteY1" fmla="*/ 108991 h 4818835"/>
              <a:gd name="connsiteX2" fmla="*/ 9020027 w 9391078"/>
              <a:gd name="connsiteY2" fmla="*/ 297406 h 4818835"/>
              <a:gd name="connsiteX3" fmla="*/ 9389294 w 9391078"/>
              <a:gd name="connsiteY3" fmla="*/ 2447905 h 4818835"/>
              <a:gd name="connsiteX4" fmla="*/ 9001884 w 9391078"/>
              <a:gd name="connsiteY4" fmla="*/ 4704531 h 4818835"/>
              <a:gd name="connsiteX5" fmla="*/ 4277546 w 9391078"/>
              <a:gd name="connsiteY5" fmla="*/ 4765657 h 4818835"/>
              <a:gd name="connsiteX6" fmla="*/ 452823 w 9391078"/>
              <a:gd name="connsiteY6" fmla="*/ 4644312 h 4818835"/>
              <a:gd name="connsiteX7" fmla="*/ 22723 w 9391078"/>
              <a:gd name="connsiteY7" fmla="*/ 2418113 h 4818835"/>
              <a:gd name="connsiteX8" fmla="*/ 405500 w 9391078"/>
              <a:gd name="connsiteY8" fmla="*/ 176143 h 4818835"/>
              <a:gd name="connsiteX0" fmla="*/ 405500 w 9391078"/>
              <a:gd name="connsiteY0" fmla="*/ 172730 h 4826006"/>
              <a:gd name="connsiteX1" fmla="*/ 4722047 w 9391078"/>
              <a:gd name="connsiteY1" fmla="*/ 116162 h 4826006"/>
              <a:gd name="connsiteX2" fmla="*/ 9020027 w 9391078"/>
              <a:gd name="connsiteY2" fmla="*/ 304577 h 4826006"/>
              <a:gd name="connsiteX3" fmla="*/ 9389294 w 9391078"/>
              <a:gd name="connsiteY3" fmla="*/ 2455076 h 4826006"/>
              <a:gd name="connsiteX4" fmla="*/ 9001884 w 9391078"/>
              <a:gd name="connsiteY4" fmla="*/ 4711702 h 4826006"/>
              <a:gd name="connsiteX5" fmla="*/ 4277546 w 9391078"/>
              <a:gd name="connsiteY5" fmla="*/ 4772828 h 4826006"/>
              <a:gd name="connsiteX6" fmla="*/ 452823 w 9391078"/>
              <a:gd name="connsiteY6" fmla="*/ 4651483 h 4826006"/>
              <a:gd name="connsiteX7" fmla="*/ 22723 w 9391078"/>
              <a:gd name="connsiteY7" fmla="*/ 2425284 h 4826006"/>
              <a:gd name="connsiteX8" fmla="*/ 405500 w 9391078"/>
              <a:gd name="connsiteY8" fmla="*/ 172730 h 4826006"/>
              <a:gd name="connsiteX0" fmla="*/ 405500 w 9391078"/>
              <a:gd name="connsiteY0" fmla="*/ 162061 h 4815337"/>
              <a:gd name="connsiteX1" fmla="*/ 4722047 w 9391078"/>
              <a:gd name="connsiteY1" fmla="*/ 105493 h 4815337"/>
              <a:gd name="connsiteX2" fmla="*/ 9020027 w 9391078"/>
              <a:gd name="connsiteY2" fmla="*/ 293908 h 4815337"/>
              <a:gd name="connsiteX3" fmla="*/ 9389294 w 9391078"/>
              <a:gd name="connsiteY3" fmla="*/ 2444407 h 4815337"/>
              <a:gd name="connsiteX4" fmla="*/ 9001884 w 9391078"/>
              <a:gd name="connsiteY4" fmla="*/ 4701033 h 4815337"/>
              <a:gd name="connsiteX5" fmla="*/ 4277546 w 9391078"/>
              <a:gd name="connsiteY5" fmla="*/ 4762159 h 4815337"/>
              <a:gd name="connsiteX6" fmla="*/ 452823 w 9391078"/>
              <a:gd name="connsiteY6" fmla="*/ 4640814 h 4815337"/>
              <a:gd name="connsiteX7" fmla="*/ 22723 w 9391078"/>
              <a:gd name="connsiteY7" fmla="*/ 2414615 h 4815337"/>
              <a:gd name="connsiteX8" fmla="*/ 405500 w 9391078"/>
              <a:gd name="connsiteY8" fmla="*/ 162061 h 4815337"/>
              <a:gd name="connsiteX0" fmla="*/ 494011 w 9479589"/>
              <a:gd name="connsiteY0" fmla="*/ 278332 h 4931608"/>
              <a:gd name="connsiteX1" fmla="*/ 4810558 w 9479589"/>
              <a:gd name="connsiteY1" fmla="*/ 10097 h 4931608"/>
              <a:gd name="connsiteX2" fmla="*/ 9108538 w 9479589"/>
              <a:gd name="connsiteY2" fmla="*/ 410179 h 4931608"/>
              <a:gd name="connsiteX3" fmla="*/ 9477805 w 9479589"/>
              <a:gd name="connsiteY3" fmla="*/ 2560678 h 4931608"/>
              <a:gd name="connsiteX4" fmla="*/ 9090395 w 9479589"/>
              <a:gd name="connsiteY4" fmla="*/ 4817304 h 4931608"/>
              <a:gd name="connsiteX5" fmla="*/ 4366057 w 9479589"/>
              <a:gd name="connsiteY5" fmla="*/ 4878430 h 4931608"/>
              <a:gd name="connsiteX6" fmla="*/ 541334 w 9479589"/>
              <a:gd name="connsiteY6" fmla="*/ 4757085 h 4931608"/>
              <a:gd name="connsiteX7" fmla="*/ 111234 w 9479589"/>
              <a:gd name="connsiteY7" fmla="*/ 2530886 h 4931608"/>
              <a:gd name="connsiteX8" fmla="*/ 494011 w 9479589"/>
              <a:gd name="connsiteY8" fmla="*/ 278332 h 4931608"/>
              <a:gd name="connsiteX0" fmla="*/ 494011 w 9478583"/>
              <a:gd name="connsiteY0" fmla="*/ 310099 h 4963375"/>
              <a:gd name="connsiteX1" fmla="*/ 4810558 w 9478583"/>
              <a:gd name="connsiteY1" fmla="*/ 41864 h 4963375"/>
              <a:gd name="connsiteX2" fmla="*/ 9045038 w 9478583"/>
              <a:gd name="connsiteY2" fmla="*/ 304362 h 4963375"/>
              <a:gd name="connsiteX3" fmla="*/ 9477805 w 9478583"/>
              <a:gd name="connsiteY3" fmla="*/ 2592445 h 4963375"/>
              <a:gd name="connsiteX4" fmla="*/ 9090395 w 9478583"/>
              <a:gd name="connsiteY4" fmla="*/ 4849071 h 4963375"/>
              <a:gd name="connsiteX5" fmla="*/ 4366057 w 9478583"/>
              <a:gd name="connsiteY5" fmla="*/ 4910197 h 4963375"/>
              <a:gd name="connsiteX6" fmla="*/ 541334 w 9478583"/>
              <a:gd name="connsiteY6" fmla="*/ 4788852 h 4963375"/>
              <a:gd name="connsiteX7" fmla="*/ 111234 w 9478583"/>
              <a:gd name="connsiteY7" fmla="*/ 2562653 h 4963375"/>
              <a:gd name="connsiteX8" fmla="*/ 494011 w 9478583"/>
              <a:gd name="connsiteY8" fmla="*/ 310099 h 4963375"/>
              <a:gd name="connsiteX0" fmla="*/ 493353 w 9477925"/>
              <a:gd name="connsiteY0" fmla="*/ 283275 h 4936551"/>
              <a:gd name="connsiteX1" fmla="*/ 4799316 w 9477925"/>
              <a:gd name="connsiteY1" fmla="*/ 67957 h 4936551"/>
              <a:gd name="connsiteX2" fmla="*/ 9044380 w 9477925"/>
              <a:gd name="connsiteY2" fmla="*/ 277538 h 4936551"/>
              <a:gd name="connsiteX3" fmla="*/ 9477147 w 9477925"/>
              <a:gd name="connsiteY3" fmla="*/ 2565621 h 4936551"/>
              <a:gd name="connsiteX4" fmla="*/ 9089737 w 9477925"/>
              <a:gd name="connsiteY4" fmla="*/ 4822247 h 4936551"/>
              <a:gd name="connsiteX5" fmla="*/ 4365399 w 9477925"/>
              <a:gd name="connsiteY5" fmla="*/ 4883373 h 4936551"/>
              <a:gd name="connsiteX6" fmla="*/ 540676 w 9477925"/>
              <a:gd name="connsiteY6" fmla="*/ 4762028 h 4936551"/>
              <a:gd name="connsiteX7" fmla="*/ 110576 w 9477925"/>
              <a:gd name="connsiteY7" fmla="*/ 2535829 h 4936551"/>
              <a:gd name="connsiteX8" fmla="*/ 493353 w 9477925"/>
              <a:gd name="connsiteY8" fmla="*/ 283275 h 4936551"/>
              <a:gd name="connsiteX0" fmla="*/ 509831 w 9462653"/>
              <a:gd name="connsiteY0" fmla="*/ 172645 h 5048171"/>
              <a:gd name="connsiteX1" fmla="*/ 4784044 w 9462653"/>
              <a:gd name="connsiteY1" fmla="*/ 179577 h 5048171"/>
              <a:gd name="connsiteX2" fmla="*/ 9029108 w 9462653"/>
              <a:gd name="connsiteY2" fmla="*/ 389158 h 5048171"/>
              <a:gd name="connsiteX3" fmla="*/ 9461875 w 9462653"/>
              <a:gd name="connsiteY3" fmla="*/ 2677241 h 5048171"/>
              <a:gd name="connsiteX4" fmla="*/ 9074465 w 9462653"/>
              <a:gd name="connsiteY4" fmla="*/ 4933867 h 5048171"/>
              <a:gd name="connsiteX5" fmla="*/ 4350127 w 9462653"/>
              <a:gd name="connsiteY5" fmla="*/ 4994993 h 5048171"/>
              <a:gd name="connsiteX6" fmla="*/ 525404 w 9462653"/>
              <a:gd name="connsiteY6" fmla="*/ 4873648 h 5048171"/>
              <a:gd name="connsiteX7" fmla="*/ 95304 w 9462653"/>
              <a:gd name="connsiteY7" fmla="*/ 2647449 h 5048171"/>
              <a:gd name="connsiteX8" fmla="*/ 509831 w 9462653"/>
              <a:gd name="connsiteY8" fmla="*/ 172645 h 5048171"/>
              <a:gd name="connsiteX0" fmla="*/ 532109 w 9484931"/>
              <a:gd name="connsiteY0" fmla="*/ 74392 h 4949918"/>
              <a:gd name="connsiteX1" fmla="*/ 4806322 w 9484931"/>
              <a:gd name="connsiteY1" fmla="*/ 81324 h 4949918"/>
              <a:gd name="connsiteX2" fmla="*/ 9051386 w 9484931"/>
              <a:gd name="connsiteY2" fmla="*/ 290905 h 4949918"/>
              <a:gd name="connsiteX3" fmla="*/ 9484153 w 9484931"/>
              <a:gd name="connsiteY3" fmla="*/ 2578988 h 4949918"/>
              <a:gd name="connsiteX4" fmla="*/ 9096743 w 9484931"/>
              <a:gd name="connsiteY4" fmla="*/ 4835614 h 4949918"/>
              <a:gd name="connsiteX5" fmla="*/ 4372405 w 9484931"/>
              <a:gd name="connsiteY5" fmla="*/ 4896740 h 4949918"/>
              <a:gd name="connsiteX6" fmla="*/ 547682 w 9484931"/>
              <a:gd name="connsiteY6" fmla="*/ 4775395 h 4949918"/>
              <a:gd name="connsiteX7" fmla="*/ 117582 w 9484931"/>
              <a:gd name="connsiteY7" fmla="*/ 2549196 h 4949918"/>
              <a:gd name="connsiteX8" fmla="*/ 532109 w 9484931"/>
              <a:gd name="connsiteY8" fmla="*/ 74392 h 4949918"/>
              <a:gd name="connsiteX0" fmla="*/ 426242 w 9379064"/>
              <a:gd name="connsiteY0" fmla="*/ 100062 h 4975588"/>
              <a:gd name="connsiteX1" fmla="*/ 4700455 w 9379064"/>
              <a:gd name="connsiteY1" fmla="*/ 106994 h 4975588"/>
              <a:gd name="connsiteX2" fmla="*/ 8945519 w 9379064"/>
              <a:gd name="connsiteY2" fmla="*/ 316575 h 4975588"/>
              <a:gd name="connsiteX3" fmla="*/ 9378286 w 9379064"/>
              <a:gd name="connsiteY3" fmla="*/ 2604658 h 4975588"/>
              <a:gd name="connsiteX4" fmla="*/ 8990876 w 9379064"/>
              <a:gd name="connsiteY4" fmla="*/ 4861284 h 4975588"/>
              <a:gd name="connsiteX5" fmla="*/ 4266538 w 9379064"/>
              <a:gd name="connsiteY5" fmla="*/ 4922410 h 4975588"/>
              <a:gd name="connsiteX6" fmla="*/ 441815 w 9379064"/>
              <a:gd name="connsiteY6" fmla="*/ 4801065 h 4975588"/>
              <a:gd name="connsiteX7" fmla="*/ 11715 w 9379064"/>
              <a:gd name="connsiteY7" fmla="*/ 2574866 h 4975588"/>
              <a:gd name="connsiteX8" fmla="*/ 426242 w 9379064"/>
              <a:gd name="connsiteY8" fmla="*/ 100062 h 4975588"/>
              <a:gd name="connsiteX0" fmla="*/ 433222 w 9386044"/>
              <a:gd name="connsiteY0" fmla="*/ 100062 h 5152458"/>
              <a:gd name="connsiteX1" fmla="*/ 4707435 w 9386044"/>
              <a:gd name="connsiteY1" fmla="*/ 106994 h 5152458"/>
              <a:gd name="connsiteX2" fmla="*/ 8952499 w 9386044"/>
              <a:gd name="connsiteY2" fmla="*/ 316575 h 5152458"/>
              <a:gd name="connsiteX3" fmla="*/ 9385266 w 9386044"/>
              <a:gd name="connsiteY3" fmla="*/ 2604658 h 5152458"/>
              <a:gd name="connsiteX4" fmla="*/ 8997856 w 9386044"/>
              <a:gd name="connsiteY4" fmla="*/ 4861284 h 5152458"/>
              <a:gd name="connsiteX5" fmla="*/ 4273518 w 9386044"/>
              <a:gd name="connsiteY5" fmla="*/ 4922410 h 5152458"/>
              <a:gd name="connsiteX6" fmla="*/ 417045 w 9386044"/>
              <a:gd name="connsiteY6" fmla="*/ 5055065 h 5152458"/>
              <a:gd name="connsiteX7" fmla="*/ 18695 w 9386044"/>
              <a:gd name="connsiteY7" fmla="*/ 2574866 h 5152458"/>
              <a:gd name="connsiteX8" fmla="*/ 433222 w 9386044"/>
              <a:gd name="connsiteY8" fmla="*/ 100062 h 5152458"/>
              <a:gd name="connsiteX0" fmla="*/ 433222 w 9386044"/>
              <a:gd name="connsiteY0" fmla="*/ 100062 h 5215884"/>
              <a:gd name="connsiteX1" fmla="*/ 4707435 w 9386044"/>
              <a:gd name="connsiteY1" fmla="*/ 106994 h 5215884"/>
              <a:gd name="connsiteX2" fmla="*/ 8952499 w 9386044"/>
              <a:gd name="connsiteY2" fmla="*/ 316575 h 5215884"/>
              <a:gd name="connsiteX3" fmla="*/ 9385266 w 9386044"/>
              <a:gd name="connsiteY3" fmla="*/ 2604658 h 5215884"/>
              <a:gd name="connsiteX4" fmla="*/ 8997856 w 9386044"/>
              <a:gd name="connsiteY4" fmla="*/ 4861284 h 5215884"/>
              <a:gd name="connsiteX5" fmla="*/ 4315851 w 9386044"/>
              <a:gd name="connsiteY5" fmla="*/ 5155243 h 5215884"/>
              <a:gd name="connsiteX6" fmla="*/ 417045 w 9386044"/>
              <a:gd name="connsiteY6" fmla="*/ 5055065 h 5215884"/>
              <a:gd name="connsiteX7" fmla="*/ 18695 w 9386044"/>
              <a:gd name="connsiteY7" fmla="*/ 2574866 h 5215884"/>
              <a:gd name="connsiteX8" fmla="*/ 433222 w 9386044"/>
              <a:gd name="connsiteY8" fmla="*/ 100062 h 5215884"/>
              <a:gd name="connsiteX0" fmla="*/ 433222 w 9386044"/>
              <a:gd name="connsiteY0" fmla="*/ 100062 h 5215884"/>
              <a:gd name="connsiteX1" fmla="*/ 4707435 w 9386044"/>
              <a:gd name="connsiteY1" fmla="*/ 106994 h 5215884"/>
              <a:gd name="connsiteX2" fmla="*/ 8952499 w 9386044"/>
              <a:gd name="connsiteY2" fmla="*/ 316575 h 5215884"/>
              <a:gd name="connsiteX3" fmla="*/ 9385266 w 9386044"/>
              <a:gd name="connsiteY3" fmla="*/ 2604658 h 5215884"/>
              <a:gd name="connsiteX4" fmla="*/ 8955523 w 9386044"/>
              <a:gd name="connsiteY4" fmla="*/ 5072951 h 5215884"/>
              <a:gd name="connsiteX5" fmla="*/ 4315851 w 9386044"/>
              <a:gd name="connsiteY5" fmla="*/ 5155243 h 5215884"/>
              <a:gd name="connsiteX6" fmla="*/ 417045 w 9386044"/>
              <a:gd name="connsiteY6" fmla="*/ 5055065 h 5215884"/>
              <a:gd name="connsiteX7" fmla="*/ 18695 w 9386044"/>
              <a:gd name="connsiteY7" fmla="*/ 2574866 h 5215884"/>
              <a:gd name="connsiteX8" fmla="*/ 433222 w 9386044"/>
              <a:gd name="connsiteY8" fmla="*/ 100062 h 5215884"/>
              <a:gd name="connsiteX0" fmla="*/ 433222 w 9375547"/>
              <a:gd name="connsiteY0" fmla="*/ 100062 h 5215884"/>
              <a:gd name="connsiteX1" fmla="*/ 4707435 w 9375547"/>
              <a:gd name="connsiteY1" fmla="*/ 106994 h 5215884"/>
              <a:gd name="connsiteX2" fmla="*/ 8952499 w 9375547"/>
              <a:gd name="connsiteY2" fmla="*/ 316575 h 5215884"/>
              <a:gd name="connsiteX3" fmla="*/ 9374682 w 9375547"/>
              <a:gd name="connsiteY3" fmla="*/ 2752824 h 5215884"/>
              <a:gd name="connsiteX4" fmla="*/ 8955523 w 9375547"/>
              <a:gd name="connsiteY4" fmla="*/ 5072951 h 5215884"/>
              <a:gd name="connsiteX5" fmla="*/ 4315851 w 9375547"/>
              <a:gd name="connsiteY5" fmla="*/ 5155243 h 5215884"/>
              <a:gd name="connsiteX6" fmla="*/ 417045 w 9375547"/>
              <a:gd name="connsiteY6" fmla="*/ 5055065 h 5215884"/>
              <a:gd name="connsiteX7" fmla="*/ 18695 w 9375547"/>
              <a:gd name="connsiteY7" fmla="*/ 2574866 h 5215884"/>
              <a:gd name="connsiteX8" fmla="*/ 433222 w 9375547"/>
              <a:gd name="connsiteY8" fmla="*/ 100062 h 5215884"/>
              <a:gd name="connsiteX0" fmla="*/ 433222 w 9375547"/>
              <a:gd name="connsiteY0" fmla="*/ 100062 h 5215884"/>
              <a:gd name="connsiteX1" fmla="*/ 4707435 w 9375547"/>
              <a:gd name="connsiteY1" fmla="*/ 106994 h 5215884"/>
              <a:gd name="connsiteX2" fmla="*/ 8952499 w 9375547"/>
              <a:gd name="connsiteY2" fmla="*/ 316575 h 5215884"/>
              <a:gd name="connsiteX3" fmla="*/ 9374682 w 9375547"/>
              <a:gd name="connsiteY3" fmla="*/ 2752824 h 5215884"/>
              <a:gd name="connsiteX4" fmla="*/ 8955523 w 9375547"/>
              <a:gd name="connsiteY4" fmla="*/ 5072951 h 5215884"/>
              <a:gd name="connsiteX5" fmla="*/ 4315851 w 9375547"/>
              <a:gd name="connsiteY5" fmla="*/ 5155243 h 5215884"/>
              <a:gd name="connsiteX6" fmla="*/ 417045 w 9375547"/>
              <a:gd name="connsiteY6" fmla="*/ 5055065 h 5215884"/>
              <a:gd name="connsiteX7" fmla="*/ 18695 w 9375547"/>
              <a:gd name="connsiteY7" fmla="*/ 2574866 h 5215884"/>
              <a:gd name="connsiteX8" fmla="*/ 433222 w 9375547"/>
              <a:gd name="connsiteY8" fmla="*/ 100062 h 5215884"/>
              <a:gd name="connsiteX0" fmla="*/ 433222 w 9375547"/>
              <a:gd name="connsiteY0" fmla="*/ 100062 h 5215884"/>
              <a:gd name="connsiteX1" fmla="*/ 4707435 w 9375547"/>
              <a:gd name="connsiteY1" fmla="*/ 106994 h 5215884"/>
              <a:gd name="connsiteX2" fmla="*/ 8952499 w 9375547"/>
              <a:gd name="connsiteY2" fmla="*/ 316575 h 5215884"/>
              <a:gd name="connsiteX3" fmla="*/ 9374682 w 9375547"/>
              <a:gd name="connsiteY3" fmla="*/ 2752824 h 5215884"/>
              <a:gd name="connsiteX4" fmla="*/ 8955523 w 9375547"/>
              <a:gd name="connsiteY4" fmla="*/ 5072951 h 5215884"/>
              <a:gd name="connsiteX5" fmla="*/ 4315851 w 9375547"/>
              <a:gd name="connsiteY5" fmla="*/ 5155243 h 5215884"/>
              <a:gd name="connsiteX6" fmla="*/ 417045 w 9375547"/>
              <a:gd name="connsiteY6" fmla="*/ 5055065 h 5215884"/>
              <a:gd name="connsiteX7" fmla="*/ 18695 w 9375547"/>
              <a:gd name="connsiteY7" fmla="*/ 2574866 h 5215884"/>
              <a:gd name="connsiteX8" fmla="*/ 433222 w 9375547"/>
              <a:gd name="connsiteY8" fmla="*/ 100062 h 5215884"/>
              <a:gd name="connsiteX0" fmla="*/ 433222 w 9378046"/>
              <a:gd name="connsiteY0" fmla="*/ 100062 h 5215884"/>
              <a:gd name="connsiteX1" fmla="*/ 4707435 w 9378046"/>
              <a:gd name="connsiteY1" fmla="*/ 106994 h 5215884"/>
              <a:gd name="connsiteX2" fmla="*/ 9037165 w 9378046"/>
              <a:gd name="connsiteY2" fmla="*/ 348325 h 5215884"/>
              <a:gd name="connsiteX3" fmla="*/ 9374682 w 9378046"/>
              <a:gd name="connsiteY3" fmla="*/ 2752824 h 5215884"/>
              <a:gd name="connsiteX4" fmla="*/ 8955523 w 9378046"/>
              <a:gd name="connsiteY4" fmla="*/ 5072951 h 5215884"/>
              <a:gd name="connsiteX5" fmla="*/ 4315851 w 9378046"/>
              <a:gd name="connsiteY5" fmla="*/ 5155243 h 5215884"/>
              <a:gd name="connsiteX6" fmla="*/ 417045 w 9378046"/>
              <a:gd name="connsiteY6" fmla="*/ 5055065 h 5215884"/>
              <a:gd name="connsiteX7" fmla="*/ 18695 w 9378046"/>
              <a:gd name="connsiteY7" fmla="*/ 2574866 h 5215884"/>
              <a:gd name="connsiteX8" fmla="*/ 433222 w 9378046"/>
              <a:gd name="connsiteY8" fmla="*/ 100062 h 5215884"/>
              <a:gd name="connsiteX0" fmla="*/ 507306 w 9378046"/>
              <a:gd name="connsiteY0" fmla="*/ 102435 h 5207674"/>
              <a:gd name="connsiteX1" fmla="*/ 4707435 w 9378046"/>
              <a:gd name="connsiteY1" fmla="*/ 98784 h 5207674"/>
              <a:gd name="connsiteX2" fmla="*/ 9037165 w 9378046"/>
              <a:gd name="connsiteY2" fmla="*/ 340115 h 5207674"/>
              <a:gd name="connsiteX3" fmla="*/ 9374682 w 9378046"/>
              <a:gd name="connsiteY3" fmla="*/ 2744614 h 5207674"/>
              <a:gd name="connsiteX4" fmla="*/ 8955523 w 9378046"/>
              <a:gd name="connsiteY4" fmla="*/ 5064741 h 5207674"/>
              <a:gd name="connsiteX5" fmla="*/ 4315851 w 9378046"/>
              <a:gd name="connsiteY5" fmla="*/ 5147033 h 5207674"/>
              <a:gd name="connsiteX6" fmla="*/ 417045 w 9378046"/>
              <a:gd name="connsiteY6" fmla="*/ 5046855 h 5207674"/>
              <a:gd name="connsiteX7" fmla="*/ 18695 w 9378046"/>
              <a:gd name="connsiteY7" fmla="*/ 2566656 h 5207674"/>
              <a:gd name="connsiteX8" fmla="*/ 507306 w 9378046"/>
              <a:gd name="connsiteY8" fmla="*/ 102435 h 5207674"/>
              <a:gd name="connsiteX0" fmla="*/ 507306 w 9378046"/>
              <a:gd name="connsiteY0" fmla="*/ 110284 h 5183773"/>
              <a:gd name="connsiteX1" fmla="*/ 4707435 w 9378046"/>
              <a:gd name="connsiteY1" fmla="*/ 74883 h 5183773"/>
              <a:gd name="connsiteX2" fmla="*/ 9037165 w 9378046"/>
              <a:gd name="connsiteY2" fmla="*/ 316214 h 5183773"/>
              <a:gd name="connsiteX3" fmla="*/ 9374682 w 9378046"/>
              <a:gd name="connsiteY3" fmla="*/ 2720713 h 5183773"/>
              <a:gd name="connsiteX4" fmla="*/ 8955523 w 9378046"/>
              <a:gd name="connsiteY4" fmla="*/ 5040840 h 5183773"/>
              <a:gd name="connsiteX5" fmla="*/ 4315851 w 9378046"/>
              <a:gd name="connsiteY5" fmla="*/ 5123132 h 5183773"/>
              <a:gd name="connsiteX6" fmla="*/ 417045 w 9378046"/>
              <a:gd name="connsiteY6" fmla="*/ 5022954 h 5183773"/>
              <a:gd name="connsiteX7" fmla="*/ 18695 w 9378046"/>
              <a:gd name="connsiteY7" fmla="*/ 2542755 h 5183773"/>
              <a:gd name="connsiteX8" fmla="*/ 507306 w 9378046"/>
              <a:gd name="connsiteY8" fmla="*/ 110284 h 5183773"/>
              <a:gd name="connsiteX0" fmla="*/ 507306 w 9378046"/>
              <a:gd name="connsiteY0" fmla="*/ 119454 h 5161193"/>
              <a:gd name="connsiteX1" fmla="*/ 4707435 w 9378046"/>
              <a:gd name="connsiteY1" fmla="*/ 52303 h 5161193"/>
              <a:gd name="connsiteX2" fmla="*/ 9037165 w 9378046"/>
              <a:gd name="connsiteY2" fmla="*/ 293634 h 5161193"/>
              <a:gd name="connsiteX3" fmla="*/ 9374682 w 9378046"/>
              <a:gd name="connsiteY3" fmla="*/ 2698133 h 5161193"/>
              <a:gd name="connsiteX4" fmla="*/ 8955523 w 9378046"/>
              <a:gd name="connsiteY4" fmla="*/ 5018260 h 5161193"/>
              <a:gd name="connsiteX5" fmla="*/ 4315851 w 9378046"/>
              <a:gd name="connsiteY5" fmla="*/ 5100552 h 5161193"/>
              <a:gd name="connsiteX6" fmla="*/ 417045 w 9378046"/>
              <a:gd name="connsiteY6" fmla="*/ 5000374 h 5161193"/>
              <a:gd name="connsiteX7" fmla="*/ 18695 w 9378046"/>
              <a:gd name="connsiteY7" fmla="*/ 2520175 h 5161193"/>
              <a:gd name="connsiteX8" fmla="*/ 507306 w 9378046"/>
              <a:gd name="connsiteY8" fmla="*/ 119454 h 5161193"/>
              <a:gd name="connsiteX0" fmla="*/ 507306 w 9378046"/>
              <a:gd name="connsiteY0" fmla="*/ 152133 h 5193872"/>
              <a:gd name="connsiteX1" fmla="*/ 4707435 w 9378046"/>
              <a:gd name="connsiteY1" fmla="*/ 84982 h 5193872"/>
              <a:gd name="connsiteX2" fmla="*/ 9037165 w 9378046"/>
              <a:gd name="connsiteY2" fmla="*/ 326313 h 5193872"/>
              <a:gd name="connsiteX3" fmla="*/ 9374682 w 9378046"/>
              <a:gd name="connsiteY3" fmla="*/ 2730812 h 5193872"/>
              <a:gd name="connsiteX4" fmla="*/ 8955523 w 9378046"/>
              <a:gd name="connsiteY4" fmla="*/ 5050939 h 5193872"/>
              <a:gd name="connsiteX5" fmla="*/ 4315851 w 9378046"/>
              <a:gd name="connsiteY5" fmla="*/ 5133231 h 5193872"/>
              <a:gd name="connsiteX6" fmla="*/ 417045 w 9378046"/>
              <a:gd name="connsiteY6" fmla="*/ 5033053 h 5193872"/>
              <a:gd name="connsiteX7" fmla="*/ 18695 w 9378046"/>
              <a:gd name="connsiteY7" fmla="*/ 2552854 h 5193872"/>
              <a:gd name="connsiteX8" fmla="*/ 507306 w 9378046"/>
              <a:gd name="connsiteY8" fmla="*/ 152133 h 5193872"/>
              <a:gd name="connsiteX0" fmla="*/ 443806 w 9378046"/>
              <a:gd name="connsiteY0" fmla="*/ 152133 h 5193872"/>
              <a:gd name="connsiteX1" fmla="*/ 4707435 w 9378046"/>
              <a:gd name="connsiteY1" fmla="*/ 84982 h 5193872"/>
              <a:gd name="connsiteX2" fmla="*/ 9037165 w 9378046"/>
              <a:gd name="connsiteY2" fmla="*/ 326313 h 5193872"/>
              <a:gd name="connsiteX3" fmla="*/ 9374682 w 9378046"/>
              <a:gd name="connsiteY3" fmla="*/ 2730812 h 5193872"/>
              <a:gd name="connsiteX4" fmla="*/ 8955523 w 9378046"/>
              <a:gd name="connsiteY4" fmla="*/ 5050939 h 5193872"/>
              <a:gd name="connsiteX5" fmla="*/ 4315851 w 9378046"/>
              <a:gd name="connsiteY5" fmla="*/ 5133231 h 5193872"/>
              <a:gd name="connsiteX6" fmla="*/ 417045 w 9378046"/>
              <a:gd name="connsiteY6" fmla="*/ 5033053 h 5193872"/>
              <a:gd name="connsiteX7" fmla="*/ 18695 w 9378046"/>
              <a:gd name="connsiteY7" fmla="*/ 2552854 h 5193872"/>
              <a:gd name="connsiteX8" fmla="*/ 443806 w 9378046"/>
              <a:gd name="connsiteY8" fmla="*/ 152133 h 5193872"/>
              <a:gd name="connsiteX0" fmla="*/ 432834 w 9367074"/>
              <a:gd name="connsiteY0" fmla="*/ 152133 h 5182478"/>
              <a:gd name="connsiteX1" fmla="*/ 4696463 w 9367074"/>
              <a:gd name="connsiteY1" fmla="*/ 84982 h 5182478"/>
              <a:gd name="connsiteX2" fmla="*/ 9026193 w 9367074"/>
              <a:gd name="connsiteY2" fmla="*/ 326313 h 5182478"/>
              <a:gd name="connsiteX3" fmla="*/ 9363710 w 9367074"/>
              <a:gd name="connsiteY3" fmla="*/ 2730812 h 5182478"/>
              <a:gd name="connsiteX4" fmla="*/ 8944551 w 9367074"/>
              <a:gd name="connsiteY4" fmla="*/ 5050939 h 5182478"/>
              <a:gd name="connsiteX5" fmla="*/ 4304879 w 9367074"/>
              <a:gd name="connsiteY5" fmla="*/ 5133231 h 5182478"/>
              <a:gd name="connsiteX6" fmla="*/ 490739 w 9367074"/>
              <a:gd name="connsiteY6" fmla="*/ 5011886 h 5182478"/>
              <a:gd name="connsiteX7" fmla="*/ 7723 w 9367074"/>
              <a:gd name="connsiteY7" fmla="*/ 2552854 h 5182478"/>
              <a:gd name="connsiteX8" fmla="*/ 432834 w 9367074"/>
              <a:gd name="connsiteY8" fmla="*/ 152133 h 5182478"/>
              <a:gd name="connsiteX0" fmla="*/ 432834 w 9367074"/>
              <a:gd name="connsiteY0" fmla="*/ 152133 h 5163910"/>
              <a:gd name="connsiteX1" fmla="*/ 4696463 w 9367074"/>
              <a:gd name="connsiteY1" fmla="*/ 84982 h 5163910"/>
              <a:gd name="connsiteX2" fmla="*/ 9026193 w 9367074"/>
              <a:gd name="connsiteY2" fmla="*/ 326313 h 5163910"/>
              <a:gd name="connsiteX3" fmla="*/ 9363710 w 9367074"/>
              <a:gd name="connsiteY3" fmla="*/ 2730812 h 5163910"/>
              <a:gd name="connsiteX4" fmla="*/ 8944551 w 9367074"/>
              <a:gd name="connsiteY4" fmla="*/ 5050939 h 5163910"/>
              <a:gd name="connsiteX5" fmla="*/ 4304879 w 9367074"/>
              <a:gd name="connsiteY5" fmla="*/ 5090897 h 5163910"/>
              <a:gd name="connsiteX6" fmla="*/ 490739 w 9367074"/>
              <a:gd name="connsiteY6" fmla="*/ 5011886 h 5163910"/>
              <a:gd name="connsiteX7" fmla="*/ 7723 w 9367074"/>
              <a:gd name="connsiteY7" fmla="*/ 2552854 h 5163910"/>
              <a:gd name="connsiteX8" fmla="*/ 432834 w 9367074"/>
              <a:gd name="connsiteY8" fmla="*/ 152133 h 5163910"/>
              <a:gd name="connsiteX0" fmla="*/ 432834 w 9367908"/>
              <a:gd name="connsiteY0" fmla="*/ 152133 h 5163910"/>
              <a:gd name="connsiteX1" fmla="*/ 4696463 w 9367908"/>
              <a:gd name="connsiteY1" fmla="*/ 84982 h 5163910"/>
              <a:gd name="connsiteX2" fmla="*/ 9026193 w 9367908"/>
              <a:gd name="connsiteY2" fmla="*/ 326313 h 5163910"/>
              <a:gd name="connsiteX3" fmla="*/ 9363710 w 9367908"/>
              <a:gd name="connsiteY3" fmla="*/ 2730812 h 5163910"/>
              <a:gd name="connsiteX4" fmla="*/ 8986884 w 9367908"/>
              <a:gd name="connsiteY4" fmla="*/ 5050939 h 5163910"/>
              <a:gd name="connsiteX5" fmla="*/ 4304879 w 9367908"/>
              <a:gd name="connsiteY5" fmla="*/ 5090897 h 5163910"/>
              <a:gd name="connsiteX6" fmla="*/ 490739 w 9367908"/>
              <a:gd name="connsiteY6" fmla="*/ 5011886 h 5163910"/>
              <a:gd name="connsiteX7" fmla="*/ 7723 w 9367908"/>
              <a:gd name="connsiteY7" fmla="*/ 2552854 h 5163910"/>
              <a:gd name="connsiteX8" fmla="*/ 432834 w 9367908"/>
              <a:gd name="connsiteY8" fmla="*/ 152133 h 5163910"/>
              <a:gd name="connsiteX0" fmla="*/ 432834 w 9367074"/>
              <a:gd name="connsiteY0" fmla="*/ 152133 h 5163910"/>
              <a:gd name="connsiteX1" fmla="*/ 4696463 w 9367074"/>
              <a:gd name="connsiteY1" fmla="*/ 84982 h 5163910"/>
              <a:gd name="connsiteX2" fmla="*/ 9026193 w 9367074"/>
              <a:gd name="connsiteY2" fmla="*/ 326313 h 5163910"/>
              <a:gd name="connsiteX3" fmla="*/ 9363710 w 9367074"/>
              <a:gd name="connsiteY3" fmla="*/ 2730812 h 5163910"/>
              <a:gd name="connsiteX4" fmla="*/ 8933968 w 9367074"/>
              <a:gd name="connsiteY4" fmla="*/ 5050939 h 5163910"/>
              <a:gd name="connsiteX5" fmla="*/ 4304879 w 9367074"/>
              <a:gd name="connsiteY5" fmla="*/ 5090897 h 5163910"/>
              <a:gd name="connsiteX6" fmla="*/ 490739 w 9367074"/>
              <a:gd name="connsiteY6" fmla="*/ 5011886 h 5163910"/>
              <a:gd name="connsiteX7" fmla="*/ 7723 w 9367074"/>
              <a:gd name="connsiteY7" fmla="*/ 2552854 h 5163910"/>
              <a:gd name="connsiteX8" fmla="*/ 432834 w 9367074"/>
              <a:gd name="connsiteY8" fmla="*/ 152133 h 5163910"/>
              <a:gd name="connsiteX0" fmla="*/ 432834 w 9364816"/>
              <a:gd name="connsiteY0" fmla="*/ 152133 h 5163910"/>
              <a:gd name="connsiteX1" fmla="*/ 4696463 w 9364816"/>
              <a:gd name="connsiteY1" fmla="*/ 84982 h 5163910"/>
              <a:gd name="connsiteX2" fmla="*/ 8962693 w 9364816"/>
              <a:gd name="connsiteY2" fmla="*/ 347479 h 5163910"/>
              <a:gd name="connsiteX3" fmla="*/ 9363710 w 9364816"/>
              <a:gd name="connsiteY3" fmla="*/ 2730812 h 5163910"/>
              <a:gd name="connsiteX4" fmla="*/ 8933968 w 9364816"/>
              <a:gd name="connsiteY4" fmla="*/ 5050939 h 5163910"/>
              <a:gd name="connsiteX5" fmla="*/ 4304879 w 9364816"/>
              <a:gd name="connsiteY5" fmla="*/ 5090897 h 5163910"/>
              <a:gd name="connsiteX6" fmla="*/ 490739 w 9364816"/>
              <a:gd name="connsiteY6" fmla="*/ 5011886 h 5163910"/>
              <a:gd name="connsiteX7" fmla="*/ 7723 w 9364816"/>
              <a:gd name="connsiteY7" fmla="*/ 2552854 h 5163910"/>
              <a:gd name="connsiteX8" fmla="*/ 432834 w 9364816"/>
              <a:gd name="connsiteY8" fmla="*/ 152133 h 5163910"/>
              <a:gd name="connsiteX0" fmla="*/ 492759 w 9361241"/>
              <a:gd name="connsiteY0" fmla="*/ 155364 h 5156558"/>
              <a:gd name="connsiteX1" fmla="*/ 4692888 w 9361241"/>
              <a:gd name="connsiteY1" fmla="*/ 77630 h 5156558"/>
              <a:gd name="connsiteX2" fmla="*/ 8959118 w 9361241"/>
              <a:gd name="connsiteY2" fmla="*/ 340127 h 5156558"/>
              <a:gd name="connsiteX3" fmla="*/ 9360135 w 9361241"/>
              <a:gd name="connsiteY3" fmla="*/ 2723460 h 5156558"/>
              <a:gd name="connsiteX4" fmla="*/ 8930393 w 9361241"/>
              <a:gd name="connsiteY4" fmla="*/ 5043587 h 5156558"/>
              <a:gd name="connsiteX5" fmla="*/ 4301304 w 9361241"/>
              <a:gd name="connsiteY5" fmla="*/ 5083545 h 5156558"/>
              <a:gd name="connsiteX6" fmla="*/ 487164 w 9361241"/>
              <a:gd name="connsiteY6" fmla="*/ 5004534 h 5156558"/>
              <a:gd name="connsiteX7" fmla="*/ 4148 w 9361241"/>
              <a:gd name="connsiteY7" fmla="*/ 2545502 h 5156558"/>
              <a:gd name="connsiteX8" fmla="*/ 492759 w 9361241"/>
              <a:gd name="connsiteY8" fmla="*/ 155364 h 5156558"/>
              <a:gd name="connsiteX0" fmla="*/ 538454 w 9406936"/>
              <a:gd name="connsiteY0" fmla="*/ 195032 h 5196226"/>
              <a:gd name="connsiteX1" fmla="*/ 4738583 w 9406936"/>
              <a:gd name="connsiteY1" fmla="*/ 117298 h 5196226"/>
              <a:gd name="connsiteX2" fmla="*/ 9004813 w 9406936"/>
              <a:gd name="connsiteY2" fmla="*/ 379795 h 5196226"/>
              <a:gd name="connsiteX3" fmla="*/ 9405830 w 9406936"/>
              <a:gd name="connsiteY3" fmla="*/ 2763128 h 5196226"/>
              <a:gd name="connsiteX4" fmla="*/ 8976088 w 9406936"/>
              <a:gd name="connsiteY4" fmla="*/ 5083255 h 5196226"/>
              <a:gd name="connsiteX5" fmla="*/ 4346999 w 9406936"/>
              <a:gd name="connsiteY5" fmla="*/ 5123213 h 5196226"/>
              <a:gd name="connsiteX6" fmla="*/ 532859 w 9406936"/>
              <a:gd name="connsiteY6" fmla="*/ 5044202 h 5196226"/>
              <a:gd name="connsiteX7" fmla="*/ 71009 w 9406936"/>
              <a:gd name="connsiteY7" fmla="*/ 2585170 h 5196226"/>
              <a:gd name="connsiteX8" fmla="*/ 538454 w 9406936"/>
              <a:gd name="connsiteY8" fmla="*/ 195032 h 5196226"/>
              <a:gd name="connsiteX0" fmla="*/ 475319 w 9343801"/>
              <a:gd name="connsiteY0" fmla="*/ 250834 h 5252028"/>
              <a:gd name="connsiteX1" fmla="*/ 4675448 w 9343801"/>
              <a:gd name="connsiteY1" fmla="*/ 173100 h 5252028"/>
              <a:gd name="connsiteX2" fmla="*/ 8941678 w 9343801"/>
              <a:gd name="connsiteY2" fmla="*/ 435597 h 5252028"/>
              <a:gd name="connsiteX3" fmla="*/ 9342695 w 9343801"/>
              <a:gd name="connsiteY3" fmla="*/ 2818930 h 5252028"/>
              <a:gd name="connsiteX4" fmla="*/ 8912953 w 9343801"/>
              <a:gd name="connsiteY4" fmla="*/ 5139057 h 5252028"/>
              <a:gd name="connsiteX5" fmla="*/ 4283864 w 9343801"/>
              <a:gd name="connsiteY5" fmla="*/ 5179015 h 5252028"/>
              <a:gd name="connsiteX6" fmla="*/ 469724 w 9343801"/>
              <a:gd name="connsiteY6" fmla="*/ 5100004 h 5252028"/>
              <a:gd name="connsiteX7" fmla="*/ 7874 w 9343801"/>
              <a:gd name="connsiteY7" fmla="*/ 2640972 h 5252028"/>
              <a:gd name="connsiteX8" fmla="*/ 475319 w 9343801"/>
              <a:gd name="connsiteY8" fmla="*/ 250834 h 5252028"/>
              <a:gd name="connsiteX0" fmla="*/ 476561 w 9345043"/>
              <a:gd name="connsiteY0" fmla="*/ 175925 h 5177119"/>
              <a:gd name="connsiteX1" fmla="*/ 4676690 w 9345043"/>
              <a:gd name="connsiteY1" fmla="*/ 98191 h 5177119"/>
              <a:gd name="connsiteX2" fmla="*/ 8942920 w 9345043"/>
              <a:gd name="connsiteY2" fmla="*/ 360688 h 5177119"/>
              <a:gd name="connsiteX3" fmla="*/ 9343937 w 9345043"/>
              <a:gd name="connsiteY3" fmla="*/ 2744021 h 5177119"/>
              <a:gd name="connsiteX4" fmla="*/ 8914195 w 9345043"/>
              <a:gd name="connsiteY4" fmla="*/ 5064148 h 5177119"/>
              <a:gd name="connsiteX5" fmla="*/ 4285106 w 9345043"/>
              <a:gd name="connsiteY5" fmla="*/ 5104106 h 5177119"/>
              <a:gd name="connsiteX6" fmla="*/ 470966 w 9345043"/>
              <a:gd name="connsiteY6" fmla="*/ 5025095 h 5177119"/>
              <a:gd name="connsiteX7" fmla="*/ 9116 w 9345043"/>
              <a:gd name="connsiteY7" fmla="*/ 2566063 h 5177119"/>
              <a:gd name="connsiteX8" fmla="*/ 476561 w 9345043"/>
              <a:gd name="connsiteY8" fmla="*/ 175925 h 5177119"/>
              <a:gd name="connsiteX0" fmla="*/ 422868 w 9354850"/>
              <a:gd name="connsiteY0" fmla="*/ 172764 h 5184541"/>
              <a:gd name="connsiteX1" fmla="*/ 4686497 w 9354850"/>
              <a:gd name="connsiteY1" fmla="*/ 105613 h 5184541"/>
              <a:gd name="connsiteX2" fmla="*/ 8952727 w 9354850"/>
              <a:gd name="connsiteY2" fmla="*/ 368110 h 5184541"/>
              <a:gd name="connsiteX3" fmla="*/ 9353744 w 9354850"/>
              <a:gd name="connsiteY3" fmla="*/ 2751443 h 5184541"/>
              <a:gd name="connsiteX4" fmla="*/ 8924002 w 9354850"/>
              <a:gd name="connsiteY4" fmla="*/ 5071570 h 5184541"/>
              <a:gd name="connsiteX5" fmla="*/ 4294913 w 9354850"/>
              <a:gd name="connsiteY5" fmla="*/ 5111528 h 5184541"/>
              <a:gd name="connsiteX6" fmla="*/ 480773 w 9354850"/>
              <a:gd name="connsiteY6" fmla="*/ 5032517 h 5184541"/>
              <a:gd name="connsiteX7" fmla="*/ 18923 w 9354850"/>
              <a:gd name="connsiteY7" fmla="*/ 2573485 h 5184541"/>
              <a:gd name="connsiteX8" fmla="*/ 422868 w 9354850"/>
              <a:gd name="connsiteY8" fmla="*/ 172764 h 5184541"/>
              <a:gd name="connsiteX0" fmla="*/ 429393 w 9361375"/>
              <a:gd name="connsiteY0" fmla="*/ 144686 h 5156463"/>
              <a:gd name="connsiteX1" fmla="*/ 4693022 w 9361375"/>
              <a:gd name="connsiteY1" fmla="*/ 77535 h 5156463"/>
              <a:gd name="connsiteX2" fmla="*/ 8959252 w 9361375"/>
              <a:gd name="connsiteY2" fmla="*/ 340032 h 5156463"/>
              <a:gd name="connsiteX3" fmla="*/ 9360269 w 9361375"/>
              <a:gd name="connsiteY3" fmla="*/ 2723365 h 5156463"/>
              <a:gd name="connsiteX4" fmla="*/ 8930527 w 9361375"/>
              <a:gd name="connsiteY4" fmla="*/ 5043492 h 5156463"/>
              <a:gd name="connsiteX5" fmla="*/ 4301438 w 9361375"/>
              <a:gd name="connsiteY5" fmla="*/ 5083450 h 5156463"/>
              <a:gd name="connsiteX6" fmla="*/ 487298 w 9361375"/>
              <a:gd name="connsiteY6" fmla="*/ 5004439 h 5156463"/>
              <a:gd name="connsiteX7" fmla="*/ 25448 w 9361375"/>
              <a:gd name="connsiteY7" fmla="*/ 2545407 h 5156463"/>
              <a:gd name="connsiteX8" fmla="*/ 429393 w 9361375"/>
              <a:gd name="connsiteY8" fmla="*/ 144686 h 5156463"/>
              <a:gd name="connsiteX0" fmla="*/ 410133 w 9342115"/>
              <a:gd name="connsiteY0" fmla="*/ 132686 h 5144463"/>
              <a:gd name="connsiteX1" fmla="*/ 4673762 w 9342115"/>
              <a:gd name="connsiteY1" fmla="*/ 65535 h 5144463"/>
              <a:gd name="connsiteX2" fmla="*/ 8939992 w 9342115"/>
              <a:gd name="connsiteY2" fmla="*/ 328032 h 5144463"/>
              <a:gd name="connsiteX3" fmla="*/ 9341009 w 9342115"/>
              <a:gd name="connsiteY3" fmla="*/ 2711365 h 5144463"/>
              <a:gd name="connsiteX4" fmla="*/ 8911267 w 9342115"/>
              <a:gd name="connsiteY4" fmla="*/ 5031492 h 5144463"/>
              <a:gd name="connsiteX5" fmla="*/ 4282178 w 9342115"/>
              <a:gd name="connsiteY5" fmla="*/ 5071450 h 5144463"/>
              <a:gd name="connsiteX6" fmla="*/ 468038 w 9342115"/>
              <a:gd name="connsiteY6" fmla="*/ 4992439 h 5144463"/>
              <a:gd name="connsiteX7" fmla="*/ 6188 w 9342115"/>
              <a:gd name="connsiteY7" fmla="*/ 2533407 h 5144463"/>
              <a:gd name="connsiteX8" fmla="*/ 410133 w 9342115"/>
              <a:gd name="connsiteY8" fmla="*/ 132686 h 5144463"/>
              <a:gd name="connsiteX0" fmla="*/ 409230 w 9341212"/>
              <a:gd name="connsiteY0" fmla="*/ 156054 h 5167831"/>
              <a:gd name="connsiteX1" fmla="*/ 4672859 w 9341212"/>
              <a:gd name="connsiteY1" fmla="*/ 88903 h 5167831"/>
              <a:gd name="connsiteX2" fmla="*/ 8939089 w 9341212"/>
              <a:gd name="connsiteY2" fmla="*/ 351400 h 5167831"/>
              <a:gd name="connsiteX3" fmla="*/ 9340106 w 9341212"/>
              <a:gd name="connsiteY3" fmla="*/ 2734733 h 5167831"/>
              <a:gd name="connsiteX4" fmla="*/ 8910364 w 9341212"/>
              <a:gd name="connsiteY4" fmla="*/ 5054860 h 5167831"/>
              <a:gd name="connsiteX5" fmla="*/ 4281275 w 9341212"/>
              <a:gd name="connsiteY5" fmla="*/ 5094818 h 5167831"/>
              <a:gd name="connsiteX6" fmla="*/ 467135 w 9341212"/>
              <a:gd name="connsiteY6" fmla="*/ 5015807 h 5167831"/>
              <a:gd name="connsiteX7" fmla="*/ 5285 w 9341212"/>
              <a:gd name="connsiteY7" fmla="*/ 2556775 h 5167831"/>
              <a:gd name="connsiteX8" fmla="*/ 409230 w 9341212"/>
              <a:gd name="connsiteY8" fmla="*/ 156054 h 5167831"/>
              <a:gd name="connsiteX0" fmla="*/ 409230 w 9342788"/>
              <a:gd name="connsiteY0" fmla="*/ 156054 h 5167831"/>
              <a:gd name="connsiteX1" fmla="*/ 4672859 w 9342788"/>
              <a:gd name="connsiteY1" fmla="*/ 88903 h 5167831"/>
              <a:gd name="connsiteX2" fmla="*/ 8992005 w 9342788"/>
              <a:gd name="connsiteY2" fmla="*/ 340817 h 5167831"/>
              <a:gd name="connsiteX3" fmla="*/ 9340106 w 9342788"/>
              <a:gd name="connsiteY3" fmla="*/ 2734733 h 5167831"/>
              <a:gd name="connsiteX4" fmla="*/ 8910364 w 9342788"/>
              <a:gd name="connsiteY4" fmla="*/ 5054860 h 5167831"/>
              <a:gd name="connsiteX5" fmla="*/ 4281275 w 9342788"/>
              <a:gd name="connsiteY5" fmla="*/ 5094818 h 5167831"/>
              <a:gd name="connsiteX6" fmla="*/ 467135 w 9342788"/>
              <a:gd name="connsiteY6" fmla="*/ 5015807 h 5167831"/>
              <a:gd name="connsiteX7" fmla="*/ 5285 w 9342788"/>
              <a:gd name="connsiteY7" fmla="*/ 2556775 h 5167831"/>
              <a:gd name="connsiteX8" fmla="*/ 409230 w 9342788"/>
              <a:gd name="connsiteY8" fmla="*/ 156054 h 5167831"/>
              <a:gd name="connsiteX0" fmla="*/ 409230 w 9342788"/>
              <a:gd name="connsiteY0" fmla="*/ 156054 h 5167831"/>
              <a:gd name="connsiteX1" fmla="*/ 4672859 w 9342788"/>
              <a:gd name="connsiteY1" fmla="*/ 88903 h 5167831"/>
              <a:gd name="connsiteX2" fmla="*/ 8992005 w 9342788"/>
              <a:gd name="connsiteY2" fmla="*/ 340817 h 5167831"/>
              <a:gd name="connsiteX3" fmla="*/ 9340106 w 9342788"/>
              <a:gd name="connsiteY3" fmla="*/ 2734733 h 5167831"/>
              <a:gd name="connsiteX4" fmla="*/ 8857447 w 9342788"/>
              <a:gd name="connsiteY4" fmla="*/ 5054860 h 5167831"/>
              <a:gd name="connsiteX5" fmla="*/ 4281275 w 9342788"/>
              <a:gd name="connsiteY5" fmla="*/ 5094818 h 5167831"/>
              <a:gd name="connsiteX6" fmla="*/ 467135 w 9342788"/>
              <a:gd name="connsiteY6" fmla="*/ 5015807 h 5167831"/>
              <a:gd name="connsiteX7" fmla="*/ 5285 w 9342788"/>
              <a:gd name="connsiteY7" fmla="*/ 2556775 h 5167831"/>
              <a:gd name="connsiteX8" fmla="*/ 409230 w 9342788"/>
              <a:gd name="connsiteY8" fmla="*/ 156054 h 5167831"/>
              <a:gd name="connsiteX0" fmla="*/ 409230 w 9342788"/>
              <a:gd name="connsiteY0" fmla="*/ 156054 h 5177759"/>
              <a:gd name="connsiteX1" fmla="*/ 4672859 w 9342788"/>
              <a:gd name="connsiteY1" fmla="*/ 88903 h 5177759"/>
              <a:gd name="connsiteX2" fmla="*/ 8992005 w 9342788"/>
              <a:gd name="connsiteY2" fmla="*/ 340817 h 5177759"/>
              <a:gd name="connsiteX3" fmla="*/ 9340106 w 9342788"/>
              <a:gd name="connsiteY3" fmla="*/ 2734733 h 5177759"/>
              <a:gd name="connsiteX4" fmla="*/ 8868031 w 9342788"/>
              <a:gd name="connsiteY4" fmla="*/ 5076027 h 5177759"/>
              <a:gd name="connsiteX5" fmla="*/ 4281275 w 9342788"/>
              <a:gd name="connsiteY5" fmla="*/ 5094818 h 5177759"/>
              <a:gd name="connsiteX6" fmla="*/ 467135 w 9342788"/>
              <a:gd name="connsiteY6" fmla="*/ 5015807 h 5177759"/>
              <a:gd name="connsiteX7" fmla="*/ 5285 w 9342788"/>
              <a:gd name="connsiteY7" fmla="*/ 2556775 h 5177759"/>
              <a:gd name="connsiteX8" fmla="*/ 409230 w 9342788"/>
              <a:gd name="connsiteY8" fmla="*/ 156054 h 5177759"/>
              <a:gd name="connsiteX0" fmla="*/ 409230 w 9342788"/>
              <a:gd name="connsiteY0" fmla="*/ 156054 h 5190330"/>
              <a:gd name="connsiteX1" fmla="*/ 4672859 w 9342788"/>
              <a:gd name="connsiteY1" fmla="*/ 88903 h 5190330"/>
              <a:gd name="connsiteX2" fmla="*/ 8992005 w 9342788"/>
              <a:gd name="connsiteY2" fmla="*/ 340817 h 5190330"/>
              <a:gd name="connsiteX3" fmla="*/ 9340106 w 9342788"/>
              <a:gd name="connsiteY3" fmla="*/ 2734733 h 5190330"/>
              <a:gd name="connsiteX4" fmla="*/ 8868031 w 9342788"/>
              <a:gd name="connsiteY4" fmla="*/ 5076027 h 5190330"/>
              <a:gd name="connsiteX5" fmla="*/ 4397692 w 9342788"/>
              <a:gd name="connsiteY5" fmla="*/ 5137151 h 5190330"/>
              <a:gd name="connsiteX6" fmla="*/ 467135 w 9342788"/>
              <a:gd name="connsiteY6" fmla="*/ 5015807 h 5190330"/>
              <a:gd name="connsiteX7" fmla="*/ 5285 w 9342788"/>
              <a:gd name="connsiteY7" fmla="*/ 2556775 h 5190330"/>
              <a:gd name="connsiteX8" fmla="*/ 409230 w 9342788"/>
              <a:gd name="connsiteY8" fmla="*/ 156054 h 5190330"/>
              <a:gd name="connsiteX0" fmla="*/ 409230 w 9342788"/>
              <a:gd name="connsiteY0" fmla="*/ 156054 h 5211528"/>
              <a:gd name="connsiteX1" fmla="*/ 4672859 w 9342788"/>
              <a:gd name="connsiteY1" fmla="*/ 88903 h 5211528"/>
              <a:gd name="connsiteX2" fmla="*/ 8992005 w 9342788"/>
              <a:gd name="connsiteY2" fmla="*/ 340817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340817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340817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287900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287900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287900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502951 w 9436509"/>
              <a:gd name="connsiteY0" fmla="*/ 199799 h 5255273"/>
              <a:gd name="connsiteX1" fmla="*/ 4766580 w 9436509"/>
              <a:gd name="connsiteY1" fmla="*/ 111481 h 5255273"/>
              <a:gd name="connsiteX2" fmla="*/ 9085726 w 9436509"/>
              <a:gd name="connsiteY2" fmla="*/ 331645 h 5255273"/>
              <a:gd name="connsiteX3" fmla="*/ 9433827 w 9436509"/>
              <a:gd name="connsiteY3" fmla="*/ 2778478 h 5255273"/>
              <a:gd name="connsiteX4" fmla="*/ 8961752 w 9436509"/>
              <a:gd name="connsiteY4" fmla="*/ 5119772 h 5255273"/>
              <a:gd name="connsiteX5" fmla="*/ 4491413 w 9436509"/>
              <a:gd name="connsiteY5" fmla="*/ 5180896 h 5255273"/>
              <a:gd name="connsiteX6" fmla="*/ 560856 w 9436509"/>
              <a:gd name="connsiteY6" fmla="*/ 5059552 h 5255273"/>
              <a:gd name="connsiteX7" fmla="*/ 99006 w 9436509"/>
              <a:gd name="connsiteY7" fmla="*/ 2600520 h 5255273"/>
              <a:gd name="connsiteX8" fmla="*/ 502951 w 9436509"/>
              <a:gd name="connsiteY8" fmla="*/ 199799 h 5255273"/>
              <a:gd name="connsiteX0" fmla="*/ 502951 w 9436509"/>
              <a:gd name="connsiteY0" fmla="*/ 199799 h 5255273"/>
              <a:gd name="connsiteX1" fmla="*/ 4766580 w 9436509"/>
              <a:gd name="connsiteY1" fmla="*/ 111481 h 5255273"/>
              <a:gd name="connsiteX2" fmla="*/ 9085726 w 9436509"/>
              <a:gd name="connsiteY2" fmla="*/ 331645 h 5255273"/>
              <a:gd name="connsiteX3" fmla="*/ 9433827 w 9436509"/>
              <a:gd name="connsiteY3" fmla="*/ 2778478 h 5255273"/>
              <a:gd name="connsiteX4" fmla="*/ 8961752 w 9436509"/>
              <a:gd name="connsiteY4" fmla="*/ 5119772 h 5255273"/>
              <a:gd name="connsiteX5" fmla="*/ 4491413 w 9436509"/>
              <a:gd name="connsiteY5" fmla="*/ 5180896 h 5255273"/>
              <a:gd name="connsiteX6" fmla="*/ 560856 w 9436509"/>
              <a:gd name="connsiteY6" fmla="*/ 5059552 h 5255273"/>
              <a:gd name="connsiteX7" fmla="*/ 99006 w 9436509"/>
              <a:gd name="connsiteY7" fmla="*/ 2600520 h 5255273"/>
              <a:gd name="connsiteX8" fmla="*/ 502951 w 9436509"/>
              <a:gd name="connsiteY8" fmla="*/ 199799 h 5255273"/>
              <a:gd name="connsiteX0" fmla="*/ 438689 w 9372247"/>
              <a:gd name="connsiteY0" fmla="*/ 199799 h 5255273"/>
              <a:gd name="connsiteX1" fmla="*/ 4702318 w 9372247"/>
              <a:gd name="connsiteY1" fmla="*/ 111481 h 5255273"/>
              <a:gd name="connsiteX2" fmla="*/ 9021464 w 9372247"/>
              <a:gd name="connsiteY2" fmla="*/ 331645 h 5255273"/>
              <a:gd name="connsiteX3" fmla="*/ 9369565 w 9372247"/>
              <a:gd name="connsiteY3" fmla="*/ 2778478 h 5255273"/>
              <a:gd name="connsiteX4" fmla="*/ 8897490 w 9372247"/>
              <a:gd name="connsiteY4" fmla="*/ 5119772 h 5255273"/>
              <a:gd name="connsiteX5" fmla="*/ 4427151 w 9372247"/>
              <a:gd name="connsiteY5" fmla="*/ 5180896 h 5255273"/>
              <a:gd name="connsiteX6" fmla="*/ 496594 w 9372247"/>
              <a:gd name="connsiteY6" fmla="*/ 5059552 h 5255273"/>
              <a:gd name="connsiteX7" fmla="*/ 34744 w 9372247"/>
              <a:gd name="connsiteY7" fmla="*/ 2600520 h 5255273"/>
              <a:gd name="connsiteX8" fmla="*/ 438689 w 9372247"/>
              <a:gd name="connsiteY8" fmla="*/ 199799 h 5255273"/>
              <a:gd name="connsiteX0" fmla="*/ 438689 w 9372247"/>
              <a:gd name="connsiteY0" fmla="*/ 162575 h 5218049"/>
              <a:gd name="connsiteX1" fmla="*/ 4702318 w 9372247"/>
              <a:gd name="connsiteY1" fmla="*/ 74257 h 5218049"/>
              <a:gd name="connsiteX2" fmla="*/ 9021464 w 9372247"/>
              <a:gd name="connsiteY2" fmla="*/ 294421 h 5218049"/>
              <a:gd name="connsiteX3" fmla="*/ 9369565 w 9372247"/>
              <a:gd name="connsiteY3" fmla="*/ 2741254 h 5218049"/>
              <a:gd name="connsiteX4" fmla="*/ 8897490 w 9372247"/>
              <a:gd name="connsiteY4" fmla="*/ 5082548 h 5218049"/>
              <a:gd name="connsiteX5" fmla="*/ 4427151 w 9372247"/>
              <a:gd name="connsiteY5" fmla="*/ 5143672 h 5218049"/>
              <a:gd name="connsiteX6" fmla="*/ 496594 w 9372247"/>
              <a:gd name="connsiteY6" fmla="*/ 5022328 h 5218049"/>
              <a:gd name="connsiteX7" fmla="*/ 34744 w 9372247"/>
              <a:gd name="connsiteY7" fmla="*/ 2563296 h 5218049"/>
              <a:gd name="connsiteX8" fmla="*/ 438689 w 9372247"/>
              <a:gd name="connsiteY8" fmla="*/ 162575 h 5218049"/>
              <a:gd name="connsiteX0" fmla="*/ 446319 w 9368978"/>
              <a:gd name="connsiteY0" fmla="*/ 225450 h 5202709"/>
              <a:gd name="connsiteX1" fmla="*/ 4699049 w 9368978"/>
              <a:gd name="connsiteY1" fmla="*/ 58917 h 5202709"/>
              <a:gd name="connsiteX2" fmla="*/ 9018195 w 9368978"/>
              <a:gd name="connsiteY2" fmla="*/ 279081 h 5202709"/>
              <a:gd name="connsiteX3" fmla="*/ 9366296 w 9368978"/>
              <a:gd name="connsiteY3" fmla="*/ 2725914 h 5202709"/>
              <a:gd name="connsiteX4" fmla="*/ 8894221 w 9368978"/>
              <a:gd name="connsiteY4" fmla="*/ 5067208 h 5202709"/>
              <a:gd name="connsiteX5" fmla="*/ 4423882 w 9368978"/>
              <a:gd name="connsiteY5" fmla="*/ 5128332 h 5202709"/>
              <a:gd name="connsiteX6" fmla="*/ 493325 w 9368978"/>
              <a:gd name="connsiteY6" fmla="*/ 5006988 h 5202709"/>
              <a:gd name="connsiteX7" fmla="*/ 31475 w 9368978"/>
              <a:gd name="connsiteY7" fmla="*/ 2547956 h 5202709"/>
              <a:gd name="connsiteX8" fmla="*/ 446319 w 9368978"/>
              <a:gd name="connsiteY8" fmla="*/ 225450 h 5202709"/>
              <a:gd name="connsiteX0" fmla="*/ 446319 w 9368978"/>
              <a:gd name="connsiteY0" fmla="*/ 229170 h 5206429"/>
              <a:gd name="connsiteX1" fmla="*/ 4699049 w 9368978"/>
              <a:gd name="connsiteY1" fmla="*/ 62637 h 5206429"/>
              <a:gd name="connsiteX2" fmla="*/ 9018195 w 9368978"/>
              <a:gd name="connsiteY2" fmla="*/ 282801 h 5206429"/>
              <a:gd name="connsiteX3" fmla="*/ 9366296 w 9368978"/>
              <a:gd name="connsiteY3" fmla="*/ 2729634 h 5206429"/>
              <a:gd name="connsiteX4" fmla="*/ 8894221 w 9368978"/>
              <a:gd name="connsiteY4" fmla="*/ 5070928 h 5206429"/>
              <a:gd name="connsiteX5" fmla="*/ 4423882 w 9368978"/>
              <a:gd name="connsiteY5" fmla="*/ 5132052 h 5206429"/>
              <a:gd name="connsiteX6" fmla="*/ 493325 w 9368978"/>
              <a:gd name="connsiteY6" fmla="*/ 5010708 h 5206429"/>
              <a:gd name="connsiteX7" fmla="*/ 31475 w 9368978"/>
              <a:gd name="connsiteY7" fmla="*/ 2551676 h 5206429"/>
              <a:gd name="connsiteX8" fmla="*/ 446319 w 9368978"/>
              <a:gd name="connsiteY8" fmla="*/ 229170 h 5206429"/>
              <a:gd name="connsiteX0" fmla="*/ 429774 w 9352433"/>
              <a:gd name="connsiteY0" fmla="*/ 229170 h 5206429"/>
              <a:gd name="connsiteX1" fmla="*/ 4682504 w 9352433"/>
              <a:gd name="connsiteY1" fmla="*/ 62637 h 5206429"/>
              <a:gd name="connsiteX2" fmla="*/ 9001650 w 9352433"/>
              <a:gd name="connsiteY2" fmla="*/ 282801 h 5206429"/>
              <a:gd name="connsiteX3" fmla="*/ 9349751 w 9352433"/>
              <a:gd name="connsiteY3" fmla="*/ 2729634 h 5206429"/>
              <a:gd name="connsiteX4" fmla="*/ 8877676 w 9352433"/>
              <a:gd name="connsiteY4" fmla="*/ 5070928 h 5206429"/>
              <a:gd name="connsiteX5" fmla="*/ 4407337 w 9352433"/>
              <a:gd name="connsiteY5" fmla="*/ 5132052 h 5206429"/>
              <a:gd name="connsiteX6" fmla="*/ 476780 w 9352433"/>
              <a:gd name="connsiteY6" fmla="*/ 5010708 h 5206429"/>
              <a:gd name="connsiteX7" fmla="*/ 14930 w 9352433"/>
              <a:gd name="connsiteY7" fmla="*/ 2551676 h 5206429"/>
              <a:gd name="connsiteX8" fmla="*/ 429774 w 9352433"/>
              <a:gd name="connsiteY8" fmla="*/ 229170 h 5206429"/>
              <a:gd name="connsiteX0" fmla="*/ 387653 w 9364810"/>
              <a:gd name="connsiteY0" fmla="*/ 229170 h 5206429"/>
              <a:gd name="connsiteX1" fmla="*/ 4694881 w 9364810"/>
              <a:gd name="connsiteY1" fmla="*/ 62637 h 5206429"/>
              <a:gd name="connsiteX2" fmla="*/ 9014027 w 9364810"/>
              <a:gd name="connsiteY2" fmla="*/ 282801 h 5206429"/>
              <a:gd name="connsiteX3" fmla="*/ 9362128 w 9364810"/>
              <a:gd name="connsiteY3" fmla="*/ 2729634 h 5206429"/>
              <a:gd name="connsiteX4" fmla="*/ 8890053 w 9364810"/>
              <a:gd name="connsiteY4" fmla="*/ 5070928 h 5206429"/>
              <a:gd name="connsiteX5" fmla="*/ 4419714 w 9364810"/>
              <a:gd name="connsiteY5" fmla="*/ 5132052 h 5206429"/>
              <a:gd name="connsiteX6" fmla="*/ 489157 w 9364810"/>
              <a:gd name="connsiteY6" fmla="*/ 5010708 h 5206429"/>
              <a:gd name="connsiteX7" fmla="*/ 27307 w 9364810"/>
              <a:gd name="connsiteY7" fmla="*/ 2551676 h 5206429"/>
              <a:gd name="connsiteX8" fmla="*/ 387653 w 9364810"/>
              <a:gd name="connsiteY8" fmla="*/ 229170 h 5206429"/>
              <a:gd name="connsiteX0" fmla="*/ 505585 w 9482742"/>
              <a:gd name="connsiteY0" fmla="*/ 227194 h 5204453"/>
              <a:gd name="connsiteX1" fmla="*/ 4812813 w 9482742"/>
              <a:gd name="connsiteY1" fmla="*/ 60661 h 5204453"/>
              <a:gd name="connsiteX2" fmla="*/ 9131959 w 9482742"/>
              <a:gd name="connsiteY2" fmla="*/ 280825 h 5204453"/>
              <a:gd name="connsiteX3" fmla="*/ 9480060 w 9482742"/>
              <a:gd name="connsiteY3" fmla="*/ 2727658 h 5204453"/>
              <a:gd name="connsiteX4" fmla="*/ 9007985 w 9482742"/>
              <a:gd name="connsiteY4" fmla="*/ 5068952 h 5204453"/>
              <a:gd name="connsiteX5" fmla="*/ 4537646 w 9482742"/>
              <a:gd name="connsiteY5" fmla="*/ 5130076 h 5204453"/>
              <a:gd name="connsiteX6" fmla="*/ 607089 w 9482742"/>
              <a:gd name="connsiteY6" fmla="*/ 5008732 h 5204453"/>
              <a:gd name="connsiteX7" fmla="*/ 101641 w 9482742"/>
              <a:gd name="connsiteY7" fmla="*/ 2549700 h 5204453"/>
              <a:gd name="connsiteX8" fmla="*/ 505585 w 9482742"/>
              <a:gd name="connsiteY8" fmla="*/ 227194 h 5204453"/>
              <a:gd name="connsiteX0" fmla="*/ 493093 w 9470250"/>
              <a:gd name="connsiteY0" fmla="*/ 227194 h 5204453"/>
              <a:gd name="connsiteX1" fmla="*/ 4800321 w 9470250"/>
              <a:gd name="connsiteY1" fmla="*/ 60661 h 5204453"/>
              <a:gd name="connsiteX2" fmla="*/ 9119467 w 9470250"/>
              <a:gd name="connsiteY2" fmla="*/ 280825 h 5204453"/>
              <a:gd name="connsiteX3" fmla="*/ 9467568 w 9470250"/>
              <a:gd name="connsiteY3" fmla="*/ 2727658 h 5204453"/>
              <a:gd name="connsiteX4" fmla="*/ 8995493 w 9470250"/>
              <a:gd name="connsiteY4" fmla="*/ 5068952 h 5204453"/>
              <a:gd name="connsiteX5" fmla="*/ 4525154 w 9470250"/>
              <a:gd name="connsiteY5" fmla="*/ 5130076 h 5204453"/>
              <a:gd name="connsiteX6" fmla="*/ 594597 w 9470250"/>
              <a:gd name="connsiteY6" fmla="*/ 5008732 h 5204453"/>
              <a:gd name="connsiteX7" fmla="*/ 89149 w 9470250"/>
              <a:gd name="connsiteY7" fmla="*/ 2549700 h 5204453"/>
              <a:gd name="connsiteX8" fmla="*/ 493093 w 9470250"/>
              <a:gd name="connsiteY8" fmla="*/ 227194 h 5204453"/>
              <a:gd name="connsiteX0" fmla="*/ 493093 w 9470250"/>
              <a:gd name="connsiteY0" fmla="*/ 227194 h 5204453"/>
              <a:gd name="connsiteX1" fmla="*/ 4800321 w 9470250"/>
              <a:gd name="connsiteY1" fmla="*/ 60661 h 5204453"/>
              <a:gd name="connsiteX2" fmla="*/ 9119467 w 9470250"/>
              <a:gd name="connsiteY2" fmla="*/ 280825 h 5204453"/>
              <a:gd name="connsiteX3" fmla="*/ 9467568 w 9470250"/>
              <a:gd name="connsiteY3" fmla="*/ 2727658 h 5204453"/>
              <a:gd name="connsiteX4" fmla="*/ 8995493 w 9470250"/>
              <a:gd name="connsiteY4" fmla="*/ 5068952 h 5204453"/>
              <a:gd name="connsiteX5" fmla="*/ 4525154 w 9470250"/>
              <a:gd name="connsiteY5" fmla="*/ 5130076 h 5204453"/>
              <a:gd name="connsiteX6" fmla="*/ 594597 w 9470250"/>
              <a:gd name="connsiteY6" fmla="*/ 5008732 h 5204453"/>
              <a:gd name="connsiteX7" fmla="*/ 89149 w 9470250"/>
              <a:gd name="connsiteY7" fmla="*/ 2549700 h 5204453"/>
              <a:gd name="connsiteX8" fmla="*/ 493093 w 9470250"/>
              <a:gd name="connsiteY8" fmla="*/ 227194 h 5204453"/>
              <a:gd name="connsiteX0" fmla="*/ 523611 w 9457169"/>
              <a:gd name="connsiteY0" fmla="*/ 222828 h 5211261"/>
              <a:gd name="connsiteX1" fmla="*/ 4787240 w 9457169"/>
              <a:gd name="connsiteY1" fmla="*/ 67469 h 5211261"/>
              <a:gd name="connsiteX2" fmla="*/ 9106386 w 9457169"/>
              <a:gd name="connsiteY2" fmla="*/ 287633 h 5211261"/>
              <a:gd name="connsiteX3" fmla="*/ 9454487 w 9457169"/>
              <a:gd name="connsiteY3" fmla="*/ 2734466 h 5211261"/>
              <a:gd name="connsiteX4" fmla="*/ 8982412 w 9457169"/>
              <a:gd name="connsiteY4" fmla="*/ 5075760 h 5211261"/>
              <a:gd name="connsiteX5" fmla="*/ 4512073 w 9457169"/>
              <a:gd name="connsiteY5" fmla="*/ 5136884 h 5211261"/>
              <a:gd name="connsiteX6" fmla="*/ 581516 w 9457169"/>
              <a:gd name="connsiteY6" fmla="*/ 5015540 h 5211261"/>
              <a:gd name="connsiteX7" fmla="*/ 76068 w 9457169"/>
              <a:gd name="connsiteY7" fmla="*/ 2556508 h 5211261"/>
              <a:gd name="connsiteX8" fmla="*/ 523611 w 9457169"/>
              <a:gd name="connsiteY8" fmla="*/ 222828 h 5211261"/>
              <a:gd name="connsiteX0" fmla="*/ 452880 w 9386438"/>
              <a:gd name="connsiteY0" fmla="*/ 252018 h 5240451"/>
              <a:gd name="connsiteX1" fmla="*/ 4716509 w 9386438"/>
              <a:gd name="connsiteY1" fmla="*/ 96659 h 5240451"/>
              <a:gd name="connsiteX2" fmla="*/ 9035655 w 9386438"/>
              <a:gd name="connsiteY2" fmla="*/ 316823 h 5240451"/>
              <a:gd name="connsiteX3" fmla="*/ 9383756 w 9386438"/>
              <a:gd name="connsiteY3" fmla="*/ 2763656 h 5240451"/>
              <a:gd name="connsiteX4" fmla="*/ 8911681 w 9386438"/>
              <a:gd name="connsiteY4" fmla="*/ 5104950 h 5240451"/>
              <a:gd name="connsiteX5" fmla="*/ 4441342 w 9386438"/>
              <a:gd name="connsiteY5" fmla="*/ 5166074 h 5240451"/>
              <a:gd name="connsiteX6" fmla="*/ 510785 w 9386438"/>
              <a:gd name="connsiteY6" fmla="*/ 5044730 h 5240451"/>
              <a:gd name="connsiteX7" fmla="*/ 5337 w 9386438"/>
              <a:gd name="connsiteY7" fmla="*/ 2585698 h 5240451"/>
              <a:gd name="connsiteX8" fmla="*/ 452880 w 9386438"/>
              <a:gd name="connsiteY8" fmla="*/ 252018 h 5240451"/>
              <a:gd name="connsiteX0" fmla="*/ 454293 w 9387851"/>
              <a:gd name="connsiteY0" fmla="*/ 252018 h 5305290"/>
              <a:gd name="connsiteX1" fmla="*/ 4717922 w 9387851"/>
              <a:gd name="connsiteY1" fmla="*/ 96659 h 5305290"/>
              <a:gd name="connsiteX2" fmla="*/ 9037068 w 9387851"/>
              <a:gd name="connsiteY2" fmla="*/ 316823 h 5305290"/>
              <a:gd name="connsiteX3" fmla="*/ 9385169 w 9387851"/>
              <a:gd name="connsiteY3" fmla="*/ 2763656 h 5305290"/>
              <a:gd name="connsiteX4" fmla="*/ 8913094 w 9387851"/>
              <a:gd name="connsiteY4" fmla="*/ 5104950 h 5305290"/>
              <a:gd name="connsiteX5" fmla="*/ 4442755 w 9387851"/>
              <a:gd name="connsiteY5" fmla="*/ 5166074 h 5305290"/>
              <a:gd name="connsiteX6" fmla="*/ 533997 w 9387851"/>
              <a:gd name="connsiteY6" fmla="*/ 5145292 h 5305290"/>
              <a:gd name="connsiteX7" fmla="*/ 6750 w 9387851"/>
              <a:gd name="connsiteY7" fmla="*/ 2585698 h 5305290"/>
              <a:gd name="connsiteX8" fmla="*/ 454293 w 9387851"/>
              <a:gd name="connsiteY8" fmla="*/ 252018 h 5305290"/>
              <a:gd name="connsiteX0" fmla="*/ 454293 w 9387851"/>
              <a:gd name="connsiteY0" fmla="*/ 252018 h 5305290"/>
              <a:gd name="connsiteX1" fmla="*/ 4717922 w 9387851"/>
              <a:gd name="connsiteY1" fmla="*/ 96659 h 5305290"/>
              <a:gd name="connsiteX2" fmla="*/ 9037068 w 9387851"/>
              <a:gd name="connsiteY2" fmla="*/ 316823 h 5305290"/>
              <a:gd name="connsiteX3" fmla="*/ 9385169 w 9387851"/>
              <a:gd name="connsiteY3" fmla="*/ 2763656 h 5305290"/>
              <a:gd name="connsiteX4" fmla="*/ 8913094 w 9387851"/>
              <a:gd name="connsiteY4" fmla="*/ 5104950 h 5305290"/>
              <a:gd name="connsiteX5" fmla="*/ 4442755 w 9387851"/>
              <a:gd name="connsiteY5" fmla="*/ 5166074 h 5305290"/>
              <a:gd name="connsiteX6" fmla="*/ 533997 w 9387851"/>
              <a:gd name="connsiteY6" fmla="*/ 5145292 h 5305290"/>
              <a:gd name="connsiteX7" fmla="*/ 6750 w 9387851"/>
              <a:gd name="connsiteY7" fmla="*/ 2585698 h 5305290"/>
              <a:gd name="connsiteX8" fmla="*/ 454293 w 9387851"/>
              <a:gd name="connsiteY8" fmla="*/ 252018 h 5305290"/>
              <a:gd name="connsiteX0" fmla="*/ 454293 w 9387851"/>
              <a:gd name="connsiteY0" fmla="*/ 252018 h 5323442"/>
              <a:gd name="connsiteX1" fmla="*/ 4717922 w 9387851"/>
              <a:gd name="connsiteY1" fmla="*/ 96659 h 5323442"/>
              <a:gd name="connsiteX2" fmla="*/ 9037068 w 9387851"/>
              <a:gd name="connsiteY2" fmla="*/ 316823 h 5323442"/>
              <a:gd name="connsiteX3" fmla="*/ 9385169 w 9387851"/>
              <a:gd name="connsiteY3" fmla="*/ 2763656 h 5323442"/>
              <a:gd name="connsiteX4" fmla="*/ 8913094 w 9387851"/>
              <a:gd name="connsiteY4" fmla="*/ 5104950 h 5323442"/>
              <a:gd name="connsiteX5" fmla="*/ 4584450 w 9387851"/>
              <a:gd name="connsiteY5" fmla="*/ 5221942 h 5323442"/>
              <a:gd name="connsiteX6" fmla="*/ 533997 w 9387851"/>
              <a:gd name="connsiteY6" fmla="*/ 5145292 h 5323442"/>
              <a:gd name="connsiteX7" fmla="*/ 6750 w 9387851"/>
              <a:gd name="connsiteY7" fmla="*/ 2585698 h 5323442"/>
              <a:gd name="connsiteX8" fmla="*/ 454293 w 9387851"/>
              <a:gd name="connsiteY8" fmla="*/ 252018 h 5323442"/>
              <a:gd name="connsiteX0" fmla="*/ 464551 w 9398109"/>
              <a:gd name="connsiteY0" fmla="*/ 252018 h 5319616"/>
              <a:gd name="connsiteX1" fmla="*/ 4728180 w 9398109"/>
              <a:gd name="connsiteY1" fmla="*/ 96659 h 5319616"/>
              <a:gd name="connsiteX2" fmla="*/ 9047326 w 9398109"/>
              <a:gd name="connsiteY2" fmla="*/ 316823 h 5319616"/>
              <a:gd name="connsiteX3" fmla="*/ 9395427 w 9398109"/>
              <a:gd name="connsiteY3" fmla="*/ 2763656 h 5319616"/>
              <a:gd name="connsiteX4" fmla="*/ 8923352 w 9398109"/>
              <a:gd name="connsiteY4" fmla="*/ 5104950 h 5319616"/>
              <a:gd name="connsiteX5" fmla="*/ 4594708 w 9398109"/>
              <a:gd name="connsiteY5" fmla="*/ 5221942 h 5319616"/>
              <a:gd name="connsiteX6" fmla="*/ 457058 w 9398109"/>
              <a:gd name="connsiteY6" fmla="*/ 5145292 h 5319616"/>
              <a:gd name="connsiteX7" fmla="*/ 17008 w 9398109"/>
              <a:gd name="connsiteY7" fmla="*/ 2585698 h 5319616"/>
              <a:gd name="connsiteX8" fmla="*/ 464551 w 9398109"/>
              <a:gd name="connsiteY8" fmla="*/ 252018 h 5319616"/>
              <a:gd name="connsiteX0" fmla="*/ 398910 w 9397865"/>
              <a:gd name="connsiteY0" fmla="*/ 256107 h 5312532"/>
              <a:gd name="connsiteX1" fmla="*/ 4727936 w 9397865"/>
              <a:gd name="connsiteY1" fmla="*/ 89575 h 5312532"/>
              <a:gd name="connsiteX2" fmla="*/ 9047082 w 9397865"/>
              <a:gd name="connsiteY2" fmla="*/ 309739 h 5312532"/>
              <a:gd name="connsiteX3" fmla="*/ 9395183 w 9397865"/>
              <a:gd name="connsiteY3" fmla="*/ 2756572 h 5312532"/>
              <a:gd name="connsiteX4" fmla="*/ 8923108 w 9397865"/>
              <a:gd name="connsiteY4" fmla="*/ 5097866 h 5312532"/>
              <a:gd name="connsiteX5" fmla="*/ 4594464 w 9397865"/>
              <a:gd name="connsiteY5" fmla="*/ 5214858 h 5312532"/>
              <a:gd name="connsiteX6" fmla="*/ 456814 w 9397865"/>
              <a:gd name="connsiteY6" fmla="*/ 5138208 h 5312532"/>
              <a:gd name="connsiteX7" fmla="*/ 16764 w 9397865"/>
              <a:gd name="connsiteY7" fmla="*/ 2578614 h 5312532"/>
              <a:gd name="connsiteX8" fmla="*/ 398910 w 9397865"/>
              <a:gd name="connsiteY8" fmla="*/ 256107 h 5312532"/>
              <a:gd name="connsiteX0" fmla="*/ 398910 w 9397865"/>
              <a:gd name="connsiteY0" fmla="*/ 278794 h 5335219"/>
              <a:gd name="connsiteX1" fmla="*/ 4727936 w 9397865"/>
              <a:gd name="connsiteY1" fmla="*/ 112262 h 5335219"/>
              <a:gd name="connsiteX2" fmla="*/ 9047082 w 9397865"/>
              <a:gd name="connsiteY2" fmla="*/ 332426 h 5335219"/>
              <a:gd name="connsiteX3" fmla="*/ 9395183 w 9397865"/>
              <a:gd name="connsiteY3" fmla="*/ 2779259 h 5335219"/>
              <a:gd name="connsiteX4" fmla="*/ 8923108 w 9397865"/>
              <a:gd name="connsiteY4" fmla="*/ 5120553 h 5335219"/>
              <a:gd name="connsiteX5" fmla="*/ 4594464 w 9397865"/>
              <a:gd name="connsiteY5" fmla="*/ 5237545 h 5335219"/>
              <a:gd name="connsiteX6" fmla="*/ 456814 w 9397865"/>
              <a:gd name="connsiteY6" fmla="*/ 5160895 h 5335219"/>
              <a:gd name="connsiteX7" fmla="*/ 16764 w 9397865"/>
              <a:gd name="connsiteY7" fmla="*/ 2601301 h 5335219"/>
              <a:gd name="connsiteX8" fmla="*/ 398910 w 9397865"/>
              <a:gd name="connsiteY8" fmla="*/ 278794 h 5335219"/>
              <a:gd name="connsiteX0" fmla="*/ 480979 w 9479934"/>
              <a:gd name="connsiteY0" fmla="*/ 282781 h 5339206"/>
              <a:gd name="connsiteX1" fmla="*/ 4679210 w 9479934"/>
              <a:gd name="connsiteY1" fmla="*/ 60380 h 5339206"/>
              <a:gd name="connsiteX2" fmla="*/ 9129151 w 9479934"/>
              <a:gd name="connsiteY2" fmla="*/ 336413 h 5339206"/>
              <a:gd name="connsiteX3" fmla="*/ 9477252 w 9479934"/>
              <a:gd name="connsiteY3" fmla="*/ 2783246 h 5339206"/>
              <a:gd name="connsiteX4" fmla="*/ 9005177 w 9479934"/>
              <a:gd name="connsiteY4" fmla="*/ 5124540 h 5339206"/>
              <a:gd name="connsiteX5" fmla="*/ 4676533 w 9479934"/>
              <a:gd name="connsiteY5" fmla="*/ 5241532 h 5339206"/>
              <a:gd name="connsiteX6" fmla="*/ 538883 w 9479934"/>
              <a:gd name="connsiteY6" fmla="*/ 5164882 h 5339206"/>
              <a:gd name="connsiteX7" fmla="*/ 98833 w 9479934"/>
              <a:gd name="connsiteY7" fmla="*/ 2605288 h 5339206"/>
              <a:gd name="connsiteX8" fmla="*/ 480979 w 9479934"/>
              <a:gd name="connsiteY8" fmla="*/ 282781 h 5339206"/>
              <a:gd name="connsiteX0" fmla="*/ 480979 w 9479934"/>
              <a:gd name="connsiteY0" fmla="*/ 282781 h 5339206"/>
              <a:gd name="connsiteX1" fmla="*/ 4679210 w 9479934"/>
              <a:gd name="connsiteY1" fmla="*/ 60380 h 5339206"/>
              <a:gd name="connsiteX2" fmla="*/ 9129151 w 9479934"/>
              <a:gd name="connsiteY2" fmla="*/ 336413 h 5339206"/>
              <a:gd name="connsiteX3" fmla="*/ 9477252 w 9479934"/>
              <a:gd name="connsiteY3" fmla="*/ 2783246 h 5339206"/>
              <a:gd name="connsiteX4" fmla="*/ 9005177 w 9479934"/>
              <a:gd name="connsiteY4" fmla="*/ 5124540 h 5339206"/>
              <a:gd name="connsiteX5" fmla="*/ 4676533 w 9479934"/>
              <a:gd name="connsiteY5" fmla="*/ 5241532 h 5339206"/>
              <a:gd name="connsiteX6" fmla="*/ 538883 w 9479934"/>
              <a:gd name="connsiteY6" fmla="*/ 5164882 h 5339206"/>
              <a:gd name="connsiteX7" fmla="*/ 98833 w 9479934"/>
              <a:gd name="connsiteY7" fmla="*/ 2605288 h 5339206"/>
              <a:gd name="connsiteX8" fmla="*/ 480979 w 9479934"/>
              <a:gd name="connsiteY8" fmla="*/ 282781 h 5339206"/>
              <a:gd name="connsiteX0" fmla="*/ 480979 w 9478725"/>
              <a:gd name="connsiteY0" fmla="*/ 296339 h 5352764"/>
              <a:gd name="connsiteX1" fmla="*/ 4679210 w 9478725"/>
              <a:gd name="connsiteY1" fmla="*/ 73938 h 5352764"/>
              <a:gd name="connsiteX2" fmla="*/ 9096452 w 9478725"/>
              <a:gd name="connsiteY2" fmla="*/ 294102 h 5352764"/>
              <a:gd name="connsiteX3" fmla="*/ 9477252 w 9478725"/>
              <a:gd name="connsiteY3" fmla="*/ 2796804 h 5352764"/>
              <a:gd name="connsiteX4" fmla="*/ 9005177 w 9478725"/>
              <a:gd name="connsiteY4" fmla="*/ 5138098 h 5352764"/>
              <a:gd name="connsiteX5" fmla="*/ 4676533 w 9478725"/>
              <a:gd name="connsiteY5" fmla="*/ 5255090 h 5352764"/>
              <a:gd name="connsiteX6" fmla="*/ 538883 w 9478725"/>
              <a:gd name="connsiteY6" fmla="*/ 5178440 h 5352764"/>
              <a:gd name="connsiteX7" fmla="*/ 98833 w 9478725"/>
              <a:gd name="connsiteY7" fmla="*/ 2618846 h 5352764"/>
              <a:gd name="connsiteX8" fmla="*/ 480979 w 9478725"/>
              <a:gd name="connsiteY8" fmla="*/ 296339 h 5352764"/>
              <a:gd name="connsiteX0" fmla="*/ 480979 w 9478725"/>
              <a:gd name="connsiteY0" fmla="*/ 296339 h 5352764"/>
              <a:gd name="connsiteX1" fmla="*/ 4679210 w 9478725"/>
              <a:gd name="connsiteY1" fmla="*/ 73938 h 5352764"/>
              <a:gd name="connsiteX2" fmla="*/ 9096452 w 9478725"/>
              <a:gd name="connsiteY2" fmla="*/ 294102 h 5352764"/>
              <a:gd name="connsiteX3" fmla="*/ 9477252 w 9478725"/>
              <a:gd name="connsiteY3" fmla="*/ 2796804 h 5352764"/>
              <a:gd name="connsiteX4" fmla="*/ 9005177 w 9478725"/>
              <a:gd name="connsiteY4" fmla="*/ 5138098 h 5352764"/>
              <a:gd name="connsiteX5" fmla="*/ 4676533 w 9478725"/>
              <a:gd name="connsiteY5" fmla="*/ 5255090 h 5352764"/>
              <a:gd name="connsiteX6" fmla="*/ 538883 w 9478725"/>
              <a:gd name="connsiteY6" fmla="*/ 5178440 h 5352764"/>
              <a:gd name="connsiteX7" fmla="*/ 98833 w 9478725"/>
              <a:gd name="connsiteY7" fmla="*/ 2618846 h 5352764"/>
              <a:gd name="connsiteX8" fmla="*/ 480979 w 9478725"/>
              <a:gd name="connsiteY8" fmla="*/ 296339 h 5352764"/>
              <a:gd name="connsiteX0" fmla="*/ 480979 w 9602788"/>
              <a:gd name="connsiteY0" fmla="*/ 281260 h 5337685"/>
              <a:gd name="connsiteX1" fmla="*/ 4679210 w 9602788"/>
              <a:gd name="connsiteY1" fmla="*/ 58859 h 5337685"/>
              <a:gd name="connsiteX2" fmla="*/ 9096452 w 9602788"/>
              <a:gd name="connsiteY2" fmla="*/ 279023 h 5337685"/>
              <a:gd name="connsiteX3" fmla="*/ 9499051 w 9602788"/>
              <a:gd name="connsiteY3" fmla="*/ 2759378 h 5337685"/>
              <a:gd name="connsiteX4" fmla="*/ 9005177 w 9602788"/>
              <a:gd name="connsiteY4" fmla="*/ 5123019 h 5337685"/>
              <a:gd name="connsiteX5" fmla="*/ 4676533 w 9602788"/>
              <a:gd name="connsiteY5" fmla="*/ 5240011 h 5337685"/>
              <a:gd name="connsiteX6" fmla="*/ 538883 w 9602788"/>
              <a:gd name="connsiteY6" fmla="*/ 5163361 h 5337685"/>
              <a:gd name="connsiteX7" fmla="*/ 98833 w 9602788"/>
              <a:gd name="connsiteY7" fmla="*/ 2603767 h 5337685"/>
              <a:gd name="connsiteX8" fmla="*/ 480979 w 9602788"/>
              <a:gd name="connsiteY8" fmla="*/ 281260 h 5337685"/>
              <a:gd name="connsiteX0" fmla="*/ 480979 w 9500271"/>
              <a:gd name="connsiteY0" fmla="*/ 270210 h 5326635"/>
              <a:gd name="connsiteX1" fmla="*/ 4679210 w 9500271"/>
              <a:gd name="connsiteY1" fmla="*/ 47809 h 5326635"/>
              <a:gd name="connsiteX2" fmla="*/ 9096452 w 9500271"/>
              <a:gd name="connsiteY2" fmla="*/ 267973 h 5326635"/>
              <a:gd name="connsiteX3" fmla="*/ 9499051 w 9500271"/>
              <a:gd name="connsiteY3" fmla="*/ 2748328 h 5326635"/>
              <a:gd name="connsiteX4" fmla="*/ 9005177 w 9500271"/>
              <a:gd name="connsiteY4" fmla="*/ 5111969 h 5326635"/>
              <a:gd name="connsiteX5" fmla="*/ 4676533 w 9500271"/>
              <a:gd name="connsiteY5" fmla="*/ 5228961 h 5326635"/>
              <a:gd name="connsiteX6" fmla="*/ 538883 w 9500271"/>
              <a:gd name="connsiteY6" fmla="*/ 5152311 h 5326635"/>
              <a:gd name="connsiteX7" fmla="*/ 98833 w 9500271"/>
              <a:gd name="connsiteY7" fmla="*/ 2592717 h 5326635"/>
              <a:gd name="connsiteX8" fmla="*/ 480979 w 9500271"/>
              <a:gd name="connsiteY8" fmla="*/ 270210 h 5326635"/>
              <a:gd name="connsiteX0" fmla="*/ 480979 w 9500153"/>
              <a:gd name="connsiteY0" fmla="*/ 286772 h 5343197"/>
              <a:gd name="connsiteX1" fmla="*/ 4679210 w 9500153"/>
              <a:gd name="connsiteY1" fmla="*/ 64371 h 5343197"/>
              <a:gd name="connsiteX2" fmla="*/ 9096452 w 9500153"/>
              <a:gd name="connsiteY2" fmla="*/ 284535 h 5343197"/>
              <a:gd name="connsiteX3" fmla="*/ 9499051 w 9500153"/>
              <a:gd name="connsiteY3" fmla="*/ 2764890 h 5343197"/>
              <a:gd name="connsiteX4" fmla="*/ 9005177 w 9500153"/>
              <a:gd name="connsiteY4" fmla="*/ 5128531 h 5343197"/>
              <a:gd name="connsiteX5" fmla="*/ 4676533 w 9500153"/>
              <a:gd name="connsiteY5" fmla="*/ 5245523 h 5343197"/>
              <a:gd name="connsiteX6" fmla="*/ 538883 w 9500153"/>
              <a:gd name="connsiteY6" fmla="*/ 5168873 h 5343197"/>
              <a:gd name="connsiteX7" fmla="*/ 98833 w 9500153"/>
              <a:gd name="connsiteY7" fmla="*/ 2609279 h 5343197"/>
              <a:gd name="connsiteX8" fmla="*/ 480979 w 9500153"/>
              <a:gd name="connsiteY8" fmla="*/ 286772 h 5343197"/>
              <a:gd name="connsiteX0" fmla="*/ 480979 w 9500610"/>
              <a:gd name="connsiteY0" fmla="*/ 306881 h 5363306"/>
              <a:gd name="connsiteX1" fmla="*/ 4679210 w 9500610"/>
              <a:gd name="connsiteY1" fmla="*/ 84480 h 5363306"/>
              <a:gd name="connsiteX2" fmla="*/ 9085552 w 9500610"/>
              <a:gd name="connsiteY2" fmla="*/ 271124 h 5363306"/>
              <a:gd name="connsiteX3" fmla="*/ 9499051 w 9500610"/>
              <a:gd name="connsiteY3" fmla="*/ 2784999 h 5363306"/>
              <a:gd name="connsiteX4" fmla="*/ 9005177 w 9500610"/>
              <a:gd name="connsiteY4" fmla="*/ 5148640 h 5363306"/>
              <a:gd name="connsiteX5" fmla="*/ 4676533 w 9500610"/>
              <a:gd name="connsiteY5" fmla="*/ 5265632 h 5363306"/>
              <a:gd name="connsiteX6" fmla="*/ 538883 w 9500610"/>
              <a:gd name="connsiteY6" fmla="*/ 5188982 h 5363306"/>
              <a:gd name="connsiteX7" fmla="*/ 98833 w 9500610"/>
              <a:gd name="connsiteY7" fmla="*/ 2629388 h 5363306"/>
              <a:gd name="connsiteX8" fmla="*/ 480979 w 9500610"/>
              <a:gd name="connsiteY8" fmla="*/ 306881 h 5363306"/>
              <a:gd name="connsiteX0" fmla="*/ 480979 w 9500610"/>
              <a:gd name="connsiteY0" fmla="*/ 306881 h 5363306"/>
              <a:gd name="connsiteX1" fmla="*/ 4679210 w 9500610"/>
              <a:gd name="connsiteY1" fmla="*/ 84480 h 5363306"/>
              <a:gd name="connsiteX2" fmla="*/ 9085552 w 9500610"/>
              <a:gd name="connsiteY2" fmla="*/ 271124 h 5363306"/>
              <a:gd name="connsiteX3" fmla="*/ 9499051 w 9500610"/>
              <a:gd name="connsiteY3" fmla="*/ 2784999 h 5363306"/>
              <a:gd name="connsiteX4" fmla="*/ 9005177 w 9500610"/>
              <a:gd name="connsiteY4" fmla="*/ 5148640 h 5363306"/>
              <a:gd name="connsiteX5" fmla="*/ 4676533 w 9500610"/>
              <a:gd name="connsiteY5" fmla="*/ 5265632 h 5363306"/>
              <a:gd name="connsiteX6" fmla="*/ 538883 w 9500610"/>
              <a:gd name="connsiteY6" fmla="*/ 5188982 h 5363306"/>
              <a:gd name="connsiteX7" fmla="*/ 98833 w 9500610"/>
              <a:gd name="connsiteY7" fmla="*/ 2629388 h 5363306"/>
              <a:gd name="connsiteX8" fmla="*/ 480979 w 9500610"/>
              <a:gd name="connsiteY8" fmla="*/ 306881 h 5363306"/>
              <a:gd name="connsiteX0" fmla="*/ 480979 w 9516516"/>
              <a:gd name="connsiteY0" fmla="*/ 306881 h 5363306"/>
              <a:gd name="connsiteX1" fmla="*/ 4679210 w 9516516"/>
              <a:gd name="connsiteY1" fmla="*/ 84480 h 5363306"/>
              <a:gd name="connsiteX2" fmla="*/ 9085552 w 9516516"/>
              <a:gd name="connsiteY2" fmla="*/ 271124 h 5363306"/>
              <a:gd name="connsiteX3" fmla="*/ 9499051 w 9516516"/>
              <a:gd name="connsiteY3" fmla="*/ 2784999 h 5363306"/>
              <a:gd name="connsiteX4" fmla="*/ 9125074 w 9516516"/>
              <a:gd name="connsiteY4" fmla="*/ 5148641 h 5363306"/>
              <a:gd name="connsiteX5" fmla="*/ 4676533 w 9516516"/>
              <a:gd name="connsiteY5" fmla="*/ 5265632 h 5363306"/>
              <a:gd name="connsiteX6" fmla="*/ 538883 w 9516516"/>
              <a:gd name="connsiteY6" fmla="*/ 5188982 h 5363306"/>
              <a:gd name="connsiteX7" fmla="*/ 98833 w 9516516"/>
              <a:gd name="connsiteY7" fmla="*/ 2629388 h 5363306"/>
              <a:gd name="connsiteX8" fmla="*/ 480979 w 9516516"/>
              <a:gd name="connsiteY8" fmla="*/ 306881 h 5363306"/>
              <a:gd name="connsiteX0" fmla="*/ 480979 w 9500194"/>
              <a:gd name="connsiteY0" fmla="*/ 306881 h 5363306"/>
              <a:gd name="connsiteX1" fmla="*/ 4679210 w 9500194"/>
              <a:gd name="connsiteY1" fmla="*/ 84480 h 5363306"/>
              <a:gd name="connsiteX2" fmla="*/ 9085552 w 9500194"/>
              <a:gd name="connsiteY2" fmla="*/ 271124 h 5363306"/>
              <a:gd name="connsiteX3" fmla="*/ 9499051 w 9500194"/>
              <a:gd name="connsiteY3" fmla="*/ 2784999 h 5363306"/>
              <a:gd name="connsiteX4" fmla="*/ 9125074 w 9500194"/>
              <a:gd name="connsiteY4" fmla="*/ 5148641 h 5363306"/>
              <a:gd name="connsiteX5" fmla="*/ 4676533 w 9500194"/>
              <a:gd name="connsiteY5" fmla="*/ 5265632 h 5363306"/>
              <a:gd name="connsiteX6" fmla="*/ 538883 w 9500194"/>
              <a:gd name="connsiteY6" fmla="*/ 5188982 h 5363306"/>
              <a:gd name="connsiteX7" fmla="*/ 98833 w 9500194"/>
              <a:gd name="connsiteY7" fmla="*/ 2629388 h 5363306"/>
              <a:gd name="connsiteX8" fmla="*/ 480979 w 9500194"/>
              <a:gd name="connsiteY8" fmla="*/ 306881 h 5363306"/>
              <a:gd name="connsiteX0" fmla="*/ 480979 w 9505686"/>
              <a:gd name="connsiteY0" fmla="*/ 306881 h 5364909"/>
              <a:gd name="connsiteX1" fmla="*/ 4679210 w 9505686"/>
              <a:gd name="connsiteY1" fmla="*/ 84480 h 5364909"/>
              <a:gd name="connsiteX2" fmla="*/ 9085552 w 9505686"/>
              <a:gd name="connsiteY2" fmla="*/ 271124 h 5364909"/>
              <a:gd name="connsiteX3" fmla="*/ 9499051 w 9505686"/>
              <a:gd name="connsiteY3" fmla="*/ 2784999 h 5364909"/>
              <a:gd name="connsiteX4" fmla="*/ 9168672 w 9505686"/>
              <a:gd name="connsiteY4" fmla="*/ 5115120 h 5364909"/>
              <a:gd name="connsiteX5" fmla="*/ 4676533 w 9505686"/>
              <a:gd name="connsiteY5" fmla="*/ 5265632 h 5364909"/>
              <a:gd name="connsiteX6" fmla="*/ 538883 w 9505686"/>
              <a:gd name="connsiteY6" fmla="*/ 5188982 h 5364909"/>
              <a:gd name="connsiteX7" fmla="*/ 98833 w 9505686"/>
              <a:gd name="connsiteY7" fmla="*/ 2629388 h 5364909"/>
              <a:gd name="connsiteX8" fmla="*/ 480979 w 9505686"/>
              <a:gd name="connsiteY8" fmla="*/ 306881 h 5364909"/>
              <a:gd name="connsiteX0" fmla="*/ 480979 w 9504848"/>
              <a:gd name="connsiteY0" fmla="*/ 306881 h 5364909"/>
              <a:gd name="connsiteX1" fmla="*/ 4679210 w 9504848"/>
              <a:gd name="connsiteY1" fmla="*/ 84480 h 5364909"/>
              <a:gd name="connsiteX2" fmla="*/ 9085552 w 9504848"/>
              <a:gd name="connsiteY2" fmla="*/ 271124 h 5364909"/>
              <a:gd name="connsiteX3" fmla="*/ 9499051 w 9504848"/>
              <a:gd name="connsiteY3" fmla="*/ 2784999 h 5364909"/>
              <a:gd name="connsiteX4" fmla="*/ 9168672 w 9504848"/>
              <a:gd name="connsiteY4" fmla="*/ 5115120 h 5364909"/>
              <a:gd name="connsiteX5" fmla="*/ 4676533 w 9504848"/>
              <a:gd name="connsiteY5" fmla="*/ 5265632 h 5364909"/>
              <a:gd name="connsiteX6" fmla="*/ 538883 w 9504848"/>
              <a:gd name="connsiteY6" fmla="*/ 5188982 h 5364909"/>
              <a:gd name="connsiteX7" fmla="*/ 98833 w 9504848"/>
              <a:gd name="connsiteY7" fmla="*/ 2629388 h 5364909"/>
              <a:gd name="connsiteX8" fmla="*/ 480979 w 9504848"/>
              <a:gd name="connsiteY8" fmla="*/ 306881 h 5364909"/>
              <a:gd name="connsiteX0" fmla="*/ 480979 w 9503160"/>
              <a:gd name="connsiteY0" fmla="*/ 306881 h 5363838"/>
              <a:gd name="connsiteX1" fmla="*/ 4679210 w 9503160"/>
              <a:gd name="connsiteY1" fmla="*/ 84480 h 5363838"/>
              <a:gd name="connsiteX2" fmla="*/ 9085552 w 9503160"/>
              <a:gd name="connsiteY2" fmla="*/ 271124 h 5363838"/>
              <a:gd name="connsiteX3" fmla="*/ 9499051 w 9503160"/>
              <a:gd name="connsiteY3" fmla="*/ 2784999 h 5363838"/>
              <a:gd name="connsiteX4" fmla="*/ 9157773 w 9503160"/>
              <a:gd name="connsiteY4" fmla="*/ 5137468 h 5363838"/>
              <a:gd name="connsiteX5" fmla="*/ 4676533 w 9503160"/>
              <a:gd name="connsiteY5" fmla="*/ 5265632 h 5363838"/>
              <a:gd name="connsiteX6" fmla="*/ 538883 w 9503160"/>
              <a:gd name="connsiteY6" fmla="*/ 5188982 h 5363838"/>
              <a:gd name="connsiteX7" fmla="*/ 98833 w 9503160"/>
              <a:gd name="connsiteY7" fmla="*/ 2629388 h 5363838"/>
              <a:gd name="connsiteX8" fmla="*/ 480979 w 9503160"/>
              <a:gd name="connsiteY8" fmla="*/ 306881 h 5363838"/>
              <a:gd name="connsiteX0" fmla="*/ 480979 w 9503813"/>
              <a:gd name="connsiteY0" fmla="*/ 293327 h 5350284"/>
              <a:gd name="connsiteX1" fmla="*/ 4679210 w 9503813"/>
              <a:gd name="connsiteY1" fmla="*/ 70926 h 5350284"/>
              <a:gd name="connsiteX2" fmla="*/ 9074654 w 9503813"/>
              <a:gd name="connsiteY2" fmla="*/ 279917 h 5350284"/>
              <a:gd name="connsiteX3" fmla="*/ 9499051 w 9503813"/>
              <a:gd name="connsiteY3" fmla="*/ 2771445 h 5350284"/>
              <a:gd name="connsiteX4" fmla="*/ 9157773 w 9503813"/>
              <a:gd name="connsiteY4" fmla="*/ 5123914 h 5350284"/>
              <a:gd name="connsiteX5" fmla="*/ 4676533 w 9503813"/>
              <a:gd name="connsiteY5" fmla="*/ 5252078 h 5350284"/>
              <a:gd name="connsiteX6" fmla="*/ 538883 w 9503813"/>
              <a:gd name="connsiteY6" fmla="*/ 5175428 h 5350284"/>
              <a:gd name="connsiteX7" fmla="*/ 98833 w 9503813"/>
              <a:gd name="connsiteY7" fmla="*/ 2615834 h 5350284"/>
              <a:gd name="connsiteX8" fmla="*/ 480979 w 9503813"/>
              <a:gd name="connsiteY8" fmla="*/ 293327 h 5350284"/>
              <a:gd name="connsiteX0" fmla="*/ 522992 w 9458628"/>
              <a:gd name="connsiteY0" fmla="*/ 293327 h 5350284"/>
              <a:gd name="connsiteX1" fmla="*/ 4634026 w 9458628"/>
              <a:gd name="connsiteY1" fmla="*/ 70926 h 5350284"/>
              <a:gd name="connsiteX2" fmla="*/ 9029470 w 9458628"/>
              <a:gd name="connsiteY2" fmla="*/ 279917 h 5350284"/>
              <a:gd name="connsiteX3" fmla="*/ 9453867 w 9458628"/>
              <a:gd name="connsiteY3" fmla="*/ 2771445 h 5350284"/>
              <a:gd name="connsiteX4" fmla="*/ 9112589 w 9458628"/>
              <a:gd name="connsiteY4" fmla="*/ 5123914 h 5350284"/>
              <a:gd name="connsiteX5" fmla="*/ 4631349 w 9458628"/>
              <a:gd name="connsiteY5" fmla="*/ 5252078 h 5350284"/>
              <a:gd name="connsiteX6" fmla="*/ 493699 w 9458628"/>
              <a:gd name="connsiteY6" fmla="*/ 5175428 h 5350284"/>
              <a:gd name="connsiteX7" fmla="*/ 53649 w 9458628"/>
              <a:gd name="connsiteY7" fmla="*/ 2615834 h 5350284"/>
              <a:gd name="connsiteX8" fmla="*/ 522992 w 9458628"/>
              <a:gd name="connsiteY8" fmla="*/ 293327 h 5350284"/>
              <a:gd name="connsiteX0" fmla="*/ 487966 w 9423602"/>
              <a:gd name="connsiteY0" fmla="*/ 293327 h 5350284"/>
              <a:gd name="connsiteX1" fmla="*/ 4599000 w 9423602"/>
              <a:gd name="connsiteY1" fmla="*/ 70926 h 5350284"/>
              <a:gd name="connsiteX2" fmla="*/ 8994444 w 9423602"/>
              <a:gd name="connsiteY2" fmla="*/ 279917 h 5350284"/>
              <a:gd name="connsiteX3" fmla="*/ 9418841 w 9423602"/>
              <a:gd name="connsiteY3" fmla="*/ 2771445 h 5350284"/>
              <a:gd name="connsiteX4" fmla="*/ 9077563 w 9423602"/>
              <a:gd name="connsiteY4" fmla="*/ 5123914 h 5350284"/>
              <a:gd name="connsiteX5" fmla="*/ 4596323 w 9423602"/>
              <a:gd name="connsiteY5" fmla="*/ 5252078 h 5350284"/>
              <a:gd name="connsiteX6" fmla="*/ 458673 w 9423602"/>
              <a:gd name="connsiteY6" fmla="*/ 5175428 h 5350284"/>
              <a:gd name="connsiteX7" fmla="*/ 18623 w 9423602"/>
              <a:gd name="connsiteY7" fmla="*/ 2615834 h 5350284"/>
              <a:gd name="connsiteX8" fmla="*/ 487966 w 9423602"/>
              <a:gd name="connsiteY8" fmla="*/ 293327 h 5350284"/>
              <a:gd name="connsiteX0" fmla="*/ 476259 w 9422795"/>
              <a:gd name="connsiteY0" fmla="*/ 250451 h 5363276"/>
              <a:gd name="connsiteX1" fmla="*/ 4598193 w 9422795"/>
              <a:gd name="connsiteY1" fmla="*/ 83918 h 5363276"/>
              <a:gd name="connsiteX2" fmla="*/ 8993637 w 9422795"/>
              <a:gd name="connsiteY2" fmla="*/ 292909 h 5363276"/>
              <a:gd name="connsiteX3" fmla="*/ 9418034 w 9422795"/>
              <a:gd name="connsiteY3" fmla="*/ 2784437 h 5363276"/>
              <a:gd name="connsiteX4" fmla="*/ 9076756 w 9422795"/>
              <a:gd name="connsiteY4" fmla="*/ 5136906 h 5363276"/>
              <a:gd name="connsiteX5" fmla="*/ 4595516 w 9422795"/>
              <a:gd name="connsiteY5" fmla="*/ 5265070 h 5363276"/>
              <a:gd name="connsiteX6" fmla="*/ 457866 w 9422795"/>
              <a:gd name="connsiteY6" fmla="*/ 5188420 h 5363276"/>
              <a:gd name="connsiteX7" fmla="*/ 17816 w 9422795"/>
              <a:gd name="connsiteY7" fmla="*/ 2628826 h 5363276"/>
              <a:gd name="connsiteX8" fmla="*/ 476259 w 9422795"/>
              <a:gd name="connsiteY8" fmla="*/ 250451 h 5363276"/>
              <a:gd name="connsiteX0" fmla="*/ 476259 w 9422795"/>
              <a:gd name="connsiteY0" fmla="*/ 234152 h 5346977"/>
              <a:gd name="connsiteX1" fmla="*/ 4598193 w 9422795"/>
              <a:gd name="connsiteY1" fmla="*/ 67619 h 5346977"/>
              <a:gd name="connsiteX2" fmla="*/ 8993637 w 9422795"/>
              <a:gd name="connsiteY2" fmla="*/ 276610 h 5346977"/>
              <a:gd name="connsiteX3" fmla="*/ 9418034 w 9422795"/>
              <a:gd name="connsiteY3" fmla="*/ 2768138 h 5346977"/>
              <a:gd name="connsiteX4" fmla="*/ 9076756 w 9422795"/>
              <a:gd name="connsiteY4" fmla="*/ 5120607 h 5346977"/>
              <a:gd name="connsiteX5" fmla="*/ 4595516 w 9422795"/>
              <a:gd name="connsiteY5" fmla="*/ 5248771 h 5346977"/>
              <a:gd name="connsiteX6" fmla="*/ 457866 w 9422795"/>
              <a:gd name="connsiteY6" fmla="*/ 5172121 h 5346977"/>
              <a:gd name="connsiteX7" fmla="*/ 17816 w 9422795"/>
              <a:gd name="connsiteY7" fmla="*/ 2612527 h 5346977"/>
              <a:gd name="connsiteX8" fmla="*/ 476259 w 9422795"/>
              <a:gd name="connsiteY8" fmla="*/ 234152 h 5346977"/>
              <a:gd name="connsiteX0" fmla="*/ 464060 w 9410596"/>
              <a:gd name="connsiteY0" fmla="*/ 234152 h 5370939"/>
              <a:gd name="connsiteX1" fmla="*/ 4585994 w 9410596"/>
              <a:gd name="connsiteY1" fmla="*/ 67619 h 5370939"/>
              <a:gd name="connsiteX2" fmla="*/ 8981438 w 9410596"/>
              <a:gd name="connsiteY2" fmla="*/ 276610 h 5370939"/>
              <a:gd name="connsiteX3" fmla="*/ 9405835 w 9410596"/>
              <a:gd name="connsiteY3" fmla="*/ 2768138 h 5370939"/>
              <a:gd name="connsiteX4" fmla="*/ 9064557 w 9410596"/>
              <a:gd name="connsiteY4" fmla="*/ 5120607 h 5370939"/>
              <a:gd name="connsiteX5" fmla="*/ 4583317 w 9410596"/>
              <a:gd name="connsiteY5" fmla="*/ 5248771 h 5370939"/>
              <a:gd name="connsiteX6" fmla="*/ 511064 w 9410596"/>
              <a:gd name="connsiteY6" fmla="*/ 5205641 h 5370939"/>
              <a:gd name="connsiteX7" fmla="*/ 5617 w 9410596"/>
              <a:gd name="connsiteY7" fmla="*/ 2612527 h 5370939"/>
              <a:gd name="connsiteX8" fmla="*/ 464060 w 9410596"/>
              <a:gd name="connsiteY8" fmla="*/ 234152 h 5370939"/>
              <a:gd name="connsiteX0" fmla="*/ 464060 w 9410596"/>
              <a:gd name="connsiteY0" fmla="*/ 234152 h 5370939"/>
              <a:gd name="connsiteX1" fmla="*/ 4585994 w 9410596"/>
              <a:gd name="connsiteY1" fmla="*/ 67619 h 5370939"/>
              <a:gd name="connsiteX2" fmla="*/ 8981438 w 9410596"/>
              <a:gd name="connsiteY2" fmla="*/ 276610 h 5370939"/>
              <a:gd name="connsiteX3" fmla="*/ 9405835 w 9410596"/>
              <a:gd name="connsiteY3" fmla="*/ 2768138 h 5370939"/>
              <a:gd name="connsiteX4" fmla="*/ 9064557 w 9410596"/>
              <a:gd name="connsiteY4" fmla="*/ 5120607 h 5370939"/>
              <a:gd name="connsiteX5" fmla="*/ 4583317 w 9410596"/>
              <a:gd name="connsiteY5" fmla="*/ 5248771 h 5370939"/>
              <a:gd name="connsiteX6" fmla="*/ 511064 w 9410596"/>
              <a:gd name="connsiteY6" fmla="*/ 5205641 h 5370939"/>
              <a:gd name="connsiteX7" fmla="*/ 5617 w 9410596"/>
              <a:gd name="connsiteY7" fmla="*/ 2612527 h 5370939"/>
              <a:gd name="connsiteX8" fmla="*/ 464060 w 9410596"/>
              <a:gd name="connsiteY8" fmla="*/ 234152 h 5370939"/>
              <a:gd name="connsiteX0" fmla="*/ 465509 w 9412045"/>
              <a:gd name="connsiteY0" fmla="*/ 234152 h 5379158"/>
              <a:gd name="connsiteX1" fmla="*/ 4587443 w 9412045"/>
              <a:gd name="connsiteY1" fmla="*/ 67619 h 5379158"/>
              <a:gd name="connsiteX2" fmla="*/ 8982887 w 9412045"/>
              <a:gd name="connsiteY2" fmla="*/ 276610 h 5379158"/>
              <a:gd name="connsiteX3" fmla="*/ 9407284 w 9412045"/>
              <a:gd name="connsiteY3" fmla="*/ 2768138 h 5379158"/>
              <a:gd name="connsiteX4" fmla="*/ 9066006 w 9412045"/>
              <a:gd name="connsiteY4" fmla="*/ 5120607 h 5379158"/>
              <a:gd name="connsiteX5" fmla="*/ 4584766 w 9412045"/>
              <a:gd name="connsiteY5" fmla="*/ 5248771 h 5379158"/>
              <a:gd name="connsiteX6" fmla="*/ 534312 w 9412045"/>
              <a:gd name="connsiteY6" fmla="*/ 5216815 h 5379158"/>
              <a:gd name="connsiteX7" fmla="*/ 7066 w 9412045"/>
              <a:gd name="connsiteY7" fmla="*/ 2612527 h 5379158"/>
              <a:gd name="connsiteX8" fmla="*/ 465509 w 9412045"/>
              <a:gd name="connsiteY8" fmla="*/ 234152 h 5379158"/>
              <a:gd name="connsiteX0" fmla="*/ 460172 w 9406708"/>
              <a:gd name="connsiteY0" fmla="*/ 234152 h 5346977"/>
              <a:gd name="connsiteX1" fmla="*/ 4582106 w 9406708"/>
              <a:gd name="connsiteY1" fmla="*/ 67619 h 5346977"/>
              <a:gd name="connsiteX2" fmla="*/ 8977550 w 9406708"/>
              <a:gd name="connsiteY2" fmla="*/ 276610 h 5346977"/>
              <a:gd name="connsiteX3" fmla="*/ 9401947 w 9406708"/>
              <a:gd name="connsiteY3" fmla="*/ 2768138 h 5346977"/>
              <a:gd name="connsiteX4" fmla="*/ 9060669 w 9406708"/>
              <a:gd name="connsiteY4" fmla="*/ 5120607 h 5346977"/>
              <a:gd name="connsiteX5" fmla="*/ 4579429 w 9406708"/>
              <a:gd name="connsiteY5" fmla="*/ 5248771 h 5346977"/>
              <a:gd name="connsiteX6" fmla="*/ 430879 w 9406708"/>
              <a:gd name="connsiteY6" fmla="*/ 5172120 h 5346977"/>
              <a:gd name="connsiteX7" fmla="*/ 1729 w 9406708"/>
              <a:gd name="connsiteY7" fmla="*/ 2612527 h 5346977"/>
              <a:gd name="connsiteX8" fmla="*/ 460172 w 9406708"/>
              <a:gd name="connsiteY8" fmla="*/ 234152 h 534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06708" h="5346977">
                <a:moveTo>
                  <a:pt x="460172" y="234152"/>
                </a:moveTo>
                <a:cubicBezTo>
                  <a:pt x="978177" y="-110537"/>
                  <a:pt x="3162543" y="60543"/>
                  <a:pt x="4582106" y="67619"/>
                </a:cubicBezTo>
                <a:cubicBezTo>
                  <a:pt x="6001669" y="74695"/>
                  <a:pt x="8130602" y="-187925"/>
                  <a:pt x="8977550" y="276610"/>
                </a:cubicBezTo>
                <a:cubicBezTo>
                  <a:pt x="9336944" y="473731"/>
                  <a:pt x="9388094" y="1960805"/>
                  <a:pt x="9401947" y="2768138"/>
                </a:cubicBezTo>
                <a:cubicBezTo>
                  <a:pt x="9415800" y="3575471"/>
                  <a:pt x="9423549" y="4976638"/>
                  <a:pt x="9060669" y="5120607"/>
                </a:cubicBezTo>
                <a:cubicBezTo>
                  <a:pt x="8470030" y="5354937"/>
                  <a:pt x="6017727" y="5240186"/>
                  <a:pt x="4579429" y="5248771"/>
                </a:cubicBezTo>
                <a:cubicBezTo>
                  <a:pt x="3141131" y="5257356"/>
                  <a:pt x="1018308" y="5508697"/>
                  <a:pt x="430879" y="5172120"/>
                </a:cubicBezTo>
                <a:cubicBezTo>
                  <a:pt x="-25754" y="4839085"/>
                  <a:pt x="-3153" y="3435522"/>
                  <a:pt x="1729" y="2612527"/>
                </a:cubicBezTo>
                <a:cubicBezTo>
                  <a:pt x="6611" y="1789532"/>
                  <a:pt x="-63112" y="582354"/>
                  <a:pt x="460172" y="234152"/>
                </a:cubicBezTo>
                <a:close/>
              </a:path>
            </a:pathLst>
          </a:custGeom>
          <a:ln w="9525">
            <a:solidFill>
              <a:schemeClr val="tx1">
                <a:lumMod val="20000"/>
                <a:lumOff val="80000"/>
              </a:schemeClr>
            </a:solidFill>
          </a:ln>
        </p:spPr>
        <p:txBody>
          <a:bodyPr tIns="274320"/>
          <a:lstStyle>
            <a:lvl1pPr marL="0" indent="0" algn="ctr">
              <a:buNone/>
              <a:defRPr/>
            </a:lvl1pPr>
          </a:lstStyle>
          <a:p>
            <a:r>
              <a:rPr lang="en-US"/>
              <a:t>Click icon to add picture</a:t>
            </a:r>
            <a:endParaRPr lang="en-US" dirty="0"/>
          </a:p>
        </p:txBody>
      </p:sp>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1D47A861-27AB-4ED7-A06C-F55FB44AA18E}" type="datetime1">
              <a:rPr lang="en-US" smtClean="0"/>
              <a:t>5/16/2022</a:t>
            </a:fld>
            <a:endParaRPr lang="en-US"/>
          </a:p>
        </p:txBody>
      </p:sp>
      <p:sp>
        <p:nvSpPr>
          <p:cNvPr id="4" name="Slide Number Placeholder 3"/>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3317593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Wide Picture with Caption">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4" name="Freeform 63"/>
          <p:cNvSpPr>
            <a:spLocks/>
          </p:cNvSpPr>
          <p:nvPr/>
        </p:nvSpPr>
        <p:spPr bwMode="auto">
          <a:xfrm>
            <a:off x="1185732" y="1752228"/>
            <a:ext cx="9817165" cy="3518272"/>
          </a:xfrm>
          <a:custGeom>
            <a:avLst/>
            <a:gdLst/>
            <a:ahLst/>
            <a:cxnLst/>
            <a:rect l="l" t="t" r="r" b="b"/>
            <a:pathLst>
              <a:path w="9817165" h="4933971">
                <a:moveTo>
                  <a:pt x="9123310" y="0"/>
                </a:moveTo>
                <a:cubicBezTo>
                  <a:pt x="9124250" y="244577"/>
                  <a:pt x="9475979" y="478897"/>
                  <a:pt x="9777863" y="481056"/>
                </a:cubicBezTo>
                <a:cubicBezTo>
                  <a:pt x="9773380" y="1921904"/>
                  <a:pt x="9817627" y="3482019"/>
                  <a:pt x="9817162" y="4933971"/>
                </a:cubicBezTo>
                <a:lnTo>
                  <a:pt x="30240" y="4933971"/>
                </a:lnTo>
                <a:lnTo>
                  <a:pt x="0" y="555563"/>
                </a:lnTo>
                <a:cubicBezTo>
                  <a:pt x="497498" y="571221"/>
                  <a:pt x="660196" y="270493"/>
                  <a:pt x="653613" y="108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64"/>
          <p:cNvSpPr>
            <a:spLocks/>
          </p:cNvSpPr>
          <p:nvPr/>
        </p:nvSpPr>
        <p:spPr bwMode="auto">
          <a:xfrm>
            <a:off x="1212266" y="4253488"/>
            <a:ext cx="1132927" cy="1256308"/>
          </a:xfrm>
          <a:custGeom>
            <a:avLst/>
            <a:gdLst>
              <a:gd name="connsiteX0" fmla="*/ 0 w 1132927"/>
              <a:gd name="connsiteY0" fmla="*/ 0 h 1262658"/>
              <a:gd name="connsiteX1" fmla="*/ 89483 w 1132927"/>
              <a:gd name="connsiteY1" fmla="*/ 72705 h 1262658"/>
              <a:gd name="connsiteX2" fmla="*/ 1132927 w 1132927"/>
              <a:gd name="connsiteY2" fmla="*/ 1259752 h 1262658"/>
              <a:gd name="connsiteX3" fmla="*/ 612030 w 1132927"/>
              <a:gd name="connsiteY3" fmla="*/ 1262658 h 1262658"/>
              <a:gd name="connsiteX4" fmla="*/ 5439 w 1132927"/>
              <a:gd name="connsiteY4" fmla="*/ 787541 h 1262658"/>
              <a:gd name="connsiteX5" fmla="*/ 0 w 1132927"/>
              <a:gd name="connsiteY5" fmla="*/ 0 h 1262658"/>
              <a:gd name="connsiteX0" fmla="*/ 0 w 1132927"/>
              <a:gd name="connsiteY0" fmla="*/ 0 h 1262658"/>
              <a:gd name="connsiteX1" fmla="*/ 118058 w 1132927"/>
              <a:gd name="connsiteY1" fmla="*/ 85405 h 1262658"/>
              <a:gd name="connsiteX2" fmla="*/ 1132927 w 1132927"/>
              <a:gd name="connsiteY2" fmla="*/ 1259752 h 1262658"/>
              <a:gd name="connsiteX3" fmla="*/ 612030 w 1132927"/>
              <a:gd name="connsiteY3" fmla="*/ 1262658 h 1262658"/>
              <a:gd name="connsiteX4" fmla="*/ 5439 w 1132927"/>
              <a:gd name="connsiteY4" fmla="*/ 787541 h 1262658"/>
              <a:gd name="connsiteX5" fmla="*/ 0 w 1132927"/>
              <a:gd name="connsiteY5" fmla="*/ 0 h 1262658"/>
              <a:gd name="connsiteX0" fmla="*/ 0 w 1136102"/>
              <a:gd name="connsiteY0" fmla="*/ 0 h 1249958"/>
              <a:gd name="connsiteX1" fmla="*/ 121233 w 1136102"/>
              <a:gd name="connsiteY1" fmla="*/ 72705 h 1249958"/>
              <a:gd name="connsiteX2" fmla="*/ 1136102 w 1136102"/>
              <a:gd name="connsiteY2" fmla="*/ 1247052 h 1249958"/>
              <a:gd name="connsiteX3" fmla="*/ 615205 w 1136102"/>
              <a:gd name="connsiteY3" fmla="*/ 1249958 h 1249958"/>
              <a:gd name="connsiteX4" fmla="*/ 8614 w 1136102"/>
              <a:gd name="connsiteY4" fmla="*/ 774841 h 1249958"/>
              <a:gd name="connsiteX5" fmla="*/ 0 w 1136102"/>
              <a:gd name="connsiteY5" fmla="*/ 0 h 1249958"/>
              <a:gd name="connsiteX0" fmla="*/ 0 w 1132927"/>
              <a:gd name="connsiteY0" fmla="*/ 0 h 1256308"/>
              <a:gd name="connsiteX1" fmla="*/ 118058 w 1132927"/>
              <a:gd name="connsiteY1" fmla="*/ 79055 h 1256308"/>
              <a:gd name="connsiteX2" fmla="*/ 1132927 w 1132927"/>
              <a:gd name="connsiteY2" fmla="*/ 1253402 h 1256308"/>
              <a:gd name="connsiteX3" fmla="*/ 612030 w 1132927"/>
              <a:gd name="connsiteY3" fmla="*/ 1256308 h 1256308"/>
              <a:gd name="connsiteX4" fmla="*/ 5439 w 1132927"/>
              <a:gd name="connsiteY4" fmla="*/ 781191 h 1256308"/>
              <a:gd name="connsiteX5" fmla="*/ 0 w 1132927"/>
              <a:gd name="connsiteY5" fmla="*/ 0 h 125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2927" h="1256308">
                <a:moveTo>
                  <a:pt x="0" y="0"/>
                </a:moveTo>
                <a:lnTo>
                  <a:pt x="118058" y="79055"/>
                </a:lnTo>
                <a:cubicBezTo>
                  <a:pt x="289729" y="270141"/>
                  <a:pt x="927035" y="1022529"/>
                  <a:pt x="1132927" y="1253402"/>
                </a:cubicBezTo>
                <a:lnTo>
                  <a:pt x="612030" y="1256308"/>
                </a:lnTo>
                <a:cubicBezTo>
                  <a:pt x="679742" y="938843"/>
                  <a:pt x="292277" y="705064"/>
                  <a:pt x="5439" y="781191"/>
                </a:cubicBezTo>
                <a:cubicBezTo>
                  <a:pt x="3680" y="518691"/>
                  <a:pt x="1892" y="262526"/>
                  <a:pt x="0" y="0"/>
                </a:cubicBezTo>
                <a:close/>
              </a:path>
            </a:pathLst>
          </a:custGeom>
          <a:solidFill>
            <a:schemeClr val="bg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65"/>
          <p:cNvSpPr>
            <a:spLocks/>
          </p:cNvSpPr>
          <p:nvPr/>
        </p:nvSpPr>
        <p:spPr bwMode="auto">
          <a:xfrm>
            <a:off x="1255712" y="1827385"/>
            <a:ext cx="9675672" cy="3366914"/>
          </a:xfrm>
          <a:custGeom>
            <a:avLst/>
            <a:gdLst/>
            <a:ahLst/>
            <a:cxnLst/>
            <a:rect l="l" t="t" r="r" b="b"/>
            <a:pathLst>
              <a:path w="9675672" h="4802414">
                <a:moveTo>
                  <a:pt x="652941" y="0"/>
                </a:moveTo>
                <a:lnTo>
                  <a:pt x="8956918" y="0"/>
                </a:lnTo>
                <a:cubicBezTo>
                  <a:pt x="8996866" y="239961"/>
                  <a:pt x="9430767" y="478803"/>
                  <a:pt x="9633360" y="495563"/>
                </a:cubicBezTo>
                <a:cubicBezTo>
                  <a:pt x="9640202" y="1933973"/>
                  <a:pt x="9667388" y="3364742"/>
                  <a:pt x="9675672" y="4802414"/>
                </a:cubicBezTo>
                <a:lnTo>
                  <a:pt x="17820" y="4802414"/>
                </a:lnTo>
                <a:cubicBezTo>
                  <a:pt x="24758" y="3790656"/>
                  <a:pt x="-16354" y="1298643"/>
                  <a:pt x="7551" y="566242"/>
                </a:cubicBezTo>
                <a:cubicBezTo>
                  <a:pt x="431628" y="512687"/>
                  <a:pt x="612570" y="327420"/>
                  <a:pt x="65294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Picture Placeholder 2" descr="An empty placeholder to add an image. Click on the placeholder and select the image that you wish to add."/>
          <p:cNvSpPr>
            <a:spLocks noGrp="1"/>
          </p:cNvSpPr>
          <p:nvPr>
            <p:ph type="pic" idx="1"/>
          </p:nvPr>
        </p:nvSpPr>
        <p:spPr>
          <a:xfrm>
            <a:off x="1315615" y="1914879"/>
            <a:ext cx="9547705" cy="3171471"/>
          </a:xfrm>
          <a:custGeom>
            <a:avLst/>
            <a:gdLst>
              <a:gd name="connsiteX0" fmla="*/ 650308 w 9555325"/>
              <a:gd name="connsiteY0" fmla="*/ 0 h 4638481"/>
              <a:gd name="connsiteX1" fmla="*/ 8849738 w 9555325"/>
              <a:gd name="connsiteY1" fmla="*/ 0 h 4638481"/>
              <a:gd name="connsiteX2" fmla="*/ 9517225 w 9555325"/>
              <a:gd name="connsiteY2" fmla="*/ 492179 h 4638481"/>
              <a:gd name="connsiteX3" fmla="*/ 9555325 w 9555325"/>
              <a:gd name="connsiteY3" fmla="*/ 3489265 h 4638481"/>
              <a:gd name="connsiteX4" fmla="*/ 9323528 w 9555325"/>
              <a:gd name="connsiteY4" fmla="*/ 3999732 h 4638481"/>
              <a:gd name="connsiteX5" fmla="*/ 9257247 w 9555325"/>
              <a:gd name="connsiteY5" fmla="*/ 3818831 h 4638481"/>
              <a:gd name="connsiteX6" fmla="*/ 8857627 w 9555325"/>
              <a:gd name="connsiteY6" fmla="*/ 4294672 h 4638481"/>
              <a:gd name="connsiteX7" fmla="*/ 8212559 w 9555325"/>
              <a:gd name="connsiteY7" fmla="*/ 4152775 h 4638481"/>
              <a:gd name="connsiteX8" fmla="*/ 8411811 w 9555325"/>
              <a:gd name="connsiteY8" fmla="*/ 4638481 h 4638481"/>
              <a:gd name="connsiteX9" fmla="*/ 1128444 w 9555325"/>
              <a:gd name="connsiteY9" fmla="*/ 4638481 h 4638481"/>
              <a:gd name="connsiteX10" fmla="*/ 1332334 w 9555325"/>
              <a:gd name="connsiteY10" fmla="*/ 4136900 h 4638481"/>
              <a:gd name="connsiteX11" fmla="*/ 703644 w 9555325"/>
              <a:gd name="connsiteY11" fmla="*/ 4278797 h 4638481"/>
              <a:gd name="connsiteX12" fmla="*/ 314171 w 9555325"/>
              <a:gd name="connsiteY12" fmla="*/ 3802956 h 4638481"/>
              <a:gd name="connsiteX13" fmla="*/ 249572 w 9555325"/>
              <a:gd name="connsiteY13" fmla="*/ 3983857 h 4638481"/>
              <a:gd name="connsiteX14" fmla="*/ 0 w 9555325"/>
              <a:gd name="connsiteY14" fmla="*/ 3792938 h 4638481"/>
              <a:gd name="connsiteX15" fmla="*/ 0 w 9555325"/>
              <a:gd name="connsiteY15" fmla="*/ 570289 h 4638481"/>
              <a:gd name="connsiteX16" fmla="*/ 650308 w 955532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89265 h 4638481"/>
              <a:gd name="connsiteX4" fmla="*/ 9323528 w 9547705"/>
              <a:gd name="connsiteY4" fmla="*/ 3999732 h 4638481"/>
              <a:gd name="connsiteX5" fmla="*/ 9257247 w 9547705"/>
              <a:gd name="connsiteY5" fmla="*/ 3818831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32465"/>
              <a:gd name="connsiteY0" fmla="*/ 0 h 4638481"/>
              <a:gd name="connsiteX1" fmla="*/ 8849738 w 9532465"/>
              <a:gd name="connsiteY1" fmla="*/ 0 h 4638481"/>
              <a:gd name="connsiteX2" fmla="*/ 9517225 w 9532465"/>
              <a:gd name="connsiteY2" fmla="*/ 492179 h 4638481"/>
              <a:gd name="connsiteX3" fmla="*/ 9532465 w 9532465"/>
              <a:gd name="connsiteY3" fmla="*/ 3489265 h 4638481"/>
              <a:gd name="connsiteX4" fmla="*/ 9323528 w 9532465"/>
              <a:gd name="connsiteY4" fmla="*/ 3999732 h 4638481"/>
              <a:gd name="connsiteX5" fmla="*/ 9257247 w 9532465"/>
              <a:gd name="connsiteY5" fmla="*/ 3818831 h 4638481"/>
              <a:gd name="connsiteX6" fmla="*/ 8857627 w 9532465"/>
              <a:gd name="connsiteY6" fmla="*/ 4294672 h 4638481"/>
              <a:gd name="connsiteX7" fmla="*/ 8212559 w 9532465"/>
              <a:gd name="connsiteY7" fmla="*/ 4152775 h 4638481"/>
              <a:gd name="connsiteX8" fmla="*/ 8411811 w 9532465"/>
              <a:gd name="connsiteY8" fmla="*/ 4638481 h 4638481"/>
              <a:gd name="connsiteX9" fmla="*/ 1128444 w 9532465"/>
              <a:gd name="connsiteY9" fmla="*/ 4638481 h 4638481"/>
              <a:gd name="connsiteX10" fmla="*/ 1332334 w 9532465"/>
              <a:gd name="connsiteY10" fmla="*/ 4136900 h 4638481"/>
              <a:gd name="connsiteX11" fmla="*/ 703644 w 9532465"/>
              <a:gd name="connsiteY11" fmla="*/ 4278797 h 4638481"/>
              <a:gd name="connsiteX12" fmla="*/ 314171 w 9532465"/>
              <a:gd name="connsiteY12" fmla="*/ 3802956 h 4638481"/>
              <a:gd name="connsiteX13" fmla="*/ 249572 w 9532465"/>
              <a:gd name="connsiteY13" fmla="*/ 3983857 h 4638481"/>
              <a:gd name="connsiteX14" fmla="*/ 0 w 9532465"/>
              <a:gd name="connsiteY14" fmla="*/ 3792938 h 4638481"/>
              <a:gd name="connsiteX15" fmla="*/ 0 w 9532465"/>
              <a:gd name="connsiteY15" fmla="*/ 570289 h 4638481"/>
              <a:gd name="connsiteX16" fmla="*/ 650308 w 9532465"/>
              <a:gd name="connsiteY16" fmla="*/ 0 h 4638481"/>
              <a:gd name="connsiteX0" fmla="*/ 650308 w 9532465"/>
              <a:gd name="connsiteY0" fmla="*/ 0 h 4638481"/>
              <a:gd name="connsiteX1" fmla="*/ 8849738 w 9532465"/>
              <a:gd name="connsiteY1" fmla="*/ 0 h 4638481"/>
              <a:gd name="connsiteX2" fmla="*/ 9517225 w 9532465"/>
              <a:gd name="connsiteY2" fmla="*/ 492179 h 4638481"/>
              <a:gd name="connsiteX3" fmla="*/ 9532465 w 9532465"/>
              <a:gd name="connsiteY3" fmla="*/ 3489265 h 4638481"/>
              <a:gd name="connsiteX4" fmla="*/ 9323528 w 9532465"/>
              <a:gd name="connsiteY4" fmla="*/ 3999732 h 4638481"/>
              <a:gd name="connsiteX5" fmla="*/ 9257247 w 9532465"/>
              <a:gd name="connsiteY5" fmla="*/ 3818831 h 4638481"/>
              <a:gd name="connsiteX6" fmla="*/ 8857627 w 9532465"/>
              <a:gd name="connsiteY6" fmla="*/ 4294672 h 4638481"/>
              <a:gd name="connsiteX7" fmla="*/ 8212559 w 9532465"/>
              <a:gd name="connsiteY7" fmla="*/ 4152775 h 4638481"/>
              <a:gd name="connsiteX8" fmla="*/ 8411811 w 9532465"/>
              <a:gd name="connsiteY8" fmla="*/ 4638481 h 4638481"/>
              <a:gd name="connsiteX9" fmla="*/ 1128444 w 9532465"/>
              <a:gd name="connsiteY9" fmla="*/ 4638481 h 4638481"/>
              <a:gd name="connsiteX10" fmla="*/ 1332334 w 9532465"/>
              <a:gd name="connsiteY10" fmla="*/ 4136900 h 4638481"/>
              <a:gd name="connsiteX11" fmla="*/ 703644 w 9532465"/>
              <a:gd name="connsiteY11" fmla="*/ 4278797 h 4638481"/>
              <a:gd name="connsiteX12" fmla="*/ 314171 w 9532465"/>
              <a:gd name="connsiteY12" fmla="*/ 3802956 h 4638481"/>
              <a:gd name="connsiteX13" fmla="*/ 249572 w 9532465"/>
              <a:gd name="connsiteY13" fmla="*/ 3983857 h 4638481"/>
              <a:gd name="connsiteX14" fmla="*/ 0 w 9532465"/>
              <a:gd name="connsiteY14" fmla="*/ 3792938 h 4638481"/>
              <a:gd name="connsiteX15" fmla="*/ 0 w 9532465"/>
              <a:gd name="connsiteY15" fmla="*/ 570289 h 4638481"/>
              <a:gd name="connsiteX16" fmla="*/ 650308 w 9532465"/>
              <a:gd name="connsiteY16" fmla="*/ 0 h 4638481"/>
              <a:gd name="connsiteX0" fmla="*/ 650308 w 9524845"/>
              <a:gd name="connsiteY0" fmla="*/ 0 h 4638481"/>
              <a:gd name="connsiteX1" fmla="*/ 8849738 w 9524845"/>
              <a:gd name="connsiteY1" fmla="*/ 0 h 4638481"/>
              <a:gd name="connsiteX2" fmla="*/ 9517225 w 9524845"/>
              <a:gd name="connsiteY2" fmla="*/ 492179 h 4638481"/>
              <a:gd name="connsiteX3" fmla="*/ 9524845 w 9524845"/>
              <a:gd name="connsiteY3" fmla="*/ 3500410 h 4638481"/>
              <a:gd name="connsiteX4" fmla="*/ 9323528 w 9524845"/>
              <a:gd name="connsiteY4" fmla="*/ 3999732 h 4638481"/>
              <a:gd name="connsiteX5" fmla="*/ 9257247 w 9524845"/>
              <a:gd name="connsiteY5" fmla="*/ 3818831 h 4638481"/>
              <a:gd name="connsiteX6" fmla="*/ 8857627 w 9524845"/>
              <a:gd name="connsiteY6" fmla="*/ 4294672 h 4638481"/>
              <a:gd name="connsiteX7" fmla="*/ 8212559 w 9524845"/>
              <a:gd name="connsiteY7" fmla="*/ 4152775 h 4638481"/>
              <a:gd name="connsiteX8" fmla="*/ 8411811 w 9524845"/>
              <a:gd name="connsiteY8" fmla="*/ 4638481 h 4638481"/>
              <a:gd name="connsiteX9" fmla="*/ 1128444 w 9524845"/>
              <a:gd name="connsiteY9" fmla="*/ 4638481 h 4638481"/>
              <a:gd name="connsiteX10" fmla="*/ 1332334 w 9524845"/>
              <a:gd name="connsiteY10" fmla="*/ 4136900 h 4638481"/>
              <a:gd name="connsiteX11" fmla="*/ 703644 w 9524845"/>
              <a:gd name="connsiteY11" fmla="*/ 4278797 h 4638481"/>
              <a:gd name="connsiteX12" fmla="*/ 314171 w 9524845"/>
              <a:gd name="connsiteY12" fmla="*/ 3802956 h 4638481"/>
              <a:gd name="connsiteX13" fmla="*/ 249572 w 9524845"/>
              <a:gd name="connsiteY13" fmla="*/ 3983857 h 4638481"/>
              <a:gd name="connsiteX14" fmla="*/ 0 w 9524845"/>
              <a:gd name="connsiteY14" fmla="*/ 3792938 h 4638481"/>
              <a:gd name="connsiteX15" fmla="*/ 0 w 9524845"/>
              <a:gd name="connsiteY15" fmla="*/ 570289 h 4638481"/>
              <a:gd name="connsiteX16" fmla="*/ 650308 w 9524845"/>
              <a:gd name="connsiteY16" fmla="*/ 0 h 4638481"/>
              <a:gd name="connsiteX0" fmla="*/ 650308 w 9517225"/>
              <a:gd name="connsiteY0" fmla="*/ 0 h 4638481"/>
              <a:gd name="connsiteX1" fmla="*/ 8849738 w 9517225"/>
              <a:gd name="connsiteY1" fmla="*/ 0 h 4638481"/>
              <a:gd name="connsiteX2" fmla="*/ 9517225 w 9517225"/>
              <a:gd name="connsiteY2" fmla="*/ 492179 h 4638481"/>
              <a:gd name="connsiteX3" fmla="*/ 9517225 w 9517225"/>
              <a:gd name="connsiteY3" fmla="*/ 3500410 h 4638481"/>
              <a:gd name="connsiteX4" fmla="*/ 9323528 w 9517225"/>
              <a:gd name="connsiteY4" fmla="*/ 3999732 h 4638481"/>
              <a:gd name="connsiteX5" fmla="*/ 9257247 w 9517225"/>
              <a:gd name="connsiteY5" fmla="*/ 3818831 h 4638481"/>
              <a:gd name="connsiteX6" fmla="*/ 8857627 w 9517225"/>
              <a:gd name="connsiteY6" fmla="*/ 4294672 h 4638481"/>
              <a:gd name="connsiteX7" fmla="*/ 8212559 w 9517225"/>
              <a:gd name="connsiteY7" fmla="*/ 4152775 h 4638481"/>
              <a:gd name="connsiteX8" fmla="*/ 8411811 w 9517225"/>
              <a:gd name="connsiteY8" fmla="*/ 4638481 h 4638481"/>
              <a:gd name="connsiteX9" fmla="*/ 1128444 w 9517225"/>
              <a:gd name="connsiteY9" fmla="*/ 4638481 h 4638481"/>
              <a:gd name="connsiteX10" fmla="*/ 1332334 w 9517225"/>
              <a:gd name="connsiteY10" fmla="*/ 4136900 h 4638481"/>
              <a:gd name="connsiteX11" fmla="*/ 703644 w 9517225"/>
              <a:gd name="connsiteY11" fmla="*/ 4278797 h 4638481"/>
              <a:gd name="connsiteX12" fmla="*/ 314171 w 9517225"/>
              <a:gd name="connsiteY12" fmla="*/ 3802956 h 4638481"/>
              <a:gd name="connsiteX13" fmla="*/ 249572 w 9517225"/>
              <a:gd name="connsiteY13" fmla="*/ 3983857 h 4638481"/>
              <a:gd name="connsiteX14" fmla="*/ 0 w 9517225"/>
              <a:gd name="connsiteY14" fmla="*/ 3792938 h 4638481"/>
              <a:gd name="connsiteX15" fmla="*/ 0 w 9517225"/>
              <a:gd name="connsiteY15" fmla="*/ 570289 h 4638481"/>
              <a:gd name="connsiteX16" fmla="*/ 650308 w 951722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999732 h 4638481"/>
              <a:gd name="connsiteX5" fmla="*/ 9257247 w 9547705"/>
              <a:gd name="connsiteY5" fmla="*/ 3818831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999732 h 4638481"/>
              <a:gd name="connsiteX5" fmla="*/ 9257247 w 9547705"/>
              <a:gd name="connsiteY5" fmla="*/ 3818831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999732 h 4638481"/>
              <a:gd name="connsiteX5" fmla="*/ 9257247 w 9547705"/>
              <a:gd name="connsiteY5" fmla="*/ 3818831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999732 h 4638481"/>
              <a:gd name="connsiteX5" fmla="*/ 9242007 w 9547705"/>
              <a:gd name="connsiteY5" fmla="*/ 3462199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743403 h 4638481"/>
              <a:gd name="connsiteX5" fmla="*/ 9242007 w 9547705"/>
              <a:gd name="connsiteY5" fmla="*/ 3462199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743403 h 4638481"/>
              <a:gd name="connsiteX5" fmla="*/ 9272487 w 9547705"/>
              <a:gd name="connsiteY5" fmla="*/ 3451054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49790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80487 w 9547705"/>
              <a:gd name="connsiteY6" fmla="*/ 4138645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80487 w 9547705"/>
              <a:gd name="connsiteY6" fmla="*/ 4138645 h 4638481"/>
              <a:gd name="connsiteX7" fmla="*/ 8258279 w 9547705"/>
              <a:gd name="connsiteY7" fmla="*/ 3963314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80487 w 9547705"/>
              <a:gd name="connsiteY6" fmla="*/ 4138645 h 4638481"/>
              <a:gd name="connsiteX7" fmla="*/ 8258279 w 9547705"/>
              <a:gd name="connsiteY7" fmla="*/ 3963314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80487 w 9547705"/>
              <a:gd name="connsiteY6" fmla="*/ 4138645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298931 w 9547705"/>
              <a:gd name="connsiteY12" fmla="*/ 3390600 h 4638481"/>
              <a:gd name="connsiteX13" fmla="*/ 249572 w 9547705"/>
              <a:gd name="connsiteY13" fmla="*/ 3983857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089336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24714 w 9547705"/>
              <a:gd name="connsiteY10" fmla="*/ 3936295 h 4638481"/>
              <a:gd name="connsiteX11" fmla="*/ 703644 w 9547705"/>
              <a:gd name="connsiteY11" fmla="*/ 4089336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47574 w 9547705"/>
              <a:gd name="connsiteY10" fmla="*/ 3891716 h 4638481"/>
              <a:gd name="connsiteX11" fmla="*/ 703644 w 9547705"/>
              <a:gd name="connsiteY11" fmla="*/ 4089336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3914006 h 4638481"/>
              <a:gd name="connsiteX11" fmla="*/ 703644 w 9547705"/>
              <a:gd name="connsiteY11" fmla="*/ 4089336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47705" h="4638481">
                <a:moveTo>
                  <a:pt x="650308" y="0"/>
                </a:moveTo>
                <a:lnTo>
                  <a:pt x="8849738" y="0"/>
                </a:lnTo>
                <a:cubicBezTo>
                  <a:pt x="8935848" y="228854"/>
                  <a:pt x="9150331" y="417824"/>
                  <a:pt x="9517225" y="492179"/>
                </a:cubicBezTo>
                <a:lnTo>
                  <a:pt x="9547705" y="3478120"/>
                </a:lnTo>
                <a:cubicBezTo>
                  <a:pt x="9480203" y="3522209"/>
                  <a:pt x="9400772" y="3661129"/>
                  <a:pt x="9338768" y="3721114"/>
                </a:cubicBezTo>
                <a:lnTo>
                  <a:pt x="9272487" y="3451054"/>
                </a:lnTo>
                <a:cubicBezTo>
                  <a:pt x="9067371" y="3613900"/>
                  <a:pt x="8945205" y="3954545"/>
                  <a:pt x="8857627" y="4127500"/>
                </a:cubicBezTo>
                <a:cubicBezTo>
                  <a:pt x="8681319" y="4037653"/>
                  <a:pt x="8442841" y="3990182"/>
                  <a:pt x="8235419" y="3974459"/>
                </a:cubicBezTo>
                <a:cubicBezTo>
                  <a:pt x="8268338" y="4186322"/>
                  <a:pt x="8331516" y="4508578"/>
                  <a:pt x="8411811" y="4638481"/>
                </a:cubicBezTo>
                <a:lnTo>
                  <a:pt x="1128444" y="4638481"/>
                </a:lnTo>
                <a:cubicBezTo>
                  <a:pt x="1210679" y="4506349"/>
                  <a:pt x="1283466" y="4111382"/>
                  <a:pt x="1332334" y="3914006"/>
                </a:cubicBezTo>
                <a:cubicBezTo>
                  <a:pt x="1130179" y="3929729"/>
                  <a:pt x="875476" y="3999489"/>
                  <a:pt x="703644" y="4089336"/>
                </a:cubicBezTo>
                <a:cubicBezTo>
                  <a:pt x="618290" y="3916381"/>
                  <a:pt x="498839" y="3553446"/>
                  <a:pt x="298931" y="3390600"/>
                </a:cubicBezTo>
                <a:lnTo>
                  <a:pt x="234332" y="3671805"/>
                </a:lnTo>
                <a:cubicBezTo>
                  <a:pt x="155781" y="3593830"/>
                  <a:pt x="88868" y="3432830"/>
                  <a:pt x="0" y="3380583"/>
                </a:cubicBezTo>
                <a:lnTo>
                  <a:pt x="0" y="570289"/>
                </a:lnTo>
                <a:cubicBezTo>
                  <a:pt x="434266" y="535567"/>
                  <a:pt x="600379" y="266359"/>
                  <a:pt x="650308" y="0"/>
                </a:cubicBezTo>
                <a:close/>
              </a:path>
            </a:pathLst>
          </a:custGeom>
          <a:ln w="9525">
            <a:solidFill>
              <a:schemeClr val="tx1">
                <a:lumMod val="20000"/>
                <a:lumOff val="80000"/>
              </a:schemeClr>
            </a:solidFill>
          </a:ln>
        </p:spPr>
        <p:txBody>
          <a:bodyPr wrap="none" tIns="6400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9" name="Freeform 68"/>
          <p:cNvSpPr/>
          <p:nvPr/>
        </p:nvSpPr>
        <p:spPr>
          <a:xfrm>
            <a:off x="9634538" y="4279106"/>
            <a:ext cx="1390650" cy="1059656"/>
          </a:xfrm>
          <a:custGeom>
            <a:avLst/>
            <a:gdLst>
              <a:gd name="connsiteX0" fmla="*/ 1366837 w 1381125"/>
              <a:gd name="connsiteY0" fmla="*/ 0 h 1085850"/>
              <a:gd name="connsiteX1" fmla="*/ 981075 w 1381125"/>
              <a:gd name="connsiteY1" fmla="*/ 309562 h 1085850"/>
              <a:gd name="connsiteX2" fmla="*/ 919162 w 1381125"/>
              <a:gd name="connsiteY2" fmla="*/ 114300 h 1085850"/>
              <a:gd name="connsiteX3" fmla="*/ 576262 w 1381125"/>
              <a:gd name="connsiteY3" fmla="*/ 566737 h 1085850"/>
              <a:gd name="connsiteX4" fmla="*/ 0 w 1381125"/>
              <a:gd name="connsiteY4" fmla="*/ 428625 h 1085850"/>
              <a:gd name="connsiteX5" fmla="*/ 400050 w 1381125"/>
              <a:gd name="connsiteY5" fmla="*/ 1085850 h 1085850"/>
              <a:gd name="connsiteX6" fmla="*/ 1381125 w 1381125"/>
              <a:gd name="connsiteY6" fmla="*/ 1023937 h 1085850"/>
              <a:gd name="connsiteX7" fmla="*/ 1366837 w 1381125"/>
              <a:gd name="connsiteY7" fmla="*/ 0 h 1085850"/>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57212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7340 w 1384009"/>
              <a:gd name="connsiteY0" fmla="*/ 0 h 1069182"/>
              <a:gd name="connsiteX1" fmla="*/ 983959 w 1384009"/>
              <a:gd name="connsiteY1" fmla="*/ 292894 h 1069182"/>
              <a:gd name="connsiteX2" fmla="*/ 922046 w 1384009"/>
              <a:gd name="connsiteY2" fmla="*/ 97632 h 1069182"/>
              <a:gd name="connsiteX3" fmla="*/ 579146 w 1384009"/>
              <a:gd name="connsiteY3" fmla="*/ 540544 h 1069182"/>
              <a:gd name="connsiteX4" fmla="*/ 2884 w 1384009"/>
              <a:gd name="connsiteY4" fmla="*/ 411957 h 1069182"/>
              <a:gd name="connsiteX5" fmla="*/ 402934 w 1384009"/>
              <a:gd name="connsiteY5" fmla="*/ 1069182 h 1069182"/>
              <a:gd name="connsiteX6" fmla="*/ 1384009 w 1384009"/>
              <a:gd name="connsiteY6" fmla="*/ 1007269 h 1069182"/>
              <a:gd name="connsiteX7" fmla="*/ 1367340 w 1384009"/>
              <a:gd name="connsiteY7" fmla="*/ 0 h 1069182"/>
              <a:gd name="connsiteX0" fmla="*/ 1367340 w 1384009"/>
              <a:gd name="connsiteY0" fmla="*/ 0 h 1069182"/>
              <a:gd name="connsiteX1" fmla="*/ 983959 w 1384009"/>
              <a:gd name="connsiteY1" fmla="*/ 292894 h 1069182"/>
              <a:gd name="connsiteX2" fmla="*/ 922046 w 1384009"/>
              <a:gd name="connsiteY2" fmla="*/ 97632 h 1069182"/>
              <a:gd name="connsiteX3" fmla="*/ 579146 w 1384009"/>
              <a:gd name="connsiteY3" fmla="*/ 540544 h 1069182"/>
              <a:gd name="connsiteX4" fmla="*/ 2884 w 1384009"/>
              <a:gd name="connsiteY4" fmla="*/ 411957 h 1069182"/>
              <a:gd name="connsiteX5" fmla="*/ 402934 w 1384009"/>
              <a:gd name="connsiteY5" fmla="*/ 1069182 h 1069182"/>
              <a:gd name="connsiteX6" fmla="*/ 1384009 w 1384009"/>
              <a:gd name="connsiteY6" fmla="*/ 1007269 h 1069182"/>
              <a:gd name="connsiteX7" fmla="*/ 1367340 w 1384009"/>
              <a:gd name="connsiteY7" fmla="*/ 0 h 1069182"/>
              <a:gd name="connsiteX0" fmla="*/ 1367340 w 1384009"/>
              <a:gd name="connsiteY0" fmla="*/ 0 h 1069182"/>
              <a:gd name="connsiteX1" fmla="*/ 983959 w 1384009"/>
              <a:gd name="connsiteY1" fmla="*/ 292894 h 1069182"/>
              <a:gd name="connsiteX2" fmla="*/ 914902 w 1384009"/>
              <a:gd name="connsiteY2" fmla="*/ 97632 h 1069182"/>
              <a:gd name="connsiteX3" fmla="*/ 579146 w 1384009"/>
              <a:gd name="connsiteY3" fmla="*/ 540544 h 1069182"/>
              <a:gd name="connsiteX4" fmla="*/ 2884 w 1384009"/>
              <a:gd name="connsiteY4" fmla="*/ 411957 h 1069182"/>
              <a:gd name="connsiteX5" fmla="*/ 402934 w 1384009"/>
              <a:gd name="connsiteY5" fmla="*/ 1069182 h 1069182"/>
              <a:gd name="connsiteX6" fmla="*/ 1384009 w 1384009"/>
              <a:gd name="connsiteY6" fmla="*/ 1007269 h 1069182"/>
              <a:gd name="connsiteX7" fmla="*/ 1367340 w 1384009"/>
              <a:gd name="connsiteY7" fmla="*/ 0 h 1069182"/>
              <a:gd name="connsiteX0" fmla="*/ 1367070 w 1383739"/>
              <a:gd name="connsiteY0" fmla="*/ 0 h 1033463"/>
              <a:gd name="connsiteX1" fmla="*/ 983689 w 1383739"/>
              <a:gd name="connsiteY1" fmla="*/ 292894 h 1033463"/>
              <a:gd name="connsiteX2" fmla="*/ 914632 w 1383739"/>
              <a:gd name="connsiteY2" fmla="*/ 97632 h 1033463"/>
              <a:gd name="connsiteX3" fmla="*/ 578876 w 1383739"/>
              <a:gd name="connsiteY3" fmla="*/ 540544 h 1033463"/>
              <a:gd name="connsiteX4" fmla="*/ 2614 w 1383739"/>
              <a:gd name="connsiteY4" fmla="*/ 411957 h 1033463"/>
              <a:gd name="connsiteX5" fmla="*/ 426476 w 1383739"/>
              <a:gd name="connsiteY5" fmla="*/ 1033463 h 1033463"/>
              <a:gd name="connsiteX6" fmla="*/ 1383739 w 1383739"/>
              <a:gd name="connsiteY6" fmla="*/ 1007269 h 1033463"/>
              <a:gd name="connsiteX7" fmla="*/ 1367070 w 1383739"/>
              <a:gd name="connsiteY7" fmla="*/ 0 h 1033463"/>
              <a:gd name="connsiteX0" fmla="*/ 1367282 w 1383951"/>
              <a:gd name="connsiteY0" fmla="*/ 0 h 1059656"/>
              <a:gd name="connsiteX1" fmla="*/ 983901 w 1383951"/>
              <a:gd name="connsiteY1" fmla="*/ 292894 h 1059656"/>
              <a:gd name="connsiteX2" fmla="*/ 914844 w 1383951"/>
              <a:gd name="connsiteY2" fmla="*/ 97632 h 1059656"/>
              <a:gd name="connsiteX3" fmla="*/ 579088 w 1383951"/>
              <a:gd name="connsiteY3" fmla="*/ 540544 h 1059656"/>
              <a:gd name="connsiteX4" fmla="*/ 2826 w 1383951"/>
              <a:gd name="connsiteY4" fmla="*/ 411957 h 1059656"/>
              <a:gd name="connsiteX5" fmla="*/ 407638 w 1383951"/>
              <a:gd name="connsiteY5" fmla="*/ 1059656 h 1059656"/>
              <a:gd name="connsiteX6" fmla="*/ 1383951 w 1383951"/>
              <a:gd name="connsiteY6" fmla="*/ 1007269 h 1059656"/>
              <a:gd name="connsiteX7" fmla="*/ 1367282 w 1383951"/>
              <a:gd name="connsiteY7" fmla="*/ 0 h 1059656"/>
              <a:gd name="connsiteX0" fmla="*/ 1364456 w 1381125"/>
              <a:gd name="connsiteY0" fmla="*/ 0 h 1059656"/>
              <a:gd name="connsiteX1" fmla="*/ 981075 w 1381125"/>
              <a:gd name="connsiteY1" fmla="*/ 292894 h 1059656"/>
              <a:gd name="connsiteX2" fmla="*/ 912018 w 1381125"/>
              <a:gd name="connsiteY2" fmla="*/ 97632 h 1059656"/>
              <a:gd name="connsiteX3" fmla="*/ 576262 w 1381125"/>
              <a:gd name="connsiteY3" fmla="*/ 540544 h 1059656"/>
              <a:gd name="connsiteX4" fmla="*/ 0 w 1381125"/>
              <a:gd name="connsiteY4" fmla="*/ 411957 h 1059656"/>
              <a:gd name="connsiteX5" fmla="*/ 404812 w 1381125"/>
              <a:gd name="connsiteY5" fmla="*/ 1059656 h 1059656"/>
              <a:gd name="connsiteX6" fmla="*/ 1381125 w 1381125"/>
              <a:gd name="connsiteY6" fmla="*/ 1007269 h 1059656"/>
              <a:gd name="connsiteX7" fmla="*/ 1364456 w 1381125"/>
              <a:gd name="connsiteY7" fmla="*/ 0 h 1059656"/>
              <a:gd name="connsiteX0" fmla="*/ 1364456 w 1381125"/>
              <a:gd name="connsiteY0" fmla="*/ 0 h 1059656"/>
              <a:gd name="connsiteX1" fmla="*/ 981075 w 1381125"/>
              <a:gd name="connsiteY1" fmla="*/ 292894 h 1059656"/>
              <a:gd name="connsiteX2" fmla="*/ 912018 w 1381125"/>
              <a:gd name="connsiteY2" fmla="*/ 97632 h 1059656"/>
              <a:gd name="connsiteX3" fmla="*/ 576262 w 1381125"/>
              <a:gd name="connsiteY3" fmla="*/ 540544 h 1059656"/>
              <a:gd name="connsiteX4" fmla="*/ 0 w 1381125"/>
              <a:gd name="connsiteY4" fmla="*/ 411957 h 1059656"/>
              <a:gd name="connsiteX5" fmla="*/ 404812 w 1381125"/>
              <a:gd name="connsiteY5" fmla="*/ 1059656 h 1059656"/>
              <a:gd name="connsiteX6" fmla="*/ 1381125 w 1381125"/>
              <a:gd name="connsiteY6" fmla="*/ 1007269 h 1059656"/>
              <a:gd name="connsiteX7" fmla="*/ 1364456 w 1381125"/>
              <a:gd name="connsiteY7" fmla="*/ 0 h 1059656"/>
              <a:gd name="connsiteX0" fmla="*/ 1373981 w 1390650"/>
              <a:gd name="connsiteY0" fmla="*/ 0 h 1059656"/>
              <a:gd name="connsiteX1" fmla="*/ 990600 w 1390650"/>
              <a:gd name="connsiteY1" fmla="*/ 292894 h 1059656"/>
              <a:gd name="connsiteX2" fmla="*/ 921543 w 1390650"/>
              <a:gd name="connsiteY2" fmla="*/ 97632 h 1059656"/>
              <a:gd name="connsiteX3" fmla="*/ 585787 w 1390650"/>
              <a:gd name="connsiteY3" fmla="*/ 540544 h 1059656"/>
              <a:gd name="connsiteX4" fmla="*/ 0 w 1390650"/>
              <a:gd name="connsiteY4" fmla="*/ 409575 h 1059656"/>
              <a:gd name="connsiteX5" fmla="*/ 414337 w 1390650"/>
              <a:gd name="connsiteY5" fmla="*/ 1059656 h 1059656"/>
              <a:gd name="connsiteX6" fmla="*/ 1390650 w 1390650"/>
              <a:gd name="connsiteY6" fmla="*/ 1007269 h 1059656"/>
              <a:gd name="connsiteX7" fmla="*/ 1373981 w 1390650"/>
              <a:gd name="connsiteY7" fmla="*/ 0 h 105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0650" h="1059656">
                <a:moveTo>
                  <a:pt x="1373981" y="0"/>
                </a:moveTo>
                <a:cubicBezTo>
                  <a:pt x="1283493" y="47625"/>
                  <a:pt x="1072356" y="192882"/>
                  <a:pt x="990600" y="292894"/>
                </a:cubicBezTo>
                <a:cubicBezTo>
                  <a:pt x="977900" y="235744"/>
                  <a:pt x="955674" y="154782"/>
                  <a:pt x="921543" y="97632"/>
                </a:cubicBezTo>
                <a:cubicBezTo>
                  <a:pt x="854074" y="140495"/>
                  <a:pt x="677069" y="316706"/>
                  <a:pt x="585787" y="540544"/>
                </a:cubicBezTo>
                <a:cubicBezTo>
                  <a:pt x="456405" y="497682"/>
                  <a:pt x="105569" y="399256"/>
                  <a:pt x="0" y="409575"/>
                </a:cubicBezTo>
                <a:cubicBezTo>
                  <a:pt x="25400" y="567531"/>
                  <a:pt x="184150" y="960437"/>
                  <a:pt x="414337" y="1059656"/>
                </a:cubicBezTo>
                <a:lnTo>
                  <a:pt x="1390650" y="1007269"/>
                </a:lnTo>
                <a:cubicBezTo>
                  <a:pt x="1389062" y="669132"/>
                  <a:pt x="1385094" y="347662"/>
                  <a:pt x="1373981" y="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flipH="1">
            <a:off x="1197050" y="4245769"/>
            <a:ext cx="1362435" cy="1073944"/>
          </a:xfrm>
          <a:custGeom>
            <a:avLst/>
            <a:gdLst>
              <a:gd name="connsiteX0" fmla="*/ 1366837 w 1381125"/>
              <a:gd name="connsiteY0" fmla="*/ 0 h 1085850"/>
              <a:gd name="connsiteX1" fmla="*/ 981075 w 1381125"/>
              <a:gd name="connsiteY1" fmla="*/ 309562 h 1085850"/>
              <a:gd name="connsiteX2" fmla="*/ 919162 w 1381125"/>
              <a:gd name="connsiteY2" fmla="*/ 114300 h 1085850"/>
              <a:gd name="connsiteX3" fmla="*/ 576262 w 1381125"/>
              <a:gd name="connsiteY3" fmla="*/ 566737 h 1085850"/>
              <a:gd name="connsiteX4" fmla="*/ 0 w 1381125"/>
              <a:gd name="connsiteY4" fmla="*/ 428625 h 1085850"/>
              <a:gd name="connsiteX5" fmla="*/ 400050 w 1381125"/>
              <a:gd name="connsiteY5" fmla="*/ 1085850 h 1085850"/>
              <a:gd name="connsiteX6" fmla="*/ 1381125 w 1381125"/>
              <a:gd name="connsiteY6" fmla="*/ 1023937 h 1085850"/>
              <a:gd name="connsiteX7" fmla="*/ 1366837 w 1381125"/>
              <a:gd name="connsiteY7" fmla="*/ 0 h 1085850"/>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57212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94808 w 1397803"/>
              <a:gd name="connsiteY0" fmla="*/ 0 h 1073944"/>
              <a:gd name="connsiteX1" fmla="*/ 983959 w 1397803"/>
              <a:gd name="connsiteY1" fmla="*/ 297656 h 1073944"/>
              <a:gd name="connsiteX2" fmla="*/ 922046 w 1397803"/>
              <a:gd name="connsiteY2" fmla="*/ 102394 h 1073944"/>
              <a:gd name="connsiteX3" fmla="*/ 579146 w 1397803"/>
              <a:gd name="connsiteY3" fmla="*/ 545306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9146 w 1397803"/>
              <a:gd name="connsiteY3" fmla="*/ 545306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39006 w 1397803"/>
              <a:gd name="connsiteY3" fmla="*/ 590550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86672 w 1397803"/>
              <a:gd name="connsiteY3" fmla="*/ 5881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1618 w 1397803"/>
              <a:gd name="connsiteY3" fmla="*/ 5500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1618 w 1397803"/>
              <a:gd name="connsiteY3" fmla="*/ 5500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1618 w 1397803"/>
              <a:gd name="connsiteY3" fmla="*/ 5500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432032 w 1435027"/>
              <a:gd name="connsiteY0" fmla="*/ 0 h 1073944"/>
              <a:gd name="connsiteX1" fmla="*/ 1028710 w 1435027"/>
              <a:gd name="connsiteY1" fmla="*/ 295275 h 1073944"/>
              <a:gd name="connsiteX2" fmla="*/ 959270 w 1435027"/>
              <a:gd name="connsiteY2" fmla="*/ 102394 h 1073944"/>
              <a:gd name="connsiteX3" fmla="*/ 608842 w 1435027"/>
              <a:gd name="connsiteY3" fmla="*/ 550069 h 1073944"/>
              <a:gd name="connsiteX4" fmla="*/ 2477 w 1435027"/>
              <a:gd name="connsiteY4" fmla="*/ 409575 h 1073944"/>
              <a:gd name="connsiteX5" fmla="*/ 440158 w 1435027"/>
              <a:gd name="connsiteY5" fmla="*/ 1073944 h 1073944"/>
              <a:gd name="connsiteX6" fmla="*/ 1421233 w 1435027"/>
              <a:gd name="connsiteY6" fmla="*/ 1012031 h 1073944"/>
              <a:gd name="connsiteX7" fmla="*/ 1432032 w 1435027"/>
              <a:gd name="connsiteY7" fmla="*/ 0 h 1073944"/>
              <a:gd name="connsiteX0" fmla="*/ 1429555 w 1432550"/>
              <a:gd name="connsiteY0" fmla="*/ 0 h 1073944"/>
              <a:gd name="connsiteX1" fmla="*/ 1026233 w 1432550"/>
              <a:gd name="connsiteY1" fmla="*/ 295275 h 1073944"/>
              <a:gd name="connsiteX2" fmla="*/ 956793 w 1432550"/>
              <a:gd name="connsiteY2" fmla="*/ 102394 h 1073944"/>
              <a:gd name="connsiteX3" fmla="*/ 606365 w 1432550"/>
              <a:gd name="connsiteY3" fmla="*/ 550069 h 1073944"/>
              <a:gd name="connsiteX4" fmla="*/ 0 w 1432550"/>
              <a:gd name="connsiteY4" fmla="*/ 409575 h 1073944"/>
              <a:gd name="connsiteX5" fmla="*/ 437681 w 1432550"/>
              <a:gd name="connsiteY5" fmla="*/ 1073944 h 1073944"/>
              <a:gd name="connsiteX6" fmla="*/ 1418756 w 1432550"/>
              <a:gd name="connsiteY6" fmla="*/ 1012031 h 1073944"/>
              <a:gd name="connsiteX7" fmla="*/ 1429555 w 1432550"/>
              <a:gd name="connsiteY7" fmla="*/ 0 h 1073944"/>
              <a:gd name="connsiteX0" fmla="*/ 1429555 w 1432550"/>
              <a:gd name="connsiteY0" fmla="*/ 0 h 1073944"/>
              <a:gd name="connsiteX1" fmla="*/ 1026233 w 1432550"/>
              <a:gd name="connsiteY1" fmla="*/ 295275 h 1073944"/>
              <a:gd name="connsiteX2" fmla="*/ 956793 w 1432550"/>
              <a:gd name="connsiteY2" fmla="*/ 102394 h 1073944"/>
              <a:gd name="connsiteX3" fmla="*/ 606365 w 1432550"/>
              <a:gd name="connsiteY3" fmla="*/ 550069 h 1073944"/>
              <a:gd name="connsiteX4" fmla="*/ 0 w 1432550"/>
              <a:gd name="connsiteY4" fmla="*/ 409575 h 1073944"/>
              <a:gd name="connsiteX5" fmla="*/ 437681 w 1432550"/>
              <a:gd name="connsiteY5" fmla="*/ 1073944 h 1073944"/>
              <a:gd name="connsiteX6" fmla="*/ 1418756 w 1432550"/>
              <a:gd name="connsiteY6" fmla="*/ 1012031 h 1073944"/>
              <a:gd name="connsiteX7" fmla="*/ 1429555 w 1432550"/>
              <a:gd name="connsiteY7" fmla="*/ 0 h 1073944"/>
              <a:gd name="connsiteX0" fmla="*/ 1429555 w 1435399"/>
              <a:gd name="connsiteY0" fmla="*/ 0 h 1073944"/>
              <a:gd name="connsiteX1" fmla="*/ 1026233 w 1435399"/>
              <a:gd name="connsiteY1" fmla="*/ 295275 h 1073944"/>
              <a:gd name="connsiteX2" fmla="*/ 956793 w 1435399"/>
              <a:gd name="connsiteY2" fmla="*/ 102394 h 1073944"/>
              <a:gd name="connsiteX3" fmla="*/ 606365 w 1435399"/>
              <a:gd name="connsiteY3" fmla="*/ 550069 h 1073944"/>
              <a:gd name="connsiteX4" fmla="*/ 0 w 1435399"/>
              <a:gd name="connsiteY4" fmla="*/ 409575 h 1073944"/>
              <a:gd name="connsiteX5" fmla="*/ 437681 w 1435399"/>
              <a:gd name="connsiteY5" fmla="*/ 1073944 h 1073944"/>
              <a:gd name="connsiteX6" fmla="*/ 1433809 w 1435399"/>
              <a:gd name="connsiteY6" fmla="*/ 1047749 h 1073944"/>
              <a:gd name="connsiteX7" fmla="*/ 1429555 w 1435399"/>
              <a:gd name="connsiteY7" fmla="*/ 0 h 1073944"/>
              <a:gd name="connsiteX0" fmla="*/ 1429555 w 1435399"/>
              <a:gd name="connsiteY0" fmla="*/ 0 h 1073944"/>
              <a:gd name="connsiteX1" fmla="*/ 1026233 w 1435399"/>
              <a:gd name="connsiteY1" fmla="*/ 295275 h 1073944"/>
              <a:gd name="connsiteX2" fmla="*/ 956793 w 1435399"/>
              <a:gd name="connsiteY2" fmla="*/ 102394 h 1073944"/>
              <a:gd name="connsiteX3" fmla="*/ 606365 w 1435399"/>
              <a:gd name="connsiteY3" fmla="*/ 550069 h 1073944"/>
              <a:gd name="connsiteX4" fmla="*/ 0 w 1435399"/>
              <a:gd name="connsiteY4" fmla="*/ 409575 h 1073944"/>
              <a:gd name="connsiteX5" fmla="*/ 437681 w 1435399"/>
              <a:gd name="connsiteY5" fmla="*/ 1073944 h 1073944"/>
              <a:gd name="connsiteX6" fmla="*/ 1433809 w 1435399"/>
              <a:gd name="connsiteY6" fmla="*/ 1047749 h 1073944"/>
              <a:gd name="connsiteX7" fmla="*/ 1429555 w 1435399"/>
              <a:gd name="connsiteY7" fmla="*/ 0 h 1073944"/>
              <a:gd name="connsiteX0" fmla="*/ 1429555 w 1435399"/>
              <a:gd name="connsiteY0" fmla="*/ 0 h 1073944"/>
              <a:gd name="connsiteX1" fmla="*/ 1026233 w 1435399"/>
              <a:gd name="connsiteY1" fmla="*/ 295275 h 1073944"/>
              <a:gd name="connsiteX2" fmla="*/ 956793 w 1435399"/>
              <a:gd name="connsiteY2" fmla="*/ 102394 h 1073944"/>
              <a:gd name="connsiteX3" fmla="*/ 606365 w 1435399"/>
              <a:gd name="connsiteY3" fmla="*/ 550069 h 1073944"/>
              <a:gd name="connsiteX4" fmla="*/ 0 w 1435399"/>
              <a:gd name="connsiteY4" fmla="*/ 409575 h 1073944"/>
              <a:gd name="connsiteX5" fmla="*/ 437681 w 1435399"/>
              <a:gd name="connsiteY5" fmla="*/ 1073944 h 1073944"/>
              <a:gd name="connsiteX6" fmla="*/ 1433809 w 1435399"/>
              <a:gd name="connsiteY6" fmla="*/ 1047749 h 1073944"/>
              <a:gd name="connsiteX7" fmla="*/ 1429555 w 1435399"/>
              <a:gd name="connsiteY7" fmla="*/ 0 h 107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5399" h="1073944">
                <a:moveTo>
                  <a:pt x="1429555" y="0"/>
                </a:moveTo>
                <a:cubicBezTo>
                  <a:pt x="1339067" y="47625"/>
                  <a:pt x="1105607" y="223838"/>
                  <a:pt x="1026233" y="295275"/>
                </a:cubicBezTo>
                <a:cubicBezTo>
                  <a:pt x="1013533" y="238125"/>
                  <a:pt x="990924" y="159544"/>
                  <a:pt x="956793" y="102394"/>
                </a:cubicBezTo>
                <a:cubicBezTo>
                  <a:pt x="889324" y="145257"/>
                  <a:pt x="695138" y="304799"/>
                  <a:pt x="606365" y="550069"/>
                </a:cubicBezTo>
                <a:cubicBezTo>
                  <a:pt x="471966" y="495301"/>
                  <a:pt x="105569" y="399256"/>
                  <a:pt x="0" y="409575"/>
                </a:cubicBezTo>
                <a:cubicBezTo>
                  <a:pt x="25825" y="596106"/>
                  <a:pt x="202477" y="946150"/>
                  <a:pt x="437681" y="1073944"/>
                </a:cubicBezTo>
                <a:lnTo>
                  <a:pt x="1433809" y="1047749"/>
                </a:lnTo>
                <a:cubicBezTo>
                  <a:pt x="1432221" y="709612"/>
                  <a:pt x="1440668" y="347662"/>
                  <a:pt x="1429555" y="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rot="20401737" flipH="1">
            <a:off x="9461415" y="4368335"/>
            <a:ext cx="2423398" cy="1402268"/>
            <a:chOff x="4391996" y="2365975"/>
            <a:chExt cx="1978494" cy="1144830"/>
          </a:xfrm>
        </p:grpSpPr>
        <p:sp>
          <p:nvSpPr>
            <p:cNvPr id="72" name="Freeform 5"/>
            <p:cNvSpPr>
              <a:spLocks/>
            </p:cNvSpPr>
            <p:nvPr/>
          </p:nvSpPr>
          <p:spPr bwMode="auto">
            <a:xfrm flipV="1">
              <a:off x="4391996" y="2390015"/>
              <a:ext cx="1021084" cy="72599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5"/>
            <p:cNvSpPr>
              <a:spLocks/>
            </p:cNvSpPr>
            <p:nvPr/>
          </p:nvSpPr>
          <p:spPr bwMode="auto">
            <a:xfrm rot="19947145" flipH="1" flipV="1">
              <a:off x="5525866" y="2486752"/>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74" name="Freeform 5"/>
            <p:cNvSpPr>
              <a:spLocks/>
            </p:cNvSpPr>
            <p:nvPr/>
          </p:nvSpPr>
          <p:spPr bwMode="auto">
            <a:xfrm rot="10800000" flipH="1" flipV="1">
              <a:off x="4423915" y="2864083"/>
              <a:ext cx="1273667" cy="64672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5"/>
            <p:cNvSpPr>
              <a:spLocks/>
            </p:cNvSpPr>
            <p:nvPr/>
          </p:nvSpPr>
          <p:spPr bwMode="auto">
            <a:xfrm rot="5400000">
              <a:off x="5173515" y="2467068"/>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5"/>
            <p:cNvSpPr>
              <a:spLocks/>
            </p:cNvSpPr>
            <p:nvPr/>
          </p:nvSpPr>
          <p:spPr bwMode="auto">
            <a:xfrm rot="2155393" flipH="1" flipV="1">
              <a:off x="5545320" y="2975266"/>
              <a:ext cx="825170" cy="43340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7" name="Group 76"/>
          <p:cNvGrpSpPr/>
          <p:nvPr/>
        </p:nvGrpSpPr>
        <p:grpSpPr>
          <a:xfrm rot="1198789">
            <a:off x="317453" y="4334226"/>
            <a:ext cx="2423398" cy="1402268"/>
            <a:chOff x="4391996" y="2365975"/>
            <a:chExt cx="1978494" cy="1144830"/>
          </a:xfrm>
        </p:grpSpPr>
        <p:sp>
          <p:nvSpPr>
            <p:cNvPr id="78" name="Freeform 5"/>
            <p:cNvSpPr>
              <a:spLocks/>
            </p:cNvSpPr>
            <p:nvPr/>
          </p:nvSpPr>
          <p:spPr bwMode="auto">
            <a:xfrm flipV="1">
              <a:off x="4391996" y="2390015"/>
              <a:ext cx="1021084" cy="72599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5"/>
            <p:cNvSpPr>
              <a:spLocks/>
            </p:cNvSpPr>
            <p:nvPr/>
          </p:nvSpPr>
          <p:spPr bwMode="auto">
            <a:xfrm rot="19947145" flipH="1" flipV="1">
              <a:off x="5525866" y="2486752"/>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80" name="Freeform 5"/>
            <p:cNvSpPr>
              <a:spLocks/>
            </p:cNvSpPr>
            <p:nvPr/>
          </p:nvSpPr>
          <p:spPr bwMode="auto">
            <a:xfrm rot="10800000" flipH="1" flipV="1">
              <a:off x="4423915" y="2864083"/>
              <a:ext cx="1273667" cy="64672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5"/>
            <p:cNvSpPr>
              <a:spLocks/>
            </p:cNvSpPr>
            <p:nvPr/>
          </p:nvSpPr>
          <p:spPr bwMode="auto">
            <a:xfrm rot="5400000">
              <a:off x="5173515" y="2467068"/>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5"/>
            <p:cNvSpPr>
              <a:spLocks/>
            </p:cNvSpPr>
            <p:nvPr/>
          </p:nvSpPr>
          <p:spPr bwMode="auto">
            <a:xfrm rot="2155393" flipH="1" flipV="1">
              <a:off x="5545320" y="2975266"/>
              <a:ext cx="825170" cy="43340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Text Placeholder 3"/>
          <p:cNvSpPr>
            <a:spLocks noGrp="1"/>
          </p:cNvSpPr>
          <p:nvPr>
            <p:ph type="body" sz="half" idx="2"/>
          </p:nvPr>
        </p:nvSpPr>
        <p:spPr>
          <a:xfrm>
            <a:off x="2653259" y="5410200"/>
            <a:ext cx="6870154" cy="914400"/>
          </a:xfrm>
        </p:spPr>
        <p:txBody>
          <a:bodyPr>
            <a:normAutofit/>
          </a:bodyPr>
          <a:lstStyle>
            <a:lvl1pPr marL="0" indent="0" algn="ctr">
              <a:buNone/>
              <a:defRPr sz="1800">
                <a:solidFill>
                  <a:schemeClr val="accent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CFFD8F72-F274-42CE-B43C-598895B249BF}" type="datetime1">
              <a:rPr lang="en-US" smtClean="0"/>
              <a:t>5/16/2022</a:t>
            </a:fld>
            <a:endParaRPr lang="en-US"/>
          </a:p>
        </p:txBody>
      </p:sp>
      <p:sp>
        <p:nvSpPr>
          <p:cNvPr id="6" name="Slide Number Placeholder 5"/>
          <p:cNvSpPr>
            <a:spLocks noGrp="1"/>
          </p:cNvSpPr>
          <p:nvPr>
            <p:ph type="sldNum" sz="quarter" idx="12"/>
          </p:nvPr>
        </p:nvSpPr>
        <p:spPr/>
        <p:txBody>
          <a:bodyPr/>
          <a:lstStyle/>
          <a:p>
            <a:fld id="{09C03C58-465B-42F2-8BA3-01664A6B69B6}" type="slidenum">
              <a:rPr lang="en-US" smtClean="0"/>
              <a:pPr/>
              <a:t>‹#›</a:t>
            </a:fld>
            <a:endParaRPr lang="en-US"/>
          </a:p>
        </p:txBody>
      </p:sp>
    </p:spTree>
    <p:extLst>
      <p:ext uri="{BB962C8B-B14F-4D97-AF65-F5344CB8AC3E}">
        <p14:creationId xmlns:p14="http://schemas.microsoft.com/office/powerpoint/2010/main" val="138561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Pictures">
    <p:bg>
      <p:bgPr>
        <a:solidFill>
          <a:schemeClr val="bg2"/>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9050214" y="456330"/>
            <a:ext cx="2728043" cy="1888285"/>
          </a:xfrm>
        </p:spPr>
        <p:txBody>
          <a:bodyPr/>
          <a:lstStyle/>
          <a:p>
            <a:r>
              <a:rPr lang="en-US"/>
              <a:t>Click to edit Master title style</a:t>
            </a:r>
            <a:endParaRPr lang="en-US" dirty="0"/>
          </a:p>
        </p:txBody>
      </p:sp>
      <p:sp>
        <p:nvSpPr>
          <p:cNvPr id="17" name="Freeform 16"/>
          <p:cNvSpPr>
            <a:spLocks/>
          </p:cNvSpPr>
          <p:nvPr userDrawn="1"/>
        </p:nvSpPr>
        <p:spPr bwMode="auto">
          <a:xfrm>
            <a:off x="763015" y="397363"/>
            <a:ext cx="8038086" cy="5520072"/>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userDrawn="1"/>
        </p:nvSpPr>
        <p:spPr bwMode="auto">
          <a:xfrm>
            <a:off x="819657" y="454908"/>
            <a:ext cx="7924800" cy="54049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userDrawn="1"/>
        </p:nvSpPr>
        <p:spPr bwMode="auto">
          <a:xfrm>
            <a:off x="877314" y="529106"/>
            <a:ext cx="7809486" cy="5256584"/>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20" name="Picture Placeholder 26"/>
          <p:cNvSpPr>
            <a:spLocks noGrp="1"/>
          </p:cNvSpPr>
          <p:nvPr>
            <p:ph type="pic" sz="quarter" idx="13"/>
          </p:nvPr>
        </p:nvSpPr>
        <p:spPr>
          <a:xfrm>
            <a:off x="977900" y="635000"/>
            <a:ext cx="7586963" cy="5052468"/>
          </a:xfrm>
          <a:custGeom>
            <a:avLst/>
            <a:gdLst/>
            <a:ahLst/>
            <a:cxnLst/>
            <a:rect l="l" t="t" r="r" b="b"/>
            <a:pathLst>
              <a:path w="7586963" h="5052468">
                <a:moveTo>
                  <a:pt x="512914" y="0"/>
                </a:moveTo>
                <a:lnTo>
                  <a:pt x="7036044" y="0"/>
                </a:lnTo>
                <a:cubicBezTo>
                  <a:pt x="7067425" y="218474"/>
                  <a:pt x="7408274" y="435930"/>
                  <a:pt x="7567419" y="451189"/>
                </a:cubicBezTo>
                <a:cubicBezTo>
                  <a:pt x="7570610" y="1228792"/>
                  <a:pt x="7579436" y="2003942"/>
                  <a:pt x="7586963" y="2779417"/>
                </a:cubicBezTo>
                <a:cubicBezTo>
                  <a:pt x="7158221" y="2877305"/>
                  <a:pt x="6797390" y="3063094"/>
                  <a:pt x="6588229" y="3324502"/>
                </a:cubicBezTo>
                <a:cubicBezTo>
                  <a:pt x="6301413" y="3685358"/>
                  <a:pt x="6042535" y="4467555"/>
                  <a:pt x="6453903" y="5052468"/>
                </a:cubicBezTo>
                <a:lnTo>
                  <a:pt x="522740" y="5034431"/>
                </a:lnTo>
                <a:cubicBezTo>
                  <a:pt x="511444" y="4836099"/>
                  <a:pt x="406247" y="4616638"/>
                  <a:pt x="11581" y="4586863"/>
                </a:cubicBezTo>
                <a:cubicBezTo>
                  <a:pt x="25701" y="3874214"/>
                  <a:pt x="-14542" y="1242596"/>
                  <a:pt x="5932" y="515539"/>
                </a:cubicBezTo>
                <a:cubicBezTo>
                  <a:pt x="339064" y="466780"/>
                  <a:pt x="481201" y="298102"/>
                  <a:pt x="512914" y="0"/>
                </a:cubicBezTo>
                <a:close/>
              </a:path>
            </a:pathLst>
          </a:custGeom>
          <a:ln w="9525">
            <a:solidFill>
              <a:schemeClr val="tx1">
                <a:lumMod val="20000"/>
                <a:lumOff val="80000"/>
              </a:schemeClr>
            </a:solidFill>
          </a:ln>
        </p:spPr>
        <p:txBody>
          <a:bodyPr tIns="365760"/>
          <a:lstStyle>
            <a:lvl1pPr marL="0" indent="0" algn="ctr">
              <a:buNone/>
              <a:defRPr/>
            </a:lvl1pPr>
          </a:lstStyle>
          <a:p>
            <a:r>
              <a:rPr lang="en-US"/>
              <a:t>Click icon to add picture</a:t>
            </a:r>
          </a:p>
        </p:txBody>
      </p:sp>
      <p:sp>
        <p:nvSpPr>
          <p:cNvPr id="21" name="Freeform 5"/>
          <p:cNvSpPr>
            <a:spLocks/>
          </p:cNvSpPr>
          <p:nvPr userDrawn="1"/>
        </p:nvSpPr>
        <p:spPr bwMode="auto">
          <a:xfrm>
            <a:off x="7217603" y="3332027"/>
            <a:ext cx="4453697" cy="3081473"/>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5"/>
          <p:cNvSpPr>
            <a:spLocks/>
          </p:cNvSpPr>
          <p:nvPr userDrawn="1"/>
        </p:nvSpPr>
        <p:spPr bwMode="auto">
          <a:xfrm>
            <a:off x="7277305" y="3376386"/>
            <a:ext cx="4297846" cy="2948646"/>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p:cNvSpPr>
          <p:nvPr userDrawn="1"/>
        </p:nvSpPr>
        <p:spPr bwMode="auto">
          <a:xfrm rot="10800000" flipH="1">
            <a:off x="7365999" y="3458396"/>
            <a:ext cx="4102102" cy="2811408"/>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24" name="Picture Placeholder 31"/>
          <p:cNvSpPr>
            <a:spLocks noGrp="1"/>
          </p:cNvSpPr>
          <p:nvPr>
            <p:ph type="pic" sz="quarter" idx="14"/>
          </p:nvPr>
        </p:nvSpPr>
        <p:spPr>
          <a:xfrm>
            <a:off x="7452731" y="3555897"/>
            <a:ext cx="3928819" cy="2629022"/>
          </a:xfrm>
          <a:custGeom>
            <a:avLst/>
            <a:gdLst/>
            <a:ahLst/>
            <a:cxnLst/>
            <a:rect l="l" t="t" r="r" b="b"/>
            <a:pathLst>
              <a:path w="3928819" h="2629022">
                <a:moveTo>
                  <a:pt x="1871179" y="906"/>
                </a:moveTo>
                <a:cubicBezTo>
                  <a:pt x="1945122" y="-739"/>
                  <a:pt x="2016632" y="-121"/>
                  <a:pt x="2084553" y="2575"/>
                </a:cubicBezTo>
                <a:cubicBezTo>
                  <a:pt x="2627922" y="24145"/>
                  <a:pt x="3338507" y="254230"/>
                  <a:pt x="3616682" y="561609"/>
                </a:cubicBezTo>
                <a:cubicBezTo>
                  <a:pt x="3894858" y="868988"/>
                  <a:pt x="4084326" y="1405104"/>
                  <a:pt x="3752988" y="1846400"/>
                </a:cubicBezTo>
                <a:cubicBezTo>
                  <a:pt x="3364469" y="2303649"/>
                  <a:pt x="2560851" y="2594625"/>
                  <a:pt x="1975446" y="2626307"/>
                </a:cubicBezTo>
                <a:cubicBezTo>
                  <a:pt x="1390041" y="2657989"/>
                  <a:pt x="615167" y="2409479"/>
                  <a:pt x="241176" y="2036490"/>
                </a:cubicBezTo>
                <a:cubicBezTo>
                  <a:pt x="-132816" y="1663500"/>
                  <a:pt x="-54618" y="770573"/>
                  <a:pt x="356773" y="431512"/>
                </a:cubicBezTo>
                <a:cubicBezTo>
                  <a:pt x="716740" y="134834"/>
                  <a:pt x="1353579" y="12423"/>
                  <a:pt x="1871179" y="906"/>
                </a:cubicBezTo>
                <a:close/>
              </a:path>
            </a:pathLst>
          </a:custGeom>
          <a:ln w="9525">
            <a:solidFill>
              <a:schemeClr val="tx1">
                <a:lumMod val="20000"/>
                <a:lumOff val="80000"/>
              </a:schemeClr>
            </a:solidFill>
          </a:ln>
        </p:spPr>
        <p:txBody>
          <a:bodyPr tIns="274320"/>
          <a:lstStyle>
            <a:lvl1pPr marL="0" indent="0" algn="ctr">
              <a:buNone/>
              <a:defRPr/>
            </a:lvl1pPr>
          </a:lstStyle>
          <a:p>
            <a:r>
              <a:rPr lang="en-US"/>
              <a:t>Click icon to add picture</a:t>
            </a:r>
          </a:p>
        </p:txBody>
      </p:sp>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F8D5F491-2613-41BF-A4BA-F06516213ACF}" type="datetime1">
              <a:rPr lang="en-US" smtClean="0"/>
              <a:t>5/16/2022</a:t>
            </a:fld>
            <a:endParaRPr lang="en-US"/>
          </a:p>
        </p:txBody>
      </p:sp>
      <p:sp>
        <p:nvSpPr>
          <p:cNvPr id="4" name="Slide Number Placeholder 3"/>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261044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406132-7CE6-45E4-90D4-91693943292D}"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417197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Pictures">
    <p:bg>
      <p:bgPr>
        <a:solidFill>
          <a:schemeClr val="bg2"/>
        </a:solidFill>
        <a:effectLst/>
      </p:bgPr>
    </p:bg>
    <p:spTree>
      <p:nvGrpSpPr>
        <p:cNvPr id="1" name=""/>
        <p:cNvGrpSpPr/>
        <p:nvPr/>
      </p:nvGrpSpPr>
      <p:grpSpPr>
        <a:xfrm>
          <a:off x="0" y="0"/>
          <a:ext cx="0" cy="0"/>
          <a:chOff x="0" y="0"/>
          <a:chExt cx="0" cy="0"/>
        </a:xfrm>
      </p:grpSpPr>
      <p:sp>
        <p:nvSpPr>
          <p:cNvPr id="5" name="Title 4"/>
          <p:cNvSpPr>
            <a:spLocks noGrp="1"/>
          </p:cNvSpPr>
          <p:nvPr userDrawn="1">
            <p:ph type="title"/>
          </p:nvPr>
        </p:nvSpPr>
        <p:spPr/>
        <p:txBody>
          <a:bodyPr/>
          <a:lstStyle>
            <a:lvl1pPr>
              <a:defRPr>
                <a:solidFill>
                  <a:schemeClr val="tx1">
                    <a:lumMod val="75000"/>
                  </a:schemeClr>
                </a:solidFill>
              </a:defRPr>
            </a:lvl1pPr>
          </a:lstStyle>
          <a:p>
            <a:r>
              <a:rPr lang="en-US"/>
              <a:t>Click to edit Master title style</a:t>
            </a:r>
            <a:endParaRPr lang="en-US" dirty="0"/>
          </a:p>
        </p:txBody>
      </p:sp>
      <p:sp>
        <p:nvSpPr>
          <p:cNvPr id="17" name="Freeform 5"/>
          <p:cNvSpPr>
            <a:spLocks/>
          </p:cNvSpPr>
          <p:nvPr/>
        </p:nvSpPr>
        <p:spPr bwMode="auto">
          <a:xfrm rot="5142891" flipH="1" flipV="1">
            <a:off x="517358" y="2532974"/>
            <a:ext cx="4390545" cy="3407513"/>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5"/>
          <p:cNvSpPr>
            <a:spLocks/>
          </p:cNvSpPr>
          <p:nvPr/>
        </p:nvSpPr>
        <p:spPr bwMode="auto">
          <a:xfrm rot="5239426" flipH="1" flipV="1">
            <a:off x="615796" y="2608679"/>
            <a:ext cx="4211010" cy="3244023"/>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5"/>
          <p:cNvSpPr>
            <a:spLocks/>
          </p:cNvSpPr>
          <p:nvPr/>
        </p:nvSpPr>
        <p:spPr bwMode="auto">
          <a:xfrm rot="16039426" flipV="1">
            <a:off x="726879" y="2692541"/>
            <a:ext cx="4019222" cy="3093036"/>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20" name="Freeform 5"/>
          <p:cNvSpPr>
            <a:spLocks/>
          </p:cNvSpPr>
          <p:nvPr/>
        </p:nvSpPr>
        <p:spPr bwMode="auto">
          <a:xfrm rot="5245851" flipH="1">
            <a:off x="7254915" y="2478329"/>
            <a:ext cx="4343190" cy="3409820"/>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
          <p:cNvSpPr>
            <a:spLocks/>
          </p:cNvSpPr>
          <p:nvPr/>
        </p:nvSpPr>
        <p:spPr bwMode="auto">
          <a:xfrm rot="5400000" flipH="1">
            <a:off x="7339827" y="2546007"/>
            <a:ext cx="4208616" cy="3242178"/>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5"/>
          <p:cNvSpPr>
            <a:spLocks/>
          </p:cNvSpPr>
          <p:nvPr/>
        </p:nvSpPr>
        <p:spPr bwMode="auto">
          <a:xfrm rot="16200000">
            <a:off x="7425653" y="2636051"/>
            <a:ext cx="3988643" cy="3072406"/>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23" name="Freeform 5"/>
          <p:cNvSpPr>
            <a:spLocks/>
          </p:cNvSpPr>
          <p:nvPr/>
        </p:nvSpPr>
        <p:spPr bwMode="auto">
          <a:xfrm rot="5400000" flipH="1" flipV="1">
            <a:off x="3704924" y="2231670"/>
            <a:ext cx="4778979" cy="3698875"/>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5"/>
          <p:cNvSpPr>
            <a:spLocks/>
          </p:cNvSpPr>
          <p:nvPr/>
        </p:nvSpPr>
        <p:spPr bwMode="auto">
          <a:xfrm rot="5400000" flipH="1" flipV="1">
            <a:off x="3782864" y="2291594"/>
            <a:ext cx="4623102" cy="3578230"/>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5"/>
          <p:cNvSpPr>
            <a:spLocks/>
          </p:cNvSpPr>
          <p:nvPr/>
        </p:nvSpPr>
        <p:spPr bwMode="auto">
          <a:xfrm rot="5400000" flipH="1" flipV="1">
            <a:off x="3870296" y="2378705"/>
            <a:ext cx="4408164" cy="3385755"/>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26" name="Picture Placeholder 23" descr="An empty placeholder to add an image. Click on the placeholder and select the image that you wish to add."/>
          <p:cNvSpPr>
            <a:spLocks noGrp="1"/>
          </p:cNvSpPr>
          <p:nvPr userDrawn="1">
            <p:ph type="pic" sz="quarter" idx="13"/>
          </p:nvPr>
        </p:nvSpPr>
        <p:spPr>
          <a:xfrm>
            <a:off x="1295401" y="2360815"/>
            <a:ext cx="2860963" cy="3763156"/>
          </a:xfrm>
          <a:custGeom>
            <a:avLst/>
            <a:gdLst/>
            <a:ahLst/>
            <a:cxnLst/>
            <a:rect l="l" t="t" r="r" b="b"/>
            <a:pathLst>
              <a:path w="2899856" h="4319920">
                <a:moveTo>
                  <a:pt x="1360833" y="942"/>
                </a:moveTo>
                <a:cubicBezTo>
                  <a:pt x="1553283" y="-7435"/>
                  <a:pt x="1752422" y="39442"/>
                  <a:pt x="1940669" y="167490"/>
                </a:cubicBezTo>
                <a:cubicBezTo>
                  <a:pt x="2463131" y="570974"/>
                  <a:pt x="2824188" y="1439183"/>
                  <a:pt x="2889077" y="2080901"/>
                </a:cubicBezTo>
                <a:cubicBezTo>
                  <a:pt x="2953967" y="2722618"/>
                  <a:pt x="2720666" y="3586951"/>
                  <a:pt x="2329972" y="4017118"/>
                </a:cubicBezTo>
                <a:cubicBezTo>
                  <a:pt x="1939279" y="4447286"/>
                  <a:pt x="953958" y="4407217"/>
                  <a:pt x="560207" y="3972527"/>
                </a:cubicBezTo>
                <a:cubicBezTo>
                  <a:pt x="166455" y="3537836"/>
                  <a:pt x="4268" y="2694032"/>
                  <a:pt x="61" y="2095775"/>
                </a:cubicBezTo>
                <a:cubicBezTo>
                  <a:pt x="-4147" y="1497517"/>
                  <a:pt x="212208" y="704784"/>
                  <a:pt x="535720" y="383286"/>
                </a:cubicBezTo>
                <a:cubicBezTo>
                  <a:pt x="737915" y="182350"/>
                  <a:pt x="1040083" y="14905"/>
                  <a:pt x="1360833" y="942"/>
                </a:cubicBezTo>
                <a:close/>
              </a:path>
            </a:pathLst>
          </a:custGeom>
          <a:ln w="12700">
            <a:solidFill>
              <a:schemeClr val="tx1">
                <a:lumMod val="20000"/>
                <a:lumOff val="80000"/>
              </a:schemeClr>
            </a:solidFill>
          </a:ln>
        </p:spPr>
        <p:txBody>
          <a:bodyPr wrap="square" tIns="914400">
            <a:normAutofit/>
          </a:bodyPr>
          <a:lstStyle>
            <a:lvl1pPr marL="0" indent="0" algn="ctr">
              <a:buNone/>
              <a:defRPr sz="1800"/>
            </a:lvl1pPr>
          </a:lstStyle>
          <a:p>
            <a:r>
              <a:rPr lang="en-US"/>
              <a:t>Click icon to add picture</a:t>
            </a:r>
            <a:endParaRPr lang="en-US" dirty="0"/>
          </a:p>
        </p:txBody>
      </p:sp>
      <p:sp>
        <p:nvSpPr>
          <p:cNvPr id="27" name="Picture Placeholder 23" descr="An empty placeholder to add an image. Click on the placeholder and select the image that you wish to add."/>
          <p:cNvSpPr>
            <a:spLocks noGrp="1"/>
          </p:cNvSpPr>
          <p:nvPr userDrawn="1">
            <p:ph type="pic" sz="quarter" idx="14"/>
          </p:nvPr>
        </p:nvSpPr>
        <p:spPr>
          <a:xfrm>
            <a:off x="4512088" y="2011680"/>
            <a:ext cx="3147670" cy="4087372"/>
          </a:xfrm>
          <a:custGeom>
            <a:avLst/>
            <a:gdLst/>
            <a:ahLst/>
            <a:cxnLst/>
            <a:rect l="l" t="t" r="r" b="b"/>
            <a:pathLst>
              <a:path w="3147670" h="4689802">
                <a:moveTo>
                  <a:pt x="1501630" y="169"/>
                </a:moveTo>
                <a:cubicBezTo>
                  <a:pt x="2327961" y="-14532"/>
                  <a:pt x="3173850" y="935513"/>
                  <a:pt x="3147050" y="2390030"/>
                </a:cubicBezTo>
                <a:cubicBezTo>
                  <a:pt x="3094399" y="5254696"/>
                  <a:pt x="1262084" y="4830459"/>
                  <a:pt x="643437" y="4323206"/>
                </a:cubicBezTo>
                <a:cubicBezTo>
                  <a:pt x="-56886" y="3745146"/>
                  <a:pt x="-230701" y="2064070"/>
                  <a:pt x="347445" y="883533"/>
                </a:cubicBezTo>
                <a:cubicBezTo>
                  <a:pt x="641317" y="280273"/>
                  <a:pt x="1068791" y="7869"/>
                  <a:pt x="1501630" y="169"/>
                </a:cubicBezTo>
                <a:close/>
              </a:path>
            </a:pathLst>
          </a:custGeom>
          <a:ln w="12700">
            <a:solidFill>
              <a:schemeClr val="tx1">
                <a:lumMod val="20000"/>
                <a:lumOff val="80000"/>
              </a:schemeClr>
            </a:solidFill>
          </a:ln>
        </p:spPr>
        <p:txBody>
          <a:bodyPr wrap="square" tIns="914400">
            <a:normAutofit/>
          </a:bodyPr>
          <a:lstStyle>
            <a:lvl1pPr marL="0" indent="0" algn="ctr">
              <a:buNone/>
              <a:defRPr sz="1800"/>
            </a:lvl1pPr>
          </a:lstStyle>
          <a:p>
            <a:r>
              <a:rPr lang="en-US"/>
              <a:t>Click icon to add picture</a:t>
            </a:r>
            <a:endParaRPr lang="en-US" dirty="0"/>
          </a:p>
        </p:txBody>
      </p:sp>
      <p:sp>
        <p:nvSpPr>
          <p:cNvPr id="28" name="Picture Placeholder 23" descr="An empty placeholder to add an image. Click on the placeholder and select the image that you wish to add."/>
          <p:cNvSpPr>
            <a:spLocks noGrp="1"/>
          </p:cNvSpPr>
          <p:nvPr userDrawn="1">
            <p:ph type="pic" sz="quarter" idx="15"/>
          </p:nvPr>
        </p:nvSpPr>
        <p:spPr>
          <a:xfrm>
            <a:off x="7989807" y="2327564"/>
            <a:ext cx="2849989" cy="3706296"/>
          </a:xfrm>
          <a:custGeom>
            <a:avLst/>
            <a:gdLst/>
            <a:ahLst/>
            <a:cxnLst/>
            <a:rect l="l" t="t" r="r" b="b"/>
            <a:pathLst>
              <a:path w="2890736" h="4319929">
                <a:moveTo>
                  <a:pt x="1431633" y="6"/>
                </a:moveTo>
                <a:cubicBezTo>
                  <a:pt x="1752503" y="-1023"/>
                  <a:pt x="2061984" y="152043"/>
                  <a:pt x="2273220" y="343211"/>
                </a:cubicBezTo>
                <a:cubicBezTo>
                  <a:pt x="2611198" y="649079"/>
                  <a:pt x="2864187" y="1430401"/>
                  <a:pt x="2887905" y="2027862"/>
                </a:cubicBezTo>
                <a:cubicBezTo>
                  <a:pt x="2911623" y="2625324"/>
                  <a:pt x="2789081" y="3475296"/>
                  <a:pt x="2416268" y="3927641"/>
                </a:cubicBezTo>
                <a:cubicBezTo>
                  <a:pt x="2043454" y="4379985"/>
                  <a:pt x="1061638" y="4465968"/>
                  <a:pt x="651518" y="4054746"/>
                </a:cubicBezTo>
                <a:cubicBezTo>
                  <a:pt x="241399" y="3643524"/>
                  <a:pt x="-31849" y="2791512"/>
                  <a:pt x="2986" y="2147830"/>
                </a:cubicBezTo>
                <a:cubicBezTo>
                  <a:pt x="37821" y="1504149"/>
                  <a:pt x="357764" y="620531"/>
                  <a:pt x="860531" y="193336"/>
                </a:cubicBezTo>
                <a:cubicBezTo>
                  <a:pt x="1042491" y="56715"/>
                  <a:pt x="1239112" y="623"/>
                  <a:pt x="1431633" y="6"/>
                </a:cubicBezTo>
                <a:close/>
              </a:path>
            </a:pathLst>
          </a:custGeom>
          <a:ln w="12700">
            <a:solidFill>
              <a:schemeClr val="tx1">
                <a:lumMod val="20000"/>
                <a:lumOff val="80000"/>
              </a:schemeClr>
            </a:solidFill>
          </a:ln>
        </p:spPr>
        <p:txBody>
          <a:bodyPr wrap="square" tIns="914400">
            <a:normAutofit/>
          </a:bodyPr>
          <a:lstStyle>
            <a:lvl1pPr marL="0" indent="0" algn="ctr">
              <a:buNone/>
              <a:defRPr sz="1800"/>
            </a:lvl1pPr>
          </a:lstStyle>
          <a:p>
            <a:r>
              <a:rPr lang="en-US"/>
              <a:t>Click icon to add picture</a:t>
            </a:r>
            <a:endParaRPr lang="en-US" dirty="0"/>
          </a:p>
        </p:txBody>
      </p:sp>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C333BCFE-E111-47F4-B574-E9CF90367B73}" type="datetime1">
              <a:rPr lang="en-US" smtClean="0"/>
              <a:t>5/16/2022</a:t>
            </a:fld>
            <a:endParaRPr lang="en-US"/>
          </a:p>
        </p:txBody>
      </p:sp>
      <p:sp>
        <p:nvSpPr>
          <p:cNvPr id="4" name="Slide Number Placeholder 3"/>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43514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Pictures with Captio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790" y="615354"/>
            <a:ext cx="4757854" cy="1067669"/>
          </a:xfrm>
        </p:spPr>
        <p:txBody>
          <a:bodyPr/>
          <a:lstStyle/>
          <a:p>
            <a:r>
              <a:rPr lang="en-US"/>
              <a:t>Click to edit Master title style</a:t>
            </a:r>
            <a:endParaRPr lang="en-US" dirty="0"/>
          </a:p>
        </p:txBody>
      </p:sp>
      <p:sp>
        <p:nvSpPr>
          <p:cNvPr id="22" name="Freeform 21"/>
          <p:cNvSpPr>
            <a:spLocks/>
          </p:cNvSpPr>
          <p:nvPr userDrawn="1"/>
        </p:nvSpPr>
        <p:spPr bwMode="auto">
          <a:xfrm rot="10800000">
            <a:off x="822959" y="1813552"/>
            <a:ext cx="5673086" cy="3901442"/>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userDrawn="1"/>
        </p:nvSpPr>
        <p:spPr bwMode="auto">
          <a:xfrm rot="10800000">
            <a:off x="970662" y="1921940"/>
            <a:ext cx="5346761" cy="365320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en-US"/>
          </a:p>
        </p:txBody>
      </p:sp>
      <p:sp>
        <p:nvSpPr>
          <p:cNvPr id="39" name="Freeform 9"/>
          <p:cNvSpPr>
            <a:spLocks/>
          </p:cNvSpPr>
          <p:nvPr userDrawn="1"/>
        </p:nvSpPr>
        <p:spPr bwMode="auto">
          <a:xfrm rot="10800000">
            <a:off x="1022003" y="1983682"/>
            <a:ext cx="5236737" cy="3530949"/>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p:cNvSpPr>
          <p:nvPr userDrawn="1"/>
        </p:nvSpPr>
        <p:spPr bwMode="auto">
          <a:xfrm rot="5106336">
            <a:off x="4893039" y="1195203"/>
            <a:ext cx="4643025" cy="3439902"/>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anchor="t" anchorCtr="0" compatLnSpc="1">
            <a:prstTxWarp prst="textNoShape">
              <a:avLst/>
            </a:prstTxWarp>
          </a:bodyPr>
          <a:lstStyle/>
          <a:p>
            <a:endParaRPr lang="en-US"/>
          </a:p>
        </p:txBody>
      </p:sp>
      <p:sp>
        <p:nvSpPr>
          <p:cNvPr id="41" name="Freeform 9"/>
          <p:cNvSpPr>
            <a:spLocks/>
          </p:cNvSpPr>
          <p:nvPr userDrawn="1"/>
        </p:nvSpPr>
        <p:spPr bwMode="auto">
          <a:xfrm rot="5106336">
            <a:off x="5015934" y="1279035"/>
            <a:ext cx="4381631" cy="321993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en-US"/>
          </a:p>
        </p:txBody>
      </p:sp>
      <p:sp>
        <p:nvSpPr>
          <p:cNvPr id="42" name="Freeform 9"/>
          <p:cNvSpPr>
            <a:spLocks/>
          </p:cNvSpPr>
          <p:nvPr userDrawn="1"/>
        </p:nvSpPr>
        <p:spPr bwMode="auto">
          <a:xfrm rot="5106336">
            <a:off x="5073495" y="1346587"/>
            <a:ext cx="4275536" cy="3106081"/>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a:p>
        </p:txBody>
      </p:sp>
      <p:sp>
        <p:nvSpPr>
          <p:cNvPr id="43" name="Freeform 42"/>
          <p:cNvSpPr>
            <a:spLocks/>
          </p:cNvSpPr>
          <p:nvPr userDrawn="1"/>
        </p:nvSpPr>
        <p:spPr bwMode="auto">
          <a:xfrm rot="5837788">
            <a:off x="7669629" y="2242747"/>
            <a:ext cx="4095348" cy="2877038"/>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anchor="t" anchorCtr="0" compatLnSpc="1">
            <a:prstTxWarp prst="textNoShape">
              <a:avLst/>
            </a:prstTxWarp>
          </a:bodyPr>
          <a:lstStyle/>
          <a:p>
            <a:endParaRPr lang="en-US"/>
          </a:p>
        </p:txBody>
      </p:sp>
      <p:sp>
        <p:nvSpPr>
          <p:cNvPr id="44" name="Freeform 9"/>
          <p:cNvSpPr>
            <a:spLocks/>
          </p:cNvSpPr>
          <p:nvPr userDrawn="1"/>
        </p:nvSpPr>
        <p:spPr bwMode="auto">
          <a:xfrm rot="5837788">
            <a:off x="7774010" y="2350571"/>
            <a:ext cx="3890116" cy="2690234"/>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en-US"/>
          </a:p>
        </p:txBody>
      </p:sp>
      <p:sp>
        <p:nvSpPr>
          <p:cNvPr id="45" name="Freeform 9"/>
          <p:cNvSpPr>
            <a:spLocks/>
          </p:cNvSpPr>
          <p:nvPr userDrawn="1"/>
        </p:nvSpPr>
        <p:spPr bwMode="auto">
          <a:xfrm rot="5837788">
            <a:off x="7816672" y="2401162"/>
            <a:ext cx="3810067" cy="2595111"/>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p:cNvSpPr>
          <p:nvPr userDrawn="1"/>
        </p:nvSpPr>
        <p:spPr bwMode="auto">
          <a:xfrm flipH="1">
            <a:off x="6019800" y="4142524"/>
            <a:ext cx="3122612" cy="2307801"/>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6"/>
          <p:cNvSpPr>
            <a:spLocks/>
          </p:cNvSpPr>
          <p:nvPr userDrawn="1"/>
        </p:nvSpPr>
        <p:spPr bwMode="auto">
          <a:xfrm flipH="1">
            <a:off x="6071617" y="4192661"/>
            <a:ext cx="3013155" cy="2207526"/>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47"/>
          <p:cNvSpPr>
            <a:spLocks/>
          </p:cNvSpPr>
          <p:nvPr userDrawn="1"/>
        </p:nvSpPr>
        <p:spPr bwMode="auto">
          <a:xfrm flipH="1">
            <a:off x="6118185" y="4242864"/>
            <a:ext cx="2920019" cy="2107122"/>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2"/>
          </a:solidFill>
          <a:ln>
            <a:solidFill>
              <a:schemeClr val="accent1">
                <a:lumMod val="60000"/>
                <a:lumOff val="40000"/>
              </a:schemeClr>
            </a:solidFill>
          </a:ln>
        </p:spPr>
        <p:txBody>
          <a:bodyPr vert="horz" wrap="square" lIns="91440" tIns="45720" rIns="91440" bIns="45720" numCol="1" anchor="t" anchorCtr="0" compatLnSpc="1">
            <a:prstTxWarp prst="textNoShape">
              <a:avLst/>
            </a:prstTxWarp>
          </a:bodyPr>
          <a:lstStyle/>
          <a:p>
            <a:endParaRPr lang="en-US"/>
          </a:p>
        </p:txBody>
      </p:sp>
      <p:sp>
        <p:nvSpPr>
          <p:cNvPr id="49" name="Picture Placeholder 37"/>
          <p:cNvSpPr>
            <a:spLocks noGrp="1"/>
          </p:cNvSpPr>
          <p:nvPr>
            <p:ph type="pic" sz="quarter" idx="13"/>
          </p:nvPr>
        </p:nvSpPr>
        <p:spPr>
          <a:xfrm>
            <a:off x="1103403" y="2058061"/>
            <a:ext cx="4846441" cy="3350166"/>
          </a:xfrm>
          <a:custGeom>
            <a:avLst/>
            <a:gdLst/>
            <a:ahLst/>
            <a:cxnLst/>
            <a:rect l="l" t="t" r="r" b="b"/>
            <a:pathLst>
              <a:path w="4846441" h="3350166">
                <a:moveTo>
                  <a:pt x="3987365" y="265"/>
                </a:moveTo>
                <a:cubicBezTo>
                  <a:pt x="4106807" y="-680"/>
                  <a:pt x="4219928" y="806"/>
                  <a:pt x="4322848" y="6439"/>
                </a:cubicBezTo>
                <a:cubicBezTo>
                  <a:pt x="4329682" y="31825"/>
                  <a:pt x="4355264" y="52787"/>
                  <a:pt x="4406863" y="61244"/>
                </a:cubicBezTo>
                <a:cubicBezTo>
                  <a:pt x="4290338" y="107571"/>
                  <a:pt x="4340437" y="237023"/>
                  <a:pt x="4416710" y="240744"/>
                </a:cubicBezTo>
                <a:cubicBezTo>
                  <a:pt x="4335921" y="277020"/>
                  <a:pt x="4358666" y="405553"/>
                  <a:pt x="4458728" y="461293"/>
                </a:cubicBezTo>
                <a:cubicBezTo>
                  <a:pt x="4350608" y="468687"/>
                  <a:pt x="4307392" y="625236"/>
                  <a:pt x="4451570" y="647840"/>
                </a:cubicBezTo>
                <a:cubicBezTo>
                  <a:pt x="4339849" y="730103"/>
                  <a:pt x="4402353" y="867347"/>
                  <a:pt x="4483840" y="915824"/>
                </a:cubicBezTo>
                <a:cubicBezTo>
                  <a:pt x="4357233" y="977460"/>
                  <a:pt x="4385768" y="1129263"/>
                  <a:pt x="4520810" y="1141931"/>
                </a:cubicBezTo>
                <a:cubicBezTo>
                  <a:pt x="4430767" y="1179000"/>
                  <a:pt x="4389165" y="1281820"/>
                  <a:pt x="4506162" y="1309548"/>
                </a:cubicBezTo>
                <a:cubicBezTo>
                  <a:pt x="4366957" y="1433281"/>
                  <a:pt x="4545068" y="1490717"/>
                  <a:pt x="4545156" y="1490745"/>
                </a:cubicBezTo>
                <a:cubicBezTo>
                  <a:pt x="4461854" y="1562187"/>
                  <a:pt x="4447626" y="1625849"/>
                  <a:pt x="4540857" y="1666330"/>
                </a:cubicBezTo>
                <a:cubicBezTo>
                  <a:pt x="4457213" y="1737801"/>
                  <a:pt x="4453882" y="1860179"/>
                  <a:pt x="4555086" y="1880870"/>
                </a:cubicBezTo>
                <a:cubicBezTo>
                  <a:pt x="4466670" y="1961138"/>
                  <a:pt x="4534496" y="2071830"/>
                  <a:pt x="4610704" y="2078818"/>
                </a:cubicBezTo>
                <a:cubicBezTo>
                  <a:pt x="4522757" y="2116174"/>
                  <a:pt x="4479059" y="2218708"/>
                  <a:pt x="4597810" y="2246751"/>
                </a:cubicBezTo>
                <a:cubicBezTo>
                  <a:pt x="4456963" y="2371563"/>
                  <a:pt x="4635138" y="2429461"/>
                  <a:pt x="4635208" y="2429483"/>
                </a:cubicBezTo>
                <a:cubicBezTo>
                  <a:pt x="4553620" y="2500778"/>
                  <a:pt x="4538021" y="2564558"/>
                  <a:pt x="4630910" y="2605068"/>
                </a:cubicBezTo>
                <a:cubicBezTo>
                  <a:pt x="4590762" y="2640194"/>
                  <a:pt x="4567990" y="2688744"/>
                  <a:pt x="4569617" y="2731943"/>
                </a:cubicBezTo>
                <a:cubicBezTo>
                  <a:pt x="4568545" y="2787955"/>
                  <a:pt x="4608628" y="2848831"/>
                  <a:pt x="4679943" y="2838996"/>
                </a:cubicBezTo>
                <a:cubicBezTo>
                  <a:pt x="4604541" y="2845453"/>
                  <a:pt x="4602071" y="2998047"/>
                  <a:pt x="4743754" y="2991507"/>
                </a:cubicBezTo>
                <a:cubicBezTo>
                  <a:pt x="4722543" y="3075524"/>
                  <a:pt x="4773321" y="3140860"/>
                  <a:pt x="4846441" y="3145583"/>
                </a:cubicBezTo>
                <a:lnTo>
                  <a:pt x="4844861" y="3147517"/>
                </a:lnTo>
                <a:cubicBezTo>
                  <a:pt x="4614818" y="3466942"/>
                  <a:pt x="3313004" y="3299819"/>
                  <a:pt x="2555497" y="3325991"/>
                </a:cubicBezTo>
                <a:cubicBezTo>
                  <a:pt x="1753715" y="3308018"/>
                  <a:pt x="697344" y="3447707"/>
                  <a:pt x="269984" y="3206798"/>
                </a:cubicBezTo>
                <a:cubicBezTo>
                  <a:pt x="-3373" y="3038100"/>
                  <a:pt x="7214" y="2127443"/>
                  <a:pt x="3846" y="1642790"/>
                </a:cubicBezTo>
                <a:cubicBezTo>
                  <a:pt x="477" y="1157821"/>
                  <a:pt x="-34174" y="271128"/>
                  <a:pt x="191538" y="139638"/>
                </a:cubicBezTo>
                <a:cubicBezTo>
                  <a:pt x="374899" y="-5726"/>
                  <a:pt x="1740239" y="57338"/>
                  <a:pt x="2508334" y="50086"/>
                </a:cubicBezTo>
                <a:cubicBezTo>
                  <a:pt x="2940387" y="46007"/>
                  <a:pt x="3513598" y="4014"/>
                  <a:pt x="3987365" y="265"/>
                </a:cubicBezTo>
                <a:close/>
              </a:path>
            </a:pathLst>
          </a:custGeom>
          <a:ln w="9525">
            <a:solidFill>
              <a:schemeClr val="tx1">
                <a:lumMod val="20000"/>
                <a:lumOff val="80000"/>
              </a:schemeClr>
            </a:solidFill>
          </a:ln>
        </p:spPr>
        <p:txBody>
          <a:bodyPr tIns="365760"/>
          <a:lstStyle>
            <a:lvl1pPr marL="0" indent="0" algn="ctr">
              <a:buNone/>
              <a:defRPr/>
            </a:lvl1pPr>
          </a:lstStyle>
          <a:p>
            <a:r>
              <a:rPr lang="en-US"/>
              <a:t>Click icon to add picture</a:t>
            </a:r>
          </a:p>
        </p:txBody>
      </p:sp>
      <p:sp>
        <p:nvSpPr>
          <p:cNvPr id="50" name="Picture Placeholder 37"/>
          <p:cNvSpPr>
            <a:spLocks noGrp="1"/>
          </p:cNvSpPr>
          <p:nvPr>
            <p:ph type="pic" sz="quarter" idx="14"/>
          </p:nvPr>
        </p:nvSpPr>
        <p:spPr>
          <a:xfrm>
            <a:off x="5613953" y="775341"/>
            <a:ext cx="2987150" cy="4131434"/>
          </a:xfrm>
          <a:custGeom>
            <a:avLst/>
            <a:gdLst/>
            <a:ahLst/>
            <a:cxnLst/>
            <a:rect l="l" t="t" r="r" b="b"/>
            <a:pathLst>
              <a:path w="2987150" h="4131434">
                <a:moveTo>
                  <a:pt x="2171474" y="22"/>
                </a:moveTo>
                <a:cubicBezTo>
                  <a:pt x="2400394" y="927"/>
                  <a:pt x="2605277" y="30794"/>
                  <a:pt x="2732782" y="124336"/>
                </a:cubicBezTo>
                <a:cubicBezTo>
                  <a:pt x="2905826" y="218945"/>
                  <a:pt x="2958966" y="620456"/>
                  <a:pt x="2987150" y="1060472"/>
                </a:cubicBezTo>
                <a:cubicBezTo>
                  <a:pt x="2934479" y="1056666"/>
                  <a:pt x="2889390" y="1113126"/>
                  <a:pt x="2927209" y="1177312"/>
                </a:cubicBezTo>
                <a:cubicBezTo>
                  <a:pt x="2869526" y="1208737"/>
                  <a:pt x="2837308" y="1281407"/>
                  <a:pt x="2931861" y="1319938"/>
                </a:cubicBezTo>
                <a:cubicBezTo>
                  <a:pt x="2828209" y="1338871"/>
                  <a:pt x="2845581" y="1459178"/>
                  <a:pt x="2906960" y="1478185"/>
                </a:cubicBezTo>
                <a:cubicBezTo>
                  <a:pt x="2841264" y="1492895"/>
                  <a:pt x="2830597" y="1589793"/>
                  <a:pt x="2884281" y="1655296"/>
                </a:cubicBezTo>
                <a:cubicBezTo>
                  <a:pt x="2858593" y="1665632"/>
                  <a:pt x="2839051" y="1689141"/>
                  <a:pt x="2838444" y="1718790"/>
                </a:cubicBezTo>
                <a:cubicBezTo>
                  <a:pt x="2834677" y="1736887"/>
                  <a:pt x="2835321" y="1756788"/>
                  <a:pt x="2840970" y="1776091"/>
                </a:cubicBezTo>
                <a:cubicBezTo>
                  <a:pt x="2790679" y="1810939"/>
                  <a:pt x="2767881" y="1875733"/>
                  <a:pt x="2856079" y="1911798"/>
                </a:cubicBezTo>
                <a:cubicBezTo>
                  <a:pt x="2752427" y="1930731"/>
                  <a:pt x="2769747" y="2051445"/>
                  <a:pt x="2831386" y="2068420"/>
                </a:cubicBezTo>
                <a:cubicBezTo>
                  <a:pt x="2758762" y="2085133"/>
                  <a:pt x="2753902" y="2200116"/>
                  <a:pt x="2825488" y="2266260"/>
                </a:cubicBezTo>
                <a:cubicBezTo>
                  <a:pt x="2735802" y="2253125"/>
                  <a:pt x="2671941" y="2380372"/>
                  <a:pt x="2785614" y="2425893"/>
                </a:cubicBezTo>
                <a:cubicBezTo>
                  <a:pt x="2679331" y="2476693"/>
                  <a:pt x="2705366" y="2606368"/>
                  <a:pt x="2763100" y="2662892"/>
                </a:cubicBezTo>
                <a:cubicBezTo>
                  <a:pt x="2648418" y="2693212"/>
                  <a:pt x="2644044" y="2829314"/>
                  <a:pt x="2752064" y="2864615"/>
                </a:cubicBezTo>
                <a:cubicBezTo>
                  <a:pt x="2671736" y="2880341"/>
                  <a:pt x="2618993" y="2961531"/>
                  <a:pt x="2709525" y="3006566"/>
                </a:cubicBezTo>
                <a:cubicBezTo>
                  <a:pt x="2573220" y="3088181"/>
                  <a:pt x="2708270" y="3169875"/>
                  <a:pt x="2708333" y="3169913"/>
                </a:cubicBezTo>
                <a:cubicBezTo>
                  <a:pt x="2627244" y="3216507"/>
                  <a:pt x="2604008" y="3268858"/>
                  <a:pt x="2672795" y="3320605"/>
                </a:cubicBezTo>
                <a:cubicBezTo>
                  <a:pt x="2651324" y="3332890"/>
                  <a:pt x="2633774" y="3349240"/>
                  <a:pt x="2621292" y="3367511"/>
                </a:cubicBezTo>
                <a:lnTo>
                  <a:pt x="621195" y="3367184"/>
                </a:lnTo>
                <a:cubicBezTo>
                  <a:pt x="620895" y="3466825"/>
                  <a:pt x="508811" y="3562287"/>
                  <a:pt x="412612" y="3563167"/>
                </a:cubicBezTo>
                <a:cubicBezTo>
                  <a:pt x="413063" y="3748711"/>
                  <a:pt x="411963" y="3939109"/>
                  <a:pt x="410096" y="4131434"/>
                </a:cubicBezTo>
                <a:lnTo>
                  <a:pt x="406179" y="4127835"/>
                </a:lnTo>
                <a:cubicBezTo>
                  <a:pt x="265368" y="3989988"/>
                  <a:pt x="226041" y="2877139"/>
                  <a:pt x="166270" y="2254310"/>
                </a:cubicBezTo>
                <a:cubicBezTo>
                  <a:pt x="106502" y="1631483"/>
                  <a:pt x="-89840" y="655621"/>
                  <a:pt x="48182" y="391601"/>
                </a:cubicBezTo>
                <a:cubicBezTo>
                  <a:pt x="179461" y="140355"/>
                  <a:pt x="1018665" y="94066"/>
                  <a:pt x="1465954" y="49469"/>
                </a:cubicBezTo>
                <a:cubicBezTo>
                  <a:pt x="1689598" y="27171"/>
                  <a:pt x="1942555" y="-884"/>
                  <a:pt x="2171474" y="22"/>
                </a:cubicBezTo>
                <a:close/>
              </a:path>
            </a:pathLst>
          </a:custGeom>
          <a:ln w="9525">
            <a:solidFill>
              <a:schemeClr val="tx1">
                <a:lumMod val="20000"/>
                <a:lumOff val="80000"/>
              </a:schemeClr>
            </a:solidFill>
          </a:ln>
        </p:spPr>
        <p:txBody>
          <a:bodyPr tIns="365760"/>
          <a:lstStyle>
            <a:lvl1pPr marL="0" indent="0" algn="ctr">
              <a:buNone/>
              <a:defRPr/>
            </a:lvl1pPr>
          </a:lstStyle>
          <a:p>
            <a:r>
              <a:rPr lang="en-US"/>
              <a:t>Click icon to add picture</a:t>
            </a:r>
          </a:p>
        </p:txBody>
      </p:sp>
      <p:sp>
        <p:nvSpPr>
          <p:cNvPr id="51" name="Picture Placeholder 37"/>
          <p:cNvSpPr>
            <a:spLocks noGrp="1"/>
          </p:cNvSpPr>
          <p:nvPr>
            <p:ph type="pic" sz="quarter" idx="15"/>
          </p:nvPr>
        </p:nvSpPr>
        <p:spPr>
          <a:xfrm>
            <a:off x="8444150" y="1805218"/>
            <a:ext cx="2647566" cy="3783087"/>
          </a:xfrm>
          <a:custGeom>
            <a:avLst/>
            <a:gdLst/>
            <a:ahLst/>
            <a:cxnLst/>
            <a:rect l="l" t="t" r="r" b="b"/>
            <a:pathLst>
              <a:path w="2647566" h="3783087">
                <a:moveTo>
                  <a:pt x="783932" y="158"/>
                </a:moveTo>
                <a:cubicBezTo>
                  <a:pt x="1038673" y="3115"/>
                  <a:pt x="1338321" y="46949"/>
                  <a:pt x="1542290" y="69974"/>
                </a:cubicBezTo>
                <a:cubicBezTo>
                  <a:pt x="1915260" y="112076"/>
                  <a:pt x="2388074" y="155302"/>
                  <a:pt x="2561652" y="365139"/>
                </a:cubicBezTo>
                <a:cubicBezTo>
                  <a:pt x="2774308" y="561253"/>
                  <a:pt x="2531519" y="1485891"/>
                  <a:pt x="2480628" y="2035497"/>
                </a:cubicBezTo>
                <a:cubicBezTo>
                  <a:pt x="2393313" y="2612945"/>
                  <a:pt x="2397916" y="3389066"/>
                  <a:pt x="2181962" y="3675162"/>
                </a:cubicBezTo>
                <a:cubicBezTo>
                  <a:pt x="2033135" y="3856790"/>
                  <a:pt x="1367191" y="3763750"/>
                  <a:pt x="1011942" y="3720737"/>
                </a:cubicBezTo>
                <a:cubicBezTo>
                  <a:pt x="920154" y="3709622"/>
                  <a:pt x="808557" y="3697503"/>
                  <a:pt x="692219" y="3682508"/>
                </a:cubicBezTo>
                <a:lnTo>
                  <a:pt x="698263" y="2563642"/>
                </a:lnTo>
                <a:cubicBezTo>
                  <a:pt x="539729" y="2570022"/>
                  <a:pt x="487883" y="2447505"/>
                  <a:pt x="489980" y="2337745"/>
                </a:cubicBezTo>
                <a:lnTo>
                  <a:pt x="0" y="2337666"/>
                </a:lnTo>
                <a:cubicBezTo>
                  <a:pt x="28606" y="2130396"/>
                  <a:pt x="57596" y="1927598"/>
                  <a:pt x="77145" y="1762380"/>
                </a:cubicBezTo>
                <a:cubicBezTo>
                  <a:pt x="142870" y="1206900"/>
                  <a:pt x="162102" y="317942"/>
                  <a:pt x="323187" y="112090"/>
                </a:cubicBezTo>
                <a:cubicBezTo>
                  <a:pt x="380650" y="38627"/>
                  <a:pt x="514005" y="8417"/>
                  <a:pt x="677917" y="1573"/>
                </a:cubicBezTo>
                <a:cubicBezTo>
                  <a:pt x="712066" y="148"/>
                  <a:pt x="747541" y="-264"/>
                  <a:pt x="783932" y="158"/>
                </a:cubicBezTo>
                <a:close/>
              </a:path>
            </a:pathLst>
          </a:custGeom>
          <a:ln w="9525">
            <a:solidFill>
              <a:schemeClr val="tx1">
                <a:lumMod val="20000"/>
                <a:lumOff val="80000"/>
              </a:schemeClr>
            </a:solidFill>
          </a:ln>
        </p:spPr>
        <p:txBody>
          <a:bodyPr tIns="365760"/>
          <a:lstStyle>
            <a:lvl1pPr marL="0" indent="0" algn="ctr">
              <a:buNone/>
              <a:defRPr/>
            </a:lvl1pPr>
          </a:lstStyle>
          <a:p>
            <a:r>
              <a:rPr lang="en-US"/>
              <a:t>Click icon to add picture</a:t>
            </a:r>
          </a:p>
        </p:txBody>
      </p:sp>
      <p:sp>
        <p:nvSpPr>
          <p:cNvPr id="52" name="Text Placeholder 3"/>
          <p:cNvSpPr>
            <a:spLocks noGrp="1"/>
          </p:cNvSpPr>
          <p:nvPr>
            <p:ph type="body" sz="half" idx="2"/>
          </p:nvPr>
        </p:nvSpPr>
        <p:spPr>
          <a:xfrm>
            <a:off x="6282794" y="4409643"/>
            <a:ext cx="2590801" cy="1793032"/>
          </a:xfrm>
        </p:spPr>
        <p:txBody>
          <a:bodyPr anchor="ctr">
            <a:normAutofit/>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userDrawn="1">
            <p:ph type="ftr" sz="quarter" idx="11"/>
          </p:nvPr>
        </p:nvSpPr>
        <p:spPr/>
        <p:txBody>
          <a:bodyPr/>
          <a:lstStyle/>
          <a:p>
            <a:endParaRPr lang="en-US"/>
          </a:p>
        </p:txBody>
      </p:sp>
      <p:sp>
        <p:nvSpPr>
          <p:cNvPr id="3" name="Date Placeholder 2"/>
          <p:cNvSpPr>
            <a:spLocks noGrp="1"/>
          </p:cNvSpPr>
          <p:nvPr userDrawn="1">
            <p:ph type="dt" sz="half" idx="10"/>
          </p:nvPr>
        </p:nvSpPr>
        <p:spPr/>
        <p:txBody>
          <a:bodyPr/>
          <a:lstStyle/>
          <a:p>
            <a:fld id="{463D6B19-7625-4AA4-AE5A-E36558CB5F5F}" type="datetime1">
              <a:rPr lang="en-US" smtClean="0"/>
              <a:t>5/16/2022</a:t>
            </a:fld>
            <a:endParaRPr lang="en-US"/>
          </a:p>
        </p:txBody>
      </p:sp>
      <p:sp>
        <p:nvSpPr>
          <p:cNvPr id="6" name="Slide Number Placeholder 5"/>
          <p:cNvSpPr>
            <a:spLocks noGrp="1"/>
          </p:cNvSpPr>
          <p:nvPr userDrawn="1">
            <p:ph type="sldNum" sz="quarter" idx="12"/>
          </p:nvPr>
        </p:nvSpPr>
        <p:spPr/>
        <p:txBody>
          <a:bodyPr/>
          <a:lstStyle/>
          <a:p>
            <a:fld id="{09C03C58-465B-42F2-8BA3-01664A6B69B6}" type="slidenum">
              <a:rPr lang="en-US" smtClean="0"/>
              <a:pPr/>
              <a:t>‹#›</a:t>
            </a:fld>
            <a:endParaRPr lang="en-US"/>
          </a:p>
        </p:txBody>
      </p:sp>
    </p:spTree>
    <p:extLst>
      <p:ext uri="{BB962C8B-B14F-4D97-AF65-F5344CB8AC3E}">
        <p14:creationId xmlns:p14="http://schemas.microsoft.com/office/powerpoint/2010/main" val="53903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Pictures">
    <p:bg>
      <p:bgPr>
        <a:solidFill>
          <a:schemeClr val="bg2"/>
        </a:solidFill>
        <a:effectLst/>
      </p:bgPr>
    </p:bg>
    <p:spTree>
      <p:nvGrpSpPr>
        <p:cNvPr id="1" name=""/>
        <p:cNvGrpSpPr/>
        <p:nvPr/>
      </p:nvGrpSpPr>
      <p:grpSpPr>
        <a:xfrm>
          <a:off x="0" y="0"/>
          <a:ext cx="0" cy="0"/>
          <a:chOff x="0" y="0"/>
          <a:chExt cx="0" cy="0"/>
        </a:xfrm>
      </p:grpSpPr>
      <p:sp>
        <p:nvSpPr>
          <p:cNvPr id="5" name="Title 4"/>
          <p:cNvSpPr>
            <a:spLocks noGrp="1"/>
          </p:cNvSpPr>
          <p:nvPr userDrawn="1">
            <p:ph type="title"/>
          </p:nvPr>
        </p:nvSpPr>
        <p:spPr/>
        <p:txBody>
          <a:bodyPr/>
          <a:lstStyle/>
          <a:p>
            <a:r>
              <a:rPr lang="en-US"/>
              <a:t>Click to edit Master title style</a:t>
            </a:r>
          </a:p>
        </p:txBody>
      </p:sp>
      <p:sp>
        <p:nvSpPr>
          <p:cNvPr id="29" name="Freeform 5"/>
          <p:cNvSpPr>
            <a:spLocks/>
          </p:cNvSpPr>
          <p:nvPr/>
        </p:nvSpPr>
        <p:spPr bwMode="auto">
          <a:xfrm flipV="1">
            <a:off x="6286682" y="1538061"/>
            <a:ext cx="4298501" cy="2410539"/>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 name="connsiteX0" fmla="*/ 788 w 9999"/>
              <a:gd name="connsiteY0" fmla="*/ 2036 h 9942"/>
              <a:gd name="connsiteX1" fmla="*/ 4889 w 9999"/>
              <a:gd name="connsiteY1" fmla="*/ 9940 h 9942"/>
              <a:gd name="connsiteX2" fmla="*/ 8120 w 9999"/>
              <a:gd name="connsiteY2" fmla="*/ 1112 h 9942"/>
              <a:gd name="connsiteX3" fmla="*/ 788 w 9999"/>
              <a:gd name="connsiteY3" fmla="*/ 2036 h 9942"/>
            </a:gdLst>
            <a:ahLst/>
            <a:cxnLst>
              <a:cxn ang="0">
                <a:pos x="connsiteX0" y="connsiteY0"/>
              </a:cxn>
              <a:cxn ang="0">
                <a:pos x="connsiteX1" y="connsiteY1"/>
              </a:cxn>
              <a:cxn ang="0">
                <a:pos x="connsiteX2" y="connsiteY2"/>
              </a:cxn>
              <a:cxn ang="0">
                <a:pos x="connsiteX3" y="connsiteY3"/>
              </a:cxn>
            </a:cxnLst>
            <a:rect l="l" t="t" r="r" b="b"/>
            <a:pathLst>
              <a:path w="9999" h="9942">
                <a:moveTo>
                  <a:pt x="788" y="2036"/>
                </a:moveTo>
                <a:cubicBezTo>
                  <a:pt x="-294" y="4004"/>
                  <a:pt x="-1221" y="9772"/>
                  <a:pt x="4889" y="9940"/>
                </a:cubicBezTo>
                <a:cubicBezTo>
                  <a:pt x="9617" y="10070"/>
                  <a:pt x="11863" y="3831"/>
                  <a:pt x="8120" y="1112"/>
                </a:cubicBezTo>
                <a:cubicBezTo>
                  <a:pt x="5601" y="-727"/>
                  <a:pt x="2021" y="-191"/>
                  <a:pt x="788" y="203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5"/>
          <p:cNvSpPr>
            <a:spLocks/>
          </p:cNvSpPr>
          <p:nvPr/>
        </p:nvSpPr>
        <p:spPr bwMode="auto">
          <a:xfrm rot="160574" flipV="1">
            <a:off x="6365157" y="1592029"/>
            <a:ext cx="4171294" cy="2308570"/>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 name="connsiteX0" fmla="*/ 809 w 9944"/>
              <a:gd name="connsiteY0" fmla="*/ 1987 h 10027"/>
              <a:gd name="connsiteX1" fmla="*/ 4850 w 9944"/>
              <a:gd name="connsiteY1" fmla="*/ 10026 h 10027"/>
              <a:gd name="connsiteX2" fmla="*/ 8059 w 9944"/>
              <a:gd name="connsiteY2" fmla="*/ 1139 h 10027"/>
              <a:gd name="connsiteX3" fmla="*/ 809 w 9944"/>
              <a:gd name="connsiteY3" fmla="*/ 1987 h 10027"/>
              <a:gd name="connsiteX0" fmla="*/ 799 w 10028"/>
              <a:gd name="connsiteY0" fmla="*/ 1918 h 10042"/>
              <a:gd name="connsiteX1" fmla="*/ 4905 w 10028"/>
              <a:gd name="connsiteY1" fmla="*/ 10041 h 10042"/>
              <a:gd name="connsiteX2" fmla="*/ 8132 w 10028"/>
              <a:gd name="connsiteY2" fmla="*/ 1178 h 10042"/>
              <a:gd name="connsiteX3" fmla="*/ 799 w 10028"/>
              <a:gd name="connsiteY3" fmla="*/ 1918 h 10042"/>
              <a:gd name="connsiteX0" fmla="*/ 799 w 10017"/>
              <a:gd name="connsiteY0" fmla="*/ 1847 h 9972"/>
              <a:gd name="connsiteX1" fmla="*/ 4905 w 10017"/>
              <a:gd name="connsiteY1" fmla="*/ 9970 h 9972"/>
              <a:gd name="connsiteX2" fmla="*/ 8117 w 10017"/>
              <a:gd name="connsiteY2" fmla="*/ 1229 h 9972"/>
              <a:gd name="connsiteX3" fmla="*/ 799 w 10017"/>
              <a:gd name="connsiteY3" fmla="*/ 1847 h 9972"/>
              <a:gd name="connsiteX0" fmla="*/ 753 w 9998"/>
              <a:gd name="connsiteY0" fmla="*/ 1852 h 10013"/>
              <a:gd name="connsiteX1" fmla="*/ 5000 w 9998"/>
              <a:gd name="connsiteY1" fmla="*/ 10011 h 10013"/>
              <a:gd name="connsiteX2" fmla="*/ 8058 w 9998"/>
              <a:gd name="connsiteY2" fmla="*/ 1232 h 10013"/>
              <a:gd name="connsiteX3" fmla="*/ 753 w 9998"/>
              <a:gd name="connsiteY3" fmla="*/ 1852 h 10013"/>
              <a:gd name="connsiteX0" fmla="*/ 769 w 9999"/>
              <a:gd name="connsiteY0" fmla="*/ 1850 h 9975"/>
              <a:gd name="connsiteX1" fmla="*/ 4961 w 9999"/>
              <a:gd name="connsiteY1" fmla="*/ 9973 h 9975"/>
              <a:gd name="connsiteX2" fmla="*/ 8076 w 9999"/>
              <a:gd name="connsiteY2" fmla="*/ 1230 h 9975"/>
              <a:gd name="connsiteX3" fmla="*/ 769 w 9999"/>
              <a:gd name="connsiteY3" fmla="*/ 1850 h 9975"/>
            </a:gdLst>
            <a:ahLst/>
            <a:cxnLst>
              <a:cxn ang="0">
                <a:pos x="connsiteX0" y="connsiteY0"/>
              </a:cxn>
              <a:cxn ang="0">
                <a:pos x="connsiteX1" y="connsiteY1"/>
              </a:cxn>
              <a:cxn ang="0">
                <a:pos x="connsiteX2" y="connsiteY2"/>
              </a:cxn>
              <a:cxn ang="0">
                <a:pos x="connsiteX3" y="connsiteY3"/>
              </a:cxn>
            </a:cxnLst>
            <a:rect l="l" t="t" r="r" b="b"/>
            <a:pathLst>
              <a:path w="9999" h="9975">
                <a:moveTo>
                  <a:pt x="769" y="1850"/>
                </a:moveTo>
                <a:cubicBezTo>
                  <a:pt x="-319" y="3815"/>
                  <a:pt x="-1174" y="9805"/>
                  <a:pt x="4961" y="9973"/>
                </a:cubicBezTo>
                <a:cubicBezTo>
                  <a:pt x="9709" y="10103"/>
                  <a:pt x="11834" y="3947"/>
                  <a:pt x="8076" y="1230"/>
                </a:cubicBezTo>
                <a:cubicBezTo>
                  <a:pt x="5547" y="-606"/>
                  <a:pt x="2006" y="-375"/>
                  <a:pt x="769" y="185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5"/>
          <p:cNvSpPr>
            <a:spLocks/>
          </p:cNvSpPr>
          <p:nvPr/>
        </p:nvSpPr>
        <p:spPr bwMode="auto">
          <a:xfrm rot="10960574" flipH="1" flipV="1">
            <a:off x="6424096" y="1642861"/>
            <a:ext cx="4038404" cy="2204767"/>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 name="connsiteX0" fmla="*/ 780 w 12784"/>
              <a:gd name="connsiteY0" fmla="*/ 2637 h 11700"/>
              <a:gd name="connsiteX1" fmla="*/ 1154 w 12784"/>
              <a:gd name="connsiteY1" fmla="*/ 9780 h 11700"/>
              <a:gd name="connsiteX2" fmla="*/ 6744 w 12784"/>
              <a:gd name="connsiteY2" fmla="*/ 11689 h 11700"/>
              <a:gd name="connsiteX3" fmla="*/ 11701 w 12784"/>
              <a:gd name="connsiteY3" fmla="*/ 9201 h 11700"/>
              <a:gd name="connsiteX4" fmla="*/ 12142 w 12784"/>
              <a:gd name="connsiteY4" fmla="*/ 3483 h 11700"/>
              <a:gd name="connsiteX5" fmla="*/ 6391 w 12784"/>
              <a:gd name="connsiteY5" fmla="*/ 12 h 11700"/>
              <a:gd name="connsiteX6" fmla="*/ 780 w 12784"/>
              <a:gd name="connsiteY6" fmla="*/ 2637 h 11700"/>
              <a:gd name="connsiteX0" fmla="*/ 780 w 12826"/>
              <a:gd name="connsiteY0" fmla="*/ 2636 h 11699"/>
              <a:gd name="connsiteX1" fmla="*/ 1154 w 12826"/>
              <a:gd name="connsiteY1" fmla="*/ 9779 h 11699"/>
              <a:gd name="connsiteX2" fmla="*/ 6744 w 12826"/>
              <a:gd name="connsiteY2" fmla="*/ 11688 h 11699"/>
              <a:gd name="connsiteX3" fmla="*/ 11701 w 12826"/>
              <a:gd name="connsiteY3" fmla="*/ 9200 h 11699"/>
              <a:gd name="connsiteX4" fmla="*/ 12200 w 12826"/>
              <a:gd name="connsiteY4" fmla="*/ 3402 h 11699"/>
              <a:gd name="connsiteX5" fmla="*/ 6391 w 12826"/>
              <a:gd name="connsiteY5" fmla="*/ 11 h 11699"/>
              <a:gd name="connsiteX6" fmla="*/ 780 w 12826"/>
              <a:gd name="connsiteY6" fmla="*/ 2636 h 11699"/>
              <a:gd name="connsiteX0" fmla="*/ 780 w 12826"/>
              <a:gd name="connsiteY0" fmla="*/ 2636 h 11740"/>
              <a:gd name="connsiteX1" fmla="*/ 1154 w 12826"/>
              <a:gd name="connsiteY1" fmla="*/ 9779 h 11740"/>
              <a:gd name="connsiteX2" fmla="*/ 6744 w 12826"/>
              <a:gd name="connsiteY2" fmla="*/ 11688 h 11740"/>
              <a:gd name="connsiteX3" fmla="*/ 11701 w 12826"/>
              <a:gd name="connsiteY3" fmla="*/ 9200 h 11740"/>
              <a:gd name="connsiteX4" fmla="*/ 12200 w 12826"/>
              <a:gd name="connsiteY4" fmla="*/ 3402 h 11740"/>
              <a:gd name="connsiteX5" fmla="*/ 6391 w 12826"/>
              <a:gd name="connsiteY5" fmla="*/ 11 h 11740"/>
              <a:gd name="connsiteX6" fmla="*/ 780 w 12826"/>
              <a:gd name="connsiteY6" fmla="*/ 2636 h 11740"/>
              <a:gd name="connsiteX0" fmla="*/ 645 w 12691"/>
              <a:gd name="connsiteY0" fmla="*/ 2587 h 11691"/>
              <a:gd name="connsiteX1" fmla="*/ 1019 w 12691"/>
              <a:gd name="connsiteY1" fmla="*/ 9730 h 11691"/>
              <a:gd name="connsiteX2" fmla="*/ 6609 w 12691"/>
              <a:gd name="connsiteY2" fmla="*/ 11639 h 11691"/>
              <a:gd name="connsiteX3" fmla="*/ 11566 w 12691"/>
              <a:gd name="connsiteY3" fmla="*/ 9151 h 11691"/>
              <a:gd name="connsiteX4" fmla="*/ 12065 w 12691"/>
              <a:gd name="connsiteY4" fmla="*/ 3353 h 11691"/>
              <a:gd name="connsiteX5" fmla="*/ 6273 w 12691"/>
              <a:gd name="connsiteY5" fmla="*/ 11 h 11691"/>
              <a:gd name="connsiteX6" fmla="*/ 645 w 12691"/>
              <a:gd name="connsiteY6" fmla="*/ 2587 h 11691"/>
              <a:gd name="connsiteX0" fmla="*/ 645 w 12691"/>
              <a:gd name="connsiteY0" fmla="*/ 2590 h 11694"/>
              <a:gd name="connsiteX1" fmla="*/ 1019 w 12691"/>
              <a:gd name="connsiteY1" fmla="*/ 9733 h 11694"/>
              <a:gd name="connsiteX2" fmla="*/ 6609 w 12691"/>
              <a:gd name="connsiteY2" fmla="*/ 11642 h 11694"/>
              <a:gd name="connsiteX3" fmla="*/ 11566 w 12691"/>
              <a:gd name="connsiteY3" fmla="*/ 9154 h 11694"/>
              <a:gd name="connsiteX4" fmla="*/ 12065 w 12691"/>
              <a:gd name="connsiteY4" fmla="*/ 3356 h 11694"/>
              <a:gd name="connsiteX5" fmla="*/ 6273 w 12691"/>
              <a:gd name="connsiteY5" fmla="*/ 14 h 11694"/>
              <a:gd name="connsiteX6" fmla="*/ 645 w 12691"/>
              <a:gd name="connsiteY6" fmla="*/ 2590 h 11694"/>
              <a:gd name="connsiteX0" fmla="*/ 645 w 12691"/>
              <a:gd name="connsiteY0" fmla="*/ 2582 h 11686"/>
              <a:gd name="connsiteX1" fmla="*/ 1019 w 12691"/>
              <a:gd name="connsiteY1" fmla="*/ 9725 h 11686"/>
              <a:gd name="connsiteX2" fmla="*/ 6609 w 12691"/>
              <a:gd name="connsiteY2" fmla="*/ 11634 h 11686"/>
              <a:gd name="connsiteX3" fmla="*/ 11566 w 12691"/>
              <a:gd name="connsiteY3" fmla="*/ 9146 h 11686"/>
              <a:gd name="connsiteX4" fmla="*/ 12065 w 12691"/>
              <a:gd name="connsiteY4" fmla="*/ 3348 h 11686"/>
              <a:gd name="connsiteX5" fmla="*/ 6273 w 12691"/>
              <a:gd name="connsiteY5" fmla="*/ 6 h 11686"/>
              <a:gd name="connsiteX6" fmla="*/ 645 w 12691"/>
              <a:gd name="connsiteY6" fmla="*/ 2582 h 11686"/>
              <a:gd name="connsiteX0" fmla="*/ 760 w 12806"/>
              <a:gd name="connsiteY0" fmla="*/ 2582 h 11686"/>
              <a:gd name="connsiteX1" fmla="*/ 1134 w 12806"/>
              <a:gd name="connsiteY1" fmla="*/ 9725 h 11686"/>
              <a:gd name="connsiteX2" fmla="*/ 6724 w 12806"/>
              <a:gd name="connsiteY2" fmla="*/ 11634 h 11686"/>
              <a:gd name="connsiteX3" fmla="*/ 11681 w 12806"/>
              <a:gd name="connsiteY3" fmla="*/ 9146 h 11686"/>
              <a:gd name="connsiteX4" fmla="*/ 12180 w 12806"/>
              <a:gd name="connsiteY4" fmla="*/ 3348 h 11686"/>
              <a:gd name="connsiteX5" fmla="*/ 6388 w 12806"/>
              <a:gd name="connsiteY5" fmla="*/ 6 h 11686"/>
              <a:gd name="connsiteX6" fmla="*/ 760 w 12806"/>
              <a:gd name="connsiteY6" fmla="*/ 2582 h 11686"/>
              <a:gd name="connsiteX0" fmla="*/ 792 w 12838"/>
              <a:gd name="connsiteY0" fmla="*/ 2582 h 11704"/>
              <a:gd name="connsiteX1" fmla="*/ 1166 w 12838"/>
              <a:gd name="connsiteY1" fmla="*/ 9725 h 11704"/>
              <a:gd name="connsiteX2" fmla="*/ 6756 w 12838"/>
              <a:gd name="connsiteY2" fmla="*/ 11634 h 11704"/>
              <a:gd name="connsiteX3" fmla="*/ 11713 w 12838"/>
              <a:gd name="connsiteY3" fmla="*/ 9146 h 11704"/>
              <a:gd name="connsiteX4" fmla="*/ 12212 w 12838"/>
              <a:gd name="connsiteY4" fmla="*/ 3348 h 11704"/>
              <a:gd name="connsiteX5" fmla="*/ 6420 w 12838"/>
              <a:gd name="connsiteY5" fmla="*/ 6 h 11704"/>
              <a:gd name="connsiteX6" fmla="*/ 792 w 12838"/>
              <a:gd name="connsiteY6" fmla="*/ 2582 h 1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38" h="11704">
                <a:moveTo>
                  <a:pt x="792" y="2582"/>
                </a:moveTo>
                <a:cubicBezTo>
                  <a:pt x="-369" y="4325"/>
                  <a:pt x="-264" y="7945"/>
                  <a:pt x="1166" y="9725"/>
                </a:cubicBezTo>
                <a:cubicBezTo>
                  <a:pt x="2596" y="11505"/>
                  <a:pt x="4623" y="11886"/>
                  <a:pt x="6756" y="11634"/>
                </a:cubicBezTo>
                <a:cubicBezTo>
                  <a:pt x="8889" y="11382"/>
                  <a:pt x="10804" y="10527"/>
                  <a:pt x="11713" y="9146"/>
                </a:cubicBezTo>
                <a:cubicBezTo>
                  <a:pt x="12622" y="7765"/>
                  <a:pt x="13451" y="5881"/>
                  <a:pt x="12212" y="3348"/>
                </a:cubicBezTo>
                <a:cubicBezTo>
                  <a:pt x="10728" y="774"/>
                  <a:pt x="8761" y="100"/>
                  <a:pt x="6420" y="6"/>
                </a:cubicBezTo>
                <a:cubicBezTo>
                  <a:pt x="4079" y="-88"/>
                  <a:pt x="1953" y="839"/>
                  <a:pt x="792" y="2582"/>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32" name="Freeform 5"/>
          <p:cNvSpPr>
            <a:spLocks/>
          </p:cNvSpPr>
          <p:nvPr/>
        </p:nvSpPr>
        <p:spPr bwMode="auto">
          <a:xfrm flipH="1">
            <a:off x="1656574" y="4102899"/>
            <a:ext cx="4203052" cy="2344362"/>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5"/>
          <p:cNvSpPr>
            <a:spLocks/>
          </p:cNvSpPr>
          <p:nvPr/>
        </p:nvSpPr>
        <p:spPr bwMode="auto">
          <a:xfrm flipH="1">
            <a:off x="1711524" y="4157969"/>
            <a:ext cx="4054926" cy="2237657"/>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5"/>
          <p:cNvSpPr>
            <a:spLocks/>
          </p:cNvSpPr>
          <p:nvPr/>
        </p:nvSpPr>
        <p:spPr bwMode="auto">
          <a:xfrm rot="10800000">
            <a:off x="1795205" y="4220752"/>
            <a:ext cx="3887960" cy="2132416"/>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 name="connsiteX0" fmla="*/ 612 w 12542"/>
              <a:gd name="connsiteY0" fmla="*/ 2637 h 11697"/>
              <a:gd name="connsiteX1" fmla="*/ 1048 w 12542"/>
              <a:gd name="connsiteY1" fmla="*/ 9710 h 11697"/>
              <a:gd name="connsiteX2" fmla="*/ 6576 w 12542"/>
              <a:gd name="connsiteY2" fmla="*/ 11689 h 11697"/>
              <a:gd name="connsiteX3" fmla="*/ 11533 w 12542"/>
              <a:gd name="connsiteY3" fmla="*/ 9201 h 11697"/>
              <a:gd name="connsiteX4" fmla="*/ 11974 w 12542"/>
              <a:gd name="connsiteY4" fmla="*/ 3483 h 11697"/>
              <a:gd name="connsiteX5" fmla="*/ 6223 w 12542"/>
              <a:gd name="connsiteY5" fmla="*/ 12 h 11697"/>
              <a:gd name="connsiteX6" fmla="*/ 612 w 12542"/>
              <a:gd name="connsiteY6" fmla="*/ 2637 h 11697"/>
              <a:gd name="connsiteX0" fmla="*/ 749 w 12679"/>
              <a:gd name="connsiteY0" fmla="*/ 2642 h 11702"/>
              <a:gd name="connsiteX1" fmla="*/ 1185 w 12679"/>
              <a:gd name="connsiteY1" fmla="*/ 9715 h 11702"/>
              <a:gd name="connsiteX2" fmla="*/ 6713 w 12679"/>
              <a:gd name="connsiteY2" fmla="*/ 11694 h 11702"/>
              <a:gd name="connsiteX3" fmla="*/ 11670 w 12679"/>
              <a:gd name="connsiteY3" fmla="*/ 9206 h 11702"/>
              <a:gd name="connsiteX4" fmla="*/ 12111 w 12679"/>
              <a:gd name="connsiteY4" fmla="*/ 3488 h 11702"/>
              <a:gd name="connsiteX5" fmla="*/ 6360 w 12679"/>
              <a:gd name="connsiteY5" fmla="*/ 17 h 11702"/>
              <a:gd name="connsiteX6" fmla="*/ 749 w 12679"/>
              <a:gd name="connsiteY6" fmla="*/ 2642 h 11702"/>
              <a:gd name="connsiteX0" fmla="*/ 793 w 12723"/>
              <a:gd name="connsiteY0" fmla="*/ 2638 h 11698"/>
              <a:gd name="connsiteX1" fmla="*/ 1229 w 12723"/>
              <a:gd name="connsiteY1" fmla="*/ 9711 h 11698"/>
              <a:gd name="connsiteX2" fmla="*/ 6757 w 12723"/>
              <a:gd name="connsiteY2" fmla="*/ 11690 h 11698"/>
              <a:gd name="connsiteX3" fmla="*/ 11714 w 12723"/>
              <a:gd name="connsiteY3" fmla="*/ 9202 h 11698"/>
              <a:gd name="connsiteX4" fmla="*/ 12155 w 12723"/>
              <a:gd name="connsiteY4" fmla="*/ 3484 h 11698"/>
              <a:gd name="connsiteX5" fmla="*/ 6404 w 12723"/>
              <a:gd name="connsiteY5" fmla="*/ 13 h 11698"/>
              <a:gd name="connsiteX6" fmla="*/ 793 w 12723"/>
              <a:gd name="connsiteY6" fmla="*/ 2638 h 11698"/>
              <a:gd name="connsiteX0" fmla="*/ 724 w 12654"/>
              <a:gd name="connsiteY0" fmla="*/ 2639 h 11699"/>
              <a:gd name="connsiteX1" fmla="*/ 1160 w 12654"/>
              <a:gd name="connsiteY1" fmla="*/ 9712 h 11699"/>
              <a:gd name="connsiteX2" fmla="*/ 6688 w 12654"/>
              <a:gd name="connsiteY2" fmla="*/ 11691 h 11699"/>
              <a:gd name="connsiteX3" fmla="*/ 11645 w 12654"/>
              <a:gd name="connsiteY3" fmla="*/ 9203 h 11699"/>
              <a:gd name="connsiteX4" fmla="*/ 12086 w 12654"/>
              <a:gd name="connsiteY4" fmla="*/ 3485 h 11699"/>
              <a:gd name="connsiteX5" fmla="*/ 6335 w 12654"/>
              <a:gd name="connsiteY5" fmla="*/ 14 h 11699"/>
              <a:gd name="connsiteX6" fmla="*/ 724 w 12654"/>
              <a:gd name="connsiteY6" fmla="*/ 2639 h 11699"/>
              <a:gd name="connsiteX0" fmla="*/ 572 w 12689"/>
              <a:gd name="connsiteY0" fmla="*/ 2808 h 11694"/>
              <a:gd name="connsiteX1" fmla="*/ 1195 w 12689"/>
              <a:gd name="connsiteY1" fmla="*/ 9707 h 11694"/>
              <a:gd name="connsiteX2" fmla="*/ 6723 w 12689"/>
              <a:gd name="connsiteY2" fmla="*/ 11686 h 11694"/>
              <a:gd name="connsiteX3" fmla="*/ 11680 w 12689"/>
              <a:gd name="connsiteY3" fmla="*/ 9198 h 11694"/>
              <a:gd name="connsiteX4" fmla="*/ 12121 w 12689"/>
              <a:gd name="connsiteY4" fmla="*/ 3480 h 11694"/>
              <a:gd name="connsiteX5" fmla="*/ 6370 w 12689"/>
              <a:gd name="connsiteY5" fmla="*/ 9 h 11694"/>
              <a:gd name="connsiteX6" fmla="*/ 572 w 12689"/>
              <a:gd name="connsiteY6" fmla="*/ 2808 h 1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9" h="11694">
                <a:moveTo>
                  <a:pt x="572" y="2808"/>
                </a:moveTo>
                <a:cubicBezTo>
                  <a:pt x="-561" y="4703"/>
                  <a:pt x="170" y="8228"/>
                  <a:pt x="1195" y="9707"/>
                </a:cubicBezTo>
                <a:cubicBezTo>
                  <a:pt x="2220" y="11186"/>
                  <a:pt x="4976" y="11771"/>
                  <a:pt x="6723" y="11686"/>
                </a:cubicBezTo>
                <a:cubicBezTo>
                  <a:pt x="8470" y="11601"/>
                  <a:pt x="10780" y="10566"/>
                  <a:pt x="11680" y="9198"/>
                </a:cubicBezTo>
                <a:cubicBezTo>
                  <a:pt x="12580" y="7830"/>
                  <a:pt x="13193" y="5444"/>
                  <a:pt x="12121" y="3480"/>
                </a:cubicBezTo>
                <a:cubicBezTo>
                  <a:pt x="10864" y="1445"/>
                  <a:pt x="8295" y="121"/>
                  <a:pt x="6370" y="9"/>
                </a:cubicBezTo>
                <a:cubicBezTo>
                  <a:pt x="4445" y="-103"/>
                  <a:pt x="1705" y="913"/>
                  <a:pt x="572" y="2808"/>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dirty="0"/>
          </a:p>
        </p:txBody>
      </p:sp>
      <p:sp>
        <p:nvSpPr>
          <p:cNvPr id="35" name="Freeform 5"/>
          <p:cNvSpPr>
            <a:spLocks/>
          </p:cNvSpPr>
          <p:nvPr/>
        </p:nvSpPr>
        <p:spPr bwMode="auto">
          <a:xfrm rot="200049" flipH="1" flipV="1">
            <a:off x="1617014" y="1557236"/>
            <a:ext cx="4237709" cy="2390518"/>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 name="connsiteX0" fmla="*/ 790 w 9983"/>
              <a:gd name="connsiteY0" fmla="*/ 2094 h 9972"/>
              <a:gd name="connsiteX1" fmla="*/ 4887 w 9983"/>
              <a:gd name="connsiteY1" fmla="*/ 9971 h 9972"/>
              <a:gd name="connsiteX2" fmla="*/ 8100 w 9983"/>
              <a:gd name="connsiteY2" fmla="*/ 1076 h 9972"/>
              <a:gd name="connsiteX3" fmla="*/ 790 w 9983"/>
              <a:gd name="connsiteY3" fmla="*/ 2094 h 9972"/>
              <a:gd name="connsiteX0" fmla="*/ 797 w 9999"/>
              <a:gd name="connsiteY0" fmla="*/ 2100 h 9943"/>
              <a:gd name="connsiteX1" fmla="*/ 4877 w 9999"/>
              <a:gd name="connsiteY1" fmla="*/ 9942 h 9943"/>
              <a:gd name="connsiteX2" fmla="*/ 8120 w 9999"/>
              <a:gd name="connsiteY2" fmla="*/ 1079 h 9943"/>
              <a:gd name="connsiteX3" fmla="*/ 797 w 9999"/>
              <a:gd name="connsiteY3" fmla="*/ 2100 h 9943"/>
              <a:gd name="connsiteX0" fmla="*/ 797 w 10025"/>
              <a:gd name="connsiteY0" fmla="*/ 2112 h 9999"/>
              <a:gd name="connsiteX1" fmla="*/ 4877 w 10025"/>
              <a:gd name="connsiteY1" fmla="*/ 9999 h 9999"/>
              <a:gd name="connsiteX2" fmla="*/ 8121 w 10025"/>
              <a:gd name="connsiteY2" fmla="*/ 1085 h 9999"/>
              <a:gd name="connsiteX3" fmla="*/ 797 w 10025"/>
              <a:gd name="connsiteY3" fmla="*/ 2112 h 9999"/>
              <a:gd name="connsiteX0" fmla="*/ 795 w 9953"/>
              <a:gd name="connsiteY0" fmla="*/ 2112 h 10000"/>
              <a:gd name="connsiteX1" fmla="*/ 4865 w 9953"/>
              <a:gd name="connsiteY1" fmla="*/ 10000 h 10000"/>
              <a:gd name="connsiteX2" fmla="*/ 8101 w 9953"/>
              <a:gd name="connsiteY2" fmla="*/ 1085 h 10000"/>
              <a:gd name="connsiteX3" fmla="*/ 795 w 9953"/>
              <a:gd name="connsiteY3" fmla="*/ 2112 h 10000"/>
            </a:gdLst>
            <a:ahLst/>
            <a:cxnLst>
              <a:cxn ang="0">
                <a:pos x="connsiteX0" y="connsiteY0"/>
              </a:cxn>
              <a:cxn ang="0">
                <a:pos x="connsiteX1" y="connsiteY1"/>
              </a:cxn>
              <a:cxn ang="0">
                <a:pos x="connsiteX2" y="connsiteY2"/>
              </a:cxn>
              <a:cxn ang="0">
                <a:pos x="connsiteX3" y="connsiteY3"/>
              </a:cxn>
            </a:cxnLst>
            <a:rect l="l" t="t" r="r" b="b"/>
            <a:pathLst>
              <a:path w="9953" h="10000">
                <a:moveTo>
                  <a:pt x="795" y="2112"/>
                </a:moveTo>
                <a:cubicBezTo>
                  <a:pt x="-284" y="4093"/>
                  <a:pt x="-1238" y="9832"/>
                  <a:pt x="4865" y="10000"/>
                </a:cubicBezTo>
                <a:cubicBezTo>
                  <a:pt x="9690" y="9821"/>
                  <a:pt x="11735" y="3737"/>
                  <a:pt x="8101" y="1085"/>
                </a:cubicBezTo>
                <a:cubicBezTo>
                  <a:pt x="5585" y="-766"/>
                  <a:pt x="2027" y="-132"/>
                  <a:pt x="795" y="211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5"/>
          <p:cNvSpPr>
            <a:spLocks/>
          </p:cNvSpPr>
          <p:nvPr/>
        </p:nvSpPr>
        <p:spPr bwMode="auto">
          <a:xfrm flipH="1" flipV="1">
            <a:off x="1688621" y="1623785"/>
            <a:ext cx="4071833" cy="2262097"/>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 name="connsiteX0" fmla="*/ 782 w 9992"/>
              <a:gd name="connsiteY0" fmla="*/ 1979 h 9935"/>
              <a:gd name="connsiteX1" fmla="*/ 4904 w 9992"/>
              <a:gd name="connsiteY1" fmla="*/ 9933 h 9935"/>
              <a:gd name="connsiteX2" fmla="*/ 8105 w 9992"/>
              <a:gd name="connsiteY2" fmla="*/ 1143 h 9935"/>
              <a:gd name="connsiteX3" fmla="*/ 782 w 9992"/>
              <a:gd name="connsiteY3" fmla="*/ 1979 h 9935"/>
              <a:gd name="connsiteX0" fmla="*/ 775 w 10014"/>
              <a:gd name="connsiteY0" fmla="*/ 1902 h 10058"/>
              <a:gd name="connsiteX1" fmla="*/ 4923 w 10014"/>
              <a:gd name="connsiteY1" fmla="*/ 10056 h 10058"/>
              <a:gd name="connsiteX2" fmla="*/ 8126 w 10014"/>
              <a:gd name="connsiteY2" fmla="*/ 1208 h 10058"/>
              <a:gd name="connsiteX3" fmla="*/ 775 w 10014"/>
              <a:gd name="connsiteY3" fmla="*/ 1902 h 10058"/>
              <a:gd name="connsiteX0" fmla="*/ 790 w 9982"/>
              <a:gd name="connsiteY0" fmla="*/ 1928 h 10042"/>
              <a:gd name="connsiteX1" fmla="*/ 4891 w 9982"/>
              <a:gd name="connsiteY1" fmla="*/ 10040 h 10042"/>
              <a:gd name="connsiteX2" fmla="*/ 8094 w 9982"/>
              <a:gd name="connsiteY2" fmla="*/ 1192 h 10042"/>
              <a:gd name="connsiteX3" fmla="*/ 790 w 9982"/>
              <a:gd name="connsiteY3" fmla="*/ 1928 h 10042"/>
            </a:gdLst>
            <a:ahLst/>
            <a:cxnLst>
              <a:cxn ang="0">
                <a:pos x="connsiteX0" y="connsiteY0"/>
              </a:cxn>
              <a:cxn ang="0">
                <a:pos x="connsiteX1" y="connsiteY1"/>
              </a:cxn>
              <a:cxn ang="0">
                <a:pos x="connsiteX2" y="connsiteY2"/>
              </a:cxn>
              <a:cxn ang="0">
                <a:pos x="connsiteX3" y="connsiteY3"/>
              </a:cxn>
            </a:cxnLst>
            <a:rect l="l" t="t" r="r" b="b"/>
            <a:pathLst>
              <a:path w="9982" h="10042">
                <a:moveTo>
                  <a:pt x="790" y="1928"/>
                </a:moveTo>
                <a:cubicBezTo>
                  <a:pt x="-292" y="3906"/>
                  <a:pt x="-1222" y="9872"/>
                  <a:pt x="4891" y="10040"/>
                </a:cubicBezTo>
                <a:cubicBezTo>
                  <a:pt x="9621" y="10171"/>
                  <a:pt x="11839" y="3927"/>
                  <a:pt x="8094" y="1192"/>
                </a:cubicBezTo>
                <a:cubicBezTo>
                  <a:pt x="5574" y="-656"/>
                  <a:pt x="2024" y="-312"/>
                  <a:pt x="790" y="19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5"/>
          <p:cNvSpPr>
            <a:spLocks/>
          </p:cNvSpPr>
          <p:nvPr/>
        </p:nvSpPr>
        <p:spPr bwMode="auto">
          <a:xfrm flipH="1" flipV="1">
            <a:off x="1739452" y="1688420"/>
            <a:ext cx="3984470" cy="2157579"/>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 name="connsiteX0" fmla="*/ 774 w 9999"/>
              <a:gd name="connsiteY0" fmla="*/ 2045 h 9870"/>
              <a:gd name="connsiteX1" fmla="*/ 4920 w 9999"/>
              <a:gd name="connsiteY1" fmla="*/ 9868 h 9870"/>
              <a:gd name="connsiteX2" fmla="*/ 8109 w 9999"/>
              <a:gd name="connsiteY2" fmla="*/ 1104 h 9870"/>
              <a:gd name="connsiteX3" fmla="*/ 774 w 9999"/>
              <a:gd name="connsiteY3" fmla="*/ 2045 h 9870"/>
              <a:gd name="connsiteX0" fmla="*/ 774 w 9983"/>
              <a:gd name="connsiteY0" fmla="*/ 2072 h 10000"/>
              <a:gd name="connsiteX1" fmla="*/ 4920 w 9983"/>
              <a:gd name="connsiteY1" fmla="*/ 9998 h 10000"/>
              <a:gd name="connsiteX2" fmla="*/ 8086 w 9983"/>
              <a:gd name="connsiteY2" fmla="*/ 1119 h 10000"/>
              <a:gd name="connsiteX3" fmla="*/ 774 w 9983"/>
              <a:gd name="connsiteY3" fmla="*/ 2072 h 10000"/>
              <a:gd name="connsiteX0" fmla="*/ 791 w 9968"/>
              <a:gd name="connsiteY0" fmla="*/ 2001 h 10040"/>
              <a:gd name="connsiteX1" fmla="*/ 4896 w 9968"/>
              <a:gd name="connsiteY1" fmla="*/ 10038 h 10040"/>
              <a:gd name="connsiteX2" fmla="*/ 8068 w 9968"/>
              <a:gd name="connsiteY2" fmla="*/ 1159 h 10040"/>
              <a:gd name="connsiteX3" fmla="*/ 791 w 9968"/>
              <a:gd name="connsiteY3" fmla="*/ 2001 h 10040"/>
            </a:gdLst>
            <a:ahLst/>
            <a:cxnLst>
              <a:cxn ang="0">
                <a:pos x="connsiteX0" y="connsiteY0"/>
              </a:cxn>
              <a:cxn ang="0">
                <a:pos x="connsiteX1" y="connsiteY1"/>
              </a:cxn>
              <a:cxn ang="0">
                <a:pos x="connsiteX2" y="connsiteY2"/>
              </a:cxn>
              <a:cxn ang="0">
                <a:pos x="connsiteX3" y="connsiteY3"/>
              </a:cxn>
            </a:cxnLst>
            <a:rect l="l" t="t" r="r" b="b"/>
            <a:pathLst>
              <a:path w="9968" h="10040">
                <a:moveTo>
                  <a:pt x="791" y="2001"/>
                </a:moveTo>
                <a:cubicBezTo>
                  <a:pt x="-292" y="3992"/>
                  <a:pt x="-1222" y="9869"/>
                  <a:pt x="4896" y="10038"/>
                </a:cubicBezTo>
                <a:cubicBezTo>
                  <a:pt x="9631" y="10170"/>
                  <a:pt x="11816" y="3911"/>
                  <a:pt x="8068" y="1159"/>
                </a:cubicBezTo>
                <a:cubicBezTo>
                  <a:pt x="5545" y="-702"/>
                  <a:pt x="2026" y="-253"/>
                  <a:pt x="791" y="2001"/>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40" name="Picture Placeholder 16" descr="An empty placeholder to add an image. Click on the placeholder and select the image that you wish to add."/>
          <p:cNvSpPr>
            <a:spLocks noGrp="1"/>
          </p:cNvSpPr>
          <p:nvPr userDrawn="1">
            <p:ph type="pic" sz="quarter" idx="13"/>
          </p:nvPr>
        </p:nvSpPr>
        <p:spPr>
          <a:xfrm>
            <a:off x="1819275" y="1738691"/>
            <a:ext cx="3848100" cy="2051689"/>
          </a:xfrm>
          <a:custGeom>
            <a:avLst/>
            <a:gdLst/>
            <a:ahLst/>
            <a:cxnLst/>
            <a:rect l="l" t="t" r="r" b="b"/>
            <a:pathLst>
              <a:path w="3800478" h="2550777">
                <a:moveTo>
                  <a:pt x="1936811" y="503"/>
                </a:moveTo>
                <a:cubicBezTo>
                  <a:pt x="4258251" y="43170"/>
                  <a:pt x="3914462" y="1528023"/>
                  <a:pt x="3503399" y="2029356"/>
                </a:cubicBezTo>
                <a:cubicBezTo>
                  <a:pt x="3034956" y="2596877"/>
                  <a:pt x="1672662" y="2737731"/>
                  <a:pt x="715989" y="2269219"/>
                </a:cubicBezTo>
                <a:cubicBezTo>
                  <a:pt x="-706159" y="1576433"/>
                  <a:pt x="140700" y="-32590"/>
                  <a:pt x="1936811" y="503"/>
                </a:cubicBezTo>
                <a:close/>
              </a:path>
            </a:pathLst>
          </a:custGeom>
          <a:ln w="9525">
            <a:solidFill>
              <a:schemeClr val="tx1">
                <a:lumMod val="20000"/>
                <a:lumOff val="80000"/>
              </a:schemeClr>
            </a:solidFill>
          </a:ln>
        </p:spPr>
        <p:txBody>
          <a:bodyPr tIns="365760"/>
          <a:lstStyle>
            <a:lvl1pPr marL="0" indent="0" algn="ctr">
              <a:buNone/>
              <a:defRPr/>
            </a:lvl1pPr>
          </a:lstStyle>
          <a:p>
            <a:r>
              <a:rPr lang="en-US"/>
              <a:t>Click icon to add picture</a:t>
            </a:r>
            <a:endParaRPr lang="en-US" dirty="0"/>
          </a:p>
        </p:txBody>
      </p:sp>
      <p:sp>
        <p:nvSpPr>
          <p:cNvPr id="41" name="Picture Placeholder 16" descr="An empty placeholder to add an image. Click on the placeholder and select the image that you wish to add."/>
          <p:cNvSpPr>
            <a:spLocks noGrp="1"/>
          </p:cNvSpPr>
          <p:nvPr userDrawn="1">
            <p:ph type="pic" sz="quarter" idx="14"/>
          </p:nvPr>
        </p:nvSpPr>
        <p:spPr>
          <a:xfrm>
            <a:off x="6493827" y="1699873"/>
            <a:ext cx="3896426" cy="2086207"/>
          </a:xfrm>
          <a:custGeom>
            <a:avLst/>
            <a:gdLst>
              <a:gd name="connsiteX0" fmla="*/ 1762274 w 3827062"/>
              <a:gd name="connsiteY0" fmla="*/ 132 h 2569014"/>
              <a:gd name="connsiteX1" fmla="*/ 1983571 w 3827062"/>
              <a:gd name="connsiteY1" fmla="*/ 9550 h 2569014"/>
              <a:gd name="connsiteX2" fmla="*/ 3678682 w 3827062"/>
              <a:gd name="connsiteY2" fmla="*/ 849755 h 2569014"/>
              <a:gd name="connsiteX3" fmla="*/ 3487506 w 3827062"/>
              <a:gd name="connsiteY3" fmla="*/ 2094415 h 2569014"/>
              <a:gd name="connsiteX4" fmla="*/ 1970394 w 3827062"/>
              <a:gd name="connsiteY4" fmla="*/ 2568961 h 2569014"/>
              <a:gd name="connsiteX5" fmla="*/ 307760 w 3827062"/>
              <a:gd name="connsiteY5" fmla="*/ 2072722 h 2569014"/>
              <a:gd name="connsiteX6" fmla="*/ 268256 w 3827062"/>
              <a:gd name="connsiteY6" fmla="*/ 504867 h 2569014"/>
              <a:gd name="connsiteX7" fmla="*/ 1762274 w 3827062"/>
              <a:gd name="connsiteY7" fmla="*/ 132 h 2569014"/>
              <a:gd name="connsiteX0" fmla="*/ 1762274 w 3827062"/>
              <a:gd name="connsiteY0" fmla="*/ 132 h 2569014"/>
              <a:gd name="connsiteX1" fmla="*/ 1983571 w 3827062"/>
              <a:gd name="connsiteY1" fmla="*/ 9550 h 2569014"/>
              <a:gd name="connsiteX2" fmla="*/ 3678682 w 3827062"/>
              <a:gd name="connsiteY2" fmla="*/ 849755 h 2569014"/>
              <a:gd name="connsiteX3" fmla="*/ 3487506 w 3827062"/>
              <a:gd name="connsiteY3" fmla="*/ 2094415 h 2569014"/>
              <a:gd name="connsiteX4" fmla="*/ 1970394 w 3827062"/>
              <a:gd name="connsiteY4" fmla="*/ 2568961 h 2569014"/>
              <a:gd name="connsiteX5" fmla="*/ 307760 w 3827062"/>
              <a:gd name="connsiteY5" fmla="*/ 2072722 h 2569014"/>
              <a:gd name="connsiteX6" fmla="*/ 268256 w 3827062"/>
              <a:gd name="connsiteY6" fmla="*/ 504867 h 2569014"/>
              <a:gd name="connsiteX7" fmla="*/ 1762274 w 3827062"/>
              <a:gd name="connsiteY7" fmla="*/ 132 h 2569014"/>
              <a:gd name="connsiteX0" fmla="*/ 1762274 w 3827062"/>
              <a:gd name="connsiteY0" fmla="*/ 132 h 2569014"/>
              <a:gd name="connsiteX1" fmla="*/ 1983571 w 3827062"/>
              <a:gd name="connsiteY1" fmla="*/ 9550 h 2569014"/>
              <a:gd name="connsiteX2" fmla="*/ 3678682 w 3827062"/>
              <a:gd name="connsiteY2" fmla="*/ 849755 h 2569014"/>
              <a:gd name="connsiteX3" fmla="*/ 3487506 w 3827062"/>
              <a:gd name="connsiteY3" fmla="*/ 2094415 h 2569014"/>
              <a:gd name="connsiteX4" fmla="*/ 1970394 w 3827062"/>
              <a:gd name="connsiteY4" fmla="*/ 2568961 h 2569014"/>
              <a:gd name="connsiteX5" fmla="*/ 307760 w 3827062"/>
              <a:gd name="connsiteY5" fmla="*/ 2072722 h 2569014"/>
              <a:gd name="connsiteX6" fmla="*/ 268256 w 3827062"/>
              <a:gd name="connsiteY6" fmla="*/ 504867 h 2569014"/>
              <a:gd name="connsiteX7" fmla="*/ 1762274 w 3827062"/>
              <a:gd name="connsiteY7" fmla="*/ 132 h 2569014"/>
              <a:gd name="connsiteX0" fmla="*/ 1772671 w 3837459"/>
              <a:gd name="connsiteY0" fmla="*/ 132 h 2569014"/>
              <a:gd name="connsiteX1" fmla="*/ 1993968 w 3837459"/>
              <a:gd name="connsiteY1" fmla="*/ 9550 h 2569014"/>
              <a:gd name="connsiteX2" fmla="*/ 3689079 w 3837459"/>
              <a:gd name="connsiteY2" fmla="*/ 849755 h 2569014"/>
              <a:gd name="connsiteX3" fmla="*/ 3497903 w 3837459"/>
              <a:gd name="connsiteY3" fmla="*/ 2094415 h 2569014"/>
              <a:gd name="connsiteX4" fmla="*/ 1980791 w 3837459"/>
              <a:gd name="connsiteY4" fmla="*/ 2568961 h 2569014"/>
              <a:gd name="connsiteX5" fmla="*/ 318157 w 3837459"/>
              <a:gd name="connsiteY5" fmla="*/ 2072722 h 2569014"/>
              <a:gd name="connsiteX6" fmla="*/ 259603 w 3837459"/>
              <a:gd name="connsiteY6" fmla="*/ 475261 h 2569014"/>
              <a:gd name="connsiteX7" fmla="*/ 1772671 w 3837459"/>
              <a:gd name="connsiteY7" fmla="*/ 132 h 2569014"/>
              <a:gd name="connsiteX0" fmla="*/ 1757207 w 3821995"/>
              <a:gd name="connsiteY0" fmla="*/ 132 h 2569014"/>
              <a:gd name="connsiteX1" fmla="*/ 1978504 w 3821995"/>
              <a:gd name="connsiteY1" fmla="*/ 9550 h 2569014"/>
              <a:gd name="connsiteX2" fmla="*/ 3673615 w 3821995"/>
              <a:gd name="connsiteY2" fmla="*/ 849755 h 2569014"/>
              <a:gd name="connsiteX3" fmla="*/ 3482439 w 3821995"/>
              <a:gd name="connsiteY3" fmla="*/ 2094415 h 2569014"/>
              <a:gd name="connsiteX4" fmla="*/ 1965327 w 3821995"/>
              <a:gd name="connsiteY4" fmla="*/ 2568961 h 2569014"/>
              <a:gd name="connsiteX5" fmla="*/ 302693 w 3821995"/>
              <a:gd name="connsiteY5" fmla="*/ 2072722 h 2569014"/>
              <a:gd name="connsiteX6" fmla="*/ 272714 w 3821995"/>
              <a:gd name="connsiteY6" fmla="*/ 469341 h 2569014"/>
              <a:gd name="connsiteX7" fmla="*/ 1757207 w 3821995"/>
              <a:gd name="connsiteY7" fmla="*/ 132 h 2569014"/>
              <a:gd name="connsiteX0" fmla="*/ 1744388 w 3809176"/>
              <a:gd name="connsiteY0" fmla="*/ 132 h 2569014"/>
              <a:gd name="connsiteX1" fmla="*/ 1965685 w 3809176"/>
              <a:gd name="connsiteY1" fmla="*/ 9550 h 2569014"/>
              <a:gd name="connsiteX2" fmla="*/ 3660796 w 3809176"/>
              <a:gd name="connsiteY2" fmla="*/ 849755 h 2569014"/>
              <a:gd name="connsiteX3" fmla="*/ 3469620 w 3809176"/>
              <a:gd name="connsiteY3" fmla="*/ 2094415 h 2569014"/>
              <a:gd name="connsiteX4" fmla="*/ 1952508 w 3809176"/>
              <a:gd name="connsiteY4" fmla="*/ 2568961 h 2569014"/>
              <a:gd name="connsiteX5" fmla="*/ 289874 w 3809176"/>
              <a:gd name="connsiteY5" fmla="*/ 2072722 h 2569014"/>
              <a:gd name="connsiteX6" fmla="*/ 259895 w 3809176"/>
              <a:gd name="connsiteY6" fmla="*/ 469341 h 2569014"/>
              <a:gd name="connsiteX7" fmla="*/ 1744388 w 3809176"/>
              <a:gd name="connsiteY7" fmla="*/ 132 h 2569014"/>
              <a:gd name="connsiteX0" fmla="*/ 1746835 w 3811623"/>
              <a:gd name="connsiteY0" fmla="*/ 132 h 2569014"/>
              <a:gd name="connsiteX1" fmla="*/ 1968132 w 3811623"/>
              <a:gd name="connsiteY1" fmla="*/ 9550 h 2569014"/>
              <a:gd name="connsiteX2" fmla="*/ 3663243 w 3811623"/>
              <a:gd name="connsiteY2" fmla="*/ 849755 h 2569014"/>
              <a:gd name="connsiteX3" fmla="*/ 3472067 w 3811623"/>
              <a:gd name="connsiteY3" fmla="*/ 2094415 h 2569014"/>
              <a:gd name="connsiteX4" fmla="*/ 1954955 w 3811623"/>
              <a:gd name="connsiteY4" fmla="*/ 2568961 h 2569014"/>
              <a:gd name="connsiteX5" fmla="*/ 292321 w 3811623"/>
              <a:gd name="connsiteY5" fmla="*/ 2072722 h 2569014"/>
              <a:gd name="connsiteX6" fmla="*/ 257580 w 3811623"/>
              <a:gd name="connsiteY6" fmla="*/ 463421 h 2569014"/>
              <a:gd name="connsiteX7" fmla="*/ 1746835 w 3811623"/>
              <a:gd name="connsiteY7" fmla="*/ 132 h 2569014"/>
              <a:gd name="connsiteX0" fmla="*/ 1746835 w 3815982"/>
              <a:gd name="connsiteY0" fmla="*/ 132 h 2598612"/>
              <a:gd name="connsiteX1" fmla="*/ 1968132 w 3815982"/>
              <a:gd name="connsiteY1" fmla="*/ 9550 h 2598612"/>
              <a:gd name="connsiteX2" fmla="*/ 3663243 w 3815982"/>
              <a:gd name="connsiteY2" fmla="*/ 849755 h 2598612"/>
              <a:gd name="connsiteX3" fmla="*/ 3472067 w 3815982"/>
              <a:gd name="connsiteY3" fmla="*/ 2094415 h 2598612"/>
              <a:gd name="connsiteX4" fmla="*/ 1845417 w 3815982"/>
              <a:gd name="connsiteY4" fmla="*/ 2598565 h 2598612"/>
              <a:gd name="connsiteX5" fmla="*/ 292321 w 3815982"/>
              <a:gd name="connsiteY5" fmla="*/ 2072722 h 2598612"/>
              <a:gd name="connsiteX6" fmla="*/ 257580 w 3815982"/>
              <a:gd name="connsiteY6" fmla="*/ 463421 h 2598612"/>
              <a:gd name="connsiteX7" fmla="*/ 1746835 w 3815982"/>
              <a:gd name="connsiteY7" fmla="*/ 132 h 2598612"/>
              <a:gd name="connsiteX0" fmla="*/ 1746835 w 3814824"/>
              <a:gd name="connsiteY0" fmla="*/ 132 h 2592692"/>
              <a:gd name="connsiteX1" fmla="*/ 1968132 w 3814824"/>
              <a:gd name="connsiteY1" fmla="*/ 9550 h 2592692"/>
              <a:gd name="connsiteX2" fmla="*/ 3663243 w 3814824"/>
              <a:gd name="connsiteY2" fmla="*/ 849755 h 2592692"/>
              <a:gd name="connsiteX3" fmla="*/ 3472067 w 3814824"/>
              <a:gd name="connsiteY3" fmla="*/ 2094415 h 2592692"/>
              <a:gd name="connsiteX4" fmla="*/ 1873992 w 3814824"/>
              <a:gd name="connsiteY4" fmla="*/ 2592644 h 2592692"/>
              <a:gd name="connsiteX5" fmla="*/ 292321 w 3814824"/>
              <a:gd name="connsiteY5" fmla="*/ 2072722 h 2592692"/>
              <a:gd name="connsiteX6" fmla="*/ 257580 w 3814824"/>
              <a:gd name="connsiteY6" fmla="*/ 463421 h 2592692"/>
              <a:gd name="connsiteX7" fmla="*/ 1746835 w 3814824"/>
              <a:gd name="connsiteY7" fmla="*/ 132 h 2592692"/>
              <a:gd name="connsiteX0" fmla="*/ 1746835 w 3814824"/>
              <a:gd name="connsiteY0" fmla="*/ 132 h 2592757"/>
              <a:gd name="connsiteX1" fmla="*/ 1968132 w 3814824"/>
              <a:gd name="connsiteY1" fmla="*/ 9550 h 2592757"/>
              <a:gd name="connsiteX2" fmla="*/ 3663243 w 3814824"/>
              <a:gd name="connsiteY2" fmla="*/ 849755 h 2592757"/>
              <a:gd name="connsiteX3" fmla="*/ 3472067 w 3814824"/>
              <a:gd name="connsiteY3" fmla="*/ 2106257 h 2592757"/>
              <a:gd name="connsiteX4" fmla="*/ 1873992 w 3814824"/>
              <a:gd name="connsiteY4" fmla="*/ 2592644 h 2592757"/>
              <a:gd name="connsiteX5" fmla="*/ 292321 w 3814824"/>
              <a:gd name="connsiteY5" fmla="*/ 2072722 h 2592757"/>
              <a:gd name="connsiteX6" fmla="*/ 257580 w 3814824"/>
              <a:gd name="connsiteY6" fmla="*/ 463421 h 2592757"/>
              <a:gd name="connsiteX7" fmla="*/ 1746835 w 3814824"/>
              <a:gd name="connsiteY7" fmla="*/ 132 h 2592757"/>
              <a:gd name="connsiteX0" fmla="*/ 1746835 w 3835928"/>
              <a:gd name="connsiteY0" fmla="*/ 132 h 2592786"/>
              <a:gd name="connsiteX1" fmla="*/ 1968132 w 3835928"/>
              <a:gd name="connsiteY1" fmla="*/ 9550 h 2592786"/>
              <a:gd name="connsiteX2" fmla="*/ 3663243 w 3835928"/>
              <a:gd name="connsiteY2" fmla="*/ 849755 h 2592786"/>
              <a:gd name="connsiteX3" fmla="*/ 3472067 w 3835928"/>
              <a:gd name="connsiteY3" fmla="*/ 2106257 h 2592786"/>
              <a:gd name="connsiteX4" fmla="*/ 1873992 w 3835928"/>
              <a:gd name="connsiteY4" fmla="*/ 2592644 h 2592786"/>
              <a:gd name="connsiteX5" fmla="*/ 292321 w 3835928"/>
              <a:gd name="connsiteY5" fmla="*/ 2072722 h 2592786"/>
              <a:gd name="connsiteX6" fmla="*/ 257580 w 3835928"/>
              <a:gd name="connsiteY6" fmla="*/ 463421 h 2592786"/>
              <a:gd name="connsiteX7" fmla="*/ 1746835 w 3835928"/>
              <a:gd name="connsiteY7" fmla="*/ 132 h 2592786"/>
              <a:gd name="connsiteX0" fmla="*/ 1746835 w 3835928"/>
              <a:gd name="connsiteY0" fmla="*/ 132 h 2592785"/>
              <a:gd name="connsiteX1" fmla="*/ 1968132 w 3835928"/>
              <a:gd name="connsiteY1" fmla="*/ 9550 h 2592785"/>
              <a:gd name="connsiteX2" fmla="*/ 3663243 w 3835928"/>
              <a:gd name="connsiteY2" fmla="*/ 849755 h 2592785"/>
              <a:gd name="connsiteX3" fmla="*/ 3472067 w 3835928"/>
              <a:gd name="connsiteY3" fmla="*/ 2106257 h 2592785"/>
              <a:gd name="connsiteX4" fmla="*/ 1873992 w 3835928"/>
              <a:gd name="connsiteY4" fmla="*/ 2592644 h 2592785"/>
              <a:gd name="connsiteX5" fmla="*/ 292321 w 3835928"/>
              <a:gd name="connsiteY5" fmla="*/ 2072722 h 2592785"/>
              <a:gd name="connsiteX6" fmla="*/ 257580 w 3835928"/>
              <a:gd name="connsiteY6" fmla="*/ 463421 h 2592785"/>
              <a:gd name="connsiteX7" fmla="*/ 1746835 w 3835928"/>
              <a:gd name="connsiteY7" fmla="*/ 132 h 2592785"/>
              <a:gd name="connsiteX0" fmla="*/ 1780758 w 3869851"/>
              <a:gd name="connsiteY0" fmla="*/ 132 h 2592785"/>
              <a:gd name="connsiteX1" fmla="*/ 2002055 w 3869851"/>
              <a:gd name="connsiteY1" fmla="*/ 9550 h 2592785"/>
              <a:gd name="connsiteX2" fmla="*/ 3697166 w 3869851"/>
              <a:gd name="connsiteY2" fmla="*/ 849755 h 2592785"/>
              <a:gd name="connsiteX3" fmla="*/ 3505990 w 3869851"/>
              <a:gd name="connsiteY3" fmla="*/ 2106257 h 2592785"/>
              <a:gd name="connsiteX4" fmla="*/ 1907915 w 3869851"/>
              <a:gd name="connsiteY4" fmla="*/ 2592644 h 2592785"/>
              <a:gd name="connsiteX5" fmla="*/ 326244 w 3869851"/>
              <a:gd name="connsiteY5" fmla="*/ 2072722 h 2592785"/>
              <a:gd name="connsiteX6" fmla="*/ 229591 w 3869851"/>
              <a:gd name="connsiteY6" fmla="*/ 516711 h 2592785"/>
              <a:gd name="connsiteX7" fmla="*/ 1780758 w 3869851"/>
              <a:gd name="connsiteY7" fmla="*/ 132 h 2592785"/>
              <a:gd name="connsiteX0" fmla="*/ 1793194 w 3882287"/>
              <a:gd name="connsiteY0" fmla="*/ 132 h 2593037"/>
              <a:gd name="connsiteX1" fmla="*/ 2014491 w 3882287"/>
              <a:gd name="connsiteY1" fmla="*/ 9550 h 2593037"/>
              <a:gd name="connsiteX2" fmla="*/ 3709602 w 3882287"/>
              <a:gd name="connsiteY2" fmla="*/ 849755 h 2593037"/>
              <a:gd name="connsiteX3" fmla="*/ 3518426 w 3882287"/>
              <a:gd name="connsiteY3" fmla="*/ 2106257 h 2593037"/>
              <a:gd name="connsiteX4" fmla="*/ 1920351 w 3882287"/>
              <a:gd name="connsiteY4" fmla="*/ 2592644 h 2593037"/>
              <a:gd name="connsiteX5" fmla="*/ 310105 w 3882287"/>
              <a:gd name="connsiteY5" fmla="*/ 2049039 h 2593037"/>
              <a:gd name="connsiteX6" fmla="*/ 242027 w 3882287"/>
              <a:gd name="connsiteY6" fmla="*/ 516711 h 2593037"/>
              <a:gd name="connsiteX7" fmla="*/ 1793194 w 3882287"/>
              <a:gd name="connsiteY7" fmla="*/ 132 h 2593037"/>
              <a:gd name="connsiteX0" fmla="*/ 1793194 w 3869920"/>
              <a:gd name="connsiteY0" fmla="*/ 132 h 2598877"/>
              <a:gd name="connsiteX1" fmla="*/ 2014491 w 3869920"/>
              <a:gd name="connsiteY1" fmla="*/ 9550 h 2598877"/>
              <a:gd name="connsiteX2" fmla="*/ 3709602 w 3869920"/>
              <a:gd name="connsiteY2" fmla="*/ 849755 h 2598877"/>
              <a:gd name="connsiteX3" fmla="*/ 3518426 w 3869920"/>
              <a:gd name="connsiteY3" fmla="*/ 2106257 h 2598877"/>
              <a:gd name="connsiteX4" fmla="*/ 1710801 w 3869920"/>
              <a:gd name="connsiteY4" fmla="*/ 2598565 h 2598877"/>
              <a:gd name="connsiteX5" fmla="*/ 310105 w 3869920"/>
              <a:gd name="connsiteY5" fmla="*/ 2049039 h 2598877"/>
              <a:gd name="connsiteX6" fmla="*/ 242027 w 3869920"/>
              <a:gd name="connsiteY6" fmla="*/ 516711 h 2598877"/>
              <a:gd name="connsiteX7" fmla="*/ 1793194 w 3869920"/>
              <a:gd name="connsiteY7" fmla="*/ 132 h 2598877"/>
              <a:gd name="connsiteX0" fmla="*/ 1793194 w 3867481"/>
              <a:gd name="connsiteY0" fmla="*/ 132 h 2616620"/>
              <a:gd name="connsiteX1" fmla="*/ 2014491 w 3867481"/>
              <a:gd name="connsiteY1" fmla="*/ 9550 h 2616620"/>
              <a:gd name="connsiteX2" fmla="*/ 3709602 w 3867481"/>
              <a:gd name="connsiteY2" fmla="*/ 849755 h 2616620"/>
              <a:gd name="connsiteX3" fmla="*/ 3518426 w 3867481"/>
              <a:gd name="connsiteY3" fmla="*/ 2106257 h 2616620"/>
              <a:gd name="connsiteX4" fmla="*/ 1767951 w 3867481"/>
              <a:gd name="connsiteY4" fmla="*/ 2616329 h 2616620"/>
              <a:gd name="connsiteX5" fmla="*/ 310105 w 3867481"/>
              <a:gd name="connsiteY5" fmla="*/ 2049039 h 2616620"/>
              <a:gd name="connsiteX6" fmla="*/ 242027 w 3867481"/>
              <a:gd name="connsiteY6" fmla="*/ 516711 h 2616620"/>
              <a:gd name="connsiteX7" fmla="*/ 1793194 w 3867481"/>
              <a:gd name="connsiteY7" fmla="*/ 132 h 2616620"/>
              <a:gd name="connsiteX0" fmla="*/ 1793194 w 3867482"/>
              <a:gd name="connsiteY0" fmla="*/ 132 h 2592963"/>
              <a:gd name="connsiteX1" fmla="*/ 2014491 w 3867482"/>
              <a:gd name="connsiteY1" fmla="*/ 9550 h 2592963"/>
              <a:gd name="connsiteX2" fmla="*/ 3709602 w 3867482"/>
              <a:gd name="connsiteY2" fmla="*/ 849755 h 2592963"/>
              <a:gd name="connsiteX3" fmla="*/ 3518426 w 3867482"/>
              <a:gd name="connsiteY3" fmla="*/ 2106257 h 2592963"/>
              <a:gd name="connsiteX4" fmla="*/ 1767951 w 3867482"/>
              <a:gd name="connsiteY4" fmla="*/ 2592645 h 2592963"/>
              <a:gd name="connsiteX5" fmla="*/ 310105 w 3867482"/>
              <a:gd name="connsiteY5" fmla="*/ 2049039 h 2592963"/>
              <a:gd name="connsiteX6" fmla="*/ 242027 w 3867482"/>
              <a:gd name="connsiteY6" fmla="*/ 516711 h 2592963"/>
              <a:gd name="connsiteX7" fmla="*/ 1793194 w 3867482"/>
              <a:gd name="connsiteY7" fmla="*/ 132 h 2592963"/>
              <a:gd name="connsiteX0" fmla="*/ 1797523 w 3871811"/>
              <a:gd name="connsiteY0" fmla="*/ 132 h 2592849"/>
              <a:gd name="connsiteX1" fmla="*/ 2018820 w 3871811"/>
              <a:gd name="connsiteY1" fmla="*/ 9550 h 2592849"/>
              <a:gd name="connsiteX2" fmla="*/ 3713931 w 3871811"/>
              <a:gd name="connsiteY2" fmla="*/ 849755 h 2592849"/>
              <a:gd name="connsiteX3" fmla="*/ 3522755 w 3871811"/>
              <a:gd name="connsiteY3" fmla="*/ 2106257 h 2592849"/>
              <a:gd name="connsiteX4" fmla="*/ 1772280 w 3871811"/>
              <a:gd name="connsiteY4" fmla="*/ 2592645 h 2592849"/>
              <a:gd name="connsiteX5" fmla="*/ 304909 w 3871811"/>
              <a:gd name="connsiteY5" fmla="*/ 2060881 h 2592849"/>
              <a:gd name="connsiteX6" fmla="*/ 246356 w 3871811"/>
              <a:gd name="connsiteY6" fmla="*/ 516711 h 2592849"/>
              <a:gd name="connsiteX7" fmla="*/ 1797523 w 3871811"/>
              <a:gd name="connsiteY7" fmla="*/ 132 h 2592849"/>
              <a:gd name="connsiteX0" fmla="*/ 1800109 w 3874397"/>
              <a:gd name="connsiteY0" fmla="*/ 132 h 2592849"/>
              <a:gd name="connsiteX1" fmla="*/ 2021406 w 3874397"/>
              <a:gd name="connsiteY1" fmla="*/ 9550 h 2592849"/>
              <a:gd name="connsiteX2" fmla="*/ 3716517 w 3874397"/>
              <a:gd name="connsiteY2" fmla="*/ 849755 h 2592849"/>
              <a:gd name="connsiteX3" fmla="*/ 3525341 w 3874397"/>
              <a:gd name="connsiteY3" fmla="*/ 2106257 h 2592849"/>
              <a:gd name="connsiteX4" fmla="*/ 1774866 w 3874397"/>
              <a:gd name="connsiteY4" fmla="*/ 2592645 h 2592849"/>
              <a:gd name="connsiteX5" fmla="*/ 307495 w 3874397"/>
              <a:gd name="connsiteY5" fmla="*/ 2060881 h 2592849"/>
              <a:gd name="connsiteX6" fmla="*/ 244180 w 3874397"/>
              <a:gd name="connsiteY6" fmla="*/ 487105 h 2592849"/>
              <a:gd name="connsiteX7" fmla="*/ 1800109 w 3874397"/>
              <a:gd name="connsiteY7" fmla="*/ 132 h 2592849"/>
              <a:gd name="connsiteX0" fmla="*/ 1800109 w 3874397"/>
              <a:gd name="connsiteY0" fmla="*/ 132 h 2593261"/>
              <a:gd name="connsiteX1" fmla="*/ 2021406 w 3874397"/>
              <a:gd name="connsiteY1" fmla="*/ 9550 h 2593261"/>
              <a:gd name="connsiteX2" fmla="*/ 3716517 w 3874397"/>
              <a:gd name="connsiteY2" fmla="*/ 849755 h 2593261"/>
              <a:gd name="connsiteX3" fmla="*/ 3525341 w 3874397"/>
              <a:gd name="connsiteY3" fmla="*/ 2135863 h 2593261"/>
              <a:gd name="connsiteX4" fmla="*/ 1774866 w 3874397"/>
              <a:gd name="connsiteY4" fmla="*/ 2592645 h 2593261"/>
              <a:gd name="connsiteX5" fmla="*/ 307495 w 3874397"/>
              <a:gd name="connsiteY5" fmla="*/ 2060881 h 2593261"/>
              <a:gd name="connsiteX6" fmla="*/ 244180 w 3874397"/>
              <a:gd name="connsiteY6" fmla="*/ 487105 h 2593261"/>
              <a:gd name="connsiteX7" fmla="*/ 1800109 w 3874397"/>
              <a:gd name="connsiteY7" fmla="*/ 132 h 2593261"/>
              <a:gd name="connsiteX0" fmla="*/ 1800109 w 3896426"/>
              <a:gd name="connsiteY0" fmla="*/ 132 h 2593695"/>
              <a:gd name="connsiteX1" fmla="*/ 2021406 w 3896426"/>
              <a:gd name="connsiteY1" fmla="*/ 9550 h 2593695"/>
              <a:gd name="connsiteX2" fmla="*/ 3716517 w 3896426"/>
              <a:gd name="connsiteY2" fmla="*/ 849755 h 2593695"/>
              <a:gd name="connsiteX3" fmla="*/ 3525341 w 3896426"/>
              <a:gd name="connsiteY3" fmla="*/ 2135863 h 2593695"/>
              <a:gd name="connsiteX4" fmla="*/ 1774866 w 3896426"/>
              <a:gd name="connsiteY4" fmla="*/ 2592645 h 2593695"/>
              <a:gd name="connsiteX5" fmla="*/ 307495 w 3896426"/>
              <a:gd name="connsiteY5" fmla="*/ 2060881 h 2593695"/>
              <a:gd name="connsiteX6" fmla="*/ 244180 w 3896426"/>
              <a:gd name="connsiteY6" fmla="*/ 487105 h 2593695"/>
              <a:gd name="connsiteX7" fmla="*/ 1800109 w 3896426"/>
              <a:gd name="connsiteY7" fmla="*/ 132 h 259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96426" h="2593695">
                <a:moveTo>
                  <a:pt x="1800109" y="132"/>
                </a:moveTo>
                <a:cubicBezTo>
                  <a:pt x="1876199" y="-694"/>
                  <a:pt x="1950343" y="2364"/>
                  <a:pt x="2021406" y="9550"/>
                </a:cubicBezTo>
                <a:cubicBezTo>
                  <a:pt x="2589911" y="67036"/>
                  <a:pt x="3273342" y="280321"/>
                  <a:pt x="3716517" y="849755"/>
                </a:cubicBezTo>
                <a:cubicBezTo>
                  <a:pt x="4019023" y="1294476"/>
                  <a:pt x="3929913" y="1762487"/>
                  <a:pt x="3525341" y="2135863"/>
                </a:cubicBezTo>
                <a:cubicBezTo>
                  <a:pt x="3120769" y="2509239"/>
                  <a:pt x="2311174" y="2605142"/>
                  <a:pt x="1774866" y="2592645"/>
                </a:cubicBezTo>
                <a:cubicBezTo>
                  <a:pt x="1238558" y="2580148"/>
                  <a:pt x="692593" y="2409710"/>
                  <a:pt x="307495" y="2060881"/>
                </a:cubicBezTo>
                <a:cubicBezTo>
                  <a:pt x="-77602" y="1712052"/>
                  <a:pt x="-103573" y="821383"/>
                  <a:pt x="244180" y="487105"/>
                </a:cubicBezTo>
                <a:cubicBezTo>
                  <a:pt x="577633" y="184250"/>
                  <a:pt x="967445" y="23675"/>
                  <a:pt x="1800109" y="132"/>
                </a:cubicBezTo>
                <a:close/>
              </a:path>
            </a:pathLst>
          </a:custGeom>
          <a:ln w="9525">
            <a:solidFill>
              <a:schemeClr val="tx1">
                <a:lumMod val="20000"/>
                <a:lumOff val="80000"/>
              </a:schemeClr>
            </a:solidFill>
          </a:ln>
        </p:spPr>
        <p:txBody>
          <a:bodyPr tIns="365760"/>
          <a:lstStyle>
            <a:lvl1pPr marL="0" indent="0" algn="ctr">
              <a:buNone/>
              <a:defRPr/>
            </a:lvl1pPr>
          </a:lstStyle>
          <a:p>
            <a:r>
              <a:rPr lang="en-US"/>
              <a:t>Click icon to add picture</a:t>
            </a:r>
            <a:endParaRPr lang="en-US" dirty="0"/>
          </a:p>
        </p:txBody>
      </p:sp>
      <p:sp>
        <p:nvSpPr>
          <p:cNvPr id="42" name="Picture Placeholder 16" descr="An empty placeholder to add an image. Click on the placeholder and select the image that you wish to add."/>
          <p:cNvSpPr>
            <a:spLocks noGrp="1"/>
          </p:cNvSpPr>
          <p:nvPr userDrawn="1">
            <p:ph type="pic" sz="quarter" idx="15"/>
          </p:nvPr>
        </p:nvSpPr>
        <p:spPr>
          <a:xfrm>
            <a:off x="1876865" y="4292469"/>
            <a:ext cx="3744269" cy="1994037"/>
          </a:xfrm>
          <a:custGeom>
            <a:avLst/>
            <a:gdLst>
              <a:gd name="connsiteX0" fmla="*/ 1941340 w 3709572"/>
              <a:gd name="connsiteY0" fmla="*/ 856 h 2479913"/>
              <a:gd name="connsiteX1" fmla="*/ 3370150 w 3709572"/>
              <a:gd name="connsiteY1" fmla="*/ 407123 h 2479913"/>
              <a:gd name="connsiteX2" fmla="*/ 3536364 w 3709572"/>
              <a:gd name="connsiteY2" fmla="*/ 1905595 h 2479913"/>
              <a:gd name="connsiteX3" fmla="*/ 1842967 w 3709572"/>
              <a:gd name="connsiteY3" fmla="*/ 2477864 h 2479913"/>
              <a:gd name="connsiteX4" fmla="*/ 165893 w 3709572"/>
              <a:gd name="connsiteY4" fmla="*/ 1742039 h 2479913"/>
              <a:gd name="connsiteX5" fmla="*/ 294495 w 3709572"/>
              <a:gd name="connsiteY5" fmla="*/ 529867 h 2479913"/>
              <a:gd name="connsiteX6" fmla="*/ 1740027 w 3709572"/>
              <a:gd name="connsiteY6" fmla="*/ 2430 h 2479913"/>
              <a:gd name="connsiteX7" fmla="*/ 1941340 w 3709572"/>
              <a:gd name="connsiteY7" fmla="*/ 856 h 2479913"/>
              <a:gd name="connsiteX0" fmla="*/ 1941340 w 3728968"/>
              <a:gd name="connsiteY0" fmla="*/ 856 h 2479101"/>
              <a:gd name="connsiteX1" fmla="*/ 3370150 w 3728968"/>
              <a:gd name="connsiteY1" fmla="*/ 407123 h 2479101"/>
              <a:gd name="connsiteX2" fmla="*/ 3561764 w 3728968"/>
              <a:gd name="connsiteY2" fmla="*/ 1874017 h 2479101"/>
              <a:gd name="connsiteX3" fmla="*/ 1842967 w 3728968"/>
              <a:gd name="connsiteY3" fmla="*/ 2477864 h 2479101"/>
              <a:gd name="connsiteX4" fmla="*/ 165893 w 3728968"/>
              <a:gd name="connsiteY4" fmla="*/ 1742039 h 2479101"/>
              <a:gd name="connsiteX5" fmla="*/ 294495 w 3728968"/>
              <a:gd name="connsiteY5" fmla="*/ 529867 h 2479101"/>
              <a:gd name="connsiteX6" fmla="*/ 1740027 w 3728968"/>
              <a:gd name="connsiteY6" fmla="*/ 2430 h 2479101"/>
              <a:gd name="connsiteX7" fmla="*/ 1941340 w 3728968"/>
              <a:gd name="connsiteY7" fmla="*/ 856 h 2479101"/>
              <a:gd name="connsiteX0" fmla="*/ 1941340 w 3744269"/>
              <a:gd name="connsiteY0" fmla="*/ 856 h 2479101"/>
              <a:gd name="connsiteX1" fmla="*/ 3370150 w 3744269"/>
              <a:gd name="connsiteY1" fmla="*/ 407123 h 2479101"/>
              <a:gd name="connsiteX2" fmla="*/ 3561764 w 3744269"/>
              <a:gd name="connsiteY2" fmla="*/ 1874017 h 2479101"/>
              <a:gd name="connsiteX3" fmla="*/ 1842967 w 3744269"/>
              <a:gd name="connsiteY3" fmla="*/ 2477864 h 2479101"/>
              <a:gd name="connsiteX4" fmla="*/ 165893 w 3744269"/>
              <a:gd name="connsiteY4" fmla="*/ 1742039 h 2479101"/>
              <a:gd name="connsiteX5" fmla="*/ 294495 w 3744269"/>
              <a:gd name="connsiteY5" fmla="*/ 529867 h 2479101"/>
              <a:gd name="connsiteX6" fmla="*/ 1740027 w 3744269"/>
              <a:gd name="connsiteY6" fmla="*/ 2430 h 2479101"/>
              <a:gd name="connsiteX7" fmla="*/ 1941340 w 3744269"/>
              <a:gd name="connsiteY7" fmla="*/ 856 h 247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4269" h="2479101">
                <a:moveTo>
                  <a:pt x="1941340" y="856"/>
                </a:moveTo>
                <a:cubicBezTo>
                  <a:pt x="2429685" y="11721"/>
                  <a:pt x="3086065" y="107626"/>
                  <a:pt x="3370150" y="407123"/>
                </a:cubicBezTo>
                <a:cubicBezTo>
                  <a:pt x="3703721" y="758790"/>
                  <a:pt x="3914617" y="1522110"/>
                  <a:pt x="3561764" y="1874017"/>
                </a:cubicBezTo>
                <a:cubicBezTo>
                  <a:pt x="3208911" y="2225925"/>
                  <a:pt x="2408946" y="2499860"/>
                  <a:pt x="1842967" y="2477864"/>
                </a:cubicBezTo>
                <a:cubicBezTo>
                  <a:pt x="1276989" y="2455868"/>
                  <a:pt x="532452" y="2173443"/>
                  <a:pt x="165893" y="1742039"/>
                </a:cubicBezTo>
                <a:cubicBezTo>
                  <a:pt x="-146717" y="1325686"/>
                  <a:pt x="32042" y="819872"/>
                  <a:pt x="294495" y="529867"/>
                </a:cubicBezTo>
                <a:cubicBezTo>
                  <a:pt x="556948" y="239861"/>
                  <a:pt x="1227369" y="22781"/>
                  <a:pt x="1740027" y="2430"/>
                </a:cubicBezTo>
                <a:cubicBezTo>
                  <a:pt x="1804109" y="-114"/>
                  <a:pt x="1871577" y="-697"/>
                  <a:pt x="1941340" y="856"/>
                </a:cubicBezTo>
                <a:close/>
              </a:path>
            </a:pathLst>
          </a:custGeom>
          <a:ln w="9525">
            <a:solidFill>
              <a:schemeClr val="tx1">
                <a:lumMod val="20000"/>
                <a:lumOff val="80000"/>
              </a:schemeClr>
            </a:solidFill>
          </a:ln>
        </p:spPr>
        <p:txBody>
          <a:bodyPr tIns="365760"/>
          <a:lstStyle>
            <a:lvl1pPr marL="0" indent="0" algn="ctr">
              <a:buNone/>
              <a:defRPr/>
            </a:lvl1pPr>
          </a:lstStyle>
          <a:p>
            <a:r>
              <a:rPr lang="en-US"/>
              <a:t>Click icon to add picture</a:t>
            </a:r>
            <a:endParaRPr lang="en-US" dirty="0"/>
          </a:p>
        </p:txBody>
      </p:sp>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376A900F-A987-4DB8-A613-0BB5F2FD2DF5}" type="datetime1">
              <a:rPr lang="en-US" smtClean="0"/>
              <a:t>5/16/2022</a:t>
            </a:fld>
            <a:endParaRPr lang="en-US"/>
          </a:p>
        </p:txBody>
      </p:sp>
      <p:sp>
        <p:nvSpPr>
          <p:cNvPr id="4" name="Slide Number Placeholder 3"/>
          <p:cNvSpPr>
            <a:spLocks noGrp="1"/>
          </p:cNvSpPr>
          <p:nvPr>
            <p:ph type="sldNum" sz="quarter" idx="12"/>
          </p:nvPr>
        </p:nvSpPr>
        <p:spPr/>
        <p:txBody>
          <a:bodyPr/>
          <a:lstStyle/>
          <a:p>
            <a:fld id="{09C03C58-465B-42F2-8BA3-01664A6B69B6}" type="slidenum">
              <a:rPr lang="en-US" smtClean="0"/>
              <a:t>‹#›</a:t>
            </a:fld>
            <a:endParaRPr lang="en-US"/>
          </a:p>
        </p:txBody>
      </p:sp>
      <p:sp>
        <p:nvSpPr>
          <p:cNvPr id="22" name="Freeform 5"/>
          <p:cNvSpPr>
            <a:spLocks/>
          </p:cNvSpPr>
          <p:nvPr userDrawn="1"/>
        </p:nvSpPr>
        <p:spPr bwMode="auto">
          <a:xfrm rot="21432709">
            <a:off x="6354578" y="4158988"/>
            <a:ext cx="4255062" cy="2330263"/>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 name="connsiteX0" fmla="*/ 751 w 9998"/>
              <a:gd name="connsiteY0" fmla="*/ 2045 h 10119"/>
              <a:gd name="connsiteX1" fmla="*/ 4974 w 9998"/>
              <a:gd name="connsiteY1" fmla="*/ 10118 h 10119"/>
              <a:gd name="connsiteX2" fmla="*/ 8086 w 9998"/>
              <a:gd name="connsiteY2" fmla="*/ 1104 h 10119"/>
              <a:gd name="connsiteX3" fmla="*/ 751 w 9998"/>
              <a:gd name="connsiteY3" fmla="*/ 2045 h 10119"/>
              <a:gd name="connsiteX0" fmla="*/ 751 w 9925"/>
              <a:gd name="connsiteY0" fmla="*/ 1992 h 9971"/>
              <a:gd name="connsiteX1" fmla="*/ 4975 w 9925"/>
              <a:gd name="connsiteY1" fmla="*/ 9970 h 9971"/>
              <a:gd name="connsiteX2" fmla="*/ 7983 w 9925"/>
              <a:gd name="connsiteY2" fmla="*/ 1107 h 9971"/>
              <a:gd name="connsiteX3" fmla="*/ 751 w 9925"/>
              <a:gd name="connsiteY3" fmla="*/ 1992 h 9971"/>
            </a:gdLst>
            <a:ahLst/>
            <a:cxnLst>
              <a:cxn ang="0">
                <a:pos x="connsiteX0" y="connsiteY0"/>
              </a:cxn>
              <a:cxn ang="0">
                <a:pos x="connsiteX1" y="connsiteY1"/>
              </a:cxn>
              <a:cxn ang="0">
                <a:pos x="connsiteX2" y="connsiteY2"/>
              </a:cxn>
              <a:cxn ang="0">
                <a:pos x="connsiteX3" y="connsiteY3"/>
              </a:cxn>
            </a:cxnLst>
            <a:rect l="l" t="t" r="r" b="b"/>
            <a:pathLst>
              <a:path w="9925" h="9971">
                <a:moveTo>
                  <a:pt x="751" y="1992"/>
                </a:moveTo>
                <a:cubicBezTo>
                  <a:pt x="-330" y="3934"/>
                  <a:pt x="-1134" y="9805"/>
                  <a:pt x="4975" y="9970"/>
                </a:cubicBezTo>
                <a:cubicBezTo>
                  <a:pt x="9702" y="10098"/>
                  <a:pt x="11725" y="3792"/>
                  <a:pt x="7983" y="1107"/>
                </a:cubicBezTo>
                <a:cubicBezTo>
                  <a:pt x="5464" y="-707"/>
                  <a:pt x="1984" y="-207"/>
                  <a:pt x="751" y="199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p:cNvSpPr>
          <p:nvPr userDrawn="1"/>
        </p:nvSpPr>
        <p:spPr bwMode="auto">
          <a:xfrm>
            <a:off x="6419893" y="4229100"/>
            <a:ext cx="4122084" cy="2170513"/>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5"/>
          <p:cNvSpPr>
            <a:spLocks/>
          </p:cNvSpPr>
          <p:nvPr userDrawn="1"/>
        </p:nvSpPr>
        <p:spPr bwMode="auto">
          <a:xfrm>
            <a:off x="6487007" y="4279899"/>
            <a:ext cx="4004469" cy="2052403"/>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25" name="Picture Placeholder 16"/>
          <p:cNvSpPr>
            <a:spLocks noGrp="1"/>
          </p:cNvSpPr>
          <p:nvPr>
            <p:ph type="pic" sz="quarter" idx="16"/>
          </p:nvPr>
        </p:nvSpPr>
        <p:spPr>
          <a:xfrm>
            <a:off x="6553200" y="4356100"/>
            <a:ext cx="3854664" cy="1917700"/>
          </a:xfrm>
          <a:custGeom>
            <a:avLst/>
            <a:gdLst/>
            <a:ahLst/>
            <a:cxnLst/>
            <a:rect l="l" t="t" r="r" b="b"/>
            <a:pathLst>
              <a:path w="3800478" h="2550777">
                <a:moveTo>
                  <a:pt x="1880385" y="1153"/>
                </a:moveTo>
                <a:cubicBezTo>
                  <a:pt x="2292596" y="12155"/>
                  <a:pt x="2718264" y="102207"/>
                  <a:pt x="3084490" y="281559"/>
                </a:cubicBezTo>
                <a:cubicBezTo>
                  <a:pt x="4506638" y="974345"/>
                  <a:pt x="3659780" y="2583369"/>
                  <a:pt x="1863668" y="2550275"/>
                </a:cubicBezTo>
                <a:cubicBezTo>
                  <a:pt x="-457772" y="2507608"/>
                  <a:pt x="-113983" y="1022755"/>
                  <a:pt x="297080" y="521422"/>
                </a:cubicBezTo>
                <a:cubicBezTo>
                  <a:pt x="560579" y="202192"/>
                  <a:pt x="1106899" y="17961"/>
                  <a:pt x="1704760" y="1247"/>
                </a:cubicBezTo>
                <a:cubicBezTo>
                  <a:pt x="1762886" y="-378"/>
                  <a:pt x="1821498" y="-419"/>
                  <a:pt x="1880385" y="1153"/>
                </a:cubicBezTo>
                <a:close/>
              </a:path>
            </a:pathLst>
          </a:custGeom>
          <a:ln w="9525">
            <a:solidFill>
              <a:schemeClr val="tx1">
                <a:lumMod val="20000"/>
                <a:lumOff val="80000"/>
              </a:schemeClr>
            </a:solidFill>
          </a:ln>
        </p:spPr>
        <p:txBody>
          <a:bodyPr tIns="365760"/>
          <a:lstStyle>
            <a:lvl1pPr marL="0" indent="0" algn="ctr">
              <a:buNone/>
              <a:defRPr/>
            </a:lvl1pPr>
          </a:lstStyle>
          <a:p>
            <a:r>
              <a:rPr lang="en-US"/>
              <a:t>Click icon to add picture</a:t>
            </a:r>
          </a:p>
        </p:txBody>
      </p:sp>
    </p:spTree>
    <p:extLst>
      <p:ext uri="{BB962C8B-B14F-4D97-AF65-F5344CB8AC3E}">
        <p14:creationId xmlns:p14="http://schemas.microsoft.com/office/powerpoint/2010/main" val="414579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Rectangular Pictures with Captio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21" name="Freeform 20"/>
          <p:cNvSpPr>
            <a:spLocks/>
          </p:cNvSpPr>
          <p:nvPr/>
        </p:nvSpPr>
        <p:spPr bwMode="auto">
          <a:xfrm flipH="1">
            <a:off x="874711" y="1603511"/>
            <a:ext cx="5041675" cy="2402875"/>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flipH="1">
            <a:off x="940025" y="1642658"/>
            <a:ext cx="4911046" cy="23245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flipH="1">
            <a:off x="1005341" y="1689100"/>
            <a:ext cx="4780416" cy="2239998"/>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39" name="Freeform 38"/>
          <p:cNvSpPr>
            <a:spLocks/>
          </p:cNvSpPr>
          <p:nvPr/>
        </p:nvSpPr>
        <p:spPr bwMode="auto">
          <a:xfrm>
            <a:off x="6246811" y="1603511"/>
            <a:ext cx="5041675" cy="2402875"/>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p:cNvSpPr>
          <p:nvPr/>
        </p:nvSpPr>
        <p:spPr bwMode="auto">
          <a:xfrm>
            <a:off x="6312126" y="1642658"/>
            <a:ext cx="4911046" cy="23245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p:cNvSpPr>
          <p:nvPr/>
        </p:nvSpPr>
        <p:spPr bwMode="auto">
          <a:xfrm>
            <a:off x="6377440" y="1689100"/>
            <a:ext cx="4780416" cy="2239998"/>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42" name="Freeform 41"/>
          <p:cNvSpPr>
            <a:spLocks/>
          </p:cNvSpPr>
          <p:nvPr/>
        </p:nvSpPr>
        <p:spPr bwMode="auto">
          <a:xfrm flipH="1" flipV="1">
            <a:off x="874711" y="4111318"/>
            <a:ext cx="5041675" cy="2402875"/>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2"/>
          <p:cNvSpPr>
            <a:spLocks/>
          </p:cNvSpPr>
          <p:nvPr/>
        </p:nvSpPr>
        <p:spPr bwMode="auto">
          <a:xfrm flipH="1" flipV="1">
            <a:off x="940025" y="4150465"/>
            <a:ext cx="4911046" cy="23245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43"/>
          <p:cNvSpPr>
            <a:spLocks/>
          </p:cNvSpPr>
          <p:nvPr/>
        </p:nvSpPr>
        <p:spPr bwMode="auto">
          <a:xfrm flipH="1" flipV="1">
            <a:off x="1005341" y="4203699"/>
            <a:ext cx="4780416" cy="2220505"/>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45" name="Freeform 44"/>
          <p:cNvSpPr>
            <a:spLocks/>
          </p:cNvSpPr>
          <p:nvPr/>
        </p:nvSpPr>
        <p:spPr bwMode="auto">
          <a:xfrm flipV="1">
            <a:off x="6246811" y="4111318"/>
            <a:ext cx="5041675" cy="2402875"/>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p:cNvSpPr>
          <p:nvPr/>
        </p:nvSpPr>
        <p:spPr bwMode="auto">
          <a:xfrm flipV="1">
            <a:off x="6312126" y="4150465"/>
            <a:ext cx="4911046" cy="23245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6"/>
          <p:cNvSpPr>
            <a:spLocks/>
          </p:cNvSpPr>
          <p:nvPr/>
        </p:nvSpPr>
        <p:spPr bwMode="auto">
          <a:xfrm flipV="1">
            <a:off x="6377440" y="4203699"/>
            <a:ext cx="4780416" cy="2220505"/>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51" name="Rectangle 54"/>
          <p:cNvSpPr/>
          <p:nvPr/>
        </p:nvSpPr>
        <p:spPr>
          <a:xfrm>
            <a:off x="6425339" y="1735771"/>
            <a:ext cx="4671060" cy="2131822"/>
          </a:xfrm>
          <a:custGeom>
            <a:avLst/>
            <a:gdLst/>
            <a:ahLst/>
            <a:cxnLst/>
            <a:rect l="l" t="t" r="r" b="b"/>
            <a:pathLst>
              <a:path w="4671060" h="2692400">
                <a:moveTo>
                  <a:pt x="315161" y="0"/>
                </a:moveTo>
                <a:lnTo>
                  <a:pt x="4323299" y="0"/>
                </a:lnTo>
                <a:cubicBezTo>
                  <a:pt x="4342581" y="116373"/>
                  <a:pt x="4552016" y="232204"/>
                  <a:pt x="4649803" y="240332"/>
                </a:cubicBezTo>
                <a:cubicBezTo>
                  <a:pt x="4653273" y="973446"/>
                  <a:pt x="4667589" y="1702467"/>
                  <a:pt x="4671060" y="2435580"/>
                </a:cubicBezTo>
                <a:cubicBezTo>
                  <a:pt x="4519225" y="2427395"/>
                  <a:pt x="4375632" y="2570129"/>
                  <a:pt x="4396455" y="2692400"/>
                </a:cubicBezTo>
                <a:lnTo>
                  <a:pt x="321198" y="2681657"/>
                </a:lnTo>
                <a:cubicBezTo>
                  <a:pt x="314257" y="2576012"/>
                  <a:pt x="249619" y="2459114"/>
                  <a:pt x="7117" y="2443254"/>
                </a:cubicBezTo>
                <a:cubicBezTo>
                  <a:pt x="15792" y="2063652"/>
                  <a:pt x="-8935" y="661885"/>
                  <a:pt x="3646" y="274609"/>
                </a:cubicBezTo>
                <a:cubicBezTo>
                  <a:pt x="208338" y="248636"/>
                  <a:pt x="295675" y="158788"/>
                  <a:pt x="315161" y="0"/>
                </a:cubicBezTo>
                <a:close/>
              </a:path>
            </a:pathLst>
          </a:custGeom>
          <a:solidFill>
            <a:schemeClr val="bg2"/>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icture Placeholder 13" descr="An empty placeholder to add an image. Click on the placeholder and select the image that you wish to add."/>
          <p:cNvSpPr>
            <a:spLocks noGrp="1"/>
          </p:cNvSpPr>
          <p:nvPr>
            <p:ph type="pic" sz="quarter" idx="13"/>
          </p:nvPr>
        </p:nvSpPr>
        <p:spPr>
          <a:xfrm>
            <a:off x="1066798" y="1735771"/>
            <a:ext cx="4671059" cy="2131822"/>
          </a:xfrm>
          <a:custGeom>
            <a:avLst/>
            <a:gdLst/>
            <a:ahLst/>
            <a:cxnLst/>
            <a:rect l="l" t="t" r="r" b="b"/>
            <a:pathLst>
              <a:path w="4671059" h="2692400">
                <a:moveTo>
                  <a:pt x="347761" y="0"/>
                </a:moveTo>
                <a:lnTo>
                  <a:pt x="4355900" y="0"/>
                </a:lnTo>
                <a:cubicBezTo>
                  <a:pt x="4375386" y="158788"/>
                  <a:pt x="4462722" y="248636"/>
                  <a:pt x="4667415" y="274609"/>
                </a:cubicBezTo>
                <a:cubicBezTo>
                  <a:pt x="4679995" y="661885"/>
                  <a:pt x="4655268" y="2063652"/>
                  <a:pt x="4663944" y="2443254"/>
                </a:cubicBezTo>
                <a:cubicBezTo>
                  <a:pt x="4421441" y="2459114"/>
                  <a:pt x="4356803" y="2576012"/>
                  <a:pt x="4349862" y="2681657"/>
                </a:cubicBezTo>
                <a:lnTo>
                  <a:pt x="274605" y="2692400"/>
                </a:lnTo>
                <a:cubicBezTo>
                  <a:pt x="295428" y="2570129"/>
                  <a:pt x="151836" y="2427395"/>
                  <a:pt x="0" y="2435580"/>
                </a:cubicBezTo>
                <a:cubicBezTo>
                  <a:pt x="3471" y="1702467"/>
                  <a:pt x="17787" y="973446"/>
                  <a:pt x="21258" y="240332"/>
                </a:cubicBezTo>
                <a:cubicBezTo>
                  <a:pt x="119044" y="232204"/>
                  <a:pt x="328479" y="116373"/>
                  <a:pt x="347761" y="0"/>
                </a:cubicBezTo>
                <a:close/>
              </a:path>
            </a:pathLst>
          </a:custGeom>
          <a:ln w="9525">
            <a:solidFill>
              <a:schemeClr val="tx1">
                <a:lumMod val="20000"/>
                <a:lumOff val="80000"/>
              </a:schemeClr>
            </a:solidFill>
          </a:ln>
        </p:spPr>
        <p:txBody>
          <a:bodyPr tIns="365760"/>
          <a:lstStyle>
            <a:lvl1pPr marL="0" indent="0" algn="ctr">
              <a:buNone/>
              <a:defRPr/>
            </a:lvl1pPr>
          </a:lstStyle>
          <a:p>
            <a:r>
              <a:rPr lang="en-US"/>
              <a:t>Click icon to add picture</a:t>
            </a:r>
            <a:endParaRPr lang="en-US" dirty="0"/>
          </a:p>
        </p:txBody>
      </p:sp>
      <p:sp>
        <p:nvSpPr>
          <p:cNvPr id="49" name="Picture Placeholder 13" descr="An empty placeholder to add an image. Click on the placeholder and select the image that you wish to add."/>
          <p:cNvSpPr>
            <a:spLocks noGrp="1"/>
          </p:cNvSpPr>
          <p:nvPr>
            <p:ph type="pic" sz="quarter" idx="15"/>
          </p:nvPr>
        </p:nvSpPr>
        <p:spPr>
          <a:xfrm>
            <a:off x="1066798" y="4267200"/>
            <a:ext cx="4671059" cy="2108200"/>
          </a:xfrm>
          <a:custGeom>
            <a:avLst/>
            <a:gdLst/>
            <a:ahLst/>
            <a:cxnLst/>
            <a:rect l="l" t="t" r="r" b="b"/>
            <a:pathLst>
              <a:path w="4671059" h="2692400">
                <a:moveTo>
                  <a:pt x="274605" y="0"/>
                </a:moveTo>
                <a:lnTo>
                  <a:pt x="4349862" y="10743"/>
                </a:lnTo>
                <a:cubicBezTo>
                  <a:pt x="4356803" y="116388"/>
                  <a:pt x="4421441" y="233287"/>
                  <a:pt x="4663944" y="249146"/>
                </a:cubicBezTo>
                <a:cubicBezTo>
                  <a:pt x="4655268" y="628749"/>
                  <a:pt x="4679995" y="2030515"/>
                  <a:pt x="4667415" y="2417791"/>
                </a:cubicBezTo>
                <a:cubicBezTo>
                  <a:pt x="4462722" y="2443764"/>
                  <a:pt x="4375386" y="2533612"/>
                  <a:pt x="4355900" y="2692400"/>
                </a:cubicBezTo>
                <a:lnTo>
                  <a:pt x="347761" y="2692400"/>
                </a:lnTo>
                <a:cubicBezTo>
                  <a:pt x="328479" y="2576027"/>
                  <a:pt x="119044" y="2460197"/>
                  <a:pt x="21258" y="2452068"/>
                </a:cubicBezTo>
                <a:cubicBezTo>
                  <a:pt x="17787" y="1718955"/>
                  <a:pt x="3471" y="989934"/>
                  <a:pt x="0" y="256820"/>
                </a:cubicBezTo>
                <a:cubicBezTo>
                  <a:pt x="151836" y="265005"/>
                  <a:pt x="295428" y="122271"/>
                  <a:pt x="274605" y="0"/>
                </a:cubicBezTo>
                <a:close/>
              </a:path>
            </a:pathLst>
          </a:custGeom>
          <a:ln w="9525">
            <a:solidFill>
              <a:schemeClr val="tx1">
                <a:lumMod val="20000"/>
                <a:lumOff val="80000"/>
              </a:schemeClr>
            </a:solidFill>
          </a:ln>
        </p:spPr>
        <p:txBody>
          <a:bodyPr tIns="365760"/>
          <a:lstStyle>
            <a:lvl1pPr marL="0" indent="0" algn="ctr">
              <a:buNone/>
              <a:defRPr/>
            </a:lvl1pPr>
          </a:lstStyle>
          <a:p>
            <a:r>
              <a:rPr lang="en-US"/>
              <a:t>Click icon to add picture</a:t>
            </a:r>
            <a:endParaRPr lang="en-US" dirty="0"/>
          </a:p>
        </p:txBody>
      </p:sp>
      <p:sp>
        <p:nvSpPr>
          <p:cNvPr id="50" name="Picture Placeholder 13" descr="An empty placeholder to add an image. Click on the placeholder and select the image that you wish to add."/>
          <p:cNvSpPr>
            <a:spLocks noGrp="1"/>
          </p:cNvSpPr>
          <p:nvPr>
            <p:ph type="pic" sz="quarter" idx="16"/>
          </p:nvPr>
        </p:nvSpPr>
        <p:spPr>
          <a:xfrm>
            <a:off x="6425339" y="4267200"/>
            <a:ext cx="4671060" cy="2108200"/>
          </a:xfrm>
          <a:custGeom>
            <a:avLst/>
            <a:gdLst/>
            <a:ahLst/>
            <a:cxnLst/>
            <a:rect l="l" t="t" r="r" b="b"/>
            <a:pathLst>
              <a:path w="4671060" h="2692400">
                <a:moveTo>
                  <a:pt x="4396455" y="0"/>
                </a:moveTo>
                <a:cubicBezTo>
                  <a:pt x="4375632" y="122271"/>
                  <a:pt x="4519225" y="265005"/>
                  <a:pt x="4671060" y="256820"/>
                </a:cubicBezTo>
                <a:cubicBezTo>
                  <a:pt x="4667589" y="989934"/>
                  <a:pt x="4653273" y="1718955"/>
                  <a:pt x="4649803" y="2452068"/>
                </a:cubicBezTo>
                <a:cubicBezTo>
                  <a:pt x="4552016" y="2460197"/>
                  <a:pt x="4342581" y="2576027"/>
                  <a:pt x="4323299" y="2692400"/>
                </a:cubicBezTo>
                <a:lnTo>
                  <a:pt x="315161" y="2692400"/>
                </a:lnTo>
                <a:cubicBezTo>
                  <a:pt x="295675" y="2533612"/>
                  <a:pt x="208338" y="2443764"/>
                  <a:pt x="3646" y="2417791"/>
                </a:cubicBezTo>
                <a:cubicBezTo>
                  <a:pt x="-8935" y="2030515"/>
                  <a:pt x="15792" y="628749"/>
                  <a:pt x="7117" y="249146"/>
                </a:cubicBezTo>
                <a:cubicBezTo>
                  <a:pt x="249619" y="233287"/>
                  <a:pt x="314257" y="116388"/>
                  <a:pt x="321198" y="10743"/>
                </a:cubicBezTo>
                <a:close/>
              </a:path>
            </a:pathLst>
          </a:custGeom>
          <a:ln w="9525">
            <a:solidFill>
              <a:schemeClr val="tx1">
                <a:lumMod val="20000"/>
                <a:lumOff val="80000"/>
              </a:schemeClr>
            </a:solidFill>
          </a:ln>
        </p:spPr>
        <p:txBody>
          <a:bodyPr tIns="365760"/>
          <a:lstStyle>
            <a:lvl1pPr marL="0" indent="0" algn="ctr">
              <a:buNone/>
              <a:defRPr/>
            </a:lvl1pPr>
          </a:lstStyle>
          <a:p>
            <a:r>
              <a:rPr lang="en-US"/>
              <a:t>Click icon to add picture</a:t>
            </a:r>
            <a:endParaRPr lang="en-US" dirty="0"/>
          </a:p>
        </p:txBody>
      </p:sp>
      <p:sp>
        <p:nvSpPr>
          <p:cNvPr id="4" name="Text Placeholder 3"/>
          <p:cNvSpPr>
            <a:spLocks noGrp="1"/>
          </p:cNvSpPr>
          <p:nvPr userDrawn="1">
            <p:ph type="body" sz="half" idx="2"/>
          </p:nvPr>
        </p:nvSpPr>
        <p:spPr>
          <a:xfrm>
            <a:off x="6627811" y="1985417"/>
            <a:ext cx="4267201" cy="1639062"/>
          </a:xfrm>
        </p:spPr>
        <p:txBody>
          <a:bodyPr anchor="ctr">
            <a:normAutofit/>
          </a:bodyPr>
          <a:lstStyle>
            <a:lvl1pPr marL="0" indent="0" algn="ctr">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userDrawn="1">
            <p:ph type="ftr" sz="quarter" idx="11"/>
          </p:nvPr>
        </p:nvSpPr>
        <p:spPr/>
        <p:txBody>
          <a:bodyPr/>
          <a:lstStyle/>
          <a:p>
            <a:endParaRPr lang="en-US"/>
          </a:p>
        </p:txBody>
      </p:sp>
      <p:sp>
        <p:nvSpPr>
          <p:cNvPr id="3" name="Date Placeholder 2"/>
          <p:cNvSpPr>
            <a:spLocks noGrp="1"/>
          </p:cNvSpPr>
          <p:nvPr userDrawn="1">
            <p:ph type="dt" sz="half" idx="10"/>
          </p:nvPr>
        </p:nvSpPr>
        <p:spPr/>
        <p:txBody>
          <a:bodyPr/>
          <a:lstStyle/>
          <a:p>
            <a:fld id="{F92826E2-89CA-487D-AE7D-60FF13F3BAF5}" type="datetime1">
              <a:rPr lang="en-US" smtClean="0"/>
              <a:t>5/16/2022</a:t>
            </a:fld>
            <a:endParaRPr lang="en-US"/>
          </a:p>
        </p:txBody>
      </p:sp>
      <p:sp>
        <p:nvSpPr>
          <p:cNvPr id="6" name="Slide Number Placeholder 5"/>
          <p:cNvSpPr>
            <a:spLocks noGrp="1"/>
          </p:cNvSpPr>
          <p:nvPr userDrawn="1">
            <p:ph type="sldNum" sz="quarter" idx="12"/>
          </p:nvPr>
        </p:nvSpPr>
        <p:spPr/>
        <p:txBody>
          <a:bodyPr/>
          <a:lstStyle/>
          <a:p>
            <a:fld id="{09C03C58-465B-42F2-8BA3-01664A6B69B6}" type="slidenum">
              <a:rPr lang="en-US" smtClean="0"/>
              <a:pPr/>
              <a:t>‹#›</a:t>
            </a:fld>
            <a:endParaRPr lang="en-US"/>
          </a:p>
        </p:txBody>
      </p:sp>
    </p:spTree>
    <p:extLst>
      <p:ext uri="{BB962C8B-B14F-4D97-AF65-F5344CB8AC3E}">
        <p14:creationId xmlns:p14="http://schemas.microsoft.com/office/powerpoint/2010/main" val="270106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57204D-E712-460F-A835-B3805357AA3E}"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275665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FB3E1D-4BB2-4EB5-99F0-C0445BB2CBB6}"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348510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6470DD-936A-40C7-B2FF-E7290D8BDE85}" type="datetime1">
              <a:rPr lang="en-US" smtClean="0"/>
              <a:t>5/16/2022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175737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D9A680-C0D5-4B16-AB7C-0C3F71FB527A}" type="datetime1">
              <a:rPr lang="en-US" smtClean="0"/>
              <a:t>5/16/2022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156173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B13F4F-0B88-4C49-B9D1-C95270C9BFC4}" type="datetime1">
              <a:rPr lang="en-US" smtClean="0"/>
              <a:t>5/16/2022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292845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A87197-55AE-4427-94B5-41FFCF01E594}"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3090324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C703326-FECA-4EE9-93F0-9F8E710BAA45}" type="datetimeFigureOut">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8FB386-FF11-441A-BF03-9A3BFECFFBE3}" type="slidenum">
              <a:rPr lang="en-US" smtClean="0"/>
              <a:t>‹#›</a:t>
            </a:fld>
            <a:endParaRPr lang="en-US"/>
          </a:p>
        </p:txBody>
      </p:sp>
    </p:spTree>
    <p:extLst>
      <p:ext uri="{BB962C8B-B14F-4D97-AF65-F5344CB8AC3E}">
        <p14:creationId xmlns:p14="http://schemas.microsoft.com/office/powerpoint/2010/main" val="270813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F2F181-94B8-48A3-BCAE-F0C842125A38}" type="datetime1">
              <a:rPr lang="en-US" smtClean="0"/>
              <a:pPr/>
              <a:t>5/16/2022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9C03C58-465B-42F2-8BA3-01664A6B69B6}" type="slidenum">
              <a:rPr lang="en-US" smtClean="0"/>
              <a:pPr/>
              <a:t>‹#›</a:t>
            </a:fld>
            <a:endParaRPr lang="en-US" dirty="0"/>
          </a:p>
        </p:txBody>
      </p:sp>
    </p:spTree>
    <p:extLst>
      <p:ext uri="{BB962C8B-B14F-4D97-AF65-F5344CB8AC3E}">
        <p14:creationId xmlns:p14="http://schemas.microsoft.com/office/powerpoint/2010/main" val="1759321598"/>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60" r:id="rId17"/>
    <p:sldLayoutId id="2147483661" r:id="rId18"/>
    <p:sldLayoutId id="2147483663" r:id="rId19"/>
    <p:sldLayoutId id="2147483664" r:id="rId20"/>
    <p:sldLayoutId id="2147483665" r:id="rId21"/>
    <p:sldLayoutId id="2147483666" r:id="rId22"/>
    <p:sldLayoutId id="2147483667"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medicare.gov/coverage/preventive-screening-services" TargetMode="External"/><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hyperlink" Target="https://www.medicare.gov/coverage/yearly-wellness-visits" TargetMode="External"/><Relationship Id="rId3" Type="http://schemas.openxmlformats.org/officeDocument/2006/relationships/hyperlink" Target="https://www.medicare.gov/coverage/flu-shots" TargetMode="External"/><Relationship Id="rId7" Type="http://schemas.openxmlformats.org/officeDocument/2006/relationships/hyperlink" Target="https://www.medicare.gov/coverage/coronavirus-disease-2019-covid-19-vaccine" TargetMode="External"/><Relationship Id="rId12" Type="http://schemas.openxmlformats.org/officeDocument/2006/relationships/image" Target="../media/image12.png"/><Relationship Id="rId2" Type="http://schemas.openxmlformats.org/officeDocument/2006/relationships/hyperlink" Target="https://www.medicare.gov/coverage/diabetes-screenings" TargetMode="External"/><Relationship Id="rId1" Type="http://schemas.openxmlformats.org/officeDocument/2006/relationships/slideLayout" Target="../slideLayouts/slideLayout6.xml"/><Relationship Id="rId6" Type="http://schemas.openxmlformats.org/officeDocument/2006/relationships/hyperlink" Target="https://www.medicare.gov/coverage/mammograms" TargetMode="External"/><Relationship Id="rId11" Type="http://schemas.openxmlformats.org/officeDocument/2006/relationships/image" Target="../media/image11.png"/><Relationship Id="rId5" Type="http://schemas.openxmlformats.org/officeDocument/2006/relationships/hyperlink" Target="https://www.medicare.gov/coverage/lung-cancer-screenings" TargetMode="External"/><Relationship Id="rId10" Type="http://schemas.openxmlformats.org/officeDocument/2006/relationships/hyperlink" Target="http://www.medicare.gov/coverage/preventive-screening-services" TargetMode="External"/><Relationship Id="rId4" Type="http://schemas.openxmlformats.org/officeDocument/2006/relationships/hyperlink" Target="https://www.medicare.gov/coverage/glaucoma-tests" TargetMode="External"/><Relationship Id="rId9" Type="http://schemas.openxmlformats.org/officeDocument/2006/relationships/hyperlink" Target="https://www.medicare.gov/coverage/preventive-screening-service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ahealthadvocates.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Mraya@allianceonaging.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02AB02-9F87-47F9-B177-BAFDE8AF1824}"/>
              </a:ext>
            </a:extLst>
          </p:cNvPr>
          <p:cNvSpPr>
            <a:spLocks noGrp="1"/>
          </p:cNvSpPr>
          <p:nvPr>
            <p:ph type="ctrTitle"/>
          </p:nvPr>
        </p:nvSpPr>
        <p:spPr>
          <a:xfrm>
            <a:off x="-1318030" y="413022"/>
            <a:ext cx="9385160" cy="646223"/>
          </a:xfrm>
        </p:spPr>
        <p:txBody>
          <a:bodyPr>
            <a:noAutofit/>
          </a:bodyPr>
          <a:lstStyle/>
          <a:p>
            <a:r>
              <a:rPr lang="en-US" altLang="en-US" sz="6600" b="1" dirty="0">
                <a:solidFill>
                  <a:schemeClr val="tx1"/>
                </a:solidFill>
                <a:latin typeface="Tahoma" panose="020B0604030504040204" pitchFamily="34" charset="0"/>
                <a:ea typeface="Tahoma" panose="020B0604030504040204" pitchFamily="34" charset="0"/>
                <a:cs typeface="Tahoma" panose="020B0604030504040204" pitchFamily="34" charset="0"/>
              </a:rPr>
              <a:t>Medicare Basics</a:t>
            </a:r>
            <a:endParaRPr lang="en-US" sz="66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a:extLst>
              <a:ext uri="{FF2B5EF4-FFF2-40B4-BE49-F238E27FC236}">
                <a16:creationId xmlns:a16="http://schemas.microsoft.com/office/drawing/2014/main" id="{B2E688BA-61BC-4F21-932F-EB150C4269DA}"/>
              </a:ext>
            </a:extLst>
          </p:cNvPr>
          <p:cNvPicPr>
            <a:picLocks noChangeAspect="1"/>
          </p:cNvPicPr>
          <p:nvPr/>
        </p:nvPicPr>
        <p:blipFill>
          <a:blip r:embed="rId3"/>
          <a:stretch>
            <a:fillRect/>
          </a:stretch>
        </p:blipFill>
        <p:spPr>
          <a:xfrm>
            <a:off x="3374550" y="4531635"/>
            <a:ext cx="4509029" cy="1726200"/>
          </a:xfrm>
          <a:prstGeom prst="rect">
            <a:avLst/>
          </a:prstGeom>
        </p:spPr>
      </p:pic>
      <p:sp>
        <p:nvSpPr>
          <p:cNvPr id="7" name="Rectangle 6">
            <a:extLst>
              <a:ext uri="{FF2B5EF4-FFF2-40B4-BE49-F238E27FC236}">
                <a16:creationId xmlns:a16="http://schemas.microsoft.com/office/drawing/2014/main" id="{3C61E793-8A1F-4292-BAC2-B7C0942F78E5}"/>
              </a:ext>
            </a:extLst>
          </p:cNvPr>
          <p:cNvSpPr/>
          <p:nvPr/>
        </p:nvSpPr>
        <p:spPr>
          <a:xfrm>
            <a:off x="0" y="5657671"/>
            <a:ext cx="12118312" cy="1200329"/>
          </a:xfrm>
          <a:prstGeom prst="rect">
            <a:avLst/>
          </a:prstGeom>
        </p:spPr>
        <p:txBody>
          <a:bodyPr wrap="square">
            <a:spAutoFit/>
          </a:bodyPr>
          <a:lstStyle/>
          <a:p>
            <a:endParaRPr lang="en-US" sz="3600" dirty="0">
              <a:solidFill>
                <a:srgbClr val="000000"/>
              </a:solidFill>
              <a:latin typeface="Calibri" panose="020F0502020204030204" pitchFamily="34" charset="0"/>
            </a:endParaRPr>
          </a:p>
          <a:p>
            <a:pPr algn="ctr"/>
            <a:r>
              <a:rPr lang="en-US" sz="1200" dirty="0">
                <a:solidFill>
                  <a:srgbClr val="000000"/>
                </a:solidFill>
                <a:latin typeface="Calibri" panose="020F0502020204030204" pitchFamily="34" charset="0"/>
              </a:rPr>
              <a:t> This project was supported, in part by grant number 90SAPG0094-02, from the U.S. Administration for Community Living, Department of Health and Human Services, Washington, D.C. 20201. Grantees undertaking projects under government sponsorship are encouraged to express freely their findings and conclusions. Points of view or opinions do not, therefore, necessarily represent official Administration for Community Living policy.</a:t>
            </a:r>
          </a:p>
        </p:txBody>
      </p:sp>
      <p:sp>
        <p:nvSpPr>
          <p:cNvPr id="8" name="Subtitle 2">
            <a:extLst>
              <a:ext uri="{FF2B5EF4-FFF2-40B4-BE49-F238E27FC236}">
                <a16:creationId xmlns:a16="http://schemas.microsoft.com/office/drawing/2014/main" id="{F94564BC-EE9D-48F4-8AEC-ADC6205E9C1F}"/>
              </a:ext>
            </a:extLst>
          </p:cNvPr>
          <p:cNvSpPr txBox="1">
            <a:spLocks/>
          </p:cNvSpPr>
          <p:nvPr/>
        </p:nvSpPr>
        <p:spPr>
          <a:xfrm>
            <a:off x="1209464" y="1281995"/>
            <a:ext cx="8839200" cy="3026890"/>
          </a:xfrm>
          <a:prstGeom prst="rect">
            <a:avLst/>
          </a:prstGeom>
          <a:noFill/>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US" sz="3000" b="1" dirty="0">
                <a:solidFill>
                  <a:schemeClr val="tx1"/>
                </a:solidFill>
                <a:latin typeface="Tahoma" panose="020B0604030504040204" pitchFamily="34" charset="0"/>
                <a:ea typeface="Tahoma" panose="020B0604030504040204" pitchFamily="34" charset="0"/>
                <a:cs typeface="Tahoma" panose="020B0604030504040204" pitchFamily="34" charset="0"/>
              </a:rPr>
              <a:t>Alma Mandujano</a:t>
            </a:r>
          </a:p>
          <a:p>
            <a:pPr algn="l"/>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HICAP Program Manager</a:t>
            </a:r>
          </a:p>
          <a:p>
            <a:pPr algn="l"/>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Health Insurance Counseling &amp; Advocacy Program (HICAP)</a:t>
            </a:r>
          </a:p>
          <a:p>
            <a:pPr algn="l"/>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247 Main Street, Salinas 93901</a:t>
            </a:r>
          </a:p>
          <a:p>
            <a:pPr algn="l"/>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280 Dickman Avenue, Monterey 93940</a:t>
            </a:r>
          </a:p>
          <a:p>
            <a:endParaRPr lang="en-US" sz="400" dirty="0">
              <a:solidFill>
                <a:srgbClr val="080808"/>
              </a:solidFill>
            </a:endParaRPr>
          </a:p>
        </p:txBody>
      </p:sp>
    </p:spTree>
    <p:extLst>
      <p:ext uri="{BB962C8B-B14F-4D97-AF65-F5344CB8AC3E}">
        <p14:creationId xmlns:p14="http://schemas.microsoft.com/office/powerpoint/2010/main" val="322809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32F4F-6ABF-459D-8946-5F241748D95F}"/>
              </a:ext>
            </a:extLst>
          </p:cNvPr>
          <p:cNvSpPr>
            <a:spLocks noGrp="1"/>
          </p:cNvSpPr>
          <p:nvPr>
            <p:ph type="title"/>
          </p:nvPr>
        </p:nvSpPr>
        <p:spPr>
          <a:xfrm>
            <a:off x="1942555" y="171748"/>
            <a:ext cx="6803892" cy="1067669"/>
          </a:xfrm>
        </p:spPr>
        <p:txBody>
          <a:bodyPr>
            <a:normAutofit/>
          </a:bodyPr>
          <a:lstStyle/>
          <a:p>
            <a:pPr algn="ctr"/>
            <a:r>
              <a:rPr lang="en-US" alt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Hospital Insurance</a:t>
            </a: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descr="A close up of a sign&#10;&#10;Description automatically generated">
            <a:extLst>
              <a:ext uri="{FF2B5EF4-FFF2-40B4-BE49-F238E27FC236}">
                <a16:creationId xmlns:a16="http://schemas.microsoft.com/office/drawing/2014/main" id="{957A53BC-6102-4D79-A57D-556C41CBC2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2" y="0"/>
            <a:ext cx="1293193" cy="1387455"/>
          </a:xfrm>
          <a:prstGeom prst="rect">
            <a:avLst/>
          </a:prstGeom>
        </p:spPr>
      </p:pic>
      <p:sp>
        <p:nvSpPr>
          <p:cNvPr id="5" name="TextBox 4">
            <a:extLst>
              <a:ext uri="{FF2B5EF4-FFF2-40B4-BE49-F238E27FC236}">
                <a16:creationId xmlns:a16="http://schemas.microsoft.com/office/drawing/2014/main" id="{21A9D0C1-6593-423D-8448-2A4F5996CAD4}"/>
              </a:ext>
            </a:extLst>
          </p:cNvPr>
          <p:cNvSpPr txBox="1"/>
          <p:nvPr/>
        </p:nvSpPr>
        <p:spPr>
          <a:xfrm>
            <a:off x="1079855" y="1387455"/>
            <a:ext cx="9169590" cy="3539430"/>
          </a:xfrm>
          <a:prstGeom prst="rect">
            <a:avLst/>
          </a:prstGeom>
          <a:noFill/>
        </p:spPr>
        <p:txBody>
          <a:bodyPr wrap="square" rtlCol="0">
            <a:spAutoFit/>
          </a:bodyPr>
          <a:lstStyle/>
          <a:p>
            <a:pPr marL="342900" indent="-342900">
              <a:buFont typeface="Wingdings" panose="05000000000000000000" pitchFamily="2" charset="2"/>
              <a:buChar char="§"/>
              <a:defRPr/>
            </a:pPr>
            <a:r>
              <a:rPr lang="en-US" altLang="en-US" sz="2800" dirty="0">
                <a:latin typeface="Tahoma" panose="020B0604030504040204" pitchFamily="34" charset="0"/>
                <a:ea typeface="Tahoma" panose="020B0604030504040204" pitchFamily="34" charset="0"/>
                <a:cs typeface="Tahoma" panose="020B0604030504040204" pitchFamily="34" charset="0"/>
              </a:rPr>
              <a:t>There is no monthly Part A premium for people who have 40+ quarters of social security credits (10yrs)</a:t>
            </a:r>
          </a:p>
          <a:p>
            <a:pPr marL="342900" indent="-342900">
              <a:buFont typeface="Wingdings" panose="05000000000000000000" pitchFamily="2" charset="2"/>
              <a:buChar char="§"/>
              <a:defRPr/>
            </a:pPr>
            <a:endParaRPr lang="en-US" altLang="en-US" sz="28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
              <a:defRPr/>
            </a:pPr>
            <a:r>
              <a:rPr lang="en-US" altLang="en-US" sz="2800" dirty="0">
                <a:latin typeface="Tahoma" panose="020B0604030504040204" pitchFamily="34" charset="0"/>
                <a:ea typeface="Tahoma" panose="020B0604030504040204" pitchFamily="34" charset="0"/>
                <a:cs typeface="Tahoma" panose="020B0604030504040204" pitchFamily="34" charset="0"/>
              </a:rPr>
              <a:t>30-39 quarters = Premium of </a:t>
            </a:r>
            <a:r>
              <a:rPr lang="en-US" altLang="en-US" sz="2800" b="1" dirty="0">
                <a:latin typeface="Tahoma" panose="020B0604030504040204" pitchFamily="34" charset="0"/>
                <a:ea typeface="Tahoma" panose="020B0604030504040204" pitchFamily="34" charset="0"/>
                <a:cs typeface="Tahoma" panose="020B0604030504040204" pitchFamily="34" charset="0"/>
              </a:rPr>
              <a:t>$274 </a:t>
            </a:r>
            <a:r>
              <a:rPr lang="en-US" altLang="en-US" sz="2800" dirty="0">
                <a:latin typeface="Tahoma" panose="020B0604030504040204" pitchFamily="34" charset="0"/>
                <a:ea typeface="Tahoma" panose="020B0604030504040204" pitchFamily="34" charset="0"/>
                <a:cs typeface="Tahoma" panose="020B0604030504040204" pitchFamily="34" charset="0"/>
              </a:rPr>
              <a:t>per month</a:t>
            </a:r>
          </a:p>
          <a:p>
            <a:pPr marL="342900" indent="-342900">
              <a:buFont typeface="Wingdings" panose="05000000000000000000" pitchFamily="2" charset="2"/>
              <a:buChar char="§"/>
              <a:defRPr/>
            </a:pPr>
            <a:endParaRPr lang="en-US" altLang="en-US" sz="2800" b="1"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
              <a:defRPr/>
            </a:pPr>
            <a:r>
              <a:rPr lang="en-US" altLang="en-US" sz="2800" dirty="0">
                <a:latin typeface="Tahoma" panose="020B0604030504040204" pitchFamily="34" charset="0"/>
                <a:ea typeface="Tahoma" panose="020B0604030504040204" pitchFamily="34" charset="0"/>
                <a:cs typeface="Tahoma" panose="020B0604030504040204" pitchFamily="34" charset="0"/>
              </a:rPr>
              <a:t>Less than 30 quarters = Premium of </a:t>
            </a:r>
            <a:r>
              <a:rPr lang="en-US" altLang="en-US" sz="2800" b="1" dirty="0">
                <a:latin typeface="Tahoma" panose="020B0604030504040204" pitchFamily="34" charset="0"/>
                <a:ea typeface="Tahoma" panose="020B0604030504040204" pitchFamily="34" charset="0"/>
                <a:cs typeface="Tahoma" panose="020B0604030504040204" pitchFamily="34" charset="0"/>
              </a:rPr>
              <a:t>$499 </a:t>
            </a:r>
            <a:r>
              <a:rPr lang="en-US" altLang="en-US" sz="2800" dirty="0">
                <a:latin typeface="Tahoma" panose="020B0604030504040204" pitchFamily="34" charset="0"/>
                <a:ea typeface="Tahoma" panose="020B0604030504040204" pitchFamily="34" charset="0"/>
                <a:cs typeface="Tahoma" panose="020B0604030504040204" pitchFamily="34" charset="0"/>
              </a:rPr>
              <a:t>per month</a:t>
            </a:r>
          </a:p>
          <a:p>
            <a:pPr>
              <a:defRPr/>
            </a:pPr>
            <a:endParaRPr lang="en-US" altLang="en-US" sz="28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
              <a:defRPr/>
            </a:pPr>
            <a:r>
              <a:rPr lang="en-US" altLang="en-US" sz="2800" dirty="0">
                <a:latin typeface="Tahoma" panose="020B0604030504040204" pitchFamily="34" charset="0"/>
                <a:ea typeface="Tahoma" panose="020B0604030504040204" pitchFamily="34" charset="0"/>
                <a:cs typeface="Tahoma" panose="020B0604030504040204" pitchFamily="34" charset="0"/>
              </a:rPr>
              <a:t>Inpatient hospital deductible = </a:t>
            </a:r>
            <a:r>
              <a:rPr lang="en-US" altLang="en-US" sz="2800" b="1" dirty="0">
                <a:latin typeface="Tahoma" panose="020B0604030504040204" pitchFamily="34" charset="0"/>
                <a:ea typeface="Tahoma" panose="020B0604030504040204" pitchFamily="34" charset="0"/>
                <a:cs typeface="Tahoma" panose="020B0604030504040204" pitchFamily="34" charset="0"/>
              </a:rPr>
              <a:t>$1,556 </a:t>
            </a:r>
          </a:p>
        </p:txBody>
      </p:sp>
    </p:spTree>
    <p:extLst>
      <p:ext uri="{BB962C8B-B14F-4D97-AF65-F5344CB8AC3E}">
        <p14:creationId xmlns:p14="http://schemas.microsoft.com/office/powerpoint/2010/main" val="111689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99E961-2063-4D28-8B64-D216E32C1750}"/>
              </a:ext>
            </a:extLst>
          </p:cNvPr>
          <p:cNvSpPr>
            <a:spLocks noGrp="1"/>
          </p:cNvSpPr>
          <p:nvPr>
            <p:ph type="title"/>
          </p:nvPr>
        </p:nvSpPr>
        <p:spPr>
          <a:xfrm>
            <a:off x="161925" y="83516"/>
            <a:ext cx="9601202" cy="1220070"/>
          </a:xfrm>
        </p:spPr>
        <p:txBody>
          <a:bodyPr>
            <a:noAutofit/>
          </a:bodyPr>
          <a:lstStyle/>
          <a:p>
            <a:r>
              <a:rPr lang="en-US" alt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Medicare Part A: Hospital Insurance</a:t>
            </a:r>
            <a:endParaRPr lang="en-US" sz="40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Content Placeholder 3">
            <a:extLst>
              <a:ext uri="{FF2B5EF4-FFF2-40B4-BE49-F238E27FC236}">
                <a16:creationId xmlns:a16="http://schemas.microsoft.com/office/drawing/2014/main" id="{6C0BFB26-D5AB-441D-9E09-CE94F052E4F7}"/>
              </a:ext>
            </a:extLst>
          </p:cNvPr>
          <p:cNvSpPr>
            <a:spLocks noGrp="1"/>
          </p:cNvSpPr>
          <p:nvPr>
            <p:ph idx="1"/>
          </p:nvPr>
        </p:nvSpPr>
        <p:spPr>
          <a:xfrm>
            <a:off x="-1" y="2727935"/>
            <a:ext cx="12411075" cy="5111380"/>
          </a:xfrm>
        </p:spPr>
        <p:txBody>
          <a:bodyPr>
            <a:normAutofit/>
          </a:bodyPr>
          <a:lstStyle/>
          <a:p>
            <a:pPr marL="68580" indent="0" algn="ctr">
              <a:buClrTx/>
              <a:buNone/>
              <a:defRPr/>
            </a:pPr>
            <a:r>
              <a:rPr lang="en-US" altLang="en-US" sz="2400" b="1" u="sng" dirty="0">
                <a:solidFill>
                  <a:schemeClr val="tx1"/>
                </a:solidFill>
                <a:latin typeface="Arial" panose="020B0604020202020204" pitchFamily="34" charset="0"/>
                <a:ea typeface="Tahoma" panose="020B0604030504040204" pitchFamily="34" charset="0"/>
                <a:cs typeface="Arial" panose="020B0604020202020204" pitchFamily="34" charset="0"/>
              </a:rPr>
              <a:t>Skilled Nursing Facility Criteria </a:t>
            </a:r>
          </a:p>
          <a:p>
            <a:pPr marL="525780" indent="-457200">
              <a:buClrTx/>
              <a:buFont typeface="+mj-lt"/>
              <a:buAutoNum type="arabicPeriod"/>
              <a:defRPr/>
            </a:pPr>
            <a:r>
              <a:rPr lang="en-US" altLang="en-US" sz="2400" dirty="0">
                <a:solidFill>
                  <a:schemeClr val="tx1"/>
                </a:solidFill>
                <a:latin typeface="Arial" panose="020B0604020202020204" pitchFamily="34" charset="0"/>
                <a:ea typeface="Tahoma" panose="020B0604030504040204" pitchFamily="34" charset="0"/>
                <a:cs typeface="Arial" panose="020B0604020202020204" pitchFamily="34" charset="0"/>
              </a:rPr>
              <a:t>Hospitalized and admitted as an inpatient for </a:t>
            </a:r>
            <a:r>
              <a:rPr lang="en-US" altLang="en-US" sz="2400" b="1" dirty="0">
                <a:solidFill>
                  <a:schemeClr val="tx1"/>
                </a:solidFill>
                <a:latin typeface="Arial" panose="020B0604020202020204" pitchFamily="34" charset="0"/>
                <a:ea typeface="Tahoma" panose="020B0604030504040204" pitchFamily="34" charset="0"/>
                <a:cs typeface="Arial" panose="020B0604020202020204" pitchFamily="34" charset="0"/>
              </a:rPr>
              <a:t>≥3</a:t>
            </a:r>
            <a:r>
              <a:rPr lang="en-US" altLang="en-US" sz="2400" dirty="0">
                <a:solidFill>
                  <a:schemeClr val="tx1"/>
                </a:solidFill>
                <a:latin typeface="Arial" panose="020B0604020202020204" pitchFamily="34" charset="0"/>
                <a:ea typeface="Tahoma" panose="020B0604030504040204" pitchFamily="34" charset="0"/>
                <a:cs typeface="Arial" panose="020B0604020202020204" pitchFamily="34" charset="0"/>
              </a:rPr>
              <a:t> consecutive days prior to entering the SNF.</a:t>
            </a:r>
          </a:p>
          <a:p>
            <a:pPr marL="525780" indent="-457200">
              <a:buClrTx/>
              <a:buFont typeface="+mj-lt"/>
              <a:buAutoNum type="arabicPeriod"/>
              <a:defRPr/>
            </a:pPr>
            <a:r>
              <a:rPr lang="en-US" altLang="en-US" sz="2400" dirty="0">
                <a:solidFill>
                  <a:schemeClr val="tx1"/>
                </a:solidFill>
                <a:latin typeface="Arial" panose="020B0604020202020204" pitchFamily="34" charset="0"/>
                <a:ea typeface="Tahoma" panose="020B0604030504040204" pitchFamily="34" charset="0"/>
                <a:cs typeface="Arial" panose="020B0604020202020204" pitchFamily="34" charset="0"/>
              </a:rPr>
              <a:t>Medicare covers care in SNF for condition treated in the hospital.</a:t>
            </a:r>
          </a:p>
          <a:p>
            <a:pPr marL="525780" indent="-457200">
              <a:buClrTx/>
              <a:buFont typeface="+mj-lt"/>
              <a:buAutoNum type="arabicPeriod"/>
              <a:defRPr/>
            </a:pPr>
            <a:r>
              <a:rPr lang="en-US" altLang="en-US" sz="2400" dirty="0">
                <a:solidFill>
                  <a:schemeClr val="tx1"/>
                </a:solidFill>
                <a:latin typeface="Arial" panose="020B0604020202020204" pitchFamily="34" charset="0"/>
                <a:ea typeface="Tahoma" panose="020B0604030504040204" pitchFamily="34" charset="0"/>
                <a:cs typeface="Arial" panose="020B0604020202020204" pitchFamily="34" charset="0"/>
              </a:rPr>
              <a:t>The SNF must be certified by Medicare.</a:t>
            </a:r>
          </a:p>
          <a:p>
            <a:pPr marL="525780" indent="-457200">
              <a:buClrTx/>
              <a:buFont typeface="+mj-lt"/>
              <a:buAutoNum type="arabicPeriod"/>
              <a:defRPr/>
            </a:pPr>
            <a:r>
              <a:rPr lang="en-US" altLang="en-US" sz="2400" dirty="0">
                <a:solidFill>
                  <a:schemeClr val="tx1"/>
                </a:solidFill>
                <a:latin typeface="Arial" panose="020B0604020202020204" pitchFamily="34" charset="0"/>
                <a:ea typeface="Tahoma" panose="020B0604030504040204" pitchFamily="34" charset="0"/>
                <a:cs typeface="Arial" panose="020B0604020202020204" pitchFamily="34" charset="0"/>
              </a:rPr>
              <a:t>Doctor, NP or CNS certifies that beneficiary needs skilled services.</a:t>
            </a:r>
          </a:p>
          <a:p>
            <a:pPr marL="525780" indent="-457200">
              <a:buClrTx/>
              <a:buFont typeface="+mj-lt"/>
              <a:buAutoNum type="arabicPeriod"/>
              <a:defRPr/>
            </a:pPr>
            <a:r>
              <a:rPr lang="en-US" altLang="en-US" sz="2400" dirty="0">
                <a:solidFill>
                  <a:schemeClr val="tx1"/>
                </a:solidFill>
                <a:latin typeface="Arial" panose="020B0604020202020204" pitchFamily="34" charset="0"/>
                <a:ea typeface="Tahoma" panose="020B0604030504040204" pitchFamily="34" charset="0"/>
                <a:cs typeface="Arial" panose="020B0604020202020204" pitchFamily="34" charset="0"/>
              </a:rPr>
              <a:t>Beneficiary must need “skilled” nursing or therapy services on a daily basis.</a:t>
            </a:r>
          </a:p>
          <a:p>
            <a:pPr marL="411480" indent="-342900" algn="ctr">
              <a:buClrTx/>
              <a:buFont typeface="Wingdings" panose="05000000000000000000" pitchFamily="2" charset="2"/>
              <a:buChar char="§"/>
              <a:defRPr/>
            </a:pPr>
            <a:r>
              <a:rPr lang="en-US" altLang="en-US" sz="2400" b="1" dirty="0">
                <a:solidFill>
                  <a:schemeClr val="tx1"/>
                </a:solidFill>
                <a:latin typeface="Arial" panose="020B0604020202020204" pitchFamily="34" charset="0"/>
                <a:ea typeface="Tahoma" panose="020B0604030504040204" pitchFamily="34" charset="0"/>
                <a:cs typeface="Arial" panose="020B0604020202020204" pitchFamily="34" charset="0"/>
              </a:rPr>
              <a:t>All criteria must be met for Medicare to cover a SNF stay.</a:t>
            </a:r>
            <a:endParaRPr lang="en-US" altLang="en-US" sz="2400" dirty="0">
              <a:solidFill>
                <a:schemeClr val="tx1"/>
              </a:solidFill>
              <a:latin typeface="Arial" panose="020B0604020202020204" pitchFamily="34" charset="0"/>
              <a:ea typeface="Tahoma" panose="020B060403050404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D2649A9-6C9F-48A6-818F-A229ADB76DD0}"/>
              </a:ext>
            </a:extLst>
          </p:cNvPr>
          <p:cNvSpPr/>
          <p:nvPr/>
        </p:nvSpPr>
        <p:spPr>
          <a:xfrm>
            <a:off x="335754" y="896588"/>
            <a:ext cx="8129592" cy="1938992"/>
          </a:xfrm>
          <a:prstGeom prst="rect">
            <a:avLst/>
          </a:prstGeom>
        </p:spPr>
        <p:txBody>
          <a:bodyPr wrap="square">
            <a:spAutoFit/>
          </a:bodyPr>
          <a:lstStyle/>
          <a:p>
            <a:pPr marL="68580" indent="0">
              <a:buClr>
                <a:schemeClr val="bg2">
                  <a:lumMod val="50000"/>
                </a:schemeClr>
              </a:buClr>
              <a:buNone/>
              <a:defRPr/>
            </a:pPr>
            <a:r>
              <a:rPr lang="en-US" altLang="en-US" sz="2400" dirty="0">
                <a:latin typeface="Arial" panose="020B0604020202020204" pitchFamily="34" charset="0"/>
                <a:ea typeface="Tahoma" panose="020B0604030504040204" pitchFamily="34" charset="0"/>
                <a:cs typeface="Arial" panose="020B0604020202020204" pitchFamily="34" charset="0"/>
              </a:rPr>
              <a:t>Part A of Medicare covers services in: </a:t>
            </a:r>
          </a:p>
          <a:p>
            <a:pPr marL="411480">
              <a:buClr>
                <a:schemeClr val="bg2">
                  <a:lumMod val="50000"/>
                </a:schemeClr>
              </a:buClr>
              <a:buFont typeface="Wingdings" panose="05000000000000000000" pitchFamily="2" charset="2"/>
              <a:buChar char="§"/>
              <a:defRPr/>
            </a:pPr>
            <a:r>
              <a:rPr lang="en-US" altLang="en-US" sz="2400" dirty="0">
                <a:latin typeface="Arial" panose="020B0604020202020204" pitchFamily="34" charset="0"/>
                <a:ea typeface="Tahoma" panose="020B0604030504040204" pitchFamily="34" charset="0"/>
                <a:cs typeface="Arial" panose="020B0604020202020204" pitchFamily="34" charset="0"/>
              </a:rPr>
              <a:t>Hospital in the inpatient setting</a:t>
            </a:r>
          </a:p>
          <a:p>
            <a:pPr marL="411480">
              <a:buClr>
                <a:schemeClr val="bg2">
                  <a:lumMod val="50000"/>
                </a:schemeClr>
              </a:buClr>
              <a:buFont typeface="Wingdings" panose="05000000000000000000" pitchFamily="2" charset="2"/>
              <a:buChar char="§"/>
              <a:defRPr/>
            </a:pPr>
            <a:r>
              <a:rPr lang="en-US" altLang="en-US" sz="2400" dirty="0">
                <a:latin typeface="Arial" panose="020B0604020202020204" pitchFamily="34" charset="0"/>
                <a:ea typeface="Tahoma" panose="020B0604030504040204" pitchFamily="34" charset="0"/>
                <a:cs typeface="Arial" panose="020B0604020202020204" pitchFamily="34" charset="0"/>
              </a:rPr>
              <a:t>Skilled Nursing Facility care</a:t>
            </a:r>
          </a:p>
          <a:p>
            <a:pPr marL="411480">
              <a:buClr>
                <a:schemeClr val="bg2">
                  <a:lumMod val="50000"/>
                </a:schemeClr>
              </a:buClr>
              <a:buFont typeface="Wingdings" panose="05000000000000000000" pitchFamily="2" charset="2"/>
              <a:buChar char="§"/>
              <a:defRPr/>
            </a:pPr>
            <a:r>
              <a:rPr lang="en-US" altLang="en-US" sz="2400" dirty="0">
                <a:latin typeface="Arial" panose="020B0604020202020204" pitchFamily="34" charset="0"/>
                <a:ea typeface="Tahoma" panose="020B0604030504040204" pitchFamily="34" charset="0"/>
                <a:cs typeface="Arial" panose="020B0604020202020204" pitchFamily="34" charset="0"/>
              </a:rPr>
              <a:t>Home Health Care (certain circumstances)</a:t>
            </a:r>
          </a:p>
          <a:p>
            <a:pPr marL="411480">
              <a:buClr>
                <a:schemeClr val="bg2">
                  <a:lumMod val="50000"/>
                </a:schemeClr>
              </a:buClr>
              <a:buFont typeface="Wingdings" panose="05000000000000000000" pitchFamily="2" charset="2"/>
              <a:buChar char="§"/>
              <a:defRPr/>
            </a:pPr>
            <a:r>
              <a:rPr lang="en-US" altLang="en-US" sz="2400" dirty="0">
                <a:latin typeface="Arial" panose="020B0604020202020204" pitchFamily="34" charset="0"/>
                <a:ea typeface="Tahoma" panose="020B0604030504040204" pitchFamily="34" charset="0"/>
                <a:cs typeface="Arial" panose="020B0604020202020204" pitchFamily="34" charset="0"/>
              </a:rPr>
              <a:t>Hospice care. </a:t>
            </a:r>
          </a:p>
        </p:txBody>
      </p:sp>
    </p:spTree>
    <p:extLst>
      <p:ext uri="{BB962C8B-B14F-4D97-AF65-F5344CB8AC3E}">
        <p14:creationId xmlns:p14="http://schemas.microsoft.com/office/powerpoint/2010/main" val="924968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FBE4F-E4DE-4741-90C6-1DE02524FC1A}"/>
              </a:ext>
            </a:extLst>
          </p:cNvPr>
          <p:cNvSpPr>
            <a:spLocks noGrp="1"/>
          </p:cNvSpPr>
          <p:nvPr>
            <p:ph type="title"/>
          </p:nvPr>
        </p:nvSpPr>
        <p:spPr>
          <a:xfrm>
            <a:off x="1906004" y="376603"/>
            <a:ext cx="6663977" cy="985012"/>
          </a:xfrm>
        </p:spPr>
        <p:txBody>
          <a:bodyPr>
            <a:normAutofit/>
          </a:bodyPr>
          <a:lstStyle/>
          <a:p>
            <a:r>
              <a:rPr lang="en-US" alt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Medical Insurance </a:t>
            </a:r>
            <a:endPar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descr="A close up of a logo&#10;&#10;Description automatically generated">
            <a:extLst>
              <a:ext uri="{FF2B5EF4-FFF2-40B4-BE49-F238E27FC236}">
                <a16:creationId xmlns:a16="http://schemas.microsoft.com/office/drawing/2014/main" id="{18DD826A-5F36-4E06-BA3F-E85689B8A1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309" y="226215"/>
            <a:ext cx="1198365" cy="1135400"/>
          </a:xfrm>
          <a:prstGeom prst="rect">
            <a:avLst/>
          </a:prstGeom>
        </p:spPr>
      </p:pic>
      <p:sp>
        <p:nvSpPr>
          <p:cNvPr id="5" name="TextBox 4">
            <a:extLst>
              <a:ext uri="{FF2B5EF4-FFF2-40B4-BE49-F238E27FC236}">
                <a16:creationId xmlns:a16="http://schemas.microsoft.com/office/drawing/2014/main" id="{9DED1B31-C795-434C-978E-BD52E423C9F3}"/>
              </a:ext>
            </a:extLst>
          </p:cNvPr>
          <p:cNvSpPr txBox="1"/>
          <p:nvPr/>
        </p:nvSpPr>
        <p:spPr>
          <a:xfrm>
            <a:off x="601293" y="1410128"/>
            <a:ext cx="9273398" cy="4893647"/>
          </a:xfrm>
          <a:prstGeom prst="rect">
            <a:avLst/>
          </a:prstGeom>
          <a:noFill/>
        </p:spPr>
        <p:txBody>
          <a:bodyPr wrap="square" rtlCol="0">
            <a:spAutoFit/>
          </a:bodyPr>
          <a:lstStyle/>
          <a:p>
            <a:pPr marL="411480" indent="-342900">
              <a:buFont typeface="Wingdings" panose="05000000000000000000" pitchFamily="2" charset="2"/>
              <a:buChar char="§"/>
              <a:defRPr/>
            </a:pPr>
            <a:r>
              <a:rPr lang="en-US" altLang="en-US" sz="2400" dirty="0">
                <a:latin typeface="Arial" panose="020B0604020202020204" pitchFamily="34" charset="0"/>
                <a:ea typeface="Tahoma" panose="020B0604030504040204" pitchFamily="34" charset="0"/>
                <a:cs typeface="Arial" panose="020B0604020202020204" pitchFamily="34" charset="0"/>
              </a:rPr>
              <a:t>2022 Premium - </a:t>
            </a:r>
            <a:r>
              <a:rPr lang="en-US" altLang="en-US" sz="2400" b="1" dirty="0">
                <a:latin typeface="Arial" panose="020B0604020202020204" pitchFamily="34" charset="0"/>
                <a:ea typeface="Tahoma" panose="020B0604030504040204" pitchFamily="34" charset="0"/>
                <a:cs typeface="Arial" panose="020B0604020202020204" pitchFamily="34" charset="0"/>
              </a:rPr>
              <a:t>$170.10</a:t>
            </a:r>
            <a:r>
              <a:rPr lang="en-US" altLang="en-US" sz="2400" dirty="0">
                <a:latin typeface="Arial" panose="020B0604020202020204" pitchFamily="34" charset="0"/>
                <a:ea typeface="Tahoma" panose="020B0604030504040204" pitchFamily="34" charset="0"/>
                <a:cs typeface="Arial" panose="020B0604020202020204" pitchFamily="34" charset="0"/>
              </a:rPr>
              <a:t>/month</a:t>
            </a:r>
          </a:p>
          <a:p>
            <a:pPr marL="68580">
              <a:defRPr/>
            </a:pPr>
            <a:endParaRPr lang="en-US" altLang="en-US" sz="2400" dirty="0">
              <a:latin typeface="Arial" panose="020B0604020202020204" pitchFamily="34" charset="0"/>
              <a:ea typeface="Tahoma" panose="020B0604030504040204" pitchFamily="34" charset="0"/>
              <a:cs typeface="Arial" panose="020B0604020202020204" pitchFamily="34" charset="0"/>
            </a:endParaRPr>
          </a:p>
          <a:p>
            <a:pPr marL="411480" indent="-342900">
              <a:buFont typeface="Wingdings" panose="05000000000000000000" pitchFamily="2" charset="2"/>
              <a:buChar char="§"/>
              <a:defRPr/>
            </a:pPr>
            <a:r>
              <a:rPr lang="en-US" altLang="en-US" sz="2400" dirty="0">
                <a:latin typeface="Arial" panose="020B0604020202020204" pitchFamily="34" charset="0"/>
                <a:ea typeface="Tahoma" panose="020B0604030504040204" pitchFamily="34" charset="0"/>
                <a:cs typeface="Arial" panose="020B0604020202020204" pitchFamily="34" charset="0"/>
              </a:rPr>
              <a:t>Part B pays a portion of Medicare approved amounts for out-patient services such as:</a:t>
            </a:r>
          </a:p>
          <a:p>
            <a:pPr marL="868680" lvl="1" indent="-342900">
              <a:buFont typeface="Wingdings" panose="05000000000000000000" pitchFamily="2" charset="2"/>
              <a:buChar char="§"/>
              <a:defRPr/>
            </a:pPr>
            <a:r>
              <a:rPr lang="en-US" altLang="en-US" sz="2400" dirty="0">
                <a:latin typeface="Arial" panose="020B0604020202020204" pitchFamily="34" charset="0"/>
                <a:ea typeface="Tahoma" panose="020B0604030504040204" pitchFamily="34" charset="0"/>
                <a:cs typeface="Arial" panose="020B0604020202020204" pitchFamily="34" charset="0"/>
              </a:rPr>
              <a:t>Doctor’s services</a:t>
            </a:r>
          </a:p>
          <a:p>
            <a:pPr marL="868680" lvl="1" indent="-342900">
              <a:buFont typeface="Wingdings" panose="05000000000000000000" pitchFamily="2" charset="2"/>
              <a:buChar char="§"/>
              <a:defRPr/>
            </a:pPr>
            <a:r>
              <a:rPr lang="en-US" altLang="en-US" sz="2400" dirty="0">
                <a:latin typeface="Arial" panose="020B0604020202020204" pitchFamily="34" charset="0"/>
                <a:ea typeface="Tahoma" panose="020B0604030504040204" pitchFamily="34" charset="0"/>
                <a:cs typeface="Arial" panose="020B0604020202020204" pitchFamily="34" charset="0"/>
              </a:rPr>
              <a:t>Outpatient hospital care</a:t>
            </a:r>
          </a:p>
          <a:p>
            <a:pPr marL="868680" lvl="1" indent="-342900">
              <a:buFont typeface="Wingdings" panose="05000000000000000000" pitchFamily="2" charset="2"/>
              <a:buChar char="§"/>
              <a:defRPr/>
            </a:pPr>
            <a:r>
              <a:rPr lang="en-US" altLang="en-US" sz="2400" dirty="0">
                <a:latin typeface="Arial" panose="020B0604020202020204" pitchFamily="34" charset="0"/>
                <a:ea typeface="Tahoma" panose="020B0604030504040204" pitchFamily="34" charset="0"/>
                <a:cs typeface="Arial" panose="020B0604020202020204" pitchFamily="34" charset="0"/>
              </a:rPr>
              <a:t>Lab tests</a:t>
            </a:r>
          </a:p>
          <a:p>
            <a:pPr marL="868680" lvl="1" indent="-342900">
              <a:buFont typeface="Wingdings" panose="05000000000000000000" pitchFamily="2" charset="2"/>
              <a:buChar char="§"/>
              <a:defRPr/>
            </a:pPr>
            <a:r>
              <a:rPr lang="en-US" altLang="en-US" sz="2400" dirty="0">
                <a:latin typeface="Arial" panose="020B0604020202020204" pitchFamily="34" charset="0"/>
                <a:ea typeface="Tahoma" panose="020B0604030504040204" pitchFamily="34" charset="0"/>
                <a:cs typeface="Arial" panose="020B0604020202020204" pitchFamily="34" charset="0"/>
              </a:rPr>
              <a:t>Physical therapy, speech therapy</a:t>
            </a:r>
          </a:p>
          <a:p>
            <a:pPr marL="868680" lvl="1" indent="-342900">
              <a:buFont typeface="Wingdings" panose="05000000000000000000" pitchFamily="2" charset="2"/>
              <a:buChar char="§"/>
              <a:defRPr/>
            </a:pPr>
            <a:r>
              <a:rPr lang="en-US" altLang="en-US" sz="2400" dirty="0">
                <a:latin typeface="Arial" panose="020B0604020202020204" pitchFamily="34" charset="0"/>
                <a:ea typeface="Tahoma" panose="020B0604030504040204" pitchFamily="34" charset="0"/>
                <a:cs typeface="Arial" panose="020B0604020202020204" pitchFamily="34" charset="0"/>
              </a:rPr>
              <a:t>Ambulance services</a:t>
            </a:r>
          </a:p>
          <a:p>
            <a:pPr marL="868680" lvl="1" indent="-342900">
              <a:buFont typeface="Wingdings" panose="05000000000000000000" pitchFamily="2" charset="2"/>
              <a:buChar char="§"/>
              <a:defRPr/>
            </a:pPr>
            <a:r>
              <a:rPr lang="en-US" altLang="en-US" sz="2400" dirty="0">
                <a:latin typeface="Arial" panose="020B0604020202020204" pitchFamily="34" charset="0"/>
                <a:ea typeface="Tahoma" panose="020B0604030504040204" pitchFamily="34" charset="0"/>
                <a:cs typeface="Arial" panose="020B0604020202020204" pitchFamily="34" charset="0"/>
              </a:rPr>
              <a:t>Durable medical equipment.</a:t>
            </a:r>
          </a:p>
          <a:p>
            <a:pPr marL="411480" indent="-342900">
              <a:buFont typeface="Wingdings" panose="05000000000000000000" pitchFamily="2" charset="2"/>
              <a:buChar char="§"/>
              <a:defRPr/>
            </a:pPr>
            <a:endParaRPr lang="en-US" altLang="en-US" sz="2400" dirty="0">
              <a:latin typeface="Arial" panose="020B0604020202020204" pitchFamily="34" charset="0"/>
              <a:ea typeface="Tahoma" panose="020B0604030504040204" pitchFamily="34" charset="0"/>
              <a:cs typeface="Arial" panose="020B0604020202020204" pitchFamily="34" charset="0"/>
            </a:endParaRPr>
          </a:p>
          <a:p>
            <a:pPr marL="411480" indent="-342900">
              <a:buFont typeface="Wingdings" panose="05000000000000000000" pitchFamily="2" charset="2"/>
              <a:buChar char="§"/>
              <a:defRPr/>
            </a:pPr>
            <a:r>
              <a:rPr lang="en-US" altLang="en-US" sz="2400" dirty="0">
                <a:latin typeface="Arial" panose="020B0604020202020204" pitchFamily="34" charset="0"/>
                <a:ea typeface="Tahoma" panose="020B0604030504040204" pitchFamily="34" charset="0"/>
                <a:cs typeface="Arial" panose="020B0604020202020204" pitchFamily="34" charset="0"/>
              </a:rPr>
              <a:t>Preventative Services are billed to Part B – most have no co-pay, no co-insurance. </a:t>
            </a:r>
          </a:p>
        </p:txBody>
      </p:sp>
      <p:sp>
        <p:nvSpPr>
          <p:cNvPr id="3" name="Rectangle 2">
            <a:extLst>
              <a:ext uri="{FF2B5EF4-FFF2-40B4-BE49-F238E27FC236}">
                <a16:creationId xmlns:a16="http://schemas.microsoft.com/office/drawing/2014/main" id="{CF342729-5761-4F89-A404-07AFD772ED11}"/>
              </a:ext>
            </a:extLst>
          </p:cNvPr>
          <p:cNvSpPr/>
          <p:nvPr/>
        </p:nvSpPr>
        <p:spPr>
          <a:xfrm>
            <a:off x="359489" y="6303775"/>
            <a:ext cx="8210492" cy="369332"/>
          </a:xfrm>
          <a:prstGeom prst="rect">
            <a:avLst/>
          </a:prstGeom>
        </p:spPr>
        <p:txBody>
          <a:bodyPr wrap="square">
            <a:spAutoFit/>
          </a:bodyPr>
          <a:lstStyle/>
          <a:p>
            <a:r>
              <a:rPr lang="en-US" b="1" dirty="0">
                <a:hlinkClick r:id="rId3"/>
              </a:rPr>
              <a:t>https://www.medicare.gov/coverage/preventive-screening-services</a:t>
            </a:r>
            <a:r>
              <a:rPr lang="en-US" b="1" dirty="0"/>
              <a:t> </a:t>
            </a:r>
          </a:p>
        </p:txBody>
      </p:sp>
      <p:sp>
        <p:nvSpPr>
          <p:cNvPr id="6" name="Oval 5">
            <a:extLst>
              <a:ext uri="{FF2B5EF4-FFF2-40B4-BE49-F238E27FC236}">
                <a16:creationId xmlns:a16="http://schemas.microsoft.com/office/drawing/2014/main" id="{36DF1E64-B768-4B49-B667-CB995704AF7D}"/>
              </a:ext>
            </a:extLst>
          </p:cNvPr>
          <p:cNvSpPr/>
          <p:nvPr/>
        </p:nvSpPr>
        <p:spPr>
          <a:xfrm>
            <a:off x="7858408" y="369559"/>
            <a:ext cx="4158283" cy="1441221"/>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If your individual income is less than $88,000 or if your couple’s income is more than $176,000, your premium will be higher.</a:t>
            </a:r>
          </a:p>
        </p:txBody>
      </p:sp>
      <p:pic>
        <p:nvPicPr>
          <p:cNvPr id="7" name="Picture 6">
            <a:extLst>
              <a:ext uri="{FF2B5EF4-FFF2-40B4-BE49-F238E27FC236}">
                <a16:creationId xmlns:a16="http://schemas.microsoft.com/office/drawing/2014/main" id="{4C986FC3-BCBE-4216-9D35-8B880F168A8A}"/>
              </a:ext>
            </a:extLst>
          </p:cNvPr>
          <p:cNvPicPr>
            <a:picLocks noChangeAspect="1"/>
          </p:cNvPicPr>
          <p:nvPr/>
        </p:nvPicPr>
        <p:blipFill>
          <a:blip r:embed="rId4"/>
          <a:stretch>
            <a:fillRect/>
          </a:stretch>
        </p:blipFill>
        <p:spPr>
          <a:xfrm>
            <a:off x="7650178" y="3510481"/>
            <a:ext cx="1185381" cy="904026"/>
          </a:xfrm>
          <a:prstGeom prst="rect">
            <a:avLst/>
          </a:prstGeom>
        </p:spPr>
      </p:pic>
    </p:spTree>
    <p:extLst>
      <p:ext uri="{BB962C8B-B14F-4D97-AF65-F5344CB8AC3E}">
        <p14:creationId xmlns:p14="http://schemas.microsoft.com/office/powerpoint/2010/main" val="122611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3E0714-47D7-406D-9D88-1CB34DB1828A}"/>
              </a:ext>
            </a:extLst>
          </p:cNvPr>
          <p:cNvSpPr txBox="1"/>
          <p:nvPr/>
        </p:nvSpPr>
        <p:spPr>
          <a:xfrm>
            <a:off x="1662323" y="467017"/>
            <a:ext cx="7261293" cy="1354217"/>
          </a:xfrm>
          <a:prstGeom prst="rect">
            <a:avLst/>
          </a:prstGeom>
          <a:noFill/>
        </p:spPr>
        <p:txBody>
          <a:bodyPr wrap="square" rtlCol="0">
            <a:sp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Medicare</a:t>
            </a:r>
          </a:p>
          <a:p>
            <a:pPr algn="ctr"/>
            <a:r>
              <a:rPr lang="en-US" sz="3200" b="1" dirty="0">
                <a:latin typeface="Tahoma" panose="020B0604030504040204" pitchFamily="34" charset="0"/>
                <a:ea typeface="Tahoma" panose="020B0604030504040204" pitchFamily="34" charset="0"/>
                <a:cs typeface="Tahoma" panose="020B0604030504040204" pitchFamily="34" charset="0"/>
              </a:rPr>
              <a:t>Preventive &amp; Screening Services</a:t>
            </a:r>
          </a:p>
          <a:p>
            <a:endParaRPr lang="en-US" dirty="0"/>
          </a:p>
        </p:txBody>
      </p:sp>
      <p:sp>
        <p:nvSpPr>
          <p:cNvPr id="4" name="TextBox 3">
            <a:extLst>
              <a:ext uri="{FF2B5EF4-FFF2-40B4-BE49-F238E27FC236}">
                <a16:creationId xmlns:a16="http://schemas.microsoft.com/office/drawing/2014/main" id="{5B08DB72-3688-46BF-9254-F0BB008F200F}"/>
              </a:ext>
            </a:extLst>
          </p:cNvPr>
          <p:cNvSpPr txBox="1"/>
          <p:nvPr/>
        </p:nvSpPr>
        <p:spPr>
          <a:xfrm>
            <a:off x="1912852" y="1821234"/>
            <a:ext cx="7828677" cy="3770263"/>
          </a:xfrm>
          <a:prstGeom prst="rect">
            <a:avLst/>
          </a:prstGeom>
          <a:noFill/>
        </p:spPr>
        <p:txBody>
          <a:bodyPr wrap="square" rtlCol="0">
            <a:spAutoFit/>
          </a:bodyPr>
          <a:lstStyle/>
          <a:p>
            <a:r>
              <a:rPr lang="en-US" sz="1900" dirty="0">
                <a:latin typeface="Tahoma" panose="020B0604030504040204" pitchFamily="34" charset="0"/>
                <a:ea typeface="Tahoma" panose="020B0604030504040204" pitchFamily="34" charset="0"/>
                <a:cs typeface="Tahoma" panose="020B0604030504040204" pitchFamily="34" charset="0"/>
              </a:rPr>
              <a:t>Some of the services covered are:</a:t>
            </a:r>
          </a:p>
          <a:p>
            <a:pPr marL="285750" indent="-285750">
              <a:buFont typeface="Wingdings" panose="05000000000000000000" pitchFamily="2" charset="2"/>
              <a:buChar char="q"/>
            </a:pPr>
            <a:r>
              <a:rPr lang="en-US" sz="1900" u="sng" dirty="0">
                <a:latin typeface="Tahoma" panose="020B0604030504040204" pitchFamily="34" charset="0"/>
                <a:ea typeface="Tahoma" panose="020B0604030504040204" pitchFamily="34" charset="0"/>
                <a:cs typeface="Tahoma" panose="020B0604030504040204" pitchFamily="34" charset="0"/>
                <a:hlinkClick r:id="rId2" tooltip="Diabetes screenings">
                  <a:extLst>
                    <a:ext uri="{A12FA001-AC4F-418D-AE19-62706E023703}">
                      <ahyp:hlinkClr xmlns:ahyp="http://schemas.microsoft.com/office/drawing/2018/hyperlinkcolor" val="tx"/>
                    </a:ext>
                  </a:extLst>
                </a:hlinkClick>
              </a:rPr>
              <a:t>Diabetes screenings</a:t>
            </a:r>
            <a:endParaRPr lang="en-US" sz="19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q"/>
            </a:pPr>
            <a:r>
              <a:rPr lang="en-US" sz="1900" u="sng" dirty="0">
                <a:latin typeface="Tahoma" panose="020B0604030504040204" pitchFamily="34" charset="0"/>
                <a:ea typeface="Tahoma" panose="020B0604030504040204" pitchFamily="34" charset="0"/>
                <a:cs typeface="Tahoma" panose="020B0604030504040204" pitchFamily="34" charset="0"/>
                <a:hlinkClick r:id="rId3" tooltip="Flu shots">
                  <a:extLst>
                    <a:ext uri="{A12FA001-AC4F-418D-AE19-62706E023703}">
                      <ahyp:hlinkClr xmlns:ahyp="http://schemas.microsoft.com/office/drawing/2018/hyperlinkcolor" val="tx"/>
                    </a:ext>
                  </a:extLst>
                </a:hlinkClick>
              </a:rPr>
              <a:t>Flu shots</a:t>
            </a:r>
            <a:endParaRPr lang="en-US" sz="19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q"/>
            </a:pPr>
            <a:r>
              <a:rPr lang="en-US" sz="1900" u="sng" dirty="0">
                <a:latin typeface="Tahoma" panose="020B0604030504040204" pitchFamily="34" charset="0"/>
                <a:ea typeface="Tahoma" panose="020B0604030504040204" pitchFamily="34" charset="0"/>
                <a:cs typeface="Tahoma" panose="020B0604030504040204" pitchFamily="34" charset="0"/>
                <a:hlinkClick r:id="rId4" tooltip="Glaucoma tests">
                  <a:extLst>
                    <a:ext uri="{A12FA001-AC4F-418D-AE19-62706E023703}">
                      <ahyp:hlinkClr xmlns:ahyp="http://schemas.microsoft.com/office/drawing/2018/hyperlinkcolor" val="tx"/>
                    </a:ext>
                  </a:extLst>
                </a:hlinkClick>
              </a:rPr>
              <a:t>Glaucoma tests</a:t>
            </a:r>
            <a:endParaRPr lang="en-US" sz="19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q"/>
            </a:pPr>
            <a:r>
              <a:rPr lang="en-US" sz="1900" u="sng" dirty="0">
                <a:latin typeface="Tahoma" panose="020B0604030504040204" pitchFamily="34" charset="0"/>
                <a:ea typeface="Tahoma" panose="020B0604030504040204" pitchFamily="34" charset="0"/>
                <a:cs typeface="Tahoma" panose="020B0604030504040204" pitchFamily="34" charset="0"/>
                <a:hlinkClick r:id="rId5" tooltip="Lung cancer screenings">
                  <a:extLst>
                    <a:ext uri="{A12FA001-AC4F-418D-AE19-62706E023703}">
                      <ahyp:hlinkClr xmlns:ahyp="http://schemas.microsoft.com/office/drawing/2018/hyperlinkcolor" val="tx"/>
                    </a:ext>
                  </a:extLst>
                </a:hlinkClick>
              </a:rPr>
              <a:t>Lung cancer screening</a:t>
            </a:r>
            <a:endParaRPr lang="en-US" sz="19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q"/>
            </a:pPr>
            <a:r>
              <a:rPr lang="en-US" sz="1900" u="sng" dirty="0">
                <a:latin typeface="Tahoma" panose="020B0604030504040204" pitchFamily="34" charset="0"/>
                <a:ea typeface="Tahoma" panose="020B0604030504040204" pitchFamily="34" charset="0"/>
                <a:cs typeface="Tahoma" panose="020B0604030504040204" pitchFamily="34" charset="0"/>
                <a:hlinkClick r:id="rId6" tooltip="Mammograms">
                  <a:extLst>
                    <a:ext uri="{A12FA001-AC4F-418D-AE19-62706E023703}">
                      <ahyp:hlinkClr xmlns:ahyp="http://schemas.microsoft.com/office/drawing/2018/hyperlinkcolor" val="tx"/>
                    </a:ext>
                  </a:extLst>
                </a:hlinkClick>
              </a:rPr>
              <a:t>Mammograms (screening)</a:t>
            </a:r>
            <a:endParaRPr lang="en-US" sz="19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q"/>
            </a:pPr>
            <a:r>
              <a:rPr lang="en-US" sz="1900" u="sng" dirty="0">
                <a:latin typeface="Tahoma" panose="020B0604030504040204" pitchFamily="34" charset="0"/>
                <a:ea typeface="Tahoma" panose="020B0604030504040204" pitchFamily="34" charset="0"/>
                <a:cs typeface="Tahoma" panose="020B0604030504040204" pitchFamily="34" charset="0"/>
                <a:hlinkClick r:id="rId7" tooltip="Coronavirus disease 2019 (COVID-19) vaccine">
                  <a:extLst>
                    <a:ext uri="{A12FA001-AC4F-418D-AE19-62706E023703}">
                      <ahyp:hlinkClr xmlns:ahyp="http://schemas.microsoft.com/office/drawing/2018/hyperlinkcolor" val="tx"/>
                    </a:ext>
                  </a:extLst>
                </a:hlinkClick>
              </a:rPr>
              <a:t>COVID-19 vaccines</a:t>
            </a:r>
            <a:endParaRPr lang="en-US" sz="19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q"/>
            </a:pPr>
            <a:r>
              <a:rPr lang="en-US" sz="1900" u="sng" dirty="0">
                <a:latin typeface="Tahoma" panose="020B0604030504040204" pitchFamily="34" charset="0"/>
                <a:ea typeface="Tahoma" panose="020B0604030504040204" pitchFamily="34" charset="0"/>
                <a:cs typeface="Tahoma" panose="020B0604030504040204" pitchFamily="34" charset="0"/>
                <a:hlinkClick r:id="rId8" tooltip="Yearly &quot;Wellness&quot; visits">
                  <a:extLst>
                    <a:ext uri="{A12FA001-AC4F-418D-AE19-62706E023703}">
                      <ahyp:hlinkClr xmlns:ahyp="http://schemas.microsoft.com/office/drawing/2018/hyperlinkcolor" val="tx"/>
                    </a:ext>
                  </a:extLst>
                </a:hlinkClick>
              </a:rPr>
              <a:t>Yearly "Wellness" visit</a:t>
            </a:r>
            <a:endParaRPr lang="en-US" sz="1900" dirty="0">
              <a:latin typeface="Tahoma" panose="020B0604030504040204" pitchFamily="34" charset="0"/>
              <a:ea typeface="Tahoma" panose="020B0604030504040204" pitchFamily="34" charset="0"/>
              <a:cs typeface="Tahoma" panose="020B0604030504040204" pitchFamily="34" charset="0"/>
            </a:endParaRPr>
          </a:p>
          <a:p>
            <a:pPr algn="ctr"/>
            <a:endParaRPr lang="en-US" sz="1100" dirty="0">
              <a:latin typeface="Tahoma" panose="020B0604030504040204" pitchFamily="34" charset="0"/>
              <a:ea typeface="Tahoma" panose="020B0604030504040204" pitchFamily="34" charset="0"/>
              <a:cs typeface="Tahoma" panose="020B0604030504040204" pitchFamily="34" charset="0"/>
            </a:endParaRPr>
          </a:p>
          <a:p>
            <a:pPr algn="ctr"/>
            <a:r>
              <a:rPr lang="en-US" sz="1900" dirty="0">
                <a:latin typeface="Tahoma" panose="020B0604030504040204" pitchFamily="34" charset="0"/>
                <a:ea typeface="Tahoma" panose="020B0604030504040204" pitchFamily="34" charset="0"/>
                <a:cs typeface="Tahoma" panose="020B0604030504040204" pitchFamily="34" charset="0"/>
              </a:rPr>
              <a:t>And </a:t>
            </a:r>
            <a:r>
              <a:rPr lang="en-US" sz="1900" dirty="0">
                <a:latin typeface="Tahoma" panose="020B0604030504040204" pitchFamily="34" charset="0"/>
                <a:ea typeface="Tahoma" panose="020B0604030504040204" pitchFamily="34" charset="0"/>
                <a:cs typeface="Tahoma" panose="020B0604030504040204" pitchFamily="34" charset="0"/>
                <a:hlinkClick r:id="rId9">
                  <a:extLst>
                    <a:ext uri="{A12FA001-AC4F-418D-AE19-62706E023703}">
                      <ahyp:hlinkClr xmlns:ahyp="http://schemas.microsoft.com/office/drawing/2018/hyperlinkcolor" val="tx"/>
                    </a:ext>
                  </a:extLst>
                </a:hlinkClick>
              </a:rPr>
              <a:t>More</a:t>
            </a:r>
            <a:r>
              <a:rPr lang="en-US" sz="1900" dirty="0">
                <a:latin typeface="Tahoma" panose="020B0604030504040204" pitchFamily="34" charset="0"/>
                <a:ea typeface="Tahoma" panose="020B0604030504040204" pitchFamily="34" charset="0"/>
                <a:cs typeface="Tahoma" panose="020B0604030504040204" pitchFamily="34" charset="0"/>
              </a:rPr>
              <a:t>!</a:t>
            </a:r>
          </a:p>
          <a:p>
            <a:pPr algn="ctr"/>
            <a:endParaRPr lang="en-US" sz="1900" dirty="0">
              <a:latin typeface="Tahoma" panose="020B0604030504040204" pitchFamily="34" charset="0"/>
              <a:ea typeface="Tahoma" panose="020B0604030504040204" pitchFamily="34" charset="0"/>
              <a:cs typeface="Tahoma" panose="020B0604030504040204" pitchFamily="34" charset="0"/>
            </a:endParaRPr>
          </a:p>
          <a:p>
            <a:pPr algn="ctr"/>
            <a:endParaRPr lang="en-US" sz="1900" dirty="0">
              <a:latin typeface="Tahoma" panose="020B0604030504040204" pitchFamily="34" charset="0"/>
              <a:ea typeface="Tahoma" panose="020B0604030504040204" pitchFamily="34" charset="0"/>
              <a:cs typeface="Tahoma" panose="020B0604030504040204" pitchFamily="34" charset="0"/>
            </a:endParaRPr>
          </a:p>
          <a:p>
            <a:pPr algn="ctr"/>
            <a:r>
              <a:rPr lang="en-US" sz="1900" dirty="0">
                <a:latin typeface="Tahoma" panose="020B0604030504040204" pitchFamily="34" charset="0"/>
                <a:ea typeface="Tahoma" panose="020B0604030504040204" pitchFamily="34" charset="0"/>
                <a:cs typeface="Tahoma" panose="020B0604030504040204" pitchFamily="34" charset="0"/>
              </a:rPr>
              <a:t>Visit </a:t>
            </a:r>
            <a:r>
              <a:rPr lang="en-US" sz="1900" dirty="0">
                <a:latin typeface="Tahoma" panose="020B0604030504040204" pitchFamily="34" charset="0"/>
                <a:ea typeface="Tahoma" panose="020B0604030504040204" pitchFamily="34" charset="0"/>
                <a:cs typeface="Tahoma" panose="020B0604030504040204" pitchFamily="34" charset="0"/>
                <a:hlinkClick r:id="rId10">
                  <a:extLst>
                    <a:ext uri="{A12FA001-AC4F-418D-AE19-62706E023703}">
                      <ahyp:hlinkClr xmlns:ahyp="http://schemas.microsoft.com/office/drawing/2018/hyperlinkcolor" val="tx"/>
                    </a:ext>
                  </a:extLst>
                </a:hlinkClick>
              </a:rPr>
              <a:t>www.medicare.gov/coverage/preventive-screening-services</a:t>
            </a:r>
            <a:r>
              <a:rPr lang="en-US" sz="1900" dirty="0">
                <a:latin typeface="Tahoma" panose="020B0604030504040204" pitchFamily="34" charset="0"/>
                <a:ea typeface="Tahoma" panose="020B0604030504040204" pitchFamily="34" charset="0"/>
                <a:cs typeface="Tahoma" panose="020B0604030504040204" pitchFamily="34" charset="0"/>
              </a:rPr>
              <a:t>  </a:t>
            </a:r>
          </a:p>
        </p:txBody>
      </p:sp>
      <p:pic>
        <p:nvPicPr>
          <p:cNvPr id="5" name="Picture 14" descr="What is Medicare Part B? - Cardinal Guide">
            <a:extLst>
              <a:ext uri="{FF2B5EF4-FFF2-40B4-BE49-F238E27FC236}">
                <a16:creationId xmlns:a16="http://schemas.microsoft.com/office/drawing/2014/main" id="{8BF38C7C-DF42-450D-8712-F9AAF3C739A7}"/>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7619" y="208347"/>
            <a:ext cx="1093581" cy="10772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2" descr="List free icon - interface, list, communications, tick, tasks, checking |  Support icon, Free icons, Icon">
            <a:extLst>
              <a:ext uri="{FF2B5EF4-FFF2-40B4-BE49-F238E27FC236}">
                <a16:creationId xmlns:a16="http://schemas.microsoft.com/office/drawing/2014/main" id="{B919DCD0-AC4D-47B5-BCC3-E3656846876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899182" y="5370775"/>
            <a:ext cx="1176307" cy="1176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46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51C56-47C0-4A4D-9001-4E3A74191116}"/>
              </a:ext>
            </a:extLst>
          </p:cNvPr>
          <p:cNvSpPr>
            <a:spLocks noGrp="1"/>
          </p:cNvSpPr>
          <p:nvPr>
            <p:ph type="title" idx="4294967295"/>
          </p:nvPr>
        </p:nvSpPr>
        <p:spPr>
          <a:xfrm>
            <a:off x="0" y="133714"/>
            <a:ext cx="8649325" cy="705736"/>
          </a:xfrm>
        </p:spPr>
        <p:txBody>
          <a:bodyPr>
            <a:noAutofit/>
          </a:bodyPr>
          <a:lstStyle/>
          <a:p>
            <a:pPr algn="ctr"/>
            <a:r>
              <a:rPr lang="en-US" altLang="en-US" sz="3200" b="1" dirty="0">
                <a:solidFill>
                  <a:schemeClr val="tx1"/>
                </a:solidFill>
                <a:latin typeface="Tahoma" panose="020B0604030504040204" pitchFamily="34" charset="0"/>
                <a:ea typeface="Tahoma" panose="020B0604030504040204" pitchFamily="34" charset="0"/>
                <a:cs typeface="Tahoma" panose="020B0604030504040204" pitchFamily="34" charset="0"/>
              </a:rPr>
              <a:t>Part B for Higher Income Enrollees  2022</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Group 3">
            <a:extLst>
              <a:ext uri="{FF2B5EF4-FFF2-40B4-BE49-F238E27FC236}">
                <a16:creationId xmlns:a16="http://schemas.microsoft.com/office/drawing/2014/main" id="{366E7102-DF9A-452F-8C71-E56CB4136982}"/>
              </a:ext>
            </a:extLst>
          </p:cNvPr>
          <p:cNvGraphicFramePr>
            <a:graphicFrameLocks/>
          </p:cNvGraphicFramePr>
          <p:nvPr>
            <p:extLst/>
          </p:nvPr>
        </p:nvGraphicFramePr>
        <p:xfrm>
          <a:off x="1" y="839450"/>
          <a:ext cx="12192000" cy="6026042"/>
        </p:xfrm>
        <a:graphic>
          <a:graphicData uri="http://schemas.openxmlformats.org/drawingml/2006/table">
            <a:tbl>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gridCol w="4064000">
                  <a:extLst>
                    <a:ext uri="{9D8B030D-6E8A-4147-A177-3AD203B41FA5}">
                      <a16:colId xmlns:a16="http://schemas.microsoft.com/office/drawing/2014/main" val="20002"/>
                    </a:ext>
                  </a:extLst>
                </a:gridCol>
              </a:tblGrid>
              <a:tr h="110792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cap="none" normalizeH="0" baseline="0" dirty="0">
                          <a:ln>
                            <a:noFill/>
                          </a:ln>
                          <a:solidFill>
                            <a:schemeClr val="tx1"/>
                          </a:solidFill>
                          <a:effectLst/>
                          <a:latin typeface="+mj-lt"/>
                          <a:ea typeface="ＭＳ Ｐゴシック"/>
                          <a:cs typeface="ＭＳ Ｐゴシック"/>
                        </a:rPr>
                        <a:t>Income bracket (single)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cap="none" normalizeH="0" baseline="0" dirty="0">
                          <a:ln>
                            <a:noFill/>
                          </a:ln>
                          <a:solidFill>
                            <a:schemeClr val="tx1"/>
                          </a:solidFill>
                          <a:effectLst/>
                          <a:latin typeface="+mj-lt"/>
                          <a:ea typeface="ＭＳ Ｐゴシック"/>
                          <a:cs typeface="ＭＳ Ｐゴシック"/>
                        </a:rPr>
                        <a:t>Income bracket (file jointly)</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i="0" u="none" strike="noStrike" cap="none" normalizeH="0" baseline="0" dirty="0">
                          <a:ln>
                            <a:noFill/>
                          </a:ln>
                          <a:solidFill>
                            <a:schemeClr val="tx1"/>
                          </a:solidFill>
                          <a:effectLst/>
                          <a:latin typeface="+mj-lt"/>
                          <a:ea typeface="ＭＳ Ｐゴシック"/>
                          <a:cs typeface="ＭＳ Ｐゴシック"/>
                        </a:rPr>
                        <a:t>Income Related Monthly Adjustment Amount (IRMAA)</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10000"/>
                  </a:ext>
                </a:extLst>
              </a:tr>
              <a:tr h="470039">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200" b="1" i="0" u="none" strike="noStrike" cap="none" normalizeH="0" baseline="0" dirty="0">
                          <a:ln>
                            <a:noFill/>
                          </a:ln>
                          <a:solidFill>
                            <a:schemeClr val="tx1"/>
                          </a:solidFill>
                          <a:effectLst/>
                          <a:latin typeface="Arial" charset="0"/>
                          <a:ea typeface="ＭＳ Ｐゴシック"/>
                          <a:cs typeface="Arial" charset="0"/>
                        </a:rPr>
                        <a:t>≤</a:t>
                      </a:r>
                      <a:r>
                        <a:rPr kumimoji="0" lang="en-US" sz="2200" b="1" i="0" u="none" strike="noStrike" cap="none" normalizeH="0" baseline="0" dirty="0">
                          <a:ln>
                            <a:noFill/>
                          </a:ln>
                          <a:solidFill>
                            <a:schemeClr val="tx1"/>
                          </a:solidFill>
                          <a:effectLst/>
                          <a:latin typeface="Arial" charset="0"/>
                          <a:ea typeface="ＭＳ Ｐゴシック"/>
                          <a:cs typeface="ＭＳ Ｐゴシック"/>
                        </a:rPr>
                        <a:t>$91,000</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200" b="1" i="0" u="none" strike="noStrike" cap="none" normalizeH="0" baseline="0" dirty="0">
                          <a:ln>
                            <a:noFill/>
                          </a:ln>
                          <a:solidFill>
                            <a:schemeClr val="tx1"/>
                          </a:solidFill>
                          <a:effectLst/>
                          <a:latin typeface="Arial" charset="0"/>
                          <a:ea typeface="ＭＳ Ｐゴシック"/>
                          <a:cs typeface="Arial" charset="0"/>
                        </a:rPr>
                        <a:t>≤</a:t>
                      </a:r>
                      <a:r>
                        <a:rPr kumimoji="0" lang="en-US" sz="2200" b="1" i="0" u="none" strike="noStrike" cap="none" normalizeH="0" baseline="0" dirty="0">
                          <a:ln>
                            <a:noFill/>
                          </a:ln>
                          <a:solidFill>
                            <a:schemeClr val="tx1"/>
                          </a:solidFill>
                          <a:effectLst/>
                          <a:latin typeface="Arial" charset="0"/>
                          <a:ea typeface="ＭＳ Ｐゴシック"/>
                          <a:cs typeface="ＭＳ Ｐゴシック"/>
                        </a:rPr>
                        <a:t>$182,000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200" b="1" i="0" u="none" strike="noStrike" cap="none" normalizeH="0" baseline="0" dirty="0">
                          <a:ln>
                            <a:noFill/>
                          </a:ln>
                          <a:solidFill>
                            <a:schemeClr val="tx1"/>
                          </a:solidFill>
                          <a:effectLst/>
                          <a:latin typeface="Arial" charset="0"/>
                          <a:ea typeface="ＭＳ Ｐゴシック"/>
                          <a:cs typeface="ＭＳ Ｐゴシック"/>
                        </a:rPr>
                        <a:t>n/a ($170.10)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1"/>
                  </a:ext>
                </a:extLst>
              </a:tr>
              <a:tr h="839341">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200" b="1" i="0" u="none" strike="noStrike" cap="none" normalizeH="0" baseline="0" dirty="0">
                          <a:ln>
                            <a:noFill/>
                          </a:ln>
                          <a:solidFill>
                            <a:schemeClr val="tx1"/>
                          </a:solidFill>
                          <a:effectLst/>
                          <a:latin typeface="Arial" charset="0"/>
                          <a:ea typeface="ＭＳ Ｐゴシック"/>
                          <a:cs typeface="Arial" charset="0"/>
                        </a:rPr>
                        <a:t>&gt;$91,000 and ≤$114,000</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200" b="1" i="0" u="none" strike="noStrike" cap="none" normalizeH="0" baseline="0" dirty="0">
                          <a:ln>
                            <a:noFill/>
                          </a:ln>
                          <a:solidFill>
                            <a:schemeClr val="tx1"/>
                          </a:solidFill>
                          <a:effectLst/>
                          <a:latin typeface="Arial" charset="0"/>
                          <a:ea typeface="ＭＳ Ｐゴシック"/>
                          <a:cs typeface="Arial" charset="0"/>
                        </a:rPr>
                        <a:t>&gt;$182,000 and ≤$228,000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200" b="1" i="0" u="none" strike="noStrike" cap="none" normalizeH="0" baseline="0" dirty="0">
                          <a:ln>
                            <a:noFill/>
                          </a:ln>
                          <a:solidFill>
                            <a:schemeClr val="tx1"/>
                          </a:solidFill>
                          <a:effectLst/>
                          <a:latin typeface="Arial" charset="0"/>
                          <a:ea typeface="ＭＳ Ｐゴシック"/>
                          <a:cs typeface="ＭＳ Ｐゴシック"/>
                        </a:rPr>
                        <a:t>$238.10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2"/>
                  </a:ext>
                </a:extLst>
              </a:tr>
              <a:tr h="839341">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200" b="1" i="0" u="none" strike="noStrike" cap="none" normalizeH="0" baseline="0" dirty="0">
                          <a:ln>
                            <a:noFill/>
                          </a:ln>
                          <a:solidFill>
                            <a:schemeClr val="tx1"/>
                          </a:solidFill>
                          <a:effectLst/>
                          <a:latin typeface="Arial" charset="0"/>
                          <a:ea typeface="ＭＳ Ｐゴシック"/>
                          <a:cs typeface="Arial" charset="0"/>
                        </a:rPr>
                        <a:t>&gt;$114,000 and ≤$142,000</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200" b="1" i="0" u="none" strike="noStrike" cap="none" normalizeH="0" baseline="0" dirty="0">
                          <a:ln>
                            <a:noFill/>
                          </a:ln>
                          <a:solidFill>
                            <a:schemeClr val="tx1"/>
                          </a:solidFill>
                          <a:effectLst/>
                          <a:latin typeface="Arial" charset="0"/>
                          <a:ea typeface="ＭＳ Ｐゴシック"/>
                          <a:cs typeface="Arial" charset="0"/>
                        </a:rPr>
                        <a:t>&gt;$228,000 and ≤$284,000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200" b="1" i="0" u="none" strike="noStrike" cap="none" normalizeH="0" baseline="0" dirty="0">
                          <a:ln>
                            <a:noFill/>
                          </a:ln>
                          <a:solidFill>
                            <a:schemeClr val="tx1"/>
                          </a:solidFill>
                          <a:effectLst/>
                          <a:latin typeface="Arial" charset="0"/>
                          <a:ea typeface="ＭＳ Ｐゴシック"/>
                          <a:cs typeface="ＭＳ Ｐゴシック"/>
                        </a:rPr>
                        <a:t>$340.20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3"/>
                  </a:ext>
                </a:extLst>
              </a:tr>
              <a:tr h="839341">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200" b="1" i="0" u="none" strike="noStrike" cap="none" normalizeH="0" baseline="0" dirty="0">
                          <a:ln>
                            <a:noFill/>
                          </a:ln>
                          <a:solidFill>
                            <a:schemeClr val="tx1"/>
                          </a:solidFill>
                          <a:effectLst/>
                          <a:latin typeface="Arial" charset="0"/>
                          <a:ea typeface="ＭＳ Ｐゴシック"/>
                          <a:cs typeface="Arial" charset="0"/>
                        </a:rPr>
                        <a:t>&gt;$142,000 and ≤$170,000</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200" b="1" i="0" u="none" strike="noStrike" cap="none" normalizeH="0" baseline="0" dirty="0">
                          <a:ln>
                            <a:noFill/>
                          </a:ln>
                          <a:solidFill>
                            <a:schemeClr val="tx1"/>
                          </a:solidFill>
                          <a:effectLst/>
                          <a:latin typeface="Arial" charset="0"/>
                          <a:ea typeface="ＭＳ Ｐゴシック"/>
                          <a:cs typeface="Arial" charset="0"/>
                        </a:rPr>
                        <a:t>&gt;$284,000 and ≤$340,000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200" b="1" i="0" u="none" strike="noStrike" cap="none" normalizeH="0" baseline="0" dirty="0">
                          <a:ln>
                            <a:noFill/>
                          </a:ln>
                          <a:solidFill>
                            <a:schemeClr val="tx1"/>
                          </a:solidFill>
                          <a:effectLst/>
                          <a:latin typeface="Arial" charset="0"/>
                          <a:ea typeface="ＭＳ Ｐゴシック"/>
                          <a:cs typeface="ＭＳ Ｐゴシック"/>
                        </a:rPr>
                        <a:t>$442.30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4"/>
                  </a:ext>
                </a:extLst>
              </a:tr>
              <a:tr h="839341">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200" b="1" i="0" u="none" strike="noStrike" cap="none" normalizeH="0" baseline="0" dirty="0">
                          <a:ln>
                            <a:noFill/>
                          </a:ln>
                          <a:solidFill>
                            <a:schemeClr val="tx1"/>
                          </a:solidFill>
                          <a:effectLst/>
                          <a:latin typeface="Arial" charset="0"/>
                          <a:ea typeface="ＭＳ Ｐゴシック"/>
                          <a:cs typeface="Arial" charset="0"/>
                        </a:rPr>
                        <a:t>&gt;$170,000 and ≤$500,000</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200" b="1" i="0" u="none" strike="noStrike" cap="none" normalizeH="0" baseline="0" dirty="0">
                          <a:ln>
                            <a:noFill/>
                          </a:ln>
                          <a:solidFill>
                            <a:schemeClr val="tx1"/>
                          </a:solidFill>
                          <a:effectLst/>
                          <a:latin typeface="Arial" charset="0"/>
                          <a:ea typeface="ＭＳ Ｐゴシック"/>
                          <a:cs typeface="Arial" charset="0"/>
                        </a:rPr>
                        <a:t>&gt;$340,000 and ≤$750,000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200" b="1" i="0" u="none" strike="noStrike" cap="none" normalizeH="0" baseline="0" dirty="0">
                          <a:ln>
                            <a:noFill/>
                          </a:ln>
                          <a:solidFill>
                            <a:schemeClr val="tx1"/>
                          </a:solidFill>
                          <a:effectLst/>
                          <a:latin typeface="Arial" charset="0"/>
                          <a:ea typeface="ＭＳ Ｐゴシック"/>
                          <a:cs typeface="ＭＳ Ｐゴシック"/>
                        </a:rPr>
                        <a:t>$544.30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5"/>
                  </a:ext>
                </a:extLst>
              </a:tr>
              <a:tr h="1090714">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defRPr/>
                      </a:pPr>
                      <a:r>
                        <a:rPr kumimoji="0" lang="en-US" sz="2200" b="1" i="0" u="none" strike="noStrike" cap="none" normalizeH="0" baseline="0" dirty="0">
                          <a:ln>
                            <a:noFill/>
                          </a:ln>
                          <a:solidFill>
                            <a:schemeClr val="tx1"/>
                          </a:solidFill>
                          <a:effectLst/>
                          <a:latin typeface="Arial" charset="0"/>
                          <a:ea typeface="ＭＳ Ｐゴシック"/>
                          <a:cs typeface="Arial" charset="0"/>
                        </a:rPr>
                        <a:t>&gt;$500,000</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defRPr/>
                      </a:pPr>
                      <a:r>
                        <a:rPr kumimoji="0" lang="en-US" sz="2200" b="1" i="0" u="none" strike="noStrike" cap="none" normalizeH="0" baseline="0" dirty="0">
                          <a:ln>
                            <a:noFill/>
                          </a:ln>
                          <a:solidFill>
                            <a:schemeClr val="tx1"/>
                          </a:solidFill>
                          <a:effectLst/>
                          <a:latin typeface="Arial" charset="0"/>
                          <a:ea typeface="ＭＳ Ｐゴシック"/>
                          <a:cs typeface="Arial" charset="0"/>
                        </a:rPr>
                        <a:t>&gt;$750,00</a:t>
                      </a:r>
                      <a:endParaRPr kumimoji="0" lang="en-US" sz="2200" b="1" i="0" u="none" strike="noStrike" cap="none" normalizeH="0" baseline="0" dirty="0">
                        <a:ln>
                          <a:noFill/>
                        </a:ln>
                        <a:solidFill>
                          <a:schemeClr val="tx1"/>
                        </a:solidFill>
                        <a:effectLst/>
                        <a:latin typeface="Arial" charset="0"/>
                        <a:ea typeface="ＭＳ Ｐゴシック"/>
                        <a:cs typeface="ＭＳ Ｐゴシック"/>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200" b="1" i="0" u="none" strike="noStrike" cap="none" normalizeH="0" baseline="0" dirty="0">
                          <a:ln>
                            <a:noFill/>
                          </a:ln>
                          <a:solidFill>
                            <a:schemeClr val="tx1"/>
                          </a:solidFill>
                          <a:effectLst/>
                          <a:latin typeface="Arial" charset="0"/>
                          <a:ea typeface="ＭＳ Ｐゴシック"/>
                          <a:cs typeface="ＭＳ Ｐゴシック"/>
                        </a:rPr>
                        <a:t>$578.30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200044413"/>
                  </a:ext>
                </a:extLst>
              </a:tr>
            </a:tbl>
          </a:graphicData>
        </a:graphic>
      </p:graphicFrame>
    </p:spTree>
    <p:extLst>
      <p:ext uri="{BB962C8B-B14F-4D97-AF65-F5344CB8AC3E}">
        <p14:creationId xmlns:p14="http://schemas.microsoft.com/office/powerpoint/2010/main" val="288728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sign&#10;&#10;Description automatically generated">
            <a:extLst>
              <a:ext uri="{FF2B5EF4-FFF2-40B4-BE49-F238E27FC236}">
                <a16:creationId xmlns:a16="http://schemas.microsoft.com/office/drawing/2014/main" id="{744A9F99-9C73-476B-8F18-1CCBB98965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038" y="174546"/>
            <a:ext cx="1640611" cy="1616062"/>
          </a:xfrm>
          <a:prstGeom prst="rect">
            <a:avLst/>
          </a:prstGeom>
        </p:spPr>
      </p:pic>
      <p:sp>
        <p:nvSpPr>
          <p:cNvPr id="12" name="TextBox 11">
            <a:extLst>
              <a:ext uri="{FF2B5EF4-FFF2-40B4-BE49-F238E27FC236}">
                <a16:creationId xmlns:a16="http://schemas.microsoft.com/office/drawing/2014/main" id="{3B2249D4-B42E-4AF9-BC81-23BC32D69086}"/>
              </a:ext>
            </a:extLst>
          </p:cNvPr>
          <p:cNvSpPr txBox="1"/>
          <p:nvPr/>
        </p:nvSpPr>
        <p:spPr>
          <a:xfrm>
            <a:off x="1399019" y="360666"/>
            <a:ext cx="8060461" cy="1323439"/>
          </a:xfrm>
          <a:prstGeom prst="rect">
            <a:avLst/>
          </a:prstGeom>
          <a:noFill/>
        </p:spPr>
        <p:txBody>
          <a:bodyPr wrap="square" rtlCol="0">
            <a:spAutoFit/>
          </a:bodyPr>
          <a:lstStyle/>
          <a:p>
            <a:pPr algn="ctr"/>
            <a:r>
              <a:rPr lang="en-US" sz="4000" b="1" dirty="0">
                <a:latin typeface="Tahoma" panose="020B0604030504040204" pitchFamily="34" charset="0"/>
                <a:ea typeface="Tahoma" panose="020B0604030504040204" pitchFamily="34" charset="0"/>
                <a:cs typeface="Tahoma" panose="020B0604030504040204" pitchFamily="34" charset="0"/>
              </a:rPr>
              <a:t>Part D Prescription Drug Coverage</a:t>
            </a:r>
          </a:p>
        </p:txBody>
      </p:sp>
      <p:sp>
        <p:nvSpPr>
          <p:cNvPr id="13" name="TextBox 12">
            <a:extLst>
              <a:ext uri="{FF2B5EF4-FFF2-40B4-BE49-F238E27FC236}">
                <a16:creationId xmlns:a16="http://schemas.microsoft.com/office/drawing/2014/main" id="{9B9F918C-DE3C-4FFA-9BDF-EA8297C4EF3A}"/>
              </a:ext>
            </a:extLst>
          </p:cNvPr>
          <p:cNvSpPr txBox="1"/>
          <p:nvPr/>
        </p:nvSpPr>
        <p:spPr>
          <a:xfrm>
            <a:off x="10227211" y="112542"/>
            <a:ext cx="1964789" cy="3108543"/>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Tw Cen MT Condensed" panose="020B0606020104020203" pitchFamily="34" charset="0"/>
              </a:rPr>
              <a:t>Re-evaluate your coverage every year!</a:t>
            </a:r>
          </a:p>
          <a:p>
            <a:pPr algn="ctr"/>
            <a:endParaRPr lang="en-US" sz="2800" b="1" dirty="0">
              <a:solidFill>
                <a:schemeClr val="bg1"/>
              </a:solidFill>
              <a:effectLst>
                <a:outerShdw blurRad="38100" dist="38100" dir="2700000" algn="tl">
                  <a:srgbClr val="000000">
                    <a:alpha val="43137"/>
                  </a:srgbClr>
                </a:outerShdw>
              </a:effectLst>
              <a:latin typeface="Tw Cen MT Condensed" panose="020B0606020104020203" pitchFamily="34" charset="0"/>
            </a:endParaRPr>
          </a:p>
          <a:p>
            <a:pPr algn="ctr"/>
            <a:r>
              <a:rPr lang="en-US" sz="2800" b="1" dirty="0">
                <a:solidFill>
                  <a:schemeClr val="bg1"/>
                </a:solidFill>
                <a:effectLst>
                  <a:outerShdw blurRad="38100" dist="38100" dir="2700000" algn="tl">
                    <a:srgbClr val="000000">
                      <a:alpha val="43137"/>
                    </a:srgbClr>
                  </a:outerShdw>
                </a:effectLst>
                <a:latin typeface="Tw Cen MT Condensed" panose="020B0606020104020203" pitchFamily="34" charset="0"/>
              </a:rPr>
              <a:t>All plans change January 1st</a:t>
            </a:r>
          </a:p>
        </p:txBody>
      </p:sp>
      <p:graphicFrame>
        <p:nvGraphicFramePr>
          <p:cNvPr id="6" name="Table 5">
            <a:extLst>
              <a:ext uri="{FF2B5EF4-FFF2-40B4-BE49-F238E27FC236}">
                <a16:creationId xmlns:a16="http://schemas.microsoft.com/office/drawing/2014/main" id="{97ADA09C-4B83-45E4-86FE-11E90896722C}"/>
              </a:ext>
            </a:extLst>
          </p:cNvPr>
          <p:cNvGraphicFramePr>
            <a:graphicFrameLocks noGrp="1"/>
          </p:cNvGraphicFramePr>
          <p:nvPr>
            <p:extLst>
              <p:ext uri="{D42A27DB-BD31-4B8C-83A1-F6EECF244321}">
                <p14:modId xmlns:p14="http://schemas.microsoft.com/office/powerpoint/2010/main" val="2699819756"/>
              </p:ext>
            </p:extLst>
          </p:nvPr>
        </p:nvGraphicFramePr>
        <p:xfrm>
          <a:off x="131039" y="1877296"/>
          <a:ext cx="10155602" cy="3519239"/>
        </p:xfrm>
        <a:graphic>
          <a:graphicData uri="http://schemas.openxmlformats.org/drawingml/2006/table">
            <a:tbl>
              <a:tblPr/>
              <a:tblGrid>
                <a:gridCol w="8391716">
                  <a:extLst>
                    <a:ext uri="{9D8B030D-6E8A-4147-A177-3AD203B41FA5}">
                      <a16:colId xmlns:a16="http://schemas.microsoft.com/office/drawing/2014/main" val="20000"/>
                    </a:ext>
                  </a:extLst>
                </a:gridCol>
                <a:gridCol w="1763886">
                  <a:extLst>
                    <a:ext uri="{9D8B030D-6E8A-4147-A177-3AD203B41FA5}">
                      <a16:colId xmlns:a16="http://schemas.microsoft.com/office/drawing/2014/main" val="20001"/>
                    </a:ext>
                  </a:extLst>
                </a:gridCol>
              </a:tblGrid>
              <a:tr h="8272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Number of plans available for 2022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15086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Lowest premium: </a:t>
                      </a:r>
                      <a:r>
                        <a:rPr lang="en-US" sz="2800" b="1" dirty="0">
                          <a:solidFill>
                            <a:schemeClr val="tx1"/>
                          </a:solidFill>
                          <a:latin typeface="Tahoma" panose="020B0604030504040204" pitchFamily="34" charset="0"/>
                          <a:ea typeface="Tahoma" panose="020B0604030504040204" pitchFamily="34" charset="0"/>
                          <a:cs typeface="Tahoma" panose="020B0604030504040204" pitchFamily="34" charset="0"/>
                        </a:rPr>
                        <a:t>SilverScript </a:t>
                      </a:r>
                      <a:r>
                        <a:rPr lang="en-US" sz="2800" b="1" dirty="0" err="1">
                          <a:solidFill>
                            <a:schemeClr val="tx1"/>
                          </a:solidFill>
                          <a:latin typeface="Tahoma" panose="020B0604030504040204" pitchFamily="34" charset="0"/>
                          <a:ea typeface="Tahoma" panose="020B0604030504040204" pitchFamily="34" charset="0"/>
                          <a:cs typeface="Tahoma" panose="020B0604030504040204" pitchFamily="34" charset="0"/>
                        </a:rPr>
                        <a:t>SmartRx</a:t>
                      </a:r>
                      <a:endParaRPr kumimoji="0" lang="en-US" sz="2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$7.50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1"/>
                  </a:ext>
                </a:extLst>
              </a:tr>
              <a:tr h="11833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Highest premium: </a:t>
                      </a:r>
                      <a:r>
                        <a:rPr lang="en-US" sz="2800" b="1" dirty="0">
                          <a:solidFill>
                            <a:schemeClr val="tx1"/>
                          </a:solidFill>
                          <a:latin typeface="Tahoma" panose="020B0604030504040204" pitchFamily="34" charset="0"/>
                          <a:ea typeface="Tahoma" panose="020B0604030504040204" pitchFamily="34" charset="0"/>
                          <a:cs typeface="Tahoma" panose="020B0604030504040204" pitchFamily="34" charset="0"/>
                        </a:rPr>
                        <a:t>Blue Shield Rx Enhanced </a:t>
                      </a:r>
                      <a:endParaRPr kumimoji="0" lang="en-US" sz="2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$160.20</a:t>
                      </a:r>
                      <a:endParaRPr kumimoji="0" lang="en-US" sz="2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4327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C9F19-9A07-4638-9161-4B66A456155A}"/>
              </a:ext>
            </a:extLst>
          </p:cNvPr>
          <p:cNvSpPr>
            <a:spLocks noGrp="1"/>
          </p:cNvSpPr>
          <p:nvPr>
            <p:ph type="title"/>
          </p:nvPr>
        </p:nvSpPr>
        <p:spPr>
          <a:xfrm>
            <a:off x="0" y="81624"/>
            <a:ext cx="10534650" cy="1067669"/>
          </a:xfrm>
        </p:spPr>
        <p:txBody>
          <a:bodyPr>
            <a:normAutofit/>
          </a:bodyPr>
          <a:lstStyle/>
          <a:p>
            <a:r>
              <a:rPr lang="en-US" altLang="en-US" b="1" dirty="0">
                <a:solidFill>
                  <a:schemeClr val="tx1"/>
                </a:solidFill>
                <a:latin typeface="Tahoma" panose="020B0604030504040204" pitchFamily="34" charset="0"/>
                <a:ea typeface="Tahoma" panose="020B0604030504040204" pitchFamily="34" charset="0"/>
                <a:cs typeface="Tahoma" panose="020B0604030504040204" pitchFamily="34" charset="0"/>
              </a:rPr>
              <a:t>Part D for Higher Income Enrollees – 2022</a:t>
            </a:r>
            <a:endParaRPr lang="en-US"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e 4">
            <a:extLst>
              <a:ext uri="{FF2B5EF4-FFF2-40B4-BE49-F238E27FC236}">
                <a16:creationId xmlns:a16="http://schemas.microsoft.com/office/drawing/2014/main" id="{DA4E65E9-60BD-4D2B-8E75-D59C0DF7FB19}"/>
              </a:ext>
            </a:extLst>
          </p:cNvPr>
          <p:cNvGraphicFramePr>
            <a:graphicFrameLocks noGrp="1"/>
          </p:cNvGraphicFramePr>
          <p:nvPr>
            <p:ph idx="1"/>
            <p:extLst/>
          </p:nvPr>
        </p:nvGraphicFramePr>
        <p:xfrm>
          <a:off x="-2" y="1252025"/>
          <a:ext cx="12192000" cy="5605971"/>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920447684"/>
                    </a:ext>
                  </a:extLst>
                </a:gridCol>
                <a:gridCol w="3048000">
                  <a:extLst>
                    <a:ext uri="{9D8B030D-6E8A-4147-A177-3AD203B41FA5}">
                      <a16:colId xmlns:a16="http://schemas.microsoft.com/office/drawing/2014/main" val="2242374565"/>
                    </a:ext>
                  </a:extLst>
                </a:gridCol>
                <a:gridCol w="3048000">
                  <a:extLst>
                    <a:ext uri="{9D8B030D-6E8A-4147-A177-3AD203B41FA5}">
                      <a16:colId xmlns:a16="http://schemas.microsoft.com/office/drawing/2014/main" val="2634880380"/>
                    </a:ext>
                  </a:extLst>
                </a:gridCol>
                <a:gridCol w="3048000">
                  <a:extLst>
                    <a:ext uri="{9D8B030D-6E8A-4147-A177-3AD203B41FA5}">
                      <a16:colId xmlns:a16="http://schemas.microsoft.com/office/drawing/2014/main" val="174502781"/>
                    </a:ext>
                  </a:extLst>
                </a:gridCol>
              </a:tblGrid>
              <a:tr h="855148">
                <a:tc>
                  <a:txBody>
                    <a:bodyPr/>
                    <a:lstStyle/>
                    <a:p>
                      <a:pPr algn="l" fontAlgn="t"/>
                      <a:r>
                        <a:rPr lang="en-US" sz="2400" b="1" dirty="0">
                          <a:solidFill>
                            <a:schemeClr val="tx1"/>
                          </a:solidFill>
                          <a:effectLst/>
                          <a:latin typeface="Tw Cen MT Condensed" panose="020B0606020104020203" pitchFamily="34" charset="0"/>
                        </a:rPr>
                        <a:t>File individual tax return</a:t>
                      </a:r>
                    </a:p>
                  </a:txBody>
                  <a:tcPr/>
                </a:tc>
                <a:tc>
                  <a:txBody>
                    <a:bodyPr/>
                    <a:lstStyle/>
                    <a:p>
                      <a:pPr algn="l" fontAlgn="t"/>
                      <a:r>
                        <a:rPr lang="en-US" sz="2400" b="1" dirty="0">
                          <a:solidFill>
                            <a:schemeClr val="tx1"/>
                          </a:solidFill>
                          <a:effectLst/>
                          <a:latin typeface="Tw Cen MT Condensed" panose="020B0606020104020203" pitchFamily="34" charset="0"/>
                        </a:rPr>
                        <a:t>File joint tax return</a:t>
                      </a:r>
                    </a:p>
                  </a:txBody>
                  <a:tcPr/>
                </a:tc>
                <a:tc>
                  <a:txBody>
                    <a:bodyPr/>
                    <a:lstStyle/>
                    <a:p>
                      <a:pPr algn="l" fontAlgn="t"/>
                      <a:r>
                        <a:rPr lang="en-US" sz="2400" b="1" dirty="0">
                          <a:solidFill>
                            <a:schemeClr val="tx1"/>
                          </a:solidFill>
                          <a:effectLst/>
                          <a:latin typeface="Tw Cen MT Condensed" panose="020B0606020104020203" pitchFamily="34" charset="0"/>
                        </a:rPr>
                        <a:t>File married &amp; separate tax return</a:t>
                      </a:r>
                    </a:p>
                  </a:txBody>
                  <a:tcPr/>
                </a:tc>
                <a:tc>
                  <a:txBody>
                    <a:bodyPr/>
                    <a:lstStyle/>
                    <a:p>
                      <a:pPr algn="l" fontAlgn="t"/>
                      <a:r>
                        <a:rPr lang="en-US" sz="2400" b="1" dirty="0">
                          <a:solidFill>
                            <a:schemeClr val="tx1"/>
                          </a:solidFill>
                          <a:effectLst/>
                          <a:latin typeface="Tw Cen MT Condensed" panose="020B0606020104020203" pitchFamily="34" charset="0"/>
                        </a:rPr>
                        <a:t>You pay each month </a:t>
                      </a:r>
                    </a:p>
                  </a:txBody>
                  <a:tcPr/>
                </a:tc>
                <a:extLst>
                  <a:ext uri="{0D108BD9-81ED-4DB2-BD59-A6C34878D82A}">
                    <a16:rowId xmlns:a16="http://schemas.microsoft.com/office/drawing/2014/main" val="168601981"/>
                  </a:ext>
                </a:extLst>
              </a:tr>
              <a:tr h="475083">
                <a:tc>
                  <a:txBody>
                    <a:bodyPr/>
                    <a:lstStyle/>
                    <a:p>
                      <a:pPr algn="l" fontAlgn="t"/>
                      <a:r>
                        <a:rPr lang="en-US" sz="2400" b="1" dirty="0">
                          <a:solidFill>
                            <a:schemeClr val="tx1"/>
                          </a:solidFill>
                          <a:effectLst/>
                          <a:latin typeface="Tw Cen MT Condensed" panose="020B0606020104020203" pitchFamily="34" charset="0"/>
                          <a:cs typeface="Arial" panose="020B0604020202020204" pitchFamily="34" charset="0"/>
                        </a:rPr>
                        <a:t>$91,000 or less</a:t>
                      </a:r>
                    </a:p>
                  </a:txBody>
                  <a:tcPr/>
                </a:tc>
                <a:tc>
                  <a:txBody>
                    <a:bodyPr/>
                    <a:lstStyle/>
                    <a:p>
                      <a:pPr algn="l" fontAlgn="t"/>
                      <a:r>
                        <a:rPr lang="en-US" sz="2400" b="1" dirty="0">
                          <a:solidFill>
                            <a:schemeClr val="tx1"/>
                          </a:solidFill>
                          <a:effectLst/>
                          <a:latin typeface="Tw Cen MT Condensed" panose="020B0606020104020203" pitchFamily="34" charset="0"/>
                          <a:cs typeface="Arial" panose="020B0604020202020204" pitchFamily="34" charset="0"/>
                        </a:rPr>
                        <a:t>$182,000 or less</a:t>
                      </a:r>
                    </a:p>
                  </a:txBody>
                  <a:tcPr/>
                </a:tc>
                <a:tc>
                  <a:txBody>
                    <a:bodyPr/>
                    <a:lstStyle/>
                    <a:p>
                      <a:pPr algn="l" fontAlgn="t"/>
                      <a:r>
                        <a:rPr lang="en-US" sz="2400" b="1" dirty="0">
                          <a:solidFill>
                            <a:schemeClr val="tx1"/>
                          </a:solidFill>
                          <a:effectLst/>
                          <a:latin typeface="Tw Cen MT Condensed" panose="020B0606020104020203" pitchFamily="34" charset="0"/>
                          <a:cs typeface="Arial" panose="020B0604020202020204" pitchFamily="34" charset="0"/>
                        </a:rPr>
                        <a:t>$88,000 or less</a:t>
                      </a:r>
                    </a:p>
                  </a:txBody>
                  <a:tcPr/>
                </a:tc>
                <a:tc>
                  <a:txBody>
                    <a:bodyPr/>
                    <a:lstStyle/>
                    <a:p>
                      <a:pPr algn="l" fontAlgn="t"/>
                      <a:r>
                        <a:rPr lang="en-US" sz="2400" b="1" dirty="0">
                          <a:solidFill>
                            <a:schemeClr val="tx1"/>
                          </a:solidFill>
                          <a:effectLst/>
                          <a:latin typeface="Tw Cen MT Condensed" panose="020B0606020104020203" pitchFamily="34" charset="0"/>
                          <a:cs typeface="Arial" panose="020B0604020202020204" pitchFamily="34" charset="0"/>
                        </a:rPr>
                        <a:t>your plan premium</a:t>
                      </a:r>
                    </a:p>
                  </a:txBody>
                  <a:tcPr/>
                </a:tc>
                <a:extLst>
                  <a:ext uri="{0D108BD9-81ED-4DB2-BD59-A6C34878D82A}">
                    <a16:rowId xmlns:a16="http://schemas.microsoft.com/office/drawing/2014/main" val="1469015290"/>
                  </a:ext>
                </a:extLst>
              </a:tr>
              <a:tr h="855148">
                <a:tc>
                  <a:txBody>
                    <a:bodyPr/>
                    <a:lstStyle/>
                    <a:p>
                      <a:pPr algn="l" fontAlgn="t"/>
                      <a:r>
                        <a:rPr lang="en-US" sz="2400" b="1" dirty="0">
                          <a:solidFill>
                            <a:schemeClr val="tx1"/>
                          </a:solidFill>
                          <a:effectLst/>
                          <a:latin typeface="Tw Cen MT Condensed" panose="020B0606020104020203" pitchFamily="34" charset="0"/>
                          <a:cs typeface="Arial" panose="020B0604020202020204" pitchFamily="34" charset="0"/>
                        </a:rPr>
                        <a:t>Above $91,000 up to </a:t>
                      </a:r>
                    </a:p>
                    <a:p>
                      <a:pPr algn="l" fontAlgn="t"/>
                      <a:r>
                        <a:rPr lang="en-US" sz="2400" b="1" dirty="0">
                          <a:solidFill>
                            <a:schemeClr val="tx1"/>
                          </a:solidFill>
                          <a:effectLst/>
                          <a:latin typeface="Tw Cen MT Condensed" panose="020B0606020104020203" pitchFamily="34" charset="0"/>
                          <a:cs typeface="Arial" panose="020B0604020202020204" pitchFamily="34" charset="0"/>
                        </a:rPr>
                        <a:t>$114,000</a:t>
                      </a:r>
                    </a:p>
                  </a:txBody>
                  <a:tcPr/>
                </a:tc>
                <a:tc>
                  <a:txBody>
                    <a:bodyPr/>
                    <a:lstStyle/>
                    <a:p>
                      <a:pPr algn="l" fontAlgn="t"/>
                      <a:r>
                        <a:rPr lang="en-US" sz="2400" b="1" dirty="0">
                          <a:solidFill>
                            <a:schemeClr val="tx1"/>
                          </a:solidFill>
                          <a:effectLst/>
                          <a:latin typeface="Tw Cen MT Condensed" panose="020B0606020104020203" pitchFamily="34" charset="0"/>
                          <a:cs typeface="Arial" panose="020B0604020202020204" pitchFamily="34" charset="0"/>
                        </a:rPr>
                        <a:t>Above $182,000 up to $228,000</a:t>
                      </a:r>
                    </a:p>
                  </a:txBody>
                  <a:tcPr/>
                </a:tc>
                <a:tc>
                  <a:txBody>
                    <a:bodyPr/>
                    <a:lstStyle/>
                    <a:p>
                      <a:pPr algn="l" fontAlgn="t"/>
                      <a:r>
                        <a:rPr lang="en-US" sz="2400" b="1" dirty="0">
                          <a:solidFill>
                            <a:schemeClr val="tx1"/>
                          </a:solidFill>
                          <a:effectLst/>
                          <a:latin typeface="Tw Cen MT Condensed" panose="020B0606020104020203" pitchFamily="34" charset="0"/>
                          <a:cs typeface="Arial" panose="020B0604020202020204" pitchFamily="34" charset="0"/>
                        </a:rPr>
                        <a:t>not applicable</a:t>
                      </a:r>
                    </a:p>
                  </a:txBody>
                  <a:tcPr/>
                </a:tc>
                <a:tc>
                  <a:txBody>
                    <a:bodyPr/>
                    <a:lstStyle/>
                    <a:p>
                      <a:pPr algn="l" fontAlgn="t"/>
                      <a:r>
                        <a:rPr lang="en-US" sz="2400" b="1" dirty="0">
                          <a:solidFill>
                            <a:schemeClr val="tx1"/>
                          </a:solidFill>
                          <a:effectLst/>
                          <a:latin typeface="Tw Cen MT Condensed" panose="020B0606020104020203" pitchFamily="34" charset="0"/>
                          <a:cs typeface="Arial" panose="020B0604020202020204" pitchFamily="34" charset="0"/>
                        </a:rPr>
                        <a:t>$12.40 + your plan premium</a:t>
                      </a:r>
                    </a:p>
                  </a:txBody>
                  <a:tcPr/>
                </a:tc>
                <a:extLst>
                  <a:ext uri="{0D108BD9-81ED-4DB2-BD59-A6C34878D82A}">
                    <a16:rowId xmlns:a16="http://schemas.microsoft.com/office/drawing/2014/main" val="3276951945"/>
                  </a:ext>
                </a:extLst>
              </a:tr>
              <a:tr h="855148">
                <a:tc>
                  <a:txBody>
                    <a:bodyPr/>
                    <a:lstStyle/>
                    <a:p>
                      <a:pPr algn="l" fontAlgn="t"/>
                      <a:r>
                        <a:rPr lang="en-US" sz="2400" b="1" dirty="0">
                          <a:solidFill>
                            <a:schemeClr val="tx1"/>
                          </a:solidFill>
                          <a:effectLst/>
                          <a:latin typeface="Tw Cen MT Condensed" panose="020B0606020104020203" pitchFamily="34" charset="0"/>
                          <a:cs typeface="Arial" panose="020B0604020202020204" pitchFamily="34" charset="0"/>
                        </a:rPr>
                        <a:t>Above $114,000 up to $142,000</a:t>
                      </a:r>
                    </a:p>
                  </a:txBody>
                  <a:tcPr/>
                </a:tc>
                <a:tc>
                  <a:txBody>
                    <a:bodyPr/>
                    <a:lstStyle/>
                    <a:p>
                      <a:pPr algn="l" fontAlgn="t"/>
                      <a:r>
                        <a:rPr lang="en-US" sz="2400" b="1" dirty="0">
                          <a:solidFill>
                            <a:schemeClr val="tx1"/>
                          </a:solidFill>
                          <a:effectLst/>
                          <a:latin typeface="Tw Cen MT Condensed" panose="020B0606020104020203" pitchFamily="34" charset="0"/>
                          <a:cs typeface="Arial" panose="020B0604020202020204" pitchFamily="34" charset="0"/>
                        </a:rPr>
                        <a:t>Above $228,000 up to $284,000</a:t>
                      </a:r>
                    </a:p>
                  </a:txBody>
                  <a:tcPr/>
                </a:tc>
                <a:tc>
                  <a:txBody>
                    <a:bodyPr/>
                    <a:lstStyle/>
                    <a:p>
                      <a:pPr algn="l" fontAlgn="t"/>
                      <a:r>
                        <a:rPr lang="en-US" sz="2400" b="1">
                          <a:solidFill>
                            <a:schemeClr val="tx1"/>
                          </a:solidFill>
                          <a:effectLst/>
                          <a:latin typeface="Tw Cen MT Condensed" panose="020B0606020104020203" pitchFamily="34" charset="0"/>
                          <a:cs typeface="Arial" panose="020B0604020202020204" pitchFamily="34" charset="0"/>
                        </a:rPr>
                        <a:t>not applicable</a:t>
                      </a:r>
                    </a:p>
                  </a:txBody>
                  <a:tcPr/>
                </a:tc>
                <a:tc>
                  <a:txBody>
                    <a:bodyPr/>
                    <a:lstStyle/>
                    <a:p>
                      <a:pPr algn="l" fontAlgn="t"/>
                      <a:r>
                        <a:rPr lang="en-US" sz="2400" b="1" dirty="0">
                          <a:solidFill>
                            <a:schemeClr val="tx1"/>
                          </a:solidFill>
                          <a:effectLst/>
                          <a:latin typeface="Tw Cen MT Condensed" panose="020B0606020104020203" pitchFamily="34" charset="0"/>
                          <a:cs typeface="Arial" panose="020B0604020202020204" pitchFamily="34" charset="0"/>
                        </a:rPr>
                        <a:t>$32.10 + your plan premium</a:t>
                      </a:r>
                    </a:p>
                  </a:txBody>
                  <a:tcPr/>
                </a:tc>
                <a:extLst>
                  <a:ext uri="{0D108BD9-81ED-4DB2-BD59-A6C34878D82A}">
                    <a16:rowId xmlns:a16="http://schemas.microsoft.com/office/drawing/2014/main" val="3716366875"/>
                  </a:ext>
                </a:extLst>
              </a:tr>
              <a:tr h="855148">
                <a:tc>
                  <a:txBody>
                    <a:bodyPr/>
                    <a:lstStyle/>
                    <a:p>
                      <a:pPr algn="l" fontAlgn="t"/>
                      <a:r>
                        <a:rPr lang="en-US" sz="2400" b="1" dirty="0">
                          <a:solidFill>
                            <a:schemeClr val="tx1"/>
                          </a:solidFill>
                          <a:effectLst/>
                          <a:latin typeface="Tw Cen MT Condensed" panose="020B0606020104020203" pitchFamily="34" charset="0"/>
                          <a:cs typeface="Arial" panose="020B0604020202020204" pitchFamily="34" charset="0"/>
                        </a:rPr>
                        <a:t>Above $142,000 up to $170,000</a:t>
                      </a:r>
                    </a:p>
                  </a:txBody>
                  <a:tcPr/>
                </a:tc>
                <a:tc>
                  <a:txBody>
                    <a:bodyPr/>
                    <a:lstStyle/>
                    <a:p>
                      <a:pPr algn="l" fontAlgn="t"/>
                      <a:r>
                        <a:rPr lang="en-US" sz="2400" b="1" dirty="0">
                          <a:solidFill>
                            <a:schemeClr val="tx1"/>
                          </a:solidFill>
                          <a:effectLst/>
                          <a:latin typeface="Tw Cen MT Condensed" panose="020B0606020104020203" pitchFamily="34" charset="0"/>
                          <a:cs typeface="Arial" panose="020B0604020202020204" pitchFamily="34" charset="0"/>
                        </a:rPr>
                        <a:t>Above $284,000 up to $340,000</a:t>
                      </a:r>
                    </a:p>
                  </a:txBody>
                  <a:tcPr/>
                </a:tc>
                <a:tc>
                  <a:txBody>
                    <a:bodyPr/>
                    <a:lstStyle/>
                    <a:p>
                      <a:pPr algn="l" fontAlgn="t"/>
                      <a:r>
                        <a:rPr lang="en-US" sz="2400" b="1">
                          <a:solidFill>
                            <a:schemeClr val="tx1"/>
                          </a:solidFill>
                          <a:effectLst/>
                          <a:latin typeface="Tw Cen MT Condensed" panose="020B0606020104020203" pitchFamily="34" charset="0"/>
                          <a:cs typeface="Arial" panose="020B0604020202020204" pitchFamily="34" charset="0"/>
                        </a:rPr>
                        <a:t>not applicable</a:t>
                      </a:r>
                    </a:p>
                  </a:txBody>
                  <a:tcPr/>
                </a:tc>
                <a:tc>
                  <a:txBody>
                    <a:bodyPr/>
                    <a:lstStyle/>
                    <a:p>
                      <a:pPr algn="l" fontAlgn="t"/>
                      <a:r>
                        <a:rPr lang="en-US" sz="2400" b="1" dirty="0">
                          <a:solidFill>
                            <a:schemeClr val="tx1"/>
                          </a:solidFill>
                          <a:effectLst/>
                          <a:latin typeface="Tw Cen MT Condensed" panose="020B0606020104020203" pitchFamily="34" charset="0"/>
                          <a:cs typeface="Arial" panose="020B0604020202020204" pitchFamily="34" charset="0"/>
                        </a:rPr>
                        <a:t>$51.70 + your plan premium</a:t>
                      </a:r>
                    </a:p>
                  </a:txBody>
                  <a:tcPr/>
                </a:tc>
                <a:extLst>
                  <a:ext uri="{0D108BD9-81ED-4DB2-BD59-A6C34878D82A}">
                    <a16:rowId xmlns:a16="http://schemas.microsoft.com/office/drawing/2014/main" val="3354353897"/>
                  </a:ext>
                </a:extLst>
              </a:tr>
              <a:tr h="855148">
                <a:tc>
                  <a:txBody>
                    <a:bodyPr/>
                    <a:lstStyle/>
                    <a:p>
                      <a:pPr algn="l" fontAlgn="t"/>
                      <a:r>
                        <a:rPr lang="en-US" sz="2400" b="1" dirty="0">
                          <a:solidFill>
                            <a:schemeClr val="tx1"/>
                          </a:solidFill>
                          <a:effectLst/>
                          <a:latin typeface="Tw Cen MT Condensed" panose="020B0606020104020203" pitchFamily="34" charset="0"/>
                          <a:cs typeface="Arial" panose="020B0604020202020204" pitchFamily="34" charset="0"/>
                        </a:rPr>
                        <a:t>Above $170,000 and less than $500,000</a:t>
                      </a:r>
                    </a:p>
                  </a:txBody>
                  <a:tcPr/>
                </a:tc>
                <a:tc>
                  <a:txBody>
                    <a:bodyPr/>
                    <a:lstStyle/>
                    <a:p>
                      <a:pPr algn="l" fontAlgn="t"/>
                      <a:r>
                        <a:rPr lang="en-US" sz="2400" b="1" dirty="0">
                          <a:solidFill>
                            <a:schemeClr val="tx1"/>
                          </a:solidFill>
                          <a:effectLst/>
                          <a:latin typeface="Tw Cen MT Condensed" panose="020B0606020104020203" pitchFamily="34" charset="0"/>
                          <a:cs typeface="Arial" panose="020B0604020202020204" pitchFamily="34" charset="0"/>
                        </a:rPr>
                        <a:t>Above $340,000 and less than $750,000</a:t>
                      </a:r>
                    </a:p>
                  </a:txBody>
                  <a:tcPr/>
                </a:tc>
                <a:tc>
                  <a:txBody>
                    <a:bodyPr/>
                    <a:lstStyle/>
                    <a:p>
                      <a:pPr algn="l" fontAlgn="t"/>
                      <a:r>
                        <a:rPr lang="en-US" sz="2400" b="1" dirty="0">
                          <a:solidFill>
                            <a:schemeClr val="tx1"/>
                          </a:solidFill>
                          <a:effectLst/>
                          <a:latin typeface="Tw Cen MT Condensed" panose="020B0606020104020203" pitchFamily="34" charset="0"/>
                          <a:cs typeface="Arial" panose="020B0604020202020204" pitchFamily="34" charset="0"/>
                        </a:rPr>
                        <a:t>above $91,000 and less than $409,000</a:t>
                      </a:r>
                    </a:p>
                  </a:txBody>
                  <a:tcPr/>
                </a:tc>
                <a:tc>
                  <a:txBody>
                    <a:bodyPr/>
                    <a:lstStyle/>
                    <a:p>
                      <a:pPr algn="l" fontAlgn="t"/>
                      <a:r>
                        <a:rPr lang="en-US" sz="2400" b="1" dirty="0">
                          <a:solidFill>
                            <a:schemeClr val="tx1"/>
                          </a:solidFill>
                          <a:effectLst/>
                          <a:latin typeface="Tw Cen MT Condensed" panose="020B0606020104020203" pitchFamily="34" charset="0"/>
                          <a:cs typeface="Arial" panose="020B0604020202020204" pitchFamily="34" charset="0"/>
                        </a:rPr>
                        <a:t>$71.30 + your plan premium</a:t>
                      </a:r>
                    </a:p>
                  </a:txBody>
                  <a:tcPr/>
                </a:tc>
                <a:extLst>
                  <a:ext uri="{0D108BD9-81ED-4DB2-BD59-A6C34878D82A}">
                    <a16:rowId xmlns:a16="http://schemas.microsoft.com/office/drawing/2014/main" val="967099984"/>
                  </a:ext>
                </a:extLst>
              </a:tr>
              <a:tr h="855148">
                <a:tc>
                  <a:txBody>
                    <a:bodyPr/>
                    <a:lstStyle/>
                    <a:p>
                      <a:pPr algn="l" fontAlgn="t"/>
                      <a:r>
                        <a:rPr lang="en-US" sz="2400" b="1" dirty="0">
                          <a:solidFill>
                            <a:schemeClr val="tx1"/>
                          </a:solidFill>
                          <a:effectLst/>
                          <a:latin typeface="Tw Cen MT Condensed" panose="020B0606020104020203" pitchFamily="34" charset="0"/>
                          <a:cs typeface="Arial" panose="020B0604020202020204" pitchFamily="34" charset="0"/>
                        </a:rPr>
                        <a:t>$500,000 or above</a:t>
                      </a:r>
                    </a:p>
                  </a:txBody>
                  <a:tcPr/>
                </a:tc>
                <a:tc>
                  <a:txBody>
                    <a:bodyPr/>
                    <a:lstStyle/>
                    <a:p>
                      <a:pPr algn="l" fontAlgn="t"/>
                      <a:r>
                        <a:rPr lang="en-US" sz="2400" b="1" dirty="0">
                          <a:solidFill>
                            <a:schemeClr val="tx1"/>
                          </a:solidFill>
                          <a:effectLst/>
                          <a:latin typeface="Tw Cen MT Condensed" panose="020B0606020104020203" pitchFamily="34" charset="0"/>
                          <a:cs typeface="Arial" panose="020B0604020202020204" pitchFamily="34" charset="0"/>
                        </a:rPr>
                        <a:t>$750,000 and above</a:t>
                      </a:r>
                    </a:p>
                  </a:txBody>
                  <a:tcPr/>
                </a:tc>
                <a:tc>
                  <a:txBody>
                    <a:bodyPr/>
                    <a:lstStyle/>
                    <a:p>
                      <a:pPr algn="l" fontAlgn="t"/>
                      <a:r>
                        <a:rPr lang="en-US" sz="2400" b="1" dirty="0">
                          <a:solidFill>
                            <a:schemeClr val="tx1"/>
                          </a:solidFill>
                          <a:effectLst/>
                          <a:latin typeface="Tw Cen MT Condensed" panose="020B0606020104020203" pitchFamily="34" charset="0"/>
                          <a:cs typeface="Arial" panose="020B0604020202020204" pitchFamily="34" charset="0"/>
                        </a:rPr>
                        <a:t>$409,000 and above</a:t>
                      </a:r>
                    </a:p>
                  </a:txBody>
                  <a:tcPr/>
                </a:tc>
                <a:tc>
                  <a:txBody>
                    <a:bodyPr/>
                    <a:lstStyle/>
                    <a:p>
                      <a:pPr algn="l" fontAlgn="t"/>
                      <a:r>
                        <a:rPr lang="en-US" sz="2400" b="1" dirty="0">
                          <a:solidFill>
                            <a:schemeClr val="tx1"/>
                          </a:solidFill>
                          <a:effectLst/>
                          <a:latin typeface="Tw Cen MT Condensed" panose="020B0606020104020203" pitchFamily="34" charset="0"/>
                          <a:cs typeface="Arial" panose="020B0604020202020204" pitchFamily="34" charset="0"/>
                        </a:rPr>
                        <a:t>$77.90 + your plan premium</a:t>
                      </a:r>
                    </a:p>
                  </a:txBody>
                  <a:tcPr/>
                </a:tc>
                <a:extLst>
                  <a:ext uri="{0D108BD9-81ED-4DB2-BD59-A6C34878D82A}">
                    <a16:rowId xmlns:a16="http://schemas.microsoft.com/office/drawing/2014/main" val="999963997"/>
                  </a:ext>
                </a:extLst>
              </a:tr>
            </a:tbl>
          </a:graphicData>
        </a:graphic>
      </p:graphicFrame>
    </p:spTree>
    <p:extLst>
      <p:ext uri="{BB962C8B-B14F-4D97-AF65-F5344CB8AC3E}">
        <p14:creationId xmlns:p14="http://schemas.microsoft.com/office/powerpoint/2010/main" val="14669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D9A68DFD-2C55-47EF-95FE-2E6DFF2FD8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4190" y="402085"/>
            <a:ext cx="6824976" cy="3913429"/>
          </a:xfrm>
          <a:prstGeom prst="rect">
            <a:avLst/>
          </a:prstGeom>
        </p:spPr>
      </p:pic>
      <p:sp>
        <p:nvSpPr>
          <p:cNvPr id="2" name="Title 1">
            <a:extLst>
              <a:ext uri="{FF2B5EF4-FFF2-40B4-BE49-F238E27FC236}">
                <a16:creationId xmlns:a16="http://schemas.microsoft.com/office/drawing/2014/main" id="{13180D5B-59B2-4802-9E5C-CD84E90D6488}"/>
              </a:ext>
            </a:extLst>
          </p:cNvPr>
          <p:cNvSpPr>
            <a:spLocks noGrp="1"/>
          </p:cNvSpPr>
          <p:nvPr>
            <p:ph type="title"/>
          </p:nvPr>
        </p:nvSpPr>
        <p:spPr>
          <a:xfrm>
            <a:off x="0" y="156975"/>
            <a:ext cx="3987384" cy="931598"/>
          </a:xfrm>
        </p:spPr>
        <p:txBody>
          <a:bodyPr>
            <a:normAutofit/>
          </a:bodyPr>
          <a:lstStyle/>
          <a:p>
            <a:pPr algn="ctr"/>
            <a:r>
              <a:rPr lang="en-US" sz="4400" b="1" dirty="0">
                <a:solidFill>
                  <a:schemeClr val="tx1"/>
                </a:solidFill>
              </a:rPr>
              <a:t>Part D Penalty</a:t>
            </a:r>
          </a:p>
        </p:txBody>
      </p:sp>
      <p:sp>
        <p:nvSpPr>
          <p:cNvPr id="6" name="TextBox 5">
            <a:extLst>
              <a:ext uri="{FF2B5EF4-FFF2-40B4-BE49-F238E27FC236}">
                <a16:creationId xmlns:a16="http://schemas.microsoft.com/office/drawing/2014/main" id="{E56DA91B-77AF-4424-B8C2-DD96F1D262DF}"/>
              </a:ext>
            </a:extLst>
          </p:cNvPr>
          <p:cNvSpPr txBox="1"/>
          <p:nvPr/>
        </p:nvSpPr>
        <p:spPr>
          <a:xfrm>
            <a:off x="1580146" y="4560624"/>
            <a:ext cx="7793063" cy="1477328"/>
          </a:xfrm>
          <a:prstGeom prst="rect">
            <a:avLst/>
          </a:prstGeom>
          <a:solidFill>
            <a:schemeClr val="accent3">
              <a:lumMod val="60000"/>
              <a:lumOff val="40000"/>
            </a:schemeClr>
          </a:solidFill>
        </p:spPr>
        <p:txBody>
          <a:bodyPr wrap="square" rtlCol="0">
            <a:spAutoFit/>
          </a:bodyPr>
          <a:lstStyle/>
          <a:p>
            <a:pPr marL="285750" indent="-285750">
              <a:buFont typeface="Wingdings" panose="05000000000000000000" pitchFamily="2" charset="2"/>
              <a:buChar char="§"/>
              <a:defRPr/>
            </a:pPr>
            <a:r>
              <a:rPr lang="en-US" altLang="en-US" dirty="0">
                <a:latin typeface="Arial" panose="020B0604020202020204" pitchFamily="34" charset="0"/>
                <a:cs typeface="Arial" panose="020B0604020202020204" pitchFamily="34" charset="0"/>
              </a:rPr>
              <a:t>Penalty imposed for as long as beneficiary has Part D</a:t>
            </a:r>
          </a:p>
          <a:p>
            <a:pPr marL="285750" indent="-285750">
              <a:buFont typeface="Wingdings" panose="05000000000000000000" pitchFamily="2" charset="2"/>
              <a:buChar char="§"/>
              <a:defRPr/>
            </a:pPr>
            <a:endParaRPr lang="en-US" alt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defRPr/>
            </a:pPr>
            <a:r>
              <a:rPr lang="en-US" altLang="en-US" dirty="0">
                <a:latin typeface="Arial" panose="020B0604020202020204" pitchFamily="34" charset="0"/>
                <a:cs typeface="Arial" panose="020B0604020202020204" pitchFamily="34" charset="0"/>
              </a:rPr>
              <a:t>If you are enrolled in Medicare because of a disability and currently pay a premium penalty, once you turn 65 you will no longer have to pay the penalty.</a:t>
            </a:r>
          </a:p>
        </p:txBody>
      </p:sp>
    </p:spTree>
    <p:extLst>
      <p:ext uri="{BB962C8B-B14F-4D97-AF65-F5344CB8AC3E}">
        <p14:creationId xmlns:p14="http://schemas.microsoft.com/office/powerpoint/2010/main" val="418858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8ACE16EA-15C5-4F9E-AAC0-4B57A3FCC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852" y="1401579"/>
            <a:ext cx="9271435" cy="4054841"/>
          </a:xfrm>
          <a:prstGeom prst="rect">
            <a:avLst/>
          </a:prstGeom>
        </p:spPr>
      </p:pic>
      <p:sp>
        <p:nvSpPr>
          <p:cNvPr id="7" name="TextBox 6">
            <a:extLst>
              <a:ext uri="{FF2B5EF4-FFF2-40B4-BE49-F238E27FC236}">
                <a16:creationId xmlns:a16="http://schemas.microsoft.com/office/drawing/2014/main" id="{E72B1E9E-F235-46B3-9AFD-F5C57D2D38A3}"/>
              </a:ext>
            </a:extLst>
          </p:cNvPr>
          <p:cNvSpPr txBox="1"/>
          <p:nvPr/>
        </p:nvSpPr>
        <p:spPr>
          <a:xfrm>
            <a:off x="224852" y="489927"/>
            <a:ext cx="8766748" cy="646331"/>
          </a:xfrm>
          <a:prstGeom prst="rect">
            <a:avLst/>
          </a:prstGeom>
          <a:noFill/>
        </p:spPr>
        <p:txBody>
          <a:bodyPr wrap="square" rtlCol="0">
            <a:spAutoFit/>
          </a:bodyPr>
          <a:lstStyle/>
          <a:p>
            <a:pPr marL="0" lvl="2" algn="ctr">
              <a:spcBef>
                <a:spcPct val="20000"/>
              </a:spcBef>
              <a:buClr>
                <a:srgbClr val="CAF278">
                  <a:lumMod val="50000"/>
                </a:srgbClr>
              </a:buClr>
              <a:buSzPct val="75000"/>
              <a:defRPr/>
            </a:pPr>
            <a:r>
              <a:rPr lang="en-US" altLang="en-US" sz="3600" b="1" dirty="0">
                <a:latin typeface="Tahoma" panose="020B0604030504040204" pitchFamily="34" charset="0"/>
                <a:ea typeface="Tahoma" panose="020B0604030504040204" pitchFamily="34" charset="0"/>
                <a:cs typeface="Tahoma" panose="020B0604030504040204" pitchFamily="34" charset="0"/>
              </a:rPr>
              <a:t>Reassess your coverage each year!</a:t>
            </a:r>
          </a:p>
        </p:txBody>
      </p:sp>
    </p:spTree>
    <p:extLst>
      <p:ext uri="{BB962C8B-B14F-4D97-AF65-F5344CB8AC3E}">
        <p14:creationId xmlns:p14="http://schemas.microsoft.com/office/powerpoint/2010/main" val="1904754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96B4F-E496-4DB5-B88C-3445A34848DC}"/>
              </a:ext>
            </a:extLst>
          </p:cNvPr>
          <p:cNvSpPr>
            <a:spLocks noGrp="1"/>
          </p:cNvSpPr>
          <p:nvPr>
            <p:ph type="title"/>
          </p:nvPr>
        </p:nvSpPr>
        <p:spPr>
          <a:xfrm>
            <a:off x="4689" y="-9742"/>
            <a:ext cx="7286127" cy="1135737"/>
          </a:xfrm>
        </p:spPr>
        <p:txBody>
          <a:bodyPr>
            <a:normAutofit fontScale="90000"/>
          </a:bodyPr>
          <a:lstStyle/>
          <a:p>
            <a:r>
              <a:rPr lang="en-US" altLang="en-US" sz="5300" b="1" dirty="0">
                <a:solidFill>
                  <a:schemeClr val="tx1"/>
                </a:solidFill>
                <a:latin typeface="Tahoma" panose="020B0604030504040204" pitchFamily="34" charset="0"/>
                <a:ea typeface="Tahoma" panose="020B0604030504040204" pitchFamily="34" charset="0"/>
                <a:cs typeface="Tahoma" panose="020B0604030504040204" pitchFamily="34" charset="0"/>
              </a:rPr>
              <a:t>Medicare Advantage</a:t>
            </a:r>
            <a:br>
              <a:rPr lang="en-US" sz="3600" dirty="0">
                <a:latin typeface="Tahoma" panose="020B0604030504040204" pitchFamily="34" charset="0"/>
                <a:ea typeface="Tahoma" panose="020B0604030504040204" pitchFamily="34" charset="0"/>
                <a:cs typeface="Tahoma" panose="020B0604030504040204" pitchFamily="34" charset="0"/>
              </a:rPr>
            </a:br>
            <a:endParaRPr lang="en-US" sz="36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Group 42">
            <a:extLst>
              <a:ext uri="{FF2B5EF4-FFF2-40B4-BE49-F238E27FC236}">
                <a16:creationId xmlns:a16="http://schemas.microsoft.com/office/drawing/2014/main" id="{7DED783F-CBA2-4C7C-8FEA-7A30B61D630B}"/>
              </a:ext>
            </a:extLst>
          </p:cNvPr>
          <p:cNvGraphicFramePr>
            <a:graphicFrameLocks/>
          </p:cNvGraphicFramePr>
          <p:nvPr>
            <p:extLst>
              <p:ext uri="{D42A27DB-BD31-4B8C-83A1-F6EECF244321}">
                <p14:modId xmlns:p14="http://schemas.microsoft.com/office/powerpoint/2010/main" val="263754117"/>
              </p:ext>
            </p:extLst>
          </p:nvPr>
        </p:nvGraphicFramePr>
        <p:xfrm>
          <a:off x="585216" y="944252"/>
          <a:ext cx="11021568" cy="5823669"/>
        </p:xfrm>
        <a:graphic>
          <a:graphicData uri="http://schemas.openxmlformats.org/drawingml/2006/table">
            <a:tbl>
              <a:tblPr/>
              <a:tblGrid>
                <a:gridCol w="2750795">
                  <a:extLst>
                    <a:ext uri="{9D8B030D-6E8A-4147-A177-3AD203B41FA5}">
                      <a16:colId xmlns:a16="http://schemas.microsoft.com/office/drawing/2014/main" val="20000"/>
                    </a:ext>
                  </a:extLst>
                </a:gridCol>
                <a:gridCol w="2636519">
                  <a:extLst>
                    <a:ext uri="{9D8B030D-6E8A-4147-A177-3AD203B41FA5}">
                      <a16:colId xmlns:a16="http://schemas.microsoft.com/office/drawing/2014/main" val="20001"/>
                    </a:ext>
                  </a:extLst>
                </a:gridCol>
                <a:gridCol w="2636331">
                  <a:extLst>
                    <a:ext uri="{9D8B030D-6E8A-4147-A177-3AD203B41FA5}">
                      <a16:colId xmlns:a16="http://schemas.microsoft.com/office/drawing/2014/main" val="20002"/>
                    </a:ext>
                  </a:extLst>
                </a:gridCol>
                <a:gridCol w="2997923">
                  <a:extLst>
                    <a:ext uri="{9D8B030D-6E8A-4147-A177-3AD203B41FA5}">
                      <a16:colId xmlns:a16="http://schemas.microsoft.com/office/drawing/2014/main" val="20003"/>
                    </a:ext>
                  </a:extLst>
                </a:gridCol>
              </a:tblGrid>
              <a:tr h="1050551">
                <a:tc>
                  <a:txBody>
                    <a:bodyPr/>
                    <a:lstStyle>
                      <a:lvl1pPr marL="0" algn="l" defTabSz="914400" rtl="0" eaLnBrk="1" latinLnBrk="0" hangingPunct="1">
                        <a:defRPr sz="1800" kern="1200">
                          <a:solidFill>
                            <a:schemeClr val="tx1"/>
                          </a:solidFill>
                          <a:latin typeface="Cambria" panose="02040503050406030204"/>
                        </a:defRPr>
                      </a:lvl1pPr>
                      <a:lvl2pPr marL="457200" algn="l" defTabSz="914400" rtl="0" eaLnBrk="1" latinLnBrk="0" hangingPunct="1">
                        <a:defRPr sz="1800" kern="1200">
                          <a:solidFill>
                            <a:schemeClr val="tx1"/>
                          </a:solidFill>
                          <a:latin typeface="Cambria" panose="02040503050406030204"/>
                        </a:defRPr>
                      </a:lvl2pPr>
                      <a:lvl3pPr marL="914400" algn="l" defTabSz="914400" rtl="0" eaLnBrk="1" latinLnBrk="0" hangingPunct="1">
                        <a:defRPr sz="1800" kern="1200">
                          <a:solidFill>
                            <a:schemeClr val="tx1"/>
                          </a:solidFill>
                          <a:latin typeface="Cambria" panose="02040503050406030204"/>
                        </a:defRPr>
                      </a:lvl3pPr>
                      <a:lvl4pPr marL="1371600" algn="l" defTabSz="914400" rtl="0" eaLnBrk="1" latinLnBrk="0" hangingPunct="1">
                        <a:defRPr sz="1800" kern="1200">
                          <a:solidFill>
                            <a:schemeClr val="tx1"/>
                          </a:solidFill>
                          <a:latin typeface="Cambria" panose="02040503050406030204"/>
                        </a:defRPr>
                      </a:lvl4pPr>
                      <a:lvl5pPr marL="1828800" algn="l" defTabSz="914400" rtl="0" eaLnBrk="1" latinLnBrk="0" hangingPunct="1">
                        <a:defRPr sz="1800" kern="1200">
                          <a:solidFill>
                            <a:schemeClr val="tx1"/>
                          </a:solidFill>
                          <a:latin typeface="Cambria" panose="02040503050406030204"/>
                        </a:defRPr>
                      </a:lvl5pPr>
                      <a:lvl6pPr marL="2286000" algn="l" defTabSz="914400" rtl="0" eaLnBrk="1" latinLnBrk="0" hangingPunct="1">
                        <a:defRPr sz="1800" kern="1200">
                          <a:solidFill>
                            <a:schemeClr val="tx1"/>
                          </a:solidFill>
                          <a:latin typeface="Cambria" panose="02040503050406030204"/>
                        </a:defRPr>
                      </a:lvl6pPr>
                      <a:lvl7pPr marL="2743200" algn="l" defTabSz="914400" rtl="0" eaLnBrk="1" latinLnBrk="0" hangingPunct="1">
                        <a:defRPr sz="1800" kern="1200">
                          <a:solidFill>
                            <a:schemeClr val="tx1"/>
                          </a:solidFill>
                          <a:latin typeface="Cambria" panose="02040503050406030204"/>
                        </a:defRPr>
                      </a:lvl7pPr>
                      <a:lvl8pPr marL="3200400" algn="l" defTabSz="914400" rtl="0" eaLnBrk="1" latinLnBrk="0" hangingPunct="1">
                        <a:defRPr sz="1800" kern="1200">
                          <a:solidFill>
                            <a:schemeClr val="tx1"/>
                          </a:solidFill>
                          <a:latin typeface="Cambria" panose="02040503050406030204"/>
                        </a:defRPr>
                      </a:lvl8pPr>
                      <a:lvl9pPr marL="3657600" algn="l" defTabSz="914400" rtl="0" eaLnBrk="1" latinLnBrk="0" hangingPunct="1">
                        <a:defRPr sz="1800" kern="1200">
                          <a:solidFill>
                            <a:schemeClr val="tx1"/>
                          </a:solidFill>
                          <a:latin typeface="Cambria" panose="02040503050406030204"/>
                        </a:defRPr>
                      </a:lvl9p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91448" marR="91448" marT="45715" marB="45715" horzOverflow="overflow">
                    <a:lnL w="28575" cap="flat" cmpd="sng" algn="ctr">
                      <a:solidFill>
                        <a:srgbClr val="6A4520"/>
                      </a:solidFill>
                      <a:prstDash val="solid"/>
                      <a:round/>
                      <a:headEnd type="none" w="sm" len="sm"/>
                      <a:tailEnd type="none" w="sm" len="sm"/>
                    </a:lnL>
                    <a:lnR w="12700" cap="flat" cmpd="sng" algn="ctr">
                      <a:solidFill>
                        <a:srgbClr val="6A4520"/>
                      </a:solidFill>
                      <a:prstDash val="solid"/>
                      <a:round/>
                      <a:headEnd type="none" w="sm" len="sm"/>
                      <a:tailEnd type="none" w="sm" len="sm"/>
                    </a:lnR>
                    <a:lnT w="38100" cap="flat" cmpd="sng" algn="ctr">
                      <a:solidFill>
                        <a:srgbClr val="6A4520"/>
                      </a:solidFill>
                      <a:prstDash val="solid"/>
                      <a:round/>
                      <a:headEnd type="none" w="med" len="med"/>
                      <a:tailEnd type="none" w="med" len="med"/>
                    </a:lnT>
                    <a:lnB w="38100" cap="flat" cmpd="sng" algn="ctr">
                      <a:solidFill>
                        <a:srgbClr val="6A4520"/>
                      </a:solidFill>
                      <a:prstDash val="solid"/>
                      <a:round/>
                      <a:headEnd type="none" w="med" len="med"/>
                      <a:tailEnd type="none" w="med" len="med"/>
                    </a:lnB>
                    <a:lnTlToBr>
                      <a:noFill/>
                    </a:lnTlToBr>
                    <a:lnBlToTr>
                      <a:noFill/>
                    </a:lnBlToTr>
                    <a:solidFill>
                      <a:srgbClr val="D9D9D9"/>
                    </a:solidFill>
                  </a:tcPr>
                </a:tc>
                <a:tc>
                  <a:txBody>
                    <a:bodyPr/>
                    <a:lstStyle>
                      <a:lvl1pPr marL="0" algn="l" defTabSz="914400" rtl="0" eaLnBrk="1" latinLnBrk="0" hangingPunct="1">
                        <a:defRPr sz="1800" kern="1200">
                          <a:solidFill>
                            <a:schemeClr val="tx1"/>
                          </a:solidFill>
                          <a:latin typeface="Cambria" panose="02040503050406030204"/>
                        </a:defRPr>
                      </a:lvl1pPr>
                      <a:lvl2pPr marL="457200" algn="l" defTabSz="914400" rtl="0" eaLnBrk="1" latinLnBrk="0" hangingPunct="1">
                        <a:defRPr sz="1800" kern="1200">
                          <a:solidFill>
                            <a:schemeClr val="tx1"/>
                          </a:solidFill>
                          <a:latin typeface="Cambria" panose="02040503050406030204"/>
                        </a:defRPr>
                      </a:lvl2pPr>
                      <a:lvl3pPr marL="914400" algn="l" defTabSz="914400" rtl="0" eaLnBrk="1" latinLnBrk="0" hangingPunct="1">
                        <a:defRPr sz="1800" kern="1200">
                          <a:solidFill>
                            <a:schemeClr val="tx1"/>
                          </a:solidFill>
                          <a:latin typeface="Cambria" panose="02040503050406030204"/>
                        </a:defRPr>
                      </a:lvl3pPr>
                      <a:lvl4pPr marL="1371600" algn="l" defTabSz="914400" rtl="0" eaLnBrk="1" latinLnBrk="0" hangingPunct="1">
                        <a:defRPr sz="1800" kern="1200">
                          <a:solidFill>
                            <a:schemeClr val="tx1"/>
                          </a:solidFill>
                          <a:latin typeface="Cambria" panose="02040503050406030204"/>
                        </a:defRPr>
                      </a:lvl4pPr>
                      <a:lvl5pPr marL="1828800" algn="l" defTabSz="914400" rtl="0" eaLnBrk="1" latinLnBrk="0" hangingPunct="1">
                        <a:defRPr sz="1800" kern="1200">
                          <a:solidFill>
                            <a:schemeClr val="tx1"/>
                          </a:solidFill>
                          <a:latin typeface="Cambria" panose="02040503050406030204"/>
                        </a:defRPr>
                      </a:lvl5pPr>
                      <a:lvl6pPr marL="2286000" algn="l" defTabSz="914400" rtl="0" eaLnBrk="1" latinLnBrk="0" hangingPunct="1">
                        <a:defRPr sz="1800" kern="1200">
                          <a:solidFill>
                            <a:schemeClr val="tx1"/>
                          </a:solidFill>
                          <a:latin typeface="Cambria" panose="02040503050406030204"/>
                        </a:defRPr>
                      </a:lvl6pPr>
                      <a:lvl7pPr marL="2743200" algn="l" defTabSz="914400" rtl="0" eaLnBrk="1" latinLnBrk="0" hangingPunct="1">
                        <a:defRPr sz="1800" kern="1200">
                          <a:solidFill>
                            <a:schemeClr val="tx1"/>
                          </a:solidFill>
                          <a:latin typeface="Cambria" panose="02040503050406030204"/>
                        </a:defRPr>
                      </a:lvl7pPr>
                      <a:lvl8pPr marL="3200400" algn="l" defTabSz="914400" rtl="0" eaLnBrk="1" latinLnBrk="0" hangingPunct="1">
                        <a:defRPr sz="1800" kern="1200">
                          <a:solidFill>
                            <a:schemeClr val="tx1"/>
                          </a:solidFill>
                          <a:latin typeface="Cambria" panose="02040503050406030204"/>
                        </a:defRPr>
                      </a:lvl8pPr>
                      <a:lvl9pPr marL="3657600" algn="l" defTabSz="914400" rtl="0" eaLnBrk="1" latinLnBrk="0" hangingPunct="1">
                        <a:defRPr sz="1800" kern="1200">
                          <a:solidFill>
                            <a:schemeClr val="tx1"/>
                          </a:solidFill>
                          <a:latin typeface="Cambria" panose="02040503050406030204"/>
                        </a:defRPr>
                      </a:lvl9p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Aspire Health Value</a:t>
                      </a:r>
                    </a:p>
                  </a:txBody>
                  <a:tcPr marL="91448" marR="91448" marT="45715" marB="45715" horzOverflow="overflow">
                    <a:lnL w="12700" cap="flat" cmpd="sng" algn="ctr">
                      <a:solidFill>
                        <a:srgbClr val="6A4520"/>
                      </a:solidFill>
                      <a:prstDash val="solid"/>
                      <a:round/>
                      <a:headEnd type="none" w="sm" len="sm"/>
                      <a:tailEnd type="none" w="sm" len="sm"/>
                    </a:lnL>
                    <a:lnR w="12700" cap="flat" cmpd="sng" algn="ctr">
                      <a:solidFill>
                        <a:srgbClr val="6A4520"/>
                      </a:solidFill>
                      <a:prstDash val="solid"/>
                      <a:round/>
                      <a:headEnd type="none" w="sm" len="sm"/>
                      <a:tailEnd type="none" w="sm" len="sm"/>
                    </a:lnR>
                    <a:lnT w="38100" cap="flat" cmpd="sng" algn="ctr">
                      <a:solidFill>
                        <a:srgbClr val="6A4520"/>
                      </a:solidFill>
                      <a:prstDash val="solid"/>
                      <a:round/>
                      <a:headEnd type="none" w="med" len="med"/>
                      <a:tailEnd type="none" w="med" len="med"/>
                    </a:lnT>
                    <a:lnB w="38100" cap="flat" cmpd="sng" algn="ctr">
                      <a:solidFill>
                        <a:srgbClr val="6A4520"/>
                      </a:solidFill>
                      <a:prstDash val="solid"/>
                      <a:round/>
                      <a:headEnd type="none" w="med" len="med"/>
                      <a:tailEnd type="none" w="med" len="med"/>
                    </a:lnB>
                    <a:lnTlToBr>
                      <a:noFill/>
                    </a:lnTlToBr>
                    <a:lnBlToTr>
                      <a:noFill/>
                    </a:lnBlToTr>
                    <a:solidFill>
                      <a:srgbClr val="FFC253">
                        <a:lumMod val="75000"/>
                      </a:srgbClr>
                    </a:solidFill>
                  </a:tcPr>
                </a:tc>
                <a:tc>
                  <a:txBody>
                    <a:bodyPr/>
                    <a:lstStyle>
                      <a:lvl1pPr marL="0" algn="l" defTabSz="914400" rtl="0" eaLnBrk="1" latinLnBrk="0" hangingPunct="1">
                        <a:defRPr sz="1800" kern="1200">
                          <a:solidFill>
                            <a:schemeClr val="tx1"/>
                          </a:solidFill>
                          <a:latin typeface="Cambria" panose="02040503050406030204"/>
                        </a:defRPr>
                      </a:lvl1pPr>
                      <a:lvl2pPr marL="457200" algn="l" defTabSz="914400" rtl="0" eaLnBrk="1" latinLnBrk="0" hangingPunct="1">
                        <a:defRPr sz="1800" kern="1200">
                          <a:solidFill>
                            <a:schemeClr val="tx1"/>
                          </a:solidFill>
                          <a:latin typeface="Cambria" panose="02040503050406030204"/>
                        </a:defRPr>
                      </a:lvl2pPr>
                      <a:lvl3pPr marL="914400" algn="l" defTabSz="914400" rtl="0" eaLnBrk="1" latinLnBrk="0" hangingPunct="1">
                        <a:defRPr sz="1800" kern="1200">
                          <a:solidFill>
                            <a:schemeClr val="tx1"/>
                          </a:solidFill>
                          <a:latin typeface="Cambria" panose="02040503050406030204"/>
                        </a:defRPr>
                      </a:lvl3pPr>
                      <a:lvl4pPr marL="1371600" algn="l" defTabSz="914400" rtl="0" eaLnBrk="1" latinLnBrk="0" hangingPunct="1">
                        <a:defRPr sz="1800" kern="1200">
                          <a:solidFill>
                            <a:schemeClr val="tx1"/>
                          </a:solidFill>
                          <a:latin typeface="Cambria" panose="02040503050406030204"/>
                        </a:defRPr>
                      </a:lvl4pPr>
                      <a:lvl5pPr marL="1828800" algn="l" defTabSz="914400" rtl="0" eaLnBrk="1" latinLnBrk="0" hangingPunct="1">
                        <a:defRPr sz="1800" kern="1200">
                          <a:solidFill>
                            <a:schemeClr val="tx1"/>
                          </a:solidFill>
                          <a:latin typeface="Cambria" panose="02040503050406030204"/>
                        </a:defRPr>
                      </a:lvl5pPr>
                      <a:lvl6pPr marL="2286000" algn="l" defTabSz="914400" rtl="0" eaLnBrk="1" latinLnBrk="0" hangingPunct="1">
                        <a:defRPr sz="1800" kern="1200">
                          <a:solidFill>
                            <a:schemeClr val="tx1"/>
                          </a:solidFill>
                          <a:latin typeface="Cambria" panose="02040503050406030204"/>
                        </a:defRPr>
                      </a:lvl6pPr>
                      <a:lvl7pPr marL="2743200" algn="l" defTabSz="914400" rtl="0" eaLnBrk="1" latinLnBrk="0" hangingPunct="1">
                        <a:defRPr sz="1800" kern="1200">
                          <a:solidFill>
                            <a:schemeClr val="tx1"/>
                          </a:solidFill>
                          <a:latin typeface="Cambria" panose="02040503050406030204"/>
                        </a:defRPr>
                      </a:lvl7pPr>
                      <a:lvl8pPr marL="3200400" algn="l" defTabSz="914400" rtl="0" eaLnBrk="1" latinLnBrk="0" hangingPunct="1">
                        <a:defRPr sz="1800" kern="1200">
                          <a:solidFill>
                            <a:schemeClr val="tx1"/>
                          </a:solidFill>
                          <a:latin typeface="Cambria" panose="02040503050406030204"/>
                        </a:defRPr>
                      </a:lvl8pPr>
                      <a:lvl9pPr marL="3657600" algn="l" defTabSz="914400" rtl="0" eaLnBrk="1" latinLnBrk="0" hangingPunct="1">
                        <a:defRPr sz="1800" kern="1200">
                          <a:solidFill>
                            <a:schemeClr val="tx1"/>
                          </a:solidFill>
                          <a:latin typeface="Cambria" panose="02040503050406030204"/>
                        </a:defRPr>
                      </a:lvl9p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Aspire Health Advantage </a:t>
                      </a:r>
                    </a:p>
                  </a:txBody>
                  <a:tcPr marL="91448" marR="91448" marT="45715" marB="45715" horzOverflow="overflow">
                    <a:lnL w="12700" cap="flat" cmpd="sng" algn="ctr">
                      <a:solidFill>
                        <a:srgbClr val="6A4520"/>
                      </a:solidFill>
                      <a:prstDash val="solid"/>
                      <a:round/>
                      <a:headEnd type="none" w="sm" len="sm"/>
                      <a:tailEnd type="none" w="sm" len="sm"/>
                    </a:lnL>
                    <a:lnR w="12700" cap="flat" cmpd="sng" algn="ctr">
                      <a:solidFill>
                        <a:srgbClr val="6A4520"/>
                      </a:solidFill>
                      <a:prstDash val="solid"/>
                      <a:round/>
                      <a:headEnd type="none" w="sm" len="sm"/>
                      <a:tailEnd type="none" w="sm" len="sm"/>
                    </a:lnR>
                    <a:lnT w="38100" cap="flat" cmpd="sng" algn="ctr">
                      <a:solidFill>
                        <a:srgbClr val="6A4520"/>
                      </a:solidFill>
                      <a:prstDash val="solid"/>
                      <a:round/>
                      <a:headEnd type="none" w="med" len="med"/>
                      <a:tailEnd type="none" w="med" len="med"/>
                    </a:lnT>
                    <a:lnB w="38100" cap="flat" cmpd="sng" algn="ctr">
                      <a:solidFill>
                        <a:srgbClr val="6A4520"/>
                      </a:solidFill>
                      <a:prstDash val="solid"/>
                      <a:round/>
                      <a:headEnd type="none" w="med" len="med"/>
                      <a:tailEnd type="none" w="med" len="med"/>
                    </a:lnB>
                    <a:lnTlToBr>
                      <a:noFill/>
                    </a:lnTlToBr>
                    <a:lnBlToTr>
                      <a:noFill/>
                    </a:lnBlToTr>
                    <a:solidFill>
                      <a:sysClr val="window" lastClr="FFFFFF">
                        <a:lumMod val="65000"/>
                      </a:sysClr>
                    </a:solidFill>
                  </a:tcPr>
                </a:tc>
                <a:tc>
                  <a:txBody>
                    <a:bodyPr/>
                    <a:lstStyle>
                      <a:lvl1pPr marL="0" algn="l" defTabSz="914400" rtl="0" eaLnBrk="1" latinLnBrk="0" hangingPunct="1">
                        <a:defRPr sz="1800" kern="1200">
                          <a:solidFill>
                            <a:schemeClr val="tx1"/>
                          </a:solidFill>
                          <a:latin typeface="Cambria" panose="02040503050406030204"/>
                        </a:defRPr>
                      </a:lvl1pPr>
                      <a:lvl2pPr marL="457200" algn="l" defTabSz="914400" rtl="0" eaLnBrk="1" latinLnBrk="0" hangingPunct="1">
                        <a:defRPr sz="1800" kern="1200">
                          <a:solidFill>
                            <a:schemeClr val="tx1"/>
                          </a:solidFill>
                          <a:latin typeface="Cambria" panose="02040503050406030204"/>
                        </a:defRPr>
                      </a:lvl2pPr>
                      <a:lvl3pPr marL="914400" algn="l" defTabSz="914400" rtl="0" eaLnBrk="1" latinLnBrk="0" hangingPunct="1">
                        <a:defRPr sz="1800" kern="1200">
                          <a:solidFill>
                            <a:schemeClr val="tx1"/>
                          </a:solidFill>
                          <a:latin typeface="Cambria" panose="02040503050406030204"/>
                        </a:defRPr>
                      </a:lvl3pPr>
                      <a:lvl4pPr marL="1371600" algn="l" defTabSz="914400" rtl="0" eaLnBrk="1" latinLnBrk="0" hangingPunct="1">
                        <a:defRPr sz="1800" kern="1200">
                          <a:solidFill>
                            <a:schemeClr val="tx1"/>
                          </a:solidFill>
                          <a:latin typeface="Cambria" panose="02040503050406030204"/>
                        </a:defRPr>
                      </a:lvl4pPr>
                      <a:lvl5pPr marL="1828800" algn="l" defTabSz="914400" rtl="0" eaLnBrk="1" latinLnBrk="0" hangingPunct="1">
                        <a:defRPr sz="1800" kern="1200">
                          <a:solidFill>
                            <a:schemeClr val="tx1"/>
                          </a:solidFill>
                          <a:latin typeface="Cambria" panose="02040503050406030204"/>
                        </a:defRPr>
                      </a:lvl5pPr>
                      <a:lvl6pPr marL="2286000" algn="l" defTabSz="914400" rtl="0" eaLnBrk="1" latinLnBrk="0" hangingPunct="1">
                        <a:defRPr sz="1800" kern="1200">
                          <a:solidFill>
                            <a:schemeClr val="tx1"/>
                          </a:solidFill>
                          <a:latin typeface="Cambria" panose="02040503050406030204"/>
                        </a:defRPr>
                      </a:lvl6pPr>
                      <a:lvl7pPr marL="2743200" algn="l" defTabSz="914400" rtl="0" eaLnBrk="1" latinLnBrk="0" hangingPunct="1">
                        <a:defRPr sz="1800" kern="1200">
                          <a:solidFill>
                            <a:schemeClr val="tx1"/>
                          </a:solidFill>
                          <a:latin typeface="Cambria" panose="02040503050406030204"/>
                        </a:defRPr>
                      </a:lvl7pPr>
                      <a:lvl8pPr marL="3200400" algn="l" defTabSz="914400" rtl="0" eaLnBrk="1" latinLnBrk="0" hangingPunct="1">
                        <a:defRPr sz="1800" kern="1200">
                          <a:solidFill>
                            <a:schemeClr val="tx1"/>
                          </a:solidFill>
                          <a:latin typeface="Cambria" panose="02040503050406030204"/>
                        </a:defRPr>
                      </a:lvl8pPr>
                      <a:lvl9pPr marL="3657600" algn="l" defTabSz="914400" rtl="0" eaLnBrk="1" latinLnBrk="0" hangingPunct="1">
                        <a:defRPr sz="1800" kern="1200">
                          <a:solidFill>
                            <a:schemeClr val="tx1"/>
                          </a:solidFill>
                          <a:latin typeface="Cambria" panose="02040503050406030204"/>
                        </a:defRPr>
                      </a:lvl9p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Aspire Health</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Plus</a:t>
                      </a:r>
                    </a:p>
                  </a:txBody>
                  <a:tcPr marL="91448" marR="91448" marT="45715" marB="45715" horzOverflow="overflow">
                    <a:lnL w="12700" cap="flat" cmpd="sng" algn="ctr">
                      <a:solidFill>
                        <a:srgbClr val="6A4520"/>
                      </a:solidFill>
                      <a:prstDash val="solid"/>
                      <a:round/>
                      <a:headEnd type="none" w="sm" len="sm"/>
                      <a:tailEnd type="none" w="sm" len="sm"/>
                    </a:lnL>
                    <a:lnR w="12700" cap="flat" cmpd="sng" algn="ctr">
                      <a:solidFill>
                        <a:srgbClr val="6A4520"/>
                      </a:solidFill>
                      <a:prstDash val="solid"/>
                      <a:round/>
                      <a:headEnd type="none" w="sm" len="sm"/>
                      <a:tailEnd type="none" w="sm" len="sm"/>
                    </a:lnR>
                    <a:lnT w="38100" cap="flat" cmpd="sng" algn="ctr">
                      <a:solidFill>
                        <a:srgbClr val="6A4520"/>
                      </a:solidFill>
                      <a:prstDash val="solid"/>
                      <a:round/>
                      <a:headEnd type="none" w="med" len="med"/>
                      <a:tailEnd type="none" w="med" len="med"/>
                    </a:lnT>
                    <a:lnB w="38100" cap="flat" cmpd="sng" algn="ctr">
                      <a:solidFill>
                        <a:srgbClr val="6A4520"/>
                      </a:solidFill>
                      <a:prstDash val="solid"/>
                      <a:round/>
                      <a:headEnd type="none" w="med" len="med"/>
                      <a:tailEnd type="none" w="med" len="med"/>
                    </a:lnB>
                    <a:lnTlToBr>
                      <a:noFill/>
                    </a:lnTlToBr>
                    <a:lnBlToTr>
                      <a:noFill/>
                    </a:lnBlToTr>
                    <a:solidFill>
                      <a:srgbClr val="3775C1"/>
                    </a:solidFill>
                  </a:tcPr>
                </a:tc>
                <a:extLst>
                  <a:ext uri="{0D108BD9-81ED-4DB2-BD59-A6C34878D82A}">
                    <a16:rowId xmlns:a16="http://schemas.microsoft.com/office/drawing/2014/main" val="10000"/>
                  </a:ext>
                </a:extLst>
              </a:tr>
              <a:tr h="640093">
                <a:tc>
                  <a:txBody>
                    <a:bodyPr/>
                    <a:lstStyle>
                      <a:lvl1pPr marL="0" algn="l" defTabSz="914400" rtl="0" eaLnBrk="1" latinLnBrk="0" hangingPunct="1">
                        <a:defRPr sz="1800" kern="1200">
                          <a:solidFill>
                            <a:schemeClr val="tx1"/>
                          </a:solidFill>
                          <a:latin typeface="Cambria" panose="02040503050406030204"/>
                        </a:defRPr>
                      </a:lvl1pPr>
                      <a:lvl2pPr marL="457200" algn="l" defTabSz="914400" rtl="0" eaLnBrk="1" latinLnBrk="0" hangingPunct="1">
                        <a:defRPr sz="1800" kern="1200">
                          <a:solidFill>
                            <a:schemeClr val="tx1"/>
                          </a:solidFill>
                          <a:latin typeface="Cambria" panose="02040503050406030204"/>
                        </a:defRPr>
                      </a:lvl2pPr>
                      <a:lvl3pPr marL="914400" algn="l" defTabSz="914400" rtl="0" eaLnBrk="1" latinLnBrk="0" hangingPunct="1">
                        <a:defRPr sz="1800" kern="1200">
                          <a:solidFill>
                            <a:schemeClr val="tx1"/>
                          </a:solidFill>
                          <a:latin typeface="Cambria" panose="02040503050406030204"/>
                        </a:defRPr>
                      </a:lvl3pPr>
                      <a:lvl4pPr marL="1371600" algn="l" defTabSz="914400" rtl="0" eaLnBrk="1" latinLnBrk="0" hangingPunct="1">
                        <a:defRPr sz="1800" kern="1200">
                          <a:solidFill>
                            <a:schemeClr val="tx1"/>
                          </a:solidFill>
                          <a:latin typeface="Cambria" panose="02040503050406030204"/>
                        </a:defRPr>
                      </a:lvl4pPr>
                      <a:lvl5pPr marL="1828800" algn="l" defTabSz="914400" rtl="0" eaLnBrk="1" latinLnBrk="0" hangingPunct="1">
                        <a:defRPr sz="1800" kern="1200">
                          <a:solidFill>
                            <a:schemeClr val="tx1"/>
                          </a:solidFill>
                          <a:latin typeface="Cambria" panose="02040503050406030204"/>
                        </a:defRPr>
                      </a:lvl5pPr>
                      <a:lvl6pPr marL="2286000" algn="l" defTabSz="914400" rtl="0" eaLnBrk="1" latinLnBrk="0" hangingPunct="1">
                        <a:defRPr sz="1800" kern="1200">
                          <a:solidFill>
                            <a:schemeClr val="tx1"/>
                          </a:solidFill>
                          <a:latin typeface="Cambria" panose="02040503050406030204"/>
                        </a:defRPr>
                      </a:lvl6pPr>
                      <a:lvl7pPr marL="2743200" algn="l" defTabSz="914400" rtl="0" eaLnBrk="1" latinLnBrk="0" hangingPunct="1">
                        <a:defRPr sz="1800" kern="1200">
                          <a:solidFill>
                            <a:schemeClr val="tx1"/>
                          </a:solidFill>
                          <a:latin typeface="Cambria" panose="02040503050406030204"/>
                        </a:defRPr>
                      </a:lvl7pPr>
                      <a:lvl8pPr marL="3200400" algn="l" defTabSz="914400" rtl="0" eaLnBrk="1" latinLnBrk="0" hangingPunct="1">
                        <a:defRPr sz="1800" kern="1200">
                          <a:solidFill>
                            <a:schemeClr val="tx1"/>
                          </a:solidFill>
                          <a:latin typeface="Cambria" panose="02040503050406030204"/>
                        </a:defRPr>
                      </a:lvl8pPr>
                      <a:lvl9pPr marL="3657600" algn="l" defTabSz="914400" rtl="0" eaLnBrk="1" latinLnBrk="0" hangingPunct="1">
                        <a:defRPr sz="1800" kern="1200">
                          <a:solidFill>
                            <a:schemeClr val="tx1"/>
                          </a:solidFill>
                          <a:latin typeface="Cambria" panose="02040503050406030204"/>
                        </a:defRPr>
                      </a:lvl9p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Monthly Premium</a:t>
                      </a:r>
                    </a:p>
                  </a:txBody>
                  <a:tcPr marL="91448" marR="91448" marT="45715" marB="45715" horzOverflow="overflow">
                    <a:lnL w="28575" cap="flat" cmpd="sng" algn="ctr">
                      <a:solidFill>
                        <a:srgbClr val="6A4520"/>
                      </a:solidFill>
                      <a:prstDash val="solid"/>
                      <a:round/>
                      <a:headEnd type="none" w="sm" len="sm"/>
                      <a:tailEnd type="none" w="sm" len="sm"/>
                    </a:lnL>
                    <a:lnR w="12700" cap="flat" cmpd="sng" algn="ctr">
                      <a:solidFill>
                        <a:srgbClr val="6A4520"/>
                      </a:solidFill>
                      <a:prstDash val="solid"/>
                      <a:round/>
                      <a:headEnd type="none" w="sm" len="sm"/>
                      <a:tailEnd type="none" w="sm" len="sm"/>
                    </a:lnR>
                    <a:lnT w="38100" cap="flat" cmpd="sng" algn="ctr">
                      <a:solidFill>
                        <a:srgbClr val="6A4520"/>
                      </a:solidFill>
                      <a:prstDash val="solid"/>
                      <a:round/>
                      <a:headEnd type="none" w="med" len="med"/>
                      <a:tailEnd type="none" w="med" len="med"/>
                    </a:lnT>
                    <a:lnB w="12700" cap="flat" cmpd="sng" algn="ctr">
                      <a:solidFill>
                        <a:srgbClr val="6A4520"/>
                      </a:solidFill>
                      <a:prstDash val="solid"/>
                      <a:round/>
                      <a:headEnd type="none" w="sm" len="sm"/>
                      <a:tailEnd type="none" w="sm" len="sm"/>
                    </a:lnB>
                    <a:lnTlToBr>
                      <a:noFill/>
                    </a:lnTlToBr>
                    <a:lnBlToTr>
                      <a:noFill/>
                    </a:lnBlToTr>
                    <a:solidFill>
                      <a:srgbClr val="88B3C2">
                        <a:lumMod val="60000"/>
                        <a:lumOff val="40000"/>
                      </a:srgbClr>
                    </a:solidFill>
                  </a:tcPr>
                </a:tc>
                <a:tc>
                  <a:txBody>
                    <a:bodyPr/>
                    <a:lstStyle>
                      <a:lvl1pPr marL="0" algn="l" defTabSz="914400" rtl="0" eaLnBrk="1" latinLnBrk="0" hangingPunct="1">
                        <a:defRPr sz="1800" kern="1200">
                          <a:solidFill>
                            <a:schemeClr val="tx1"/>
                          </a:solidFill>
                          <a:latin typeface="Cambria" panose="02040503050406030204"/>
                        </a:defRPr>
                      </a:lvl1pPr>
                      <a:lvl2pPr marL="457200" algn="l" defTabSz="914400" rtl="0" eaLnBrk="1" latinLnBrk="0" hangingPunct="1">
                        <a:defRPr sz="1800" kern="1200">
                          <a:solidFill>
                            <a:schemeClr val="tx1"/>
                          </a:solidFill>
                          <a:latin typeface="Cambria" panose="02040503050406030204"/>
                        </a:defRPr>
                      </a:lvl2pPr>
                      <a:lvl3pPr marL="914400" algn="l" defTabSz="914400" rtl="0" eaLnBrk="1" latinLnBrk="0" hangingPunct="1">
                        <a:defRPr sz="1800" kern="1200">
                          <a:solidFill>
                            <a:schemeClr val="tx1"/>
                          </a:solidFill>
                          <a:latin typeface="Cambria" panose="02040503050406030204"/>
                        </a:defRPr>
                      </a:lvl3pPr>
                      <a:lvl4pPr marL="1371600" algn="l" defTabSz="914400" rtl="0" eaLnBrk="1" latinLnBrk="0" hangingPunct="1">
                        <a:defRPr sz="1800" kern="1200">
                          <a:solidFill>
                            <a:schemeClr val="tx1"/>
                          </a:solidFill>
                          <a:latin typeface="Cambria" panose="02040503050406030204"/>
                        </a:defRPr>
                      </a:lvl4pPr>
                      <a:lvl5pPr marL="1828800" algn="l" defTabSz="914400" rtl="0" eaLnBrk="1" latinLnBrk="0" hangingPunct="1">
                        <a:defRPr sz="1800" kern="1200">
                          <a:solidFill>
                            <a:schemeClr val="tx1"/>
                          </a:solidFill>
                          <a:latin typeface="Cambria" panose="02040503050406030204"/>
                        </a:defRPr>
                      </a:lvl5pPr>
                      <a:lvl6pPr marL="2286000" algn="l" defTabSz="914400" rtl="0" eaLnBrk="1" latinLnBrk="0" hangingPunct="1">
                        <a:defRPr sz="1800" kern="1200">
                          <a:solidFill>
                            <a:schemeClr val="tx1"/>
                          </a:solidFill>
                          <a:latin typeface="Cambria" panose="02040503050406030204"/>
                        </a:defRPr>
                      </a:lvl6pPr>
                      <a:lvl7pPr marL="2743200" algn="l" defTabSz="914400" rtl="0" eaLnBrk="1" latinLnBrk="0" hangingPunct="1">
                        <a:defRPr sz="1800" kern="1200">
                          <a:solidFill>
                            <a:schemeClr val="tx1"/>
                          </a:solidFill>
                          <a:latin typeface="Cambria" panose="02040503050406030204"/>
                        </a:defRPr>
                      </a:lvl7pPr>
                      <a:lvl8pPr marL="3200400" algn="l" defTabSz="914400" rtl="0" eaLnBrk="1" latinLnBrk="0" hangingPunct="1">
                        <a:defRPr sz="1800" kern="1200">
                          <a:solidFill>
                            <a:schemeClr val="tx1"/>
                          </a:solidFill>
                          <a:latin typeface="Cambria" panose="02040503050406030204"/>
                        </a:defRPr>
                      </a:lvl8pPr>
                      <a:lvl9pPr marL="3657600" algn="l" defTabSz="914400" rtl="0" eaLnBrk="1" latinLnBrk="0" hangingPunct="1">
                        <a:defRPr sz="1800" kern="1200">
                          <a:solidFill>
                            <a:schemeClr val="tx1"/>
                          </a:solidFill>
                          <a:latin typeface="Cambria" panose="02040503050406030204"/>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$52</a:t>
                      </a:r>
                    </a:p>
                  </a:txBody>
                  <a:tcPr marL="91448" marR="91448" marT="45715" marB="45715" horzOverflow="overflow">
                    <a:lnL w="12700" cap="flat" cmpd="sng" algn="ctr">
                      <a:solidFill>
                        <a:srgbClr val="6A4520"/>
                      </a:solidFill>
                      <a:prstDash val="solid"/>
                      <a:round/>
                      <a:headEnd type="none" w="sm" len="sm"/>
                      <a:tailEnd type="none" w="sm" len="sm"/>
                    </a:lnL>
                    <a:lnR w="12700" cap="flat" cmpd="sng" algn="ctr">
                      <a:solidFill>
                        <a:srgbClr val="6A4520"/>
                      </a:solidFill>
                      <a:prstDash val="solid"/>
                      <a:round/>
                      <a:headEnd type="none" w="sm" len="sm"/>
                      <a:tailEnd type="none" w="sm" len="sm"/>
                    </a:lnR>
                    <a:lnT w="38100" cap="flat" cmpd="sng" algn="ctr">
                      <a:solidFill>
                        <a:srgbClr val="6A4520"/>
                      </a:solidFill>
                      <a:prstDash val="solid"/>
                      <a:round/>
                      <a:headEnd type="none" w="med" len="med"/>
                      <a:tailEnd type="none" w="med" len="med"/>
                    </a:lnT>
                    <a:lnB w="12700" cap="flat" cmpd="sng" algn="ctr">
                      <a:solidFill>
                        <a:srgbClr val="6A4520"/>
                      </a:solidFill>
                      <a:prstDash val="solid"/>
                      <a:round/>
                      <a:headEnd type="none" w="sm" len="sm"/>
                      <a:tailEnd type="none" w="sm" len="sm"/>
                    </a:lnB>
                    <a:lnTlToBr>
                      <a:noFill/>
                    </a:lnTlToBr>
                    <a:lnBlToTr>
                      <a:noFill/>
                    </a:lnBlToTr>
                    <a:solidFill>
                      <a:srgbClr val="FFC253">
                        <a:lumMod val="40000"/>
                        <a:lumOff val="60000"/>
                      </a:srgbClr>
                    </a:solidFill>
                  </a:tcPr>
                </a:tc>
                <a:tc>
                  <a:txBody>
                    <a:bodyPr/>
                    <a:lstStyle>
                      <a:lvl1pPr marL="0" algn="l" defTabSz="914400" rtl="0" eaLnBrk="1" latinLnBrk="0" hangingPunct="1">
                        <a:defRPr sz="1800" kern="1200">
                          <a:solidFill>
                            <a:schemeClr val="tx1"/>
                          </a:solidFill>
                          <a:latin typeface="Cambria" panose="02040503050406030204"/>
                        </a:defRPr>
                      </a:lvl1pPr>
                      <a:lvl2pPr marL="457200" algn="l" defTabSz="914400" rtl="0" eaLnBrk="1" latinLnBrk="0" hangingPunct="1">
                        <a:defRPr sz="1800" kern="1200">
                          <a:solidFill>
                            <a:schemeClr val="tx1"/>
                          </a:solidFill>
                          <a:latin typeface="Cambria" panose="02040503050406030204"/>
                        </a:defRPr>
                      </a:lvl2pPr>
                      <a:lvl3pPr marL="914400" algn="l" defTabSz="914400" rtl="0" eaLnBrk="1" latinLnBrk="0" hangingPunct="1">
                        <a:defRPr sz="1800" kern="1200">
                          <a:solidFill>
                            <a:schemeClr val="tx1"/>
                          </a:solidFill>
                          <a:latin typeface="Cambria" panose="02040503050406030204"/>
                        </a:defRPr>
                      </a:lvl3pPr>
                      <a:lvl4pPr marL="1371600" algn="l" defTabSz="914400" rtl="0" eaLnBrk="1" latinLnBrk="0" hangingPunct="1">
                        <a:defRPr sz="1800" kern="1200">
                          <a:solidFill>
                            <a:schemeClr val="tx1"/>
                          </a:solidFill>
                          <a:latin typeface="Cambria" panose="02040503050406030204"/>
                        </a:defRPr>
                      </a:lvl4pPr>
                      <a:lvl5pPr marL="1828800" algn="l" defTabSz="914400" rtl="0" eaLnBrk="1" latinLnBrk="0" hangingPunct="1">
                        <a:defRPr sz="1800" kern="1200">
                          <a:solidFill>
                            <a:schemeClr val="tx1"/>
                          </a:solidFill>
                          <a:latin typeface="Cambria" panose="02040503050406030204"/>
                        </a:defRPr>
                      </a:lvl5pPr>
                      <a:lvl6pPr marL="2286000" algn="l" defTabSz="914400" rtl="0" eaLnBrk="1" latinLnBrk="0" hangingPunct="1">
                        <a:defRPr sz="1800" kern="1200">
                          <a:solidFill>
                            <a:schemeClr val="tx1"/>
                          </a:solidFill>
                          <a:latin typeface="Cambria" panose="02040503050406030204"/>
                        </a:defRPr>
                      </a:lvl6pPr>
                      <a:lvl7pPr marL="2743200" algn="l" defTabSz="914400" rtl="0" eaLnBrk="1" latinLnBrk="0" hangingPunct="1">
                        <a:defRPr sz="1800" kern="1200">
                          <a:solidFill>
                            <a:schemeClr val="tx1"/>
                          </a:solidFill>
                          <a:latin typeface="Cambria" panose="02040503050406030204"/>
                        </a:defRPr>
                      </a:lvl7pPr>
                      <a:lvl8pPr marL="3200400" algn="l" defTabSz="914400" rtl="0" eaLnBrk="1" latinLnBrk="0" hangingPunct="1">
                        <a:defRPr sz="1800" kern="1200">
                          <a:solidFill>
                            <a:schemeClr val="tx1"/>
                          </a:solidFill>
                          <a:latin typeface="Cambria" panose="02040503050406030204"/>
                        </a:defRPr>
                      </a:lvl8pPr>
                      <a:lvl9pPr marL="3657600" algn="l" defTabSz="914400" rtl="0" eaLnBrk="1" latinLnBrk="0" hangingPunct="1">
                        <a:defRPr sz="1800" kern="1200">
                          <a:solidFill>
                            <a:schemeClr val="tx1"/>
                          </a:solidFill>
                          <a:latin typeface="Cambria" panose="02040503050406030204"/>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$139</a:t>
                      </a:r>
                    </a:p>
                  </a:txBody>
                  <a:tcPr marL="91448" marR="91448" marT="45715" marB="45715" horzOverflow="overflow">
                    <a:lnL w="12700" cap="flat" cmpd="sng" algn="ctr">
                      <a:solidFill>
                        <a:srgbClr val="6A4520"/>
                      </a:solidFill>
                      <a:prstDash val="solid"/>
                      <a:round/>
                      <a:headEnd type="none" w="sm" len="sm"/>
                      <a:tailEnd type="none" w="sm" len="sm"/>
                    </a:lnL>
                    <a:lnR w="12700" cap="flat" cmpd="sng" algn="ctr">
                      <a:solidFill>
                        <a:srgbClr val="6A4520"/>
                      </a:solidFill>
                      <a:prstDash val="solid"/>
                      <a:round/>
                      <a:headEnd type="none" w="sm" len="sm"/>
                      <a:tailEnd type="none" w="sm" len="sm"/>
                    </a:lnR>
                    <a:lnT w="38100" cap="flat" cmpd="sng" algn="ctr">
                      <a:solidFill>
                        <a:srgbClr val="6A4520"/>
                      </a:solidFill>
                      <a:prstDash val="solid"/>
                      <a:round/>
                      <a:headEnd type="none" w="med" len="med"/>
                      <a:tailEnd type="none" w="med" len="med"/>
                    </a:lnT>
                    <a:lnB w="12700" cap="flat" cmpd="sng" algn="ctr">
                      <a:solidFill>
                        <a:srgbClr val="6A4520"/>
                      </a:solidFill>
                      <a:prstDash val="solid"/>
                      <a:round/>
                      <a:headEnd type="none" w="sm" len="sm"/>
                      <a:tailEnd type="none" w="sm" len="sm"/>
                    </a:lnB>
                    <a:lnTlToBr>
                      <a:noFill/>
                    </a:lnTlToBr>
                    <a:lnBlToTr>
                      <a:noFill/>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mbria" panose="02040503050406030204"/>
                        </a:defRPr>
                      </a:lvl1pPr>
                      <a:lvl2pPr marL="457200" algn="l" defTabSz="914400" rtl="0" eaLnBrk="1" latinLnBrk="0" hangingPunct="1">
                        <a:defRPr sz="1800" kern="1200">
                          <a:solidFill>
                            <a:schemeClr val="tx1"/>
                          </a:solidFill>
                          <a:latin typeface="Cambria" panose="02040503050406030204"/>
                        </a:defRPr>
                      </a:lvl2pPr>
                      <a:lvl3pPr marL="914400" algn="l" defTabSz="914400" rtl="0" eaLnBrk="1" latinLnBrk="0" hangingPunct="1">
                        <a:defRPr sz="1800" kern="1200">
                          <a:solidFill>
                            <a:schemeClr val="tx1"/>
                          </a:solidFill>
                          <a:latin typeface="Cambria" panose="02040503050406030204"/>
                        </a:defRPr>
                      </a:lvl3pPr>
                      <a:lvl4pPr marL="1371600" algn="l" defTabSz="914400" rtl="0" eaLnBrk="1" latinLnBrk="0" hangingPunct="1">
                        <a:defRPr sz="1800" kern="1200">
                          <a:solidFill>
                            <a:schemeClr val="tx1"/>
                          </a:solidFill>
                          <a:latin typeface="Cambria" panose="02040503050406030204"/>
                        </a:defRPr>
                      </a:lvl4pPr>
                      <a:lvl5pPr marL="1828800" algn="l" defTabSz="914400" rtl="0" eaLnBrk="1" latinLnBrk="0" hangingPunct="1">
                        <a:defRPr sz="1800" kern="1200">
                          <a:solidFill>
                            <a:schemeClr val="tx1"/>
                          </a:solidFill>
                          <a:latin typeface="Cambria" panose="02040503050406030204"/>
                        </a:defRPr>
                      </a:lvl5pPr>
                      <a:lvl6pPr marL="2286000" algn="l" defTabSz="914400" rtl="0" eaLnBrk="1" latinLnBrk="0" hangingPunct="1">
                        <a:defRPr sz="1800" kern="1200">
                          <a:solidFill>
                            <a:schemeClr val="tx1"/>
                          </a:solidFill>
                          <a:latin typeface="Cambria" panose="02040503050406030204"/>
                        </a:defRPr>
                      </a:lvl6pPr>
                      <a:lvl7pPr marL="2743200" algn="l" defTabSz="914400" rtl="0" eaLnBrk="1" latinLnBrk="0" hangingPunct="1">
                        <a:defRPr sz="1800" kern="1200">
                          <a:solidFill>
                            <a:schemeClr val="tx1"/>
                          </a:solidFill>
                          <a:latin typeface="Cambria" panose="02040503050406030204"/>
                        </a:defRPr>
                      </a:lvl7pPr>
                      <a:lvl8pPr marL="3200400" algn="l" defTabSz="914400" rtl="0" eaLnBrk="1" latinLnBrk="0" hangingPunct="1">
                        <a:defRPr sz="1800" kern="1200">
                          <a:solidFill>
                            <a:schemeClr val="tx1"/>
                          </a:solidFill>
                          <a:latin typeface="Cambria" panose="02040503050406030204"/>
                        </a:defRPr>
                      </a:lvl8pPr>
                      <a:lvl9pPr marL="3657600" algn="l" defTabSz="914400" rtl="0" eaLnBrk="1" latinLnBrk="0" hangingPunct="1">
                        <a:defRPr sz="1800" kern="1200">
                          <a:solidFill>
                            <a:schemeClr val="tx1"/>
                          </a:solidFill>
                          <a:latin typeface="Cambria" panose="02040503050406030204"/>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$269</a:t>
                      </a:r>
                    </a:p>
                  </a:txBody>
                  <a:tcPr marL="91448" marR="91448" marT="45715" marB="45715" horzOverflow="overflow">
                    <a:lnL w="12700" cap="flat" cmpd="sng" algn="ctr">
                      <a:solidFill>
                        <a:srgbClr val="6A4520"/>
                      </a:solidFill>
                      <a:prstDash val="solid"/>
                      <a:round/>
                      <a:headEnd type="none" w="sm" len="sm"/>
                      <a:tailEnd type="none" w="sm" len="sm"/>
                    </a:lnL>
                    <a:lnR w="12700" cap="flat" cmpd="sng" algn="ctr">
                      <a:solidFill>
                        <a:srgbClr val="6A4520"/>
                      </a:solidFill>
                      <a:prstDash val="solid"/>
                      <a:round/>
                      <a:headEnd type="none" w="sm" len="sm"/>
                      <a:tailEnd type="none" w="sm" len="sm"/>
                    </a:lnR>
                    <a:lnT w="38100" cap="flat" cmpd="sng" algn="ctr">
                      <a:solidFill>
                        <a:srgbClr val="6A4520"/>
                      </a:solidFill>
                      <a:prstDash val="solid"/>
                      <a:round/>
                      <a:headEnd type="none" w="med" len="med"/>
                      <a:tailEnd type="none" w="med" len="med"/>
                    </a:lnT>
                    <a:lnB w="12700" cap="flat" cmpd="sng" algn="ctr">
                      <a:solidFill>
                        <a:srgbClr val="6A4520"/>
                      </a:solidFill>
                      <a:prstDash val="solid"/>
                      <a:round/>
                      <a:headEnd type="none" w="sm" len="sm"/>
                      <a:tailEnd type="none" w="sm" len="sm"/>
                    </a:lnB>
                    <a:lnTlToBr>
                      <a:noFill/>
                    </a:lnTlToBr>
                    <a:lnBlToTr>
                      <a:noFill/>
                    </a:lnBlToTr>
                    <a:solidFill>
                      <a:srgbClr val="88B3C2">
                        <a:lumMod val="60000"/>
                        <a:lumOff val="40000"/>
                      </a:srgbClr>
                    </a:solidFill>
                  </a:tcPr>
                </a:tc>
                <a:extLst>
                  <a:ext uri="{0D108BD9-81ED-4DB2-BD59-A6C34878D82A}">
                    <a16:rowId xmlns:a16="http://schemas.microsoft.com/office/drawing/2014/main" val="10001"/>
                  </a:ext>
                </a:extLst>
              </a:tr>
              <a:tr h="694960">
                <a:tc>
                  <a:txBody>
                    <a:bodyPr/>
                    <a:lstStyle>
                      <a:lvl1pPr marL="0" algn="l" defTabSz="914400" rtl="0" eaLnBrk="1" latinLnBrk="0" hangingPunct="1">
                        <a:defRPr sz="1800" kern="1200">
                          <a:solidFill>
                            <a:schemeClr val="tx1"/>
                          </a:solidFill>
                          <a:latin typeface="Cambria" panose="02040503050406030204"/>
                        </a:defRPr>
                      </a:lvl1pPr>
                      <a:lvl2pPr marL="457200" algn="l" defTabSz="914400" rtl="0" eaLnBrk="1" latinLnBrk="0" hangingPunct="1">
                        <a:defRPr sz="1800" kern="1200">
                          <a:solidFill>
                            <a:schemeClr val="tx1"/>
                          </a:solidFill>
                          <a:latin typeface="Cambria" panose="02040503050406030204"/>
                        </a:defRPr>
                      </a:lvl2pPr>
                      <a:lvl3pPr marL="914400" algn="l" defTabSz="914400" rtl="0" eaLnBrk="1" latinLnBrk="0" hangingPunct="1">
                        <a:defRPr sz="1800" kern="1200">
                          <a:solidFill>
                            <a:schemeClr val="tx1"/>
                          </a:solidFill>
                          <a:latin typeface="Cambria" panose="02040503050406030204"/>
                        </a:defRPr>
                      </a:lvl3pPr>
                      <a:lvl4pPr marL="1371600" algn="l" defTabSz="914400" rtl="0" eaLnBrk="1" latinLnBrk="0" hangingPunct="1">
                        <a:defRPr sz="1800" kern="1200">
                          <a:solidFill>
                            <a:schemeClr val="tx1"/>
                          </a:solidFill>
                          <a:latin typeface="Cambria" panose="02040503050406030204"/>
                        </a:defRPr>
                      </a:lvl4pPr>
                      <a:lvl5pPr marL="1828800" algn="l" defTabSz="914400" rtl="0" eaLnBrk="1" latinLnBrk="0" hangingPunct="1">
                        <a:defRPr sz="1800" kern="1200">
                          <a:solidFill>
                            <a:schemeClr val="tx1"/>
                          </a:solidFill>
                          <a:latin typeface="Cambria" panose="02040503050406030204"/>
                        </a:defRPr>
                      </a:lvl5pPr>
                      <a:lvl6pPr marL="2286000" algn="l" defTabSz="914400" rtl="0" eaLnBrk="1" latinLnBrk="0" hangingPunct="1">
                        <a:defRPr sz="1800" kern="1200">
                          <a:solidFill>
                            <a:schemeClr val="tx1"/>
                          </a:solidFill>
                          <a:latin typeface="Cambria" panose="02040503050406030204"/>
                        </a:defRPr>
                      </a:lvl6pPr>
                      <a:lvl7pPr marL="2743200" algn="l" defTabSz="914400" rtl="0" eaLnBrk="1" latinLnBrk="0" hangingPunct="1">
                        <a:defRPr sz="1800" kern="1200">
                          <a:solidFill>
                            <a:schemeClr val="tx1"/>
                          </a:solidFill>
                          <a:latin typeface="Cambria" panose="02040503050406030204"/>
                        </a:defRPr>
                      </a:lvl7pPr>
                      <a:lvl8pPr marL="3200400" algn="l" defTabSz="914400" rtl="0" eaLnBrk="1" latinLnBrk="0" hangingPunct="1">
                        <a:defRPr sz="1800" kern="1200">
                          <a:solidFill>
                            <a:schemeClr val="tx1"/>
                          </a:solidFill>
                          <a:latin typeface="Cambria" panose="02040503050406030204"/>
                        </a:defRPr>
                      </a:lvl8pPr>
                      <a:lvl9pPr marL="3657600" algn="l" defTabSz="914400" rtl="0" eaLnBrk="1" latinLnBrk="0" hangingPunct="1">
                        <a:defRPr sz="1800" kern="1200">
                          <a:solidFill>
                            <a:schemeClr val="tx1"/>
                          </a:solidFill>
                          <a:latin typeface="Cambria" panose="02040503050406030204"/>
                        </a:defRPr>
                      </a:lvl9p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Annual Deductible</a:t>
                      </a:r>
                    </a:p>
                  </a:txBody>
                  <a:tcPr marL="91448" marR="91448" marT="45715" marB="45715" horzOverflow="overflow">
                    <a:lnL w="28575" cap="flat" cmpd="sng" algn="ctr">
                      <a:solidFill>
                        <a:srgbClr val="6A4520"/>
                      </a:solidFill>
                      <a:prstDash val="solid"/>
                      <a:round/>
                      <a:headEnd type="none" w="sm" len="sm"/>
                      <a:tailEnd type="none" w="sm" len="sm"/>
                    </a:lnL>
                    <a:lnR w="12700" cap="flat" cmpd="sng" algn="ctr">
                      <a:solidFill>
                        <a:srgbClr val="6A4520"/>
                      </a:solidFill>
                      <a:prstDash val="solid"/>
                      <a:round/>
                      <a:headEnd type="none" w="sm" len="sm"/>
                      <a:tailEnd type="none" w="sm" len="sm"/>
                    </a:lnR>
                    <a:lnT w="12700" cap="flat" cmpd="sng" algn="ctr">
                      <a:solidFill>
                        <a:srgbClr val="6A4520"/>
                      </a:solidFill>
                      <a:prstDash val="solid"/>
                      <a:round/>
                      <a:headEnd type="none" w="sm" len="sm"/>
                      <a:tailEnd type="none" w="sm" len="sm"/>
                    </a:lnT>
                    <a:lnB w="12700" cap="flat" cmpd="sng" algn="ctr">
                      <a:solidFill>
                        <a:srgbClr val="6A4520"/>
                      </a:solidFill>
                      <a:prstDash val="solid"/>
                      <a:round/>
                      <a:headEnd type="none" w="sm" len="sm"/>
                      <a:tailEnd type="none" w="sm" len="sm"/>
                    </a:lnB>
                    <a:lnTlToBr>
                      <a:noFill/>
                    </a:lnTlToBr>
                    <a:lnBlToTr>
                      <a:noFill/>
                    </a:lnBlToTr>
                    <a:solidFill>
                      <a:srgbClr val="88B3C2">
                        <a:lumMod val="60000"/>
                        <a:lumOff val="40000"/>
                      </a:srgbClr>
                    </a:solidFill>
                  </a:tcPr>
                </a:tc>
                <a:tc>
                  <a:txBody>
                    <a:bodyPr/>
                    <a:lstStyle>
                      <a:lvl1pPr marL="0" algn="l" defTabSz="914400" rtl="0" eaLnBrk="1" latinLnBrk="0" hangingPunct="1">
                        <a:defRPr sz="1800" kern="1200">
                          <a:solidFill>
                            <a:schemeClr val="tx1"/>
                          </a:solidFill>
                          <a:latin typeface="Cambria" panose="02040503050406030204"/>
                        </a:defRPr>
                      </a:lvl1pPr>
                      <a:lvl2pPr marL="457200" algn="l" defTabSz="914400" rtl="0" eaLnBrk="1" latinLnBrk="0" hangingPunct="1">
                        <a:defRPr sz="1800" kern="1200">
                          <a:solidFill>
                            <a:schemeClr val="tx1"/>
                          </a:solidFill>
                          <a:latin typeface="Cambria" panose="02040503050406030204"/>
                        </a:defRPr>
                      </a:lvl2pPr>
                      <a:lvl3pPr marL="914400" algn="l" defTabSz="914400" rtl="0" eaLnBrk="1" latinLnBrk="0" hangingPunct="1">
                        <a:defRPr sz="1800" kern="1200">
                          <a:solidFill>
                            <a:schemeClr val="tx1"/>
                          </a:solidFill>
                          <a:latin typeface="Cambria" panose="02040503050406030204"/>
                        </a:defRPr>
                      </a:lvl3pPr>
                      <a:lvl4pPr marL="1371600" algn="l" defTabSz="914400" rtl="0" eaLnBrk="1" latinLnBrk="0" hangingPunct="1">
                        <a:defRPr sz="1800" kern="1200">
                          <a:solidFill>
                            <a:schemeClr val="tx1"/>
                          </a:solidFill>
                          <a:latin typeface="Cambria" panose="02040503050406030204"/>
                        </a:defRPr>
                      </a:lvl4pPr>
                      <a:lvl5pPr marL="1828800" algn="l" defTabSz="914400" rtl="0" eaLnBrk="1" latinLnBrk="0" hangingPunct="1">
                        <a:defRPr sz="1800" kern="1200">
                          <a:solidFill>
                            <a:schemeClr val="tx1"/>
                          </a:solidFill>
                          <a:latin typeface="Cambria" panose="02040503050406030204"/>
                        </a:defRPr>
                      </a:lvl5pPr>
                      <a:lvl6pPr marL="2286000" algn="l" defTabSz="914400" rtl="0" eaLnBrk="1" latinLnBrk="0" hangingPunct="1">
                        <a:defRPr sz="1800" kern="1200">
                          <a:solidFill>
                            <a:schemeClr val="tx1"/>
                          </a:solidFill>
                          <a:latin typeface="Cambria" panose="02040503050406030204"/>
                        </a:defRPr>
                      </a:lvl6pPr>
                      <a:lvl7pPr marL="2743200" algn="l" defTabSz="914400" rtl="0" eaLnBrk="1" latinLnBrk="0" hangingPunct="1">
                        <a:defRPr sz="1800" kern="1200">
                          <a:solidFill>
                            <a:schemeClr val="tx1"/>
                          </a:solidFill>
                          <a:latin typeface="Cambria" panose="02040503050406030204"/>
                        </a:defRPr>
                      </a:lvl7pPr>
                      <a:lvl8pPr marL="3200400" algn="l" defTabSz="914400" rtl="0" eaLnBrk="1" latinLnBrk="0" hangingPunct="1">
                        <a:defRPr sz="1800" kern="1200">
                          <a:solidFill>
                            <a:schemeClr val="tx1"/>
                          </a:solidFill>
                          <a:latin typeface="Cambria" panose="02040503050406030204"/>
                        </a:defRPr>
                      </a:lvl8pPr>
                      <a:lvl9pPr marL="3657600" algn="l" defTabSz="914400" rtl="0" eaLnBrk="1" latinLnBrk="0" hangingPunct="1">
                        <a:defRPr sz="1800" kern="1200">
                          <a:solidFill>
                            <a:schemeClr val="tx1"/>
                          </a:solidFill>
                          <a:latin typeface="Cambria" panose="02040503050406030204"/>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Medical = none</a:t>
                      </a: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Rx = $480</a:t>
                      </a:r>
                    </a:p>
                  </a:txBody>
                  <a:tcPr marL="91448" marR="91448" marT="45715" marB="45715" horzOverflow="overflow">
                    <a:lnL w="12700" cap="flat" cmpd="sng" algn="ctr">
                      <a:solidFill>
                        <a:srgbClr val="6A4520"/>
                      </a:solidFill>
                      <a:prstDash val="solid"/>
                      <a:round/>
                      <a:headEnd type="none" w="sm" len="sm"/>
                      <a:tailEnd type="none" w="sm" len="sm"/>
                    </a:lnL>
                    <a:lnR w="12700" cap="flat" cmpd="sng" algn="ctr">
                      <a:solidFill>
                        <a:srgbClr val="6A4520"/>
                      </a:solidFill>
                      <a:prstDash val="solid"/>
                      <a:round/>
                      <a:headEnd type="none" w="sm" len="sm"/>
                      <a:tailEnd type="none" w="sm" len="sm"/>
                    </a:lnR>
                    <a:lnT w="12700" cap="flat" cmpd="sng" algn="ctr">
                      <a:solidFill>
                        <a:srgbClr val="6A4520"/>
                      </a:solidFill>
                      <a:prstDash val="solid"/>
                      <a:round/>
                      <a:headEnd type="none" w="sm" len="sm"/>
                      <a:tailEnd type="none" w="sm" len="sm"/>
                    </a:lnT>
                    <a:lnB w="12700" cap="flat" cmpd="sng" algn="ctr">
                      <a:solidFill>
                        <a:srgbClr val="6A4520"/>
                      </a:solidFill>
                      <a:prstDash val="solid"/>
                      <a:round/>
                      <a:headEnd type="none" w="sm" len="sm"/>
                      <a:tailEnd type="none" w="sm" len="sm"/>
                    </a:lnB>
                    <a:lnTlToBr>
                      <a:noFill/>
                    </a:lnTlToBr>
                    <a:lnBlToTr>
                      <a:noFill/>
                    </a:lnBlToTr>
                    <a:solidFill>
                      <a:srgbClr val="FFC253">
                        <a:lumMod val="40000"/>
                        <a:lumOff val="60000"/>
                      </a:srgbClr>
                    </a:solidFill>
                  </a:tcPr>
                </a:tc>
                <a:tc>
                  <a:txBody>
                    <a:bodyPr/>
                    <a:lstStyle>
                      <a:lvl1pPr marL="0" algn="l" defTabSz="914400" rtl="0" eaLnBrk="1" latinLnBrk="0" hangingPunct="1">
                        <a:defRPr sz="1800" kern="1200">
                          <a:solidFill>
                            <a:schemeClr val="tx1"/>
                          </a:solidFill>
                          <a:latin typeface="Cambria" panose="02040503050406030204"/>
                        </a:defRPr>
                      </a:lvl1pPr>
                      <a:lvl2pPr marL="457200" algn="l" defTabSz="914400" rtl="0" eaLnBrk="1" latinLnBrk="0" hangingPunct="1">
                        <a:defRPr sz="1800" kern="1200">
                          <a:solidFill>
                            <a:schemeClr val="tx1"/>
                          </a:solidFill>
                          <a:latin typeface="Cambria" panose="02040503050406030204"/>
                        </a:defRPr>
                      </a:lvl2pPr>
                      <a:lvl3pPr marL="914400" algn="l" defTabSz="914400" rtl="0" eaLnBrk="1" latinLnBrk="0" hangingPunct="1">
                        <a:defRPr sz="1800" kern="1200">
                          <a:solidFill>
                            <a:schemeClr val="tx1"/>
                          </a:solidFill>
                          <a:latin typeface="Cambria" panose="02040503050406030204"/>
                        </a:defRPr>
                      </a:lvl3pPr>
                      <a:lvl4pPr marL="1371600" algn="l" defTabSz="914400" rtl="0" eaLnBrk="1" latinLnBrk="0" hangingPunct="1">
                        <a:defRPr sz="1800" kern="1200">
                          <a:solidFill>
                            <a:schemeClr val="tx1"/>
                          </a:solidFill>
                          <a:latin typeface="Cambria" panose="02040503050406030204"/>
                        </a:defRPr>
                      </a:lvl4pPr>
                      <a:lvl5pPr marL="1828800" algn="l" defTabSz="914400" rtl="0" eaLnBrk="1" latinLnBrk="0" hangingPunct="1">
                        <a:defRPr sz="1800" kern="1200">
                          <a:solidFill>
                            <a:schemeClr val="tx1"/>
                          </a:solidFill>
                          <a:latin typeface="Cambria" panose="02040503050406030204"/>
                        </a:defRPr>
                      </a:lvl5pPr>
                      <a:lvl6pPr marL="2286000" algn="l" defTabSz="914400" rtl="0" eaLnBrk="1" latinLnBrk="0" hangingPunct="1">
                        <a:defRPr sz="1800" kern="1200">
                          <a:solidFill>
                            <a:schemeClr val="tx1"/>
                          </a:solidFill>
                          <a:latin typeface="Cambria" panose="02040503050406030204"/>
                        </a:defRPr>
                      </a:lvl6pPr>
                      <a:lvl7pPr marL="2743200" algn="l" defTabSz="914400" rtl="0" eaLnBrk="1" latinLnBrk="0" hangingPunct="1">
                        <a:defRPr sz="1800" kern="1200">
                          <a:solidFill>
                            <a:schemeClr val="tx1"/>
                          </a:solidFill>
                          <a:latin typeface="Cambria" panose="02040503050406030204"/>
                        </a:defRPr>
                      </a:lvl7pPr>
                      <a:lvl8pPr marL="3200400" algn="l" defTabSz="914400" rtl="0" eaLnBrk="1" latinLnBrk="0" hangingPunct="1">
                        <a:defRPr sz="1800" kern="1200">
                          <a:solidFill>
                            <a:schemeClr val="tx1"/>
                          </a:solidFill>
                          <a:latin typeface="Cambria" panose="02040503050406030204"/>
                        </a:defRPr>
                      </a:lvl8pPr>
                      <a:lvl9pPr marL="3657600" algn="l" defTabSz="914400" rtl="0" eaLnBrk="1" latinLnBrk="0" hangingPunct="1">
                        <a:defRPr sz="1800" kern="1200">
                          <a:solidFill>
                            <a:schemeClr val="tx1"/>
                          </a:solidFill>
                          <a:latin typeface="Cambria" panose="02040503050406030204"/>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defRPr/>
                      </a:pP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Medical = none</a:t>
                      </a: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Rx = $150</a:t>
                      </a:r>
                    </a:p>
                  </a:txBody>
                  <a:tcPr marL="91448" marR="91448" marT="45715" marB="45715" horzOverflow="overflow">
                    <a:lnL w="12700" cap="flat" cmpd="sng" algn="ctr">
                      <a:solidFill>
                        <a:srgbClr val="6A4520"/>
                      </a:solidFill>
                      <a:prstDash val="solid"/>
                      <a:round/>
                      <a:headEnd type="none" w="sm" len="sm"/>
                      <a:tailEnd type="none" w="sm" len="sm"/>
                    </a:lnL>
                    <a:lnR w="12700" cap="flat" cmpd="sng" algn="ctr">
                      <a:solidFill>
                        <a:srgbClr val="6A4520"/>
                      </a:solidFill>
                      <a:prstDash val="solid"/>
                      <a:round/>
                      <a:headEnd type="none" w="sm" len="sm"/>
                      <a:tailEnd type="none" w="sm" len="sm"/>
                    </a:lnR>
                    <a:lnT w="12700" cap="flat" cmpd="sng" algn="ctr">
                      <a:solidFill>
                        <a:srgbClr val="6A4520"/>
                      </a:solidFill>
                      <a:prstDash val="solid"/>
                      <a:round/>
                      <a:headEnd type="none" w="sm" len="sm"/>
                      <a:tailEnd type="none" w="sm" len="sm"/>
                    </a:lnT>
                    <a:lnB w="12700" cap="flat" cmpd="sng" algn="ctr">
                      <a:solidFill>
                        <a:srgbClr val="6A4520"/>
                      </a:solidFill>
                      <a:prstDash val="solid"/>
                      <a:round/>
                      <a:headEnd type="none" w="sm" len="sm"/>
                      <a:tailEnd type="none" w="sm" len="sm"/>
                    </a:lnB>
                    <a:lnTlToBr>
                      <a:noFill/>
                    </a:lnTlToBr>
                    <a:lnBlToTr>
                      <a:noFill/>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mbria" panose="02040503050406030204"/>
                        </a:defRPr>
                      </a:lvl1pPr>
                      <a:lvl2pPr marL="457200" algn="l" defTabSz="914400" rtl="0" eaLnBrk="1" latinLnBrk="0" hangingPunct="1">
                        <a:defRPr sz="1800" kern="1200">
                          <a:solidFill>
                            <a:schemeClr val="tx1"/>
                          </a:solidFill>
                          <a:latin typeface="Cambria" panose="02040503050406030204"/>
                        </a:defRPr>
                      </a:lvl2pPr>
                      <a:lvl3pPr marL="914400" algn="l" defTabSz="914400" rtl="0" eaLnBrk="1" latinLnBrk="0" hangingPunct="1">
                        <a:defRPr sz="1800" kern="1200">
                          <a:solidFill>
                            <a:schemeClr val="tx1"/>
                          </a:solidFill>
                          <a:latin typeface="Cambria" panose="02040503050406030204"/>
                        </a:defRPr>
                      </a:lvl3pPr>
                      <a:lvl4pPr marL="1371600" algn="l" defTabSz="914400" rtl="0" eaLnBrk="1" latinLnBrk="0" hangingPunct="1">
                        <a:defRPr sz="1800" kern="1200">
                          <a:solidFill>
                            <a:schemeClr val="tx1"/>
                          </a:solidFill>
                          <a:latin typeface="Cambria" panose="02040503050406030204"/>
                        </a:defRPr>
                      </a:lvl4pPr>
                      <a:lvl5pPr marL="1828800" algn="l" defTabSz="914400" rtl="0" eaLnBrk="1" latinLnBrk="0" hangingPunct="1">
                        <a:defRPr sz="1800" kern="1200">
                          <a:solidFill>
                            <a:schemeClr val="tx1"/>
                          </a:solidFill>
                          <a:latin typeface="Cambria" panose="02040503050406030204"/>
                        </a:defRPr>
                      </a:lvl5pPr>
                      <a:lvl6pPr marL="2286000" algn="l" defTabSz="914400" rtl="0" eaLnBrk="1" latinLnBrk="0" hangingPunct="1">
                        <a:defRPr sz="1800" kern="1200">
                          <a:solidFill>
                            <a:schemeClr val="tx1"/>
                          </a:solidFill>
                          <a:latin typeface="Cambria" panose="02040503050406030204"/>
                        </a:defRPr>
                      </a:lvl6pPr>
                      <a:lvl7pPr marL="2743200" algn="l" defTabSz="914400" rtl="0" eaLnBrk="1" latinLnBrk="0" hangingPunct="1">
                        <a:defRPr sz="1800" kern="1200">
                          <a:solidFill>
                            <a:schemeClr val="tx1"/>
                          </a:solidFill>
                          <a:latin typeface="Cambria" panose="02040503050406030204"/>
                        </a:defRPr>
                      </a:lvl7pPr>
                      <a:lvl8pPr marL="3200400" algn="l" defTabSz="914400" rtl="0" eaLnBrk="1" latinLnBrk="0" hangingPunct="1">
                        <a:defRPr sz="1800" kern="1200">
                          <a:solidFill>
                            <a:schemeClr val="tx1"/>
                          </a:solidFill>
                          <a:latin typeface="Cambria" panose="02040503050406030204"/>
                        </a:defRPr>
                      </a:lvl8pPr>
                      <a:lvl9pPr marL="3657600" algn="l" defTabSz="914400" rtl="0" eaLnBrk="1" latinLnBrk="0" hangingPunct="1">
                        <a:defRPr sz="1800" kern="1200">
                          <a:solidFill>
                            <a:schemeClr val="tx1"/>
                          </a:solidFill>
                          <a:latin typeface="Cambria" panose="02040503050406030204"/>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Medical = none</a:t>
                      </a: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Rx = none</a:t>
                      </a:r>
                    </a:p>
                  </a:txBody>
                  <a:tcPr marL="91448" marR="91448" marT="45715" marB="45715" horzOverflow="overflow">
                    <a:lnL w="12700" cap="flat" cmpd="sng" algn="ctr">
                      <a:solidFill>
                        <a:srgbClr val="6A4520"/>
                      </a:solidFill>
                      <a:prstDash val="solid"/>
                      <a:round/>
                      <a:headEnd type="none" w="sm" len="sm"/>
                      <a:tailEnd type="none" w="sm" len="sm"/>
                    </a:lnL>
                    <a:lnR w="12700" cap="flat" cmpd="sng" algn="ctr">
                      <a:solidFill>
                        <a:srgbClr val="6A4520"/>
                      </a:solidFill>
                      <a:prstDash val="solid"/>
                      <a:round/>
                      <a:headEnd type="none" w="sm" len="sm"/>
                      <a:tailEnd type="none" w="sm" len="sm"/>
                    </a:lnR>
                    <a:lnT w="12700" cap="flat" cmpd="sng" algn="ctr">
                      <a:solidFill>
                        <a:srgbClr val="6A4520"/>
                      </a:solidFill>
                      <a:prstDash val="solid"/>
                      <a:round/>
                      <a:headEnd type="none" w="sm" len="sm"/>
                      <a:tailEnd type="none" w="sm" len="sm"/>
                    </a:lnT>
                    <a:lnB w="12700" cap="flat" cmpd="sng" algn="ctr">
                      <a:solidFill>
                        <a:srgbClr val="6A4520"/>
                      </a:solidFill>
                      <a:prstDash val="solid"/>
                      <a:round/>
                      <a:headEnd type="none" w="sm" len="sm"/>
                      <a:tailEnd type="none" w="sm" len="sm"/>
                    </a:lnB>
                    <a:lnTlToBr>
                      <a:noFill/>
                    </a:lnTlToBr>
                    <a:lnBlToTr>
                      <a:noFill/>
                    </a:lnBlToTr>
                    <a:solidFill>
                      <a:srgbClr val="88B3C2">
                        <a:lumMod val="60000"/>
                        <a:lumOff val="40000"/>
                      </a:srgbClr>
                    </a:solidFill>
                  </a:tcPr>
                </a:tc>
                <a:extLst>
                  <a:ext uri="{0D108BD9-81ED-4DB2-BD59-A6C34878D82A}">
                    <a16:rowId xmlns:a16="http://schemas.microsoft.com/office/drawing/2014/main" val="10002"/>
                  </a:ext>
                </a:extLst>
              </a:tr>
              <a:tr h="987580">
                <a:tc>
                  <a:txBody>
                    <a:bodyPr/>
                    <a:lstStyle>
                      <a:lvl1pPr marL="0" algn="l" defTabSz="914400" rtl="0" eaLnBrk="1" latinLnBrk="0" hangingPunct="1">
                        <a:defRPr sz="1800" kern="1200">
                          <a:solidFill>
                            <a:schemeClr val="tx1"/>
                          </a:solidFill>
                          <a:latin typeface="Cambria" panose="02040503050406030204"/>
                        </a:defRPr>
                      </a:lvl1pPr>
                      <a:lvl2pPr marL="457200" algn="l" defTabSz="914400" rtl="0" eaLnBrk="1" latinLnBrk="0" hangingPunct="1">
                        <a:defRPr sz="1800" kern="1200">
                          <a:solidFill>
                            <a:schemeClr val="tx1"/>
                          </a:solidFill>
                          <a:latin typeface="Cambria" panose="02040503050406030204"/>
                        </a:defRPr>
                      </a:lvl2pPr>
                      <a:lvl3pPr marL="914400" algn="l" defTabSz="914400" rtl="0" eaLnBrk="1" latinLnBrk="0" hangingPunct="1">
                        <a:defRPr sz="1800" kern="1200">
                          <a:solidFill>
                            <a:schemeClr val="tx1"/>
                          </a:solidFill>
                          <a:latin typeface="Cambria" panose="02040503050406030204"/>
                        </a:defRPr>
                      </a:lvl3pPr>
                      <a:lvl4pPr marL="1371600" algn="l" defTabSz="914400" rtl="0" eaLnBrk="1" latinLnBrk="0" hangingPunct="1">
                        <a:defRPr sz="1800" kern="1200">
                          <a:solidFill>
                            <a:schemeClr val="tx1"/>
                          </a:solidFill>
                          <a:latin typeface="Cambria" panose="02040503050406030204"/>
                        </a:defRPr>
                      </a:lvl4pPr>
                      <a:lvl5pPr marL="1828800" algn="l" defTabSz="914400" rtl="0" eaLnBrk="1" latinLnBrk="0" hangingPunct="1">
                        <a:defRPr sz="1800" kern="1200">
                          <a:solidFill>
                            <a:schemeClr val="tx1"/>
                          </a:solidFill>
                          <a:latin typeface="Cambria" panose="02040503050406030204"/>
                        </a:defRPr>
                      </a:lvl5pPr>
                      <a:lvl6pPr marL="2286000" algn="l" defTabSz="914400" rtl="0" eaLnBrk="1" latinLnBrk="0" hangingPunct="1">
                        <a:defRPr sz="1800" kern="1200">
                          <a:solidFill>
                            <a:schemeClr val="tx1"/>
                          </a:solidFill>
                          <a:latin typeface="Cambria" panose="02040503050406030204"/>
                        </a:defRPr>
                      </a:lvl6pPr>
                      <a:lvl7pPr marL="2743200" algn="l" defTabSz="914400" rtl="0" eaLnBrk="1" latinLnBrk="0" hangingPunct="1">
                        <a:defRPr sz="1800" kern="1200">
                          <a:solidFill>
                            <a:schemeClr val="tx1"/>
                          </a:solidFill>
                          <a:latin typeface="Cambria" panose="02040503050406030204"/>
                        </a:defRPr>
                      </a:lvl7pPr>
                      <a:lvl8pPr marL="3200400" algn="l" defTabSz="914400" rtl="0" eaLnBrk="1" latinLnBrk="0" hangingPunct="1">
                        <a:defRPr sz="1800" kern="1200">
                          <a:solidFill>
                            <a:schemeClr val="tx1"/>
                          </a:solidFill>
                          <a:latin typeface="Cambria" panose="02040503050406030204"/>
                        </a:defRPr>
                      </a:lvl8pPr>
                      <a:lvl9pPr marL="3657600" algn="l" defTabSz="914400" rtl="0" eaLnBrk="1" latinLnBrk="0" hangingPunct="1">
                        <a:defRPr sz="1800" kern="1200">
                          <a:solidFill>
                            <a:schemeClr val="tx1"/>
                          </a:solidFill>
                          <a:latin typeface="Cambria" panose="02040503050406030204"/>
                        </a:defRPr>
                      </a:lvl9p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Out-of-Pocket Spending Limit</a:t>
                      </a:r>
                    </a:p>
                  </a:txBody>
                  <a:tcPr marL="91448" marR="91448" marT="45715" marB="45715" horzOverflow="overflow">
                    <a:lnL w="28575" cap="flat" cmpd="sng" algn="ctr">
                      <a:solidFill>
                        <a:srgbClr val="6A4520"/>
                      </a:solidFill>
                      <a:prstDash val="solid"/>
                      <a:round/>
                      <a:headEnd type="none" w="sm" len="sm"/>
                      <a:tailEnd type="none" w="sm" len="sm"/>
                    </a:lnL>
                    <a:lnR w="12700" cap="flat" cmpd="sng" algn="ctr">
                      <a:solidFill>
                        <a:srgbClr val="6A4520"/>
                      </a:solidFill>
                      <a:prstDash val="solid"/>
                      <a:round/>
                      <a:headEnd type="none" w="sm" len="sm"/>
                      <a:tailEnd type="none" w="sm" len="sm"/>
                    </a:lnR>
                    <a:lnT w="12700" cap="flat" cmpd="sng" algn="ctr">
                      <a:solidFill>
                        <a:srgbClr val="6A4520"/>
                      </a:solidFill>
                      <a:prstDash val="solid"/>
                      <a:round/>
                      <a:headEnd type="none" w="sm" len="sm"/>
                      <a:tailEnd type="none" w="sm" len="sm"/>
                    </a:lnT>
                    <a:lnB w="12700" cap="flat" cmpd="sng" algn="ctr">
                      <a:solidFill>
                        <a:srgbClr val="6A4520"/>
                      </a:solidFill>
                      <a:prstDash val="solid"/>
                      <a:round/>
                      <a:headEnd type="none" w="sm" len="sm"/>
                      <a:tailEnd type="none" w="sm" len="sm"/>
                    </a:lnB>
                    <a:lnTlToBr>
                      <a:noFill/>
                    </a:lnTlToBr>
                    <a:lnBlToTr>
                      <a:noFill/>
                    </a:lnBlToTr>
                    <a:solidFill>
                      <a:srgbClr val="88B3C2">
                        <a:lumMod val="60000"/>
                        <a:lumOff val="40000"/>
                      </a:srgbClr>
                    </a:solidFill>
                  </a:tcPr>
                </a:tc>
                <a:tc>
                  <a:txBody>
                    <a:bodyPr/>
                    <a:lstStyle>
                      <a:lvl1pPr marL="0" algn="l" defTabSz="914400" rtl="0" eaLnBrk="1" latinLnBrk="0" hangingPunct="1">
                        <a:defRPr sz="1800" kern="1200">
                          <a:solidFill>
                            <a:schemeClr val="tx1"/>
                          </a:solidFill>
                          <a:latin typeface="Cambria" panose="02040503050406030204"/>
                        </a:defRPr>
                      </a:lvl1pPr>
                      <a:lvl2pPr marL="457200" algn="l" defTabSz="914400" rtl="0" eaLnBrk="1" latinLnBrk="0" hangingPunct="1">
                        <a:defRPr sz="1800" kern="1200">
                          <a:solidFill>
                            <a:schemeClr val="tx1"/>
                          </a:solidFill>
                          <a:latin typeface="Cambria" panose="02040503050406030204"/>
                        </a:defRPr>
                      </a:lvl2pPr>
                      <a:lvl3pPr marL="914400" algn="l" defTabSz="914400" rtl="0" eaLnBrk="1" latinLnBrk="0" hangingPunct="1">
                        <a:defRPr sz="1800" kern="1200">
                          <a:solidFill>
                            <a:schemeClr val="tx1"/>
                          </a:solidFill>
                          <a:latin typeface="Cambria" panose="02040503050406030204"/>
                        </a:defRPr>
                      </a:lvl3pPr>
                      <a:lvl4pPr marL="1371600" algn="l" defTabSz="914400" rtl="0" eaLnBrk="1" latinLnBrk="0" hangingPunct="1">
                        <a:defRPr sz="1800" kern="1200">
                          <a:solidFill>
                            <a:schemeClr val="tx1"/>
                          </a:solidFill>
                          <a:latin typeface="Cambria" panose="02040503050406030204"/>
                        </a:defRPr>
                      </a:lvl4pPr>
                      <a:lvl5pPr marL="1828800" algn="l" defTabSz="914400" rtl="0" eaLnBrk="1" latinLnBrk="0" hangingPunct="1">
                        <a:defRPr sz="1800" kern="1200">
                          <a:solidFill>
                            <a:schemeClr val="tx1"/>
                          </a:solidFill>
                          <a:latin typeface="Cambria" panose="02040503050406030204"/>
                        </a:defRPr>
                      </a:lvl5pPr>
                      <a:lvl6pPr marL="2286000" algn="l" defTabSz="914400" rtl="0" eaLnBrk="1" latinLnBrk="0" hangingPunct="1">
                        <a:defRPr sz="1800" kern="1200">
                          <a:solidFill>
                            <a:schemeClr val="tx1"/>
                          </a:solidFill>
                          <a:latin typeface="Cambria" panose="02040503050406030204"/>
                        </a:defRPr>
                      </a:lvl6pPr>
                      <a:lvl7pPr marL="2743200" algn="l" defTabSz="914400" rtl="0" eaLnBrk="1" latinLnBrk="0" hangingPunct="1">
                        <a:defRPr sz="1800" kern="1200">
                          <a:solidFill>
                            <a:schemeClr val="tx1"/>
                          </a:solidFill>
                          <a:latin typeface="Cambria" panose="02040503050406030204"/>
                        </a:defRPr>
                      </a:lvl7pPr>
                      <a:lvl8pPr marL="3200400" algn="l" defTabSz="914400" rtl="0" eaLnBrk="1" latinLnBrk="0" hangingPunct="1">
                        <a:defRPr sz="1800" kern="1200">
                          <a:solidFill>
                            <a:schemeClr val="tx1"/>
                          </a:solidFill>
                          <a:latin typeface="Cambria" panose="02040503050406030204"/>
                        </a:defRPr>
                      </a:lvl8pPr>
                      <a:lvl9pPr marL="3657600" algn="l" defTabSz="914400" rtl="0" eaLnBrk="1" latinLnBrk="0" hangingPunct="1">
                        <a:defRPr sz="1800" kern="1200">
                          <a:solidFill>
                            <a:schemeClr val="tx1"/>
                          </a:solidFill>
                          <a:latin typeface="Cambria" panose="02040503050406030204"/>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$7550</a:t>
                      </a: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defRPr/>
                      </a:pP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In-Network Only</a:t>
                      </a: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1448" marR="91448" marT="45715" marB="45715" horzOverflow="overflow">
                    <a:lnL w="12700" cap="flat" cmpd="sng" algn="ctr">
                      <a:solidFill>
                        <a:srgbClr val="6A4520"/>
                      </a:solidFill>
                      <a:prstDash val="solid"/>
                      <a:round/>
                      <a:headEnd type="none" w="sm" len="sm"/>
                      <a:tailEnd type="none" w="sm" len="sm"/>
                    </a:lnL>
                    <a:lnR w="12700" cap="flat" cmpd="sng" algn="ctr">
                      <a:solidFill>
                        <a:srgbClr val="6A4520"/>
                      </a:solidFill>
                      <a:prstDash val="solid"/>
                      <a:round/>
                      <a:headEnd type="none" w="sm" len="sm"/>
                      <a:tailEnd type="none" w="sm" len="sm"/>
                    </a:lnR>
                    <a:lnT w="12700" cap="flat" cmpd="sng" algn="ctr">
                      <a:solidFill>
                        <a:srgbClr val="6A4520"/>
                      </a:solidFill>
                      <a:prstDash val="solid"/>
                      <a:round/>
                      <a:headEnd type="none" w="sm" len="sm"/>
                      <a:tailEnd type="none" w="sm" len="sm"/>
                    </a:lnT>
                    <a:lnB w="12700" cap="flat" cmpd="sng" algn="ctr">
                      <a:solidFill>
                        <a:srgbClr val="6A4520"/>
                      </a:solidFill>
                      <a:prstDash val="solid"/>
                      <a:round/>
                      <a:headEnd type="none" w="sm" len="sm"/>
                      <a:tailEnd type="none" w="sm" len="sm"/>
                    </a:lnB>
                    <a:lnTlToBr>
                      <a:noFill/>
                    </a:lnTlToBr>
                    <a:lnBlToTr>
                      <a:noFill/>
                    </a:lnBlToTr>
                    <a:solidFill>
                      <a:srgbClr val="FFC253">
                        <a:lumMod val="40000"/>
                        <a:lumOff val="60000"/>
                      </a:srgbClr>
                    </a:solidFill>
                  </a:tcPr>
                </a:tc>
                <a:tc>
                  <a:txBody>
                    <a:bodyPr/>
                    <a:lstStyle>
                      <a:lvl1pPr marL="0" algn="l" defTabSz="914400" rtl="0" eaLnBrk="1" latinLnBrk="0" hangingPunct="1">
                        <a:defRPr sz="1800" kern="1200">
                          <a:solidFill>
                            <a:schemeClr val="tx1"/>
                          </a:solidFill>
                          <a:latin typeface="Cambria" panose="02040503050406030204"/>
                        </a:defRPr>
                      </a:lvl1pPr>
                      <a:lvl2pPr marL="457200" algn="l" defTabSz="914400" rtl="0" eaLnBrk="1" latinLnBrk="0" hangingPunct="1">
                        <a:defRPr sz="1800" kern="1200">
                          <a:solidFill>
                            <a:schemeClr val="tx1"/>
                          </a:solidFill>
                          <a:latin typeface="Cambria" panose="02040503050406030204"/>
                        </a:defRPr>
                      </a:lvl2pPr>
                      <a:lvl3pPr marL="914400" algn="l" defTabSz="914400" rtl="0" eaLnBrk="1" latinLnBrk="0" hangingPunct="1">
                        <a:defRPr sz="1800" kern="1200">
                          <a:solidFill>
                            <a:schemeClr val="tx1"/>
                          </a:solidFill>
                          <a:latin typeface="Cambria" panose="02040503050406030204"/>
                        </a:defRPr>
                      </a:lvl3pPr>
                      <a:lvl4pPr marL="1371600" algn="l" defTabSz="914400" rtl="0" eaLnBrk="1" latinLnBrk="0" hangingPunct="1">
                        <a:defRPr sz="1800" kern="1200">
                          <a:solidFill>
                            <a:schemeClr val="tx1"/>
                          </a:solidFill>
                          <a:latin typeface="Cambria" panose="02040503050406030204"/>
                        </a:defRPr>
                      </a:lvl4pPr>
                      <a:lvl5pPr marL="1828800" algn="l" defTabSz="914400" rtl="0" eaLnBrk="1" latinLnBrk="0" hangingPunct="1">
                        <a:defRPr sz="1800" kern="1200">
                          <a:solidFill>
                            <a:schemeClr val="tx1"/>
                          </a:solidFill>
                          <a:latin typeface="Cambria" panose="02040503050406030204"/>
                        </a:defRPr>
                      </a:lvl5pPr>
                      <a:lvl6pPr marL="2286000" algn="l" defTabSz="914400" rtl="0" eaLnBrk="1" latinLnBrk="0" hangingPunct="1">
                        <a:defRPr sz="1800" kern="1200">
                          <a:solidFill>
                            <a:schemeClr val="tx1"/>
                          </a:solidFill>
                          <a:latin typeface="Cambria" panose="02040503050406030204"/>
                        </a:defRPr>
                      </a:lvl6pPr>
                      <a:lvl7pPr marL="2743200" algn="l" defTabSz="914400" rtl="0" eaLnBrk="1" latinLnBrk="0" hangingPunct="1">
                        <a:defRPr sz="1800" kern="1200">
                          <a:solidFill>
                            <a:schemeClr val="tx1"/>
                          </a:solidFill>
                          <a:latin typeface="Cambria" panose="02040503050406030204"/>
                        </a:defRPr>
                      </a:lvl7pPr>
                      <a:lvl8pPr marL="3200400" algn="l" defTabSz="914400" rtl="0" eaLnBrk="1" latinLnBrk="0" hangingPunct="1">
                        <a:defRPr sz="1800" kern="1200">
                          <a:solidFill>
                            <a:schemeClr val="tx1"/>
                          </a:solidFill>
                          <a:latin typeface="Cambria" panose="02040503050406030204"/>
                        </a:defRPr>
                      </a:lvl8pPr>
                      <a:lvl9pPr marL="3657600" algn="l" defTabSz="914400" rtl="0" eaLnBrk="1" latinLnBrk="0" hangingPunct="1">
                        <a:defRPr sz="1800" kern="1200">
                          <a:solidFill>
                            <a:schemeClr val="tx1"/>
                          </a:solidFill>
                          <a:latin typeface="Cambria" panose="02040503050406030204"/>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$5000</a:t>
                      </a: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defRPr/>
                      </a:pP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In-Network Only</a:t>
                      </a: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1448" marR="91448" marT="45715" marB="45715" horzOverflow="overflow">
                    <a:lnL w="12700" cap="flat" cmpd="sng" algn="ctr">
                      <a:solidFill>
                        <a:srgbClr val="6A4520"/>
                      </a:solidFill>
                      <a:prstDash val="solid"/>
                      <a:round/>
                      <a:headEnd type="none" w="sm" len="sm"/>
                      <a:tailEnd type="none" w="sm" len="sm"/>
                    </a:lnL>
                    <a:lnR w="12700" cap="flat" cmpd="sng" algn="ctr">
                      <a:solidFill>
                        <a:srgbClr val="6A4520"/>
                      </a:solidFill>
                      <a:prstDash val="solid"/>
                      <a:round/>
                      <a:headEnd type="none" w="sm" len="sm"/>
                      <a:tailEnd type="none" w="sm" len="sm"/>
                    </a:lnR>
                    <a:lnT w="12700" cap="flat" cmpd="sng" algn="ctr">
                      <a:solidFill>
                        <a:srgbClr val="6A4520"/>
                      </a:solidFill>
                      <a:prstDash val="solid"/>
                      <a:round/>
                      <a:headEnd type="none" w="sm" len="sm"/>
                      <a:tailEnd type="none" w="sm" len="sm"/>
                    </a:lnT>
                    <a:lnB w="12700" cap="flat" cmpd="sng" algn="ctr">
                      <a:solidFill>
                        <a:srgbClr val="6A4520"/>
                      </a:solidFill>
                      <a:prstDash val="solid"/>
                      <a:round/>
                      <a:headEnd type="none" w="sm" len="sm"/>
                      <a:tailEnd type="none" w="sm" len="sm"/>
                    </a:lnB>
                    <a:lnTlToBr>
                      <a:noFill/>
                    </a:lnTlToBr>
                    <a:lnBlToTr>
                      <a:noFill/>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mbria" panose="02040503050406030204"/>
                        </a:defRPr>
                      </a:lvl1pPr>
                      <a:lvl2pPr marL="457200" algn="l" defTabSz="914400" rtl="0" eaLnBrk="1" latinLnBrk="0" hangingPunct="1">
                        <a:defRPr sz="1800" kern="1200">
                          <a:solidFill>
                            <a:schemeClr val="tx1"/>
                          </a:solidFill>
                          <a:latin typeface="Cambria" panose="02040503050406030204"/>
                        </a:defRPr>
                      </a:lvl2pPr>
                      <a:lvl3pPr marL="914400" algn="l" defTabSz="914400" rtl="0" eaLnBrk="1" latinLnBrk="0" hangingPunct="1">
                        <a:defRPr sz="1800" kern="1200">
                          <a:solidFill>
                            <a:schemeClr val="tx1"/>
                          </a:solidFill>
                          <a:latin typeface="Cambria" panose="02040503050406030204"/>
                        </a:defRPr>
                      </a:lvl3pPr>
                      <a:lvl4pPr marL="1371600" algn="l" defTabSz="914400" rtl="0" eaLnBrk="1" latinLnBrk="0" hangingPunct="1">
                        <a:defRPr sz="1800" kern="1200">
                          <a:solidFill>
                            <a:schemeClr val="tx1"/>
                          </a:solidFill>
                          <a:latin typeface="Cambria" panose="02040503050406030204"/>
                        </a:defRPr>
                      </a:lvl4pPr>
                      <a:lvl5pPr marL="1828800" algn="l" defTabSz="914400" rtl="0" eaLnBrk="1" latinLnBrk="0" hangingPunct="1">
                        <a:defRPr sz="1800" kern="1200">
                          <a:solidFill>
                            <a:schemeClr val="tx1"/>
                          </a:solidFill>
                          <a:latin typeface="Cambria" panose="02040503050406030204"/>
                        </a:defRPr>
                      </a:lvl5pPr>
                      <a:lvl6pPr marL="2286000" algn="l" defTabSz="914400" rtl="0" eaLnBrk="1" latinLnBrk="0" hangingPunct="1">
                        <a:defRPr sz="1800" kern="1200">
                          <a:solidFill>
                            <a:schemeClr val="tx1"/>
                          </a:solidFill>
                          <a:latin typeface="Cambria" panose="02040503050406030204"/>
                        </a:defRPr>
                      </a:lvl6pPr>
                      <a:lvl7pPr marL="2743200" algn="l" defTabSz="914400" rtl="0" eaLnBrk="1" latinLnBrk="0" hangingPunct="1">
                        <a:defRPr sz="1800" kern="1200">
                          <a:solidFill>
                            <a:schemeClr val="tx1"/>
                          </a:solidFill>
                          <a:latin typeface="Cambria" panose="02040503050406030204"/>
                        </a:defRPr>
                      </a:lvl7pPr>
                      <a:lvl8pPr marL="3200400" algn="l" defTabSz="914400" rtl="0" eaLnBrk="1" latinLnBrk="0" hangingPunct="1">
                        <a:defRPr sz="1800" kern="1200">
                          <a:solidFill>
                            <a:schemeClr val="tx1"/>
                          </a:solidFill>
                          <a:latin typeface="Cambria" panose="02040503050406030204"/>
                        </a:defRPr>
                      </a:lvl8pPr>
                      <a:lvl9pPr marL="3657600" algn="l" defTabSz="914400" rtl="0" eaLnBrk="1" latinLnBrk="0" hangingPunct="1">
                        <a:defRPr sz="1800" kern="1200">
                          <a:solidFill>
                            <a:schemeClr val="tx1"/>
                          </a:solidFill>
                          <a:latin typeface="Cambria" panose="02040503050406030204"/>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$3450 in and out of service are combined</a:t>
                      </a:r>
                    </a:p>
                  </a:txBody>
                  <a:tcPr marL="91448" marR="91448" marT="45715" marB="45715" horzOverflow="overflow">
                    <a:lnL w="12700" cap="flat" cmpd="sng" algn="ctr">
                      <a:solidFill>
                        <a:srgbClr val="6A4520"/>
                      </a:solidFill>
                      <a:prstDash val="solid"/>
                      <a:round/>
                      <a:headEnd type="none" w="sm" len="sm"/>
                      <a:tailEnd type="none" w="sm" len="sm"/>
                    </a:lnL>
                    <a:lnR w="12700" cap="flat" cmpd="sng" algn="ctr">
                      <a:solidFill>
                        <a:srgbClr val="6A4520"/>
                      </a:solidFill>
                      <a:prstDash val="solid"/>
                      <a:round/>
                      <a:headEnd type="none" w="sm" len="sm"/>
                      <a:tailEnd type="none" w="sm" len="sm"/>
                    </a:lnR>
                    <a:lnT w="12700" cap="flat" cmpd="sng" algn="ctr">
                      <a:solidFill>
                        <a:srgbClr val="6A4520"/>
                      </a:solidFill>
                      <a:prstDash val="solid"/>
                      <a:round/>
                      <a:headEnd type="none" w="sm" len="sm"/>
                      <a:tailEnd type="none" w="sm" len="sm"/>
                    </a:lnT>
                    <a:lnB w="12700" cap="flat" cmpd="sng" algn="ctr">
                      <a:solidFill>
                        <a:srgbClr val="6A4520"/>
                      </a:solidFill>
                      <a:prstDash val="solid"/>
                      <a:round/>
                      <a:headEnd type="none" w="sm" len="sm"/>
                      <a:tailEnd type="none" w="sm" len="sm"/>
                    </a:lnB>
                    <a:lnTlToBr>
                      <a:noFill/>
                    </a:lnTlToBr>
                    <a:lnBlToTr>
                      <a:noFill/>
                    </a:lnBlToTr>
                    <a:solidFill>
                      <a:srgbClr val="88B3C2">
                        <a:lumMod val="60000"/>
                        <a:lumOff val="40000"/>
                      </a:srgbClr>
                    </a:solidFill>
                  </a:tcPr>
                </a:tc>
                <a:extLst>
                  <a:ext uri="{0D108BD9-81ED-4DB2-BD59-A6C34878D82A}">
                    <a16:rowId xmlns:a16="http://schemas.microsoft.com/office/drawing/2014/main" val="10003"/>
                  </a:ext>
                </a:extLst>
              </a:tr>
              <a:tr h="871751">
                <a:tc>
                  <a:txBody>
                    <a:bodyPr/>
                    <a:lstStyle>
                      <a:lvl1pPr marL="0" algn="l" defTabSz="914400" rtl="0" eaLnBrk="1" latinLnBrk="0" hangingPunct="1">
                        <a:defRPr sz="1800" kern="1200">
                          <a:solidFill>
                            <a:schemeClr val="tx1"/>
                          </a:solidFill>
                          <a:latin typeface="Cambria" panose="02040503050406030204"/>
                        </a:defRPr>
                      </a:lvl1pPr>
                      <a:lvl2pPr marL="457200" algn="l" defTabSz="914400" rtl="0" eaLnBrk="1" latinLnBrk="0" hangingPunct="1">
                        <a:defRPr sz="1800" kern="1200">
                          <a:solidFill>
                            <a:schemeClr val="tx1"/>
                          </a:solidFill>
                          <a:latin typeface="Cambria" panose="02040503050406030204"/>
                        </a:defRPr>
                      </a:lvl2pPr>
                      <a:lvl3pPr marL="914400" algn="l" defTabSz="914400" rtl="0" eaLnBrk="1" latinLnBrk="0" hangingPunct="1">
                        <a:defRPr sz="1800" kern="1200">
                          <a:solidFill>
                            <a:schemeClr val="tx1"/>
                          </a:solidFill>
                          <a:latin typeface="Cambria" panose="02040503050406030204"/>
                        </a:defRPr>
                      </a:lvl3pPr>
                      <a:lvl4pPr marL="1371600" algn="l" defTabSz="914400" rtl="0" eaLnBrk="1" latinLnBrk="0" hangingPunct="1">
                        <a:defRPr sz="1800" kern="1200">
                          <a:solidFill>
                            <a:schemeClr val="tx1"/>
                          </a:solidFill>
                          <a:latin typeface="Cambria" panose="02040503050406030204"/>
                        </a:defRPr>
                      </a:lvl4pPr>
                      <a:lvl5pPr marL="1828800" algn="l" defTabSz="914400" rtl="0" eaLnBrk="1" latinLnBrk="0" hangingPunct="1">
                        <a:defRPr sz="1800" kern="1200">
                          <a:solidFill>
                            <a:schemeClr val="tx1"/>
                          </a:solidFill>
                          <a:latin typeface="Cambria" panose="02040503050406030204"/>
                        </a:defRPr>
                      </a:lvl5pPr>
                      <a:lvl6pPr marL="2286000" algn="l" defTabSz="914400" rtl="0" eaLnBrk="1" latinLnBrk="0" hangingPunct="1">
                        <a:defRPr sz="1800" kern="1200">
                          <a:solidFill>
                            <a:schemeClr val="tx1"/>
                          </a:solidFill>
                          <a:latin typeface="Cambria" panose="02040503050406030204"/>
                        </a:defRPr>
                      </a:lvl6pPr>
                      <a:lvl7pPr marL="2743200" algn="l" defTabSz="914400" rtl="0" eaLnBrk="1" latinLnBrk="0" hangingPunct="1">
                        <a:defRPr sz="1800" kern="1200">
                          <a:solidFill>
                            <a:schemeClr val="tx1"/>
                          </a:solidFill>
                          <a:latin typeface="Cambria" panose="02040503050406030204"/>
                        </a:defRPr>
                      </a:lvl7pPr>
                      <a:lvl8pPr marL="3200400" algn="l" defTabSz="914400" rtl="0" eaLnBrk="1" latinLnBrk="0" hangingPunct="1">
                        <a:defRPr sz="1800" kern="1200">
                          <a:solidFill>
                            <a:schemeClr val="tx1"/>
                          </a:solidFill>
                          <a:latin typeface="Cambria" panose="02040503050406030204"/>
                        </a:defRPr>
                      </a:lvl8pPr>
                      <a:lvl9pPr marL="3657600" algn="l" defTabSz="914400" rtl="0" eaLnBrk="1" latinLnBrk="0" hangingPunct="1">
                        <a:defRPr sz="1800" kern="1200">
                          <a:solidFill>
                            <a:schemeClr val="tx1"/>
                          </a:solidFill>
                          <a:latin typeface="Cambria" panose="02040503050406030204"/>
                        </a:defRPr>
                      </a:lvl9p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Choice of Doctors?</a:t>
                      </a:r>
                    </a:p>
                  </a:txBody>
                  <a:tcPr marL="91448" marR="91448" marT="45715" marB="45715" horzOverflow="overflow">
                    <a:lnL w="28575" cap="flat" cmpd="sng" algn="ctr">
                      <a:solidFill>
                        <a:srgbClr val="6A4520"/>
                      </a:solidFill>
                      <a:prstDash val="solid"/>
                      <a:round/>
                      <a:headEnd type="none" w="sm" len="sm"/>
                      <a:tailEnd type="none" w="sm" len="sm"/>
                    </a:lnL>
                    <a:lnR w="12700" cap="flat" cmpd="sng" algn="ctr">
                      <a:solidFill>
                        <a:srgbClr val="6A4520"/>
                      </a:solidFill>
                      <a:prstDash val="solid"/>
                      <a:round/>
                      <a:headEnd type="none" w="sm" len="sm"/>
                      <a:tailEnd type="none" w="sm" len="sm"/>
                    </a:lnR>
                    <a:lnT w="12700" cap="flat" cmpd="sng" algn="ctr">
                      <a:solidFill>
                        <a:srgbClr val="6A4520"/>
                      </a:solidFill>
                      <a:prstDash val="solid"/>
                      <a:round/>
                      <a:headEnd type="none" w="sm" len="sm"/>
                      <a:tailEnd type="none" w="sm" len="sm"/>
                    </a:lnT>
                    <a:lnB w="12700" cap="flat" cmpd="sng" algn="ctr">
                      <a:solidFill>
                        <a:srgbClr val="6A4520"/>
                      </a:solidFill>
                      <a:prstDash val="solid"/>
                      <a:round/>
                      <a:headEnd type="none" w="sm" len="sm"/>
                      <a:tailEnd type="none" w="sm" len="sm"/>
                    </a:lnB>
                    <a:lnTlToBr>
                      <a:noFill/>
                    </a:lnTlToBr>
                    <a:lnBlToTr>
                      <a:noFill/>
                    </a:lnBlToTr>
                    <a:solidFill>
                      <a:srgbClr val="88B3C2">
                        <a:lumMod val="60000"/>
                        <a:lumOff val="40000"/>
                      </a:srgbClr>
                    </a:solidFill>
                  </a:tcPr>
                </a:tc>
                <a:tc>
                  <a:txBody>
                    <a:bodyPr/>
                    <a:lstStyle>
                      <a:lvl1pPr marL="0" algn="l" defTabSz="914400" rtl="0" eaLnBrk="1" latinLnBrk="0" hangingPunct="1">
                        <a:defRPr sz="1800" kern="1200">
                          <a:solidFill>
                            <a:schemeClr val="tx1"/>
                          </a:solidFill>
                          <a:latin typeface="Cambria" panose="02040503050406030204"/>
                        </a:defRPr>
                      </a:lvl1pPr>
                      <a:lvl2pPr marL="457200" algn="l" defTabSz="914400" rtl="0" eaLnBrk="1" latinLnBrk="0" hangingPunct="1">
                        <a:defRPr sz="1800" kern="1200">
                          <a:solidFill>
                            <a:schemeClr val="tx1"/>
                          </a:solidFill>
                          <a:latin typeface="Cambria" panose="02040503050406030204"/>
                        </a:defRPr>
                      </a:lvl2pPr>
                      <a:lvl3pPr marL="914400" algn="l" defTabSz="914400" rtl="0" eaLnBrk="1" latinLnBrk="0" hangingPunct="1">
                        <a:defRPr sz="1800" kern="1200">
                          <a:solidFill>
                            <a:schemeClr val="tx1"/>
                          </a:solidFill>
                          <a:latin typeface="Cambria" panose="02040503050406030204"/>
                        </a:defRPr>
                      </a:lvl3pPr>
                      <a:lvl4pPr marL="1371600" algn="l" defTabSz="914400" rtl="0" eaLnBrk="1" latinLnBrk="0" hangingPunct="1">
                        <a:defRPr sz="1800" kern="1200">
                          <a:solidFill>
                            <a:schemeClr val="tx1"/>
                          </a:solidFill>
                          <a:latin typeface="Cambria" panose="02040503050406030204"/>
                        </a:defRPr>
                      </a:lvl4pPr>
                      <a:lvl5pPr marL="1828800" algn="l" defTabSz="914400" rtl="0" eaLnBrk="1" latinLnBrk="0" hangingPunct="1">
                        <a:defRPr sz="1800" kern="1200">
                          <a:solidFill>
                            <a:schemeClr val="tx1"/>
                          </a:solidFill>
                          <a:latin typeface="Cambria" panose="02040503050406030204"/>
                        </a:defRPr>
                      </a:lvl5pPr>
                      <a:lvl6pPr marL="2286000" algn="l" defTabSz="914400" rtl="0" eaLnBrk="1" latinLnBrk="0" hangingPunct="1">
                        <a:defRPr sz="1800" kern="1200">
                          <a:solidFill>
                            <a:schemeClr val="tx1"/>
                          </a:solidFill>
                          <a:latin typeface="Cambria" panose="02040503050406030204"/>
                        </a:defRPr>
                      </a:lvl6pPr>
                      <a:lvl7pPr marL="2743200" algn="l" defTabSz="914400" rtl="0" eaLnBrk="1" latinLnBrk="0" hangingPunct="1">
                        <a:defRPr sz="1800" kern="1200">
                          <a:solidFill>
                            <a:schemeClr val="tx1"/>
                          </a:solidFill>
                          <a:latin typeface="Cambria" panose="02040503050406030204"/>
                        </a:defRPr>
                      </a:lvl7pPr>
                      <a:lvl8pPr marL="3200400" algn="l" defTabSz="914400" rtl="0" eaLnBrk="1" latinLnBrk="0" hangingPunct="1">
                        <a:defRPr sz="1800" kern="1200">
                          <a:solidFill>
                            <a:schemeClr val="tx1"/>
                          </a:solidFill>
                          <a:latin typeface="Cambria" panose="02040503050406030204"/>
                        </a:defRPr>
                      </a:lvl8pPr>
                      <a:lvl9pPr marL="3657600" algn="l" defTabSz="914400" rtl="0" eaLnBrk="1" latinLnBrk="0" hangingPunct="1">
                        <a:defRPr sz="1800" kern="1200">
                          <a:solidFill>
                            <a:schemeClr val="tx1"/>
                          </a:solidFill>
                          <a:latin typeface="Cambria" panose="02040503050406030204"/>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defRPr/>
                      </a:pP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Within Network</a:t>
                      </a:r>
                    </a:p>
                  </a:txBody>
                  <a:tcPr marL="91448" marR="91448" marT="45715" marB="45715" horzOverflow="overflow">
                    <a:lnL w="12700" cap="flat" cmpd="sng" algn="ctr">
                      <a:solidFill>
                        <a:srgbClr val="6A4520"/>
                      </a:solidFill>
                      <a:prstDash val="solid"/>
                      <a:round/>
                      <a:headEnd type="none" w="sm" len="sm"/>
                      <a:tailEnd type="none" w="sm" len="sm"/>
                    </a:lnL>
                    <a:lnR w="12700" cap="flat" cmpd="sng" algn="ctr">
                      <a:solidFill>
                        <a:srgbClr val="6A4520"/>
                      </a:solidFill>
                      <a:prstDash val="solid"/>
                      <a:round/>
                      <a:headEnd type="none" w="sm" len="sm"/>
                      <a:tailEnd type="none" w="sm" len="sm"/>
                    </a:lnR>
                    <a:lnT w="12700" cap="flat" cmpd="sng" algn="ctr">
                      <a:solidFill>
                        <a:srgbClr val="6A4520"/>
                      </a:solidFill>
                      <a:prstDash val="solid"/>
                      <a:round/>
                      <a:headEnd type="none" w="sm" len="sm"/>
                      <a:tailEnd type="none" w="sm" len="sm"/>
                    </a:lnT>
                    <a:lnB w="12700" cap="flat" cmpd="sng" algn="ctr">
                      <a:solidFill>
                        <a:srgbClr val="6A4520"/>
                      </a:solidFill>
                      <a:prstDash val="solid"/>
                      <a:round/>
                      <a:headEnd type="none" w="sm" len="sm"/>
                      <a:tailEnd type="none" w="sm" len="sm"/>
                    </a:lnB>
                    <a:lnTlToBr>
                      <a:noFill/>
                    </a:lnTlToBr>
                    <a:lnBlToTr>
                      <a:noFill/>
                    </a:lnBlToTr>
                    <a:solidFill>
                      <a:srgbClr val="FFC253">
                        <a:lumMod val="40000"/>
                        <a:lumOff val="60000"/>
                      </a:srgbClr>
                    </a:solidFill>
                  </a:tcPr>
                </a:tc>
                <a:tc>
                  <a:txBody>
                    <a:bodyPr/>
                    <a:lstStyle>
                      <a:lvl1pPr marL="0" algn="l" defTabSz="914400" rtl="0" eaLnBrk="1" latinLnBrk="0" hangingPunct="1">
                        <a:defRPr sz="1800" kern="1200">
                          <a:solidFill>
                            <a:schemeClr val="tx1"/>
                          </a:solidFill>
                          <a:latin typeface="Cambria" panose="02040503050406030204"/>
                        </a:defRPr>
                      </a:lvl1pPr>
                      <a:lvl2pPr marL="457200" algn="l" defTabSz="914400" rtl="0" eaLnBrk="1" latinLnBrk="0" hangingPunct="1">
                        <a:defRPr sz="1800" kern="1200">
                          <a:solidFill>
                            <a:schemeClr val="tx1"/>
                          </a:solidFill>
                          <a:latin typeface="Cambria" panose="02040503050406030204"/>
                        </a:defRPr>
                      </a:lvl2pPr>
                      <a:lvl3pPr marL="914400" algn="l" defTabSz="914400" rtl="0" eaLnBrk="1" latinLnBrk="0" hangingPunct="1">
                        <a:defRPr sz="1800" kern="1200">
                          <a:solidFill>
                            <a:schemeClr val="tx1"/>
                          </a:solidFill>
                          <a:latin typeface="Cambria" panose="02040503050406030204"/>
                        </a:defRPr>
                      </a:lvl3pPr>
                      <a:lvl4pPr marL="1371600" algn="l" defTabSz="914400" rtl="0" eaLnBrk="1" latinLnBrk="0" hangingPunct="1">
                        <a:defRPr sz="1800" kern="1200">
                          <a:solidFill>
                            <a:schemeClr val="tx1"/>
                          </a:solidFill>
                          <a:latin typeface="Cambria" panose="02040503050406030204"/>
                        </a:defRPr>
                      </a:lvl4pPr>
                      <a:lvl5pPr marL="1828800" algn="l" defTabSz="914400" rtl="0" eaLnBrk="1" latinLnBrk="0" hangingPunct="1">
                        <a:defRPr sz="1800" kern="1200">
                          <a:solidFill>
                            <a:schemeClr val="tx1"/>
                          </a:solidFill>
                          <a:latin typeface="Cambria" panose="02040503050406030204"/>
                        </a:defRPr>
                      </a:lvl5pPr>
                      <a:lvl6pPr marL="2286000" algn="l" defTabSz="914400" rtl="0" eaLnBrk="1" latinLnBrk="0" hangingPunct="1">
                        <a:defRPr sz="1800" kern="1200">
                          <a:solidFill>
                            <a:schemeClr val="tx1"/>
                          </a:solidFill>
                          <a:latin typeface="Cambria" panose="02040503050406030204"/>
                        </a:defRPr>
                      </a:lvl6pPr>
                      <a:lvl7pPr marL="2743200" algn="l" defTabSz="914400" rtl="0" eaLnBrk="1" latinLnBrk="0" hangingPunct="1">
                        <a:defRPr sz="1800" kern="1200">
                          <a:solidFill>
                            <a:schemeClr val="tx1"/>
                          </a:solidFill>
                          <a:latin typeface="Cambria" panose="02040503050406030204"/>
                        </a:defRPr>
                      </a:lvl7pPr>
                      <a:lvl8pPr marL="3200400" algn="l" defTabSz="914400" rtl="0" eaLnBrk="1" latinLnBrk="0" hangingPunct="1">
                        <a:defRPr sz="1800" kern="1200">
                          <a:solidFill>
                            <a:schemeClr val="tx1"/>
                          </a:solidFill>
                          <a:latin typeface="Cambria" panose="02040503050406030204"/>
                        </a:defRPr>
                      </a:lvl8pPr>
                      <a:lvl9pPr marL="3657600" algn="l" defTabSz="914400" rtl="0" eaLnBrk="1" latinLnBrk="0" hangingPunct="1">
                        <a:defRPr sz="1800" kern="1200">
                          <a:solidFill>
                            <a:schemeClr val="tx1"/>
                          </a:solidFill>
                          <a:latin typeface="Cambria" panose="02040503050406030204"/>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Within Network</a:t>
                      </a:r>
                    </a:p>
                  </a:txBody>
                  <a:tcPr marL="91448" marR="91448" marT="45715" marB="45715" horzOverflow="overflow">
                    <a:lnL w="12700" cap="flat" cmpd="sng" algn="ctr">
                      <a:solidFill>
                        <a:srgbClr val="6A4520"/>
                      </a:solidFill>
                      <a:prstDash val="solid"/>
                      <a:round/>
                      <a:headEnd type="none" w="sm" len="sm"/>
                      <a:tailEnd type="none" w="sm" len="sm"/>
                    </a:lnL>
                    <a:lnR w="12700" cap="flat" cmpd="sng" algn="ctr">
                      <a:solidFill>
                        <a:srgbClr val="6A4520"/>
                      </a:solidFill>
                      <a:prstDash val="solid"/>
                      <a:round/>
                      <a:headEnd type="none" w="sm" len="sm"/>
                      <a:tailEnd type="none" w="sm" len="sm"/>
                    </a:lnR>
                    <a:lnT w="12700" cap="flat" cmpd="sng" algn="ctr">
                      <a:solidFill>
                        <a:srgbClr val="6A4520"/>
                      </a:solidFill>
                      <a:prstDash val="solid"/>
                      <a:round/>
                      <a:headEnd type="none" w="sm" len="sm"/>
                      <a:tailEnd type="none" w="sm" len="sm"/>
                    </a:lnT>
                    <a:lnB w="12700" cap="flat" cmpd="sng" algn="ctr">
                      <a:solidFill>
                        <a:srgbClr val="6A4520"/>
                      </a:solidFill>
                      <a:prstDash val="solid"/>
                      <a:round/>
                      <a:headEnd type="none" w="sm" len="sm"/>
                      <a:tailEnd type="none" w="sm" len="sm"/>
                    </a:lnB>
                    <a:lnTlToBr>
                      <a:noFill/>
                    </a:lnTlToBr>
                    <a:lnBlToTr>
                      <a:noFill/>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mbria" panose="02040503050406030204"/>
                        </a:defRPr>
                      </a:lvl1pPr>
                      <a:lvl2pPr marL="457200" algn="l" defTabSz="914400" rtl="0" eaLnBrk="1" latinLnBrk="0" hangingPunct="1">
                        <a:defRPr sz="1800" kern="1200">
                          <a:solidFill>
                            <a:schemeClr val="tx1"/>
                          </a:solidFill>
                          <a:latin typeface="Cambria" panose="02040503050406030204"/>
                        </a:defRPr>
                      </a:lvl2pPr>
                      <a:lvl3pPr marL="914400" algn="l" defTabSz="914400" rtl="0" eaLnBrk="1" latinLnBrk="0" hangingPunct="1">
                        <a:defRPr sz="1800" kern="1200">
                          <a:solidFill>
                            <a:schemeClr val="tx1"/>
                          </a:solidFill>
                          <a:latin typeface="Cambria" panose="02040503050406030204"/>
                        </a:defRPr>
                      </a:lvl3pPr>
                      <a:lvl4pPr marL="1371600" algn="l" defTabSz="914400" rtl="0" eaLnBrk="1" latinLnBrk="0" hangingPunct="1">
                        <a:defRPr sz="1800" kern="1200">
                          <a:solidFill>
                            <a:schemeClr val="tx1"/>
                          </a:solidFill>
                          <a:latin typeface="Cambria" panose="02040503050406030204"/>
                        </a:defRPr>
                      </a:lvl4pPr>
                      <a:lvl5pPr marL="1828800" algn="l" defTabSz="914400" rtl="0" eaLnBrk="1" latinLnBrk="0" hangingPunct="1">
                        <a:defRPr sz="1800" kern="1200">
                          <a:solidFill>
                            <a:schemeClr val="tx1"/>
                          </a:solidFill>
                          <a:latin typeface="Cambria" panose="02040503050406030204"/>
                        </a:defRPr>
                      </a:lvl5pPr>
                      <a:lvl6pPr marL="2286000" algn="l" defTabSz="914400" rtl="0" eaLnBrk="1" latinLnBrk="0" hangingPunct="1">
                        <a:defRPr sz="1800" kern="1200">
                          <a:solidFill>
                            <a:schemeClr val="tx1"/>
                          </a:solidFill>
                          <a:latin typeface="Cambria" panose="02040503050406030204"/>
                        </a:defRPr>
                      </a:lvl6pPr>
                      <a:lvl7pPr marL="2743200" algn="l" defTabSz="914400" rtl="0" eaLnBrk="1" latinLnBrk="0" hangingPunct="1">
                        <a:defRPr sz="1800" kern="1200">
                          <a:solidFill>
                            <a:schemeClr val="tx1"/>
                          </a:solidFill>
                          <a:latin typeface="Cambria" panose="02040503050406030204"/>
                        </a:defRPr>
                      </a:lvl7pPr>
                      <a:lvl8pPr marL="3200400" algn="l" defTabSz="914400" rtl="0" eaLnBrk="1" latinLnBrk="0" hangingPunct="1">
                        <a:defRPr sz="1800" kern="1200">
                          <a:solidFill>
                            <a:schemeClr val="tx1"/>
                          </a:solidFill>
                          <a:latin typeface="Cambria" panose="02040503050406030204"/>
                        </a:defRPr>
                      </a:lvl8pPr>
                      <a:lvl9pPr marL="3657600" algn="l" defTabSz="914400" rtl="0" eaLnBrk="1" latinLnBrk="0" hangingPunct="1">
                        <a:defRPr sz="1800" kern="1200">
                          <a:solidFill>
                            <a:schemeClr val="tx1"/>
                          </a:solidFill>
                          <a:latin typeface="Cambria" panose="02040503050406030204"/>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defRPr/>
                      </a:pP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Within Network</a:t>
                      </a: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defRPr/>
                      </a:pP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Some providers </a:t>
                      </a:r>
                      <a:r>
                        <a:rPr kumimoji="0" lang="en-US" sz="2400" b="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outside this county</a:t>
                      </a:r>
                    </a:p>
                  </a:txBody>
                  <a:tcPr marL="91448" marR="91448" marT="45715" marB="45715" horzOverflow="overflow">
                    <a:lnL w="12700" cap="flat" cmpd="sng" algn="ctr">
                      <a:solidFill>
                        <a:srgbClr val="6A4520"/>
                      </a:solidFill>
                      <a:prstDash val="solid"/>
                      <a:round/>
                      <a:headEnd type="none" w="sm" len="sm"/>
                      <a:tailEnd type="none" w="sm" len="sm"/>
                    </a:lnL>
                    <a:lnR w="12700" cap="flat" cmpd="sng" algn="ctr">
                      <a:solidFill>
                        <a:srgbClr val="6A4520"/>
                      </a:solidFill>
                      <a:prstDash val="solid"/>
                      <a:round/>
                      <a:headEnd type="none" w="sm" len="sm"/>
                      <a:tailEnd type="none" w="sm" len="sm"/>
                    </a:lnR>
                    <a:lnT w="12700" cap="flat" cmpd="sng" algn="ctr">
                      <a:solidFill>
                        <a:srgbClr val="6A4520"/>
                      </a:solidFill>
                      <a:prstDash val="solid"/>
                      <a:round/>
                      <a:headEnd type="none" w="sm" len="sm"/>
                      <a:tailEnd type="none" w="sm" len="sm"/>
                    </a:lnT>
                    <a:lnB w="12700" cap="flat" cmpd="sng" algn="ctr">
                      <a:solidFill>
                        <a:srgbClr val="6A4520"/>
                      </a:solidFill>
                      <a:prstDash val="solid"/>
                      <a:round/>
                      <a:headEnd type="none" w="sm" len="sm"/>
                      <a:tailEnd type="none" w="sm" len="sm"/>
                    </a:lnB>
                    <a:lnTlToBr>
                      <a:noFill/>
                    </a:lnTlToBr>
                    <a:lnBlToTr>
                      <a:noFill/>
                    </a:lnBlToTr>
                    <a:solidFill>
                      <a:srgbClr val="88B3C2">
                        <a:lumMod val="60000"/>
                        <a:lumOff val="40000"/>
                      </a:srgbClr>
                    </a:solidFill>
                  </a:tcPr>
                </a:tc>
                <a:extLst>
                  <a:ext uri="{0D108BD9-81ED-4DB2-BD59-A6C34878D82A}">
                    <a16:rowId xmlns:a16="http://schemas.microsoft.com/office/drawing/2014/main" val="10004"/>
                  </a:ext>
                </a:extLst>
              </a:tr>
              <a:tr h="0">
                <a:tc>
                  <a:txBody>
                    <a:bodyPr/>
                    <a:lstStyle>
                      <a:lvl1pPr marL="0" algn="l" defTabSz="914400" rtl="0" eaLnBrk="1" latinLnBrk="0" hangingPunct="1">
                        <a:defRPr sz="1800" kern="1200">
                          <a:solidFill>
                            <a:schemeClr val="tx1"/>
                          </a:solidFill>
                          <a:latin typeface="Cambria" panose="02040503050406030204"/>
                        </a:defRPr>
                      </a:lvl1pPr>
                      <a:lvl2pPr marL="457200" algn="l" defTabSz="914400" rtl="0" eaLnBrk="1" latinLnBrk="0" hangingPunct="1">
                        <a:defRPr sz="1800" kern="1200">
                          <a:solidFill>
                            <a:schemeClr val="tx1"/>
                          </a:solidFill>
                          <a:latin typeface="Cambria" panose="02040503050406030204"/>
                        </a:defRPr>
                      </a:lvl2pPr>
                      <a:lvl3pPr marL="914400" algn="l" defTabSz="914400" rtl="0" eaLnBrk="1" latinLnBrk="0" hangingPunct="1">
                        <a:defRPr sz="1800" kern="1200">
                          <a:solidFill>
                            <a:schemeClr val="tx1"/>
                          </a:solidFill>
                          <a:latin typeface="Cambria" panose="02040503050406030204"/>
                        </a:defRPr>
                      </a:lvl3pPr>
                      <a:lvl4pPr marL="1371600" algn="l" defTabSz="914400" rtl="0" eaLnBrk="1" latinLnBrk="0" hangingPunct="1">
                        <a:defRPr sz="1800" kern="1200">
                          <a:solidFill>
                            <a:schemeClr val="tx1"/>
                          </a:solidFill>
                          <a:latin typeface="Cambria" panose="02040503050406030204"/>
                        </a:defRPr>
                      </a:lvl4pPr>
                      <a:lvl5pPr marL="1828800" algn="l" defTabSz="914400" rtl="0" eaLnBrk="1" latinLnBrk="0" hangingPunct="1">
                        <a:defRPr sz="1800" kern="1200">
                          <a:solidFill>
                            <a:schemeClr val="tx1"/>
                          </a:solidFill>
                          <a:latin typeface="Cambria" panose="02040503050406030204"/>
                        </a:defRPr>
                      </a:lvl5pPr>
                      <a:lvl6pPr marL="2286000" algn="l" defTabSz="914400" rtl="0" eaLnBrk="1" latinLnBrk="0" hangingPunct="1">
                        <a:defRPr sz="1800" kern="1200">
                          <a:solidFill>
                            <a:schemeClr val="tx1"/>
                          </a:solidFill>
                          <a:latin typeface="Cambria" panose="02040503050406030204"/>
                        </a:defRPr>
                      </a:lvl6pPr>
                      <a:lvl7pPr marL="2743200" algn="l" defTabSz="914400" rtl="0" eaLnBrk="1" latinLnBrk="0" hangingPunct="1">
                        <a:defRPr sz="1800" kern="1200">
                          <a:solidFill>
                            <a:schemeClr val="tx1"/>
                          </a:solidFill>
                          <a:latin typeface="Cambria" panose="02040503050406030204"/>
                        </a:defRPr>
                      </a:lvl7pPr>
                      <a:lvl8pPr marL="3200400" algn="l" defTabSz="914400" rtl="0" eaLnBrk="1" latinLnBrk="0" hangingPunct="1">
                        <a:defRPr sz="1800" kern="1200">
                          <a:solidFill>
                            <a:schemeClr val="tx1"/>
                          </a:solidFill>
                          <a:latin typeface="Cambria" panose="02040503050406030204"/>
                        </a:defRPr>
                      </a:lvl8pPr>
                      <a:lvl9pPr marL="3657600" algn="l" defTabSz="914400" rtl="0" eaLnBrk="1" latinLnBrk="0" hangingPunct="1">
                        <a:defRPr sz="1800" kern="1200">
                          <a:solidFill>
                            <a:schemeClr val="tx1"/>
                          </a:solidFill>
                          <a:latin typeface="Cambria" panose="02040503050406030204"/>
                        </a:defRPr>
                      </a:lvl9p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Copays</a:t>
                      </a:r>
                    </a:p>
                  </a:txBody>
                  <a:tcPr marL="91448" marR="91448" marT="45715" marB="45715" horzOverflow="overflow">
                    <a:lnL w="28575" cap="flat" cmpd="sng" algn="ctr">
                      <a:solidFill>
                        <a:srgbClr val="6A4520"/>
                      </a:solidFill>
                      <a:prstDash val="solid"/>
                      <a:round/>
                      <a:headEnd type="none" w="sm" len="sm"/>
                      <a:tailEnd type="none" w="sm" len="sm"/>
                    </a:lnL>
                    <a:lnR w="12700" cap="flat" cmpd="sng" algn="ctr">
                      <a:solidFill>
                        <a:srgbClr val="6A4520"/>
                      </a:solidFill>
                      <a:prstDash val="solid"/>
                      <a:round/>
                      <a:headEnd type="none" w="sm" len="sm"/>
                      <a:tailEnd type="none" w="sm" len="sm"/>
                    </a:lnR>
                    <a:lnT w="12700" cap="flat" cmpd="sng" algn="ctr">
                      <a:solidFill>
                        <a:srgbClr val="6A4520"/>
                      </a:solidFill>
                      <a:prstDash val="solid"/>
                      <a:round/>
                      <a:headEnd type="none" w="sm" len="sm"/>
                      <a:tailEnd type="none" w="sm" len="sm"/>
                    </a:lnT>
                    <a:lnB w="12700" cap="flat" cmpd="sng" algn="ctr">
                      <a:solidFill>
                        <a:srgbClr val="6A4520"/>
                      </a:solidFill>
                      <a:prstDash val="solid"/>
                      <a:round/>
                      <a:headEnd type="none" w="sm" len="sm"/>
                      <a:tailEnd type="none" w="sm" len="sm"/>
                    </a:lnB>
                    <a:lnTlToBr>
                      <a:noFill/>
                    </a:lnTlToBr>
                    <a:lnBlToTr>
                      <a:noFill/>
                    </a:lnBlToTr>
                    <a:solidFill>
                      <a:srgbClr val="88B3C2">
                        <a:lumMod val="60000"/>
                        <a:lumOff val="40000"/>
                      </a:srgbClr>
                    </a:solidFill>
                  </a:tcPr>
                </a:tc>
                <a:tc>
                  <a:txBody>
                    <a:bodyPr/>
                    <a:lstStyle>
                      <a:lvl1pPr marL="0" algn="l" defTabSz="914400" rtl="0" eaLnBrk="1" latinLnBrk="0" hangingPunct="1">
                        <a:defRPr sz="1800" kern="1200">
                          <a:solidFill>
                            <a:schemeClr val="tx1"/>
                          </a:solidFill>
                          <a:latin typeface="Cambria" panose="02040503050406030204"/>
                        </a:defRPr>
                      </a:lvl1pPr>
                      <a:lvl2pPr marL="457200" algn="l" defTabSz="914400" rtl="0" eaLnBrk="1" latinLnBrk="0" hangingPunct="1">
                        <a:defRPr sz="1800" kern="1200">
                          <a:solidFill>
                            <a:schemeClr val="tx1"/>
                          </a:solidFill>
                          <a:latin typeface="Cambria" panose="02040503050406030204"/>
                        </a:defRPr>
                      </a:lvl2pPr>
                      <a:lvl3pPr marL="914400" algn="l" defTabSz="914400" rtl="0" eaLnBrk="1" latinLnBrk="0" hangingPunct="1">
                        <a:defRPr sz="1800" kern="1200">
                          <a:solidFill>
                            <a:schemeClr val="tx1"/>
                          </a:solidFill>
                          <a:latin typeface="Cambria" panose="02040503050406030204"/>
                        </a:defRPr>
                      </a:lvl3pPr>
                      <a:lvl4pPr marL="1371600" algn="l" defTabSz="914400" rtl="0" eaLnBrk="1" latinLnBrk="0" hangingPunct="1">
                        <a:defRPr sz="1800" kern="1200">
                          <a:solidFill>
                            <a:schemeClr val="tx1"/>
                          </a:solidFill>
                          <a:latin typeface="Cambria" panose="02040503050406030204"/>
                        </a:defRPr>
                      </a:lvl4pPr>
                      <a:lvl5pPr marL="1828800" algn="l" defTabSz="914400" rtl="0" eaLnBrk="1" latinLnBrk="0" hangingPunct="1">
                        <a:defRPr sz="1800" kern="1200">
                          <a:solidFill>
                            <a:schemeClr val="tx1"/>
                          </a:solidFill>
                          <a:latin typeface="Cambria" panose="02040503050406030204"/>
                        </a:defRPr>
                      </a:lvl5pPr>
                      <a:lvl6pPr marL="2286000" algn="l" defTabSz="914400" rtl="0" eaLnBrk="1" latinLnBrk="0" hangingPunct="1">
                        <a:defRPr sz="1800" kern="1200">
                          <a:solidFill>
                            <a:schemeClr val="tx1"/>
                          </a:solidFill>
                          <a:latin typeface="Cambria" panose="02040503050406030204"/>
                        </a:defRPr>
                      </a:lvl6pPr>
                      <a:lvl7pPr marL="2743200" algn="l" defTabSz="914400" rtl="0" eaLnBrk="1" latinLnBrk="0" hangingPunct="1">
                        <a:defRPr sz="1800" kern="1200">
                          <a:solidFill>
                            <a:schemeClr val="tx1"/>
                          </a:solidFill>
                          <a:latin typeface="Cambria" panose="02040503050406030204"/>
                        </a:defRPr>
                      </a:lvl7pPr>
                      <a:lvl8pPr marL="3200400" algn="l" defTabSz="914400" rtl="0" eaLnBrk="1" latinLnBrk="0" hangingPunct="1">
                        <a:defRPr sz="1800" kern="1200">
                          <a:solidFill>
                            <a:schemeClr val="tx1"/>
                          </a:solidFill>
                          <a:latin typeface="Cambria" panose="02040503050406030204"/>
                        </a:defRPr>
                      </a:lvl8pPr>
                      <a:lvl9pPr marL="3657600" algn="l" defTabSz="914400" rtl="0" eaLnBrk="1" latinLnBrk="0" hangingPunct="1">
                        <a:defRPr sz="1800" kern="1200">
                          <a:solidFill>
                            <a:schemeClr val="tx1"/>
                          </a:solidFill>
                          <a:latin typeface="Cambria" panose="02040503050406030204"/>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vary</a:t>
                      </a:r>
                    </a:p>
                  </a:txBody>
                  <a:tcPr marL="91448" marR="91448" marT="45715" marB="45715" horzOverflow="overflow">
                    <a:lnL w="12700" cap="flat" cmpd="sng" algn="ctr">
                      <a:solidFill>
                        <a:srgbClr val="6A4520"/>
                      </a:solidFill>
                      <a:prstDash val="solid"/>
                      <a:round/>
                      <a:headEnd type="none" w="sm" len="sm"/>
                      <a:tailEnd type="none" w="sm" len="sm"/>
                    </a:lnL>
                    <a:lnR w="12700" cap="flat" cmpd="sng" algn="ctr">
                      <a:solidFill>
                        <a:srgbClr val="6A4520"/>
                      </a:solidFill>
                      <a:prstDash val="solid"/>
                      <a:round/>
                      <a:headEnd type="none" w="sm" len="sm"/>
                      <a:tailEnd type="none" w="sm" len="sm"/>
                    </a:lnR>
                    <a:lnT w="12700" cap="flat" cmpd="sng" algn="ctr">
                      <a:solidFill>
                        <a:srgbClr val="6A4520"/>
                      </a:solidFill>
                      <a:prstDash val="solid"/>
                      <a:round/>
                      <a:headEnd type="none" w="sm" len="sm"/>
                      <a:tailEnd type="none" w="sm" len="sm"/>
                    </a:lnT>
                    <a:lnB w="12700" cap="flat" cmpd="sng" algn="ctr">
                      <a:solidFill>
                        <a:srgbClr val="6A4520"/>
                      </a:solidFill>
                      <a:prstDash val="solid"/>
                      <a:round/>
                      <a:headEnd type="none" w="sm" len="sm"/>
                      <a:tailEnd type="none" w="sm" len="sm"/>
                    </a:lnB>
                    <a:lnTlToBr>
                      <a:noFill/>
                    </a:lnTlToBr>
                    <a:lnBlToTr>
                      <a:noFill/>
                    </a:lnBlToTr>
                    <a:solidFill>
                      <a:srgbClr val="FFC253">
                        <a:lumMod val="40000"/>
                        <a:lumOff val="60000"/>
                      </a:srgbClr>
                    </a:solidFill>
                  </a:tcPr>
                </a:tc>
                <a:tc>
                  <a:txBody>
                    <a:bodyPr/>
                    <a:lstStyle>
                      <a:lvl1pPr marL="0" algn="l" defTabSz="914400" rtl="0" eaLnBrk="1" latinLnBrk="0" hangingPunct="1">
                        <a:defRPr sz="1800" kern="1200">
                          <a:solidFill>
                            <a:schemeClr val="tx1"/>
                          </a:solidFill>
                          <a:latin typeface="Cambria" panose="02040503050406030204"/>
                        </a:defRPr>
                      </a:lvl1pPr>
                      <a:lvl2pPr marL="457200" algn="l" defTabSz="914400" rtl="0" eaLnBrk="1" latinLnBrk="0" hangingPunct="1">
                        <a:defRPr sz="1800" kern="1200">
                          <a:solidFill>
                            <a:schemeClr val="tx1"/>
                          </a:solidFill>
                          <a:latin typeface="Cambria" panose="02040503050406030204"/>
                        </a:defRPr>
                      </a:lvl2pPr>
                      <a:lvl3pPr marL="914400" algn="l" defTabSz="914400" rtl="0" eaLnBrk="1" latinLnBrk="0" hangingPunct="1">
                        <a:defRPr sz="1800" kern="1200">
                          <a:solidFill>
                            <a:schemeClr val="tx1"/>
                          </a:solidFill>
                          <a:latin typeface="Cambria" panose="02040503050406030204"/>
                        </a:defRPr>
                      </a:lvl3pPr>
                      <a:lvl4pPr marL="1371600" algn="l" defTabSz="914400" rtl="0" eaLnBrk="1" latinLnBrk="0" hangingPunct="1">
                        <a:defRPr sz="1800" kern="1200">
                          <a:solidFill>
                            <a:schemeClr val="tx1"/>
                          </a:solidFill>
                          <a:latin typeface="Cambria" panose="02040503050406030204"/>
                        </a:defRPr>
                      </a:lvl4pPr>
                      <a:lvl5pPr marL="1828800" algn="l" defTabSz="914400" rtl="0" eaLnBrk="1" latinLnBrk="0" hangingPunct="1">
                        <a:defRPr sz="1800" kern="1200">
                          <a:solidFill>
                            <a:schemeClr val="tx1"/>
                          </a:solidFill>
                          <a:latin typeface="Cambria" panose="02040503050406030204"/>
                        </a:defRPr>
                      </a:lvl5pPr>
                      <a:lvl6pPr marL="2286000" algn="l" defTabSz="914400" rtl="0" eaLnBrk="1" latinLnBrk="0" hangingPunct="1">
                        <a:defRPr sz="1800" kern="1200">
                          <a:solidFill>
                            <a:schemeClr val="tx1"/>
                          </a:solidFill>
                          <a:latin typeface="Cambria" panose="02040503050406030204"/>
                        </a:defRPr>
                      </a:lvl6pPr>
                      <a:lvl7pPr marL="2743200" algn="l" defTabSz="914400" rtl="0" eaLnBrk="1" latinLnBrk="0" hangingPunct="1">
                        <a:defRPr sz="1800" kern="1200">
                          <a:solidFill>
                            <a:schemeClr val="tx1"/>
                          </a:solidFill>
                          <a:latin typeface="Cambria" panose="02040503050406030204"/>
                        </a:defRPr>
                      </a:lvl7pPr>
                      <a:lvl8pPr marL="3200400" algn="l" defTabSz="914400" rtl="0" eaLnBrk="1" latinLnBrk="0" hangingPunct="1">
                        <a:defRPr sz="1800" kern="1200">
                          <a:solidFill>
                            <a:schemeClr val="tx1"/>
                          </a:solidFill>
                          <a:latin typeface="Cambria" panose="02040503050406030204"/>
                        </a:defRPr>
                      </a:lvl8pPr>
                      <a:lvl9pPr marL="3657600" algn="l" defTabSz="914400" rtl="0" eaLnBrk="1" latinLnBrk="0" hangingPunct="1">
                        <a:defRPr sz="1800" kern="1200">
                          <a:solidFill>
                            <a:schemeClr val="tx1"/>
                          </a:solidFill>
                          <a:latin typeface="Cambria" panose="02040503050406030204"/>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vary</a:t>
                      </a:r>
                    </a:p>
                  </a:txBody>
                  <a:tcPr marL="91448" marR="91448" marT="45715" marB="45715" horzOverflow="overflow">
                    <a:lnL w="12700" cap="flat" cmpd="sng" algn="ctr">
                      <a:solidFill>
                        <a:srgbClr val="6A4520"/>
                      </a:solidFill>
                      <a:prstDash val="solid"/>
                      <a:round/>
                      <a:headEnd type="none" w="sm" len="sm"/>
                      <a:tailEnd type="none" w="sm" len="sm"/>
                    </a:lnL>
                    <a:lnR w="12700" cap="flat" cmpd="sng" algn="ctr">
                      <a:solidFill>
                        <a:srgbClr val="6A4520"/>
                      </a:solidFill>
                      <a:prstDash val="solid"/>
                      <a:round/>
                      <a:headEnd type="none" w="sm" len="sm"/>
                      <a:tailEnd type="none" w="sm" len="sm"/>
                    </a:lnR>
                    <a:lnT w="12700" cap="flat" cmpd="sng" algn="ctr">
                      <a:solidFill>
                        <a:srgbClr val="6A4520"/>
                      </a:solidFill>
                      <a:prstDash val="solid"/>
                      <a:round/>
                      <a:headEnd type="none" w="sm" len="sm"/>
                      <a:tailEnd type="none" w="sm" len="sm"/>
                    </a:lnT>
                    <a:lnB w="12700" cap="flat" cmpd="sng" algn="ctr">
                      <a:solidFill>
                        <a:srgbClr val="6A4520"/>
                      </a:solidFill>
                      <a:prstDash val="solid"/>
                      <a:round/>
                      <a:headEnd type="none" w="sm" len="sm"/>
                      <a:tailEnd type="none" w="sm" len="sm"/>
                    </a:lnB>
                    <a:lnTlToBr>
                      <a:noFill/>
                    </a:lnTlToBr>
                    <a:lnBlToTr>
                      <a:noFill/>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mbria" panose="02040503050406030204"/>
                        </a:defRPr>
                      </a:lvl1pPr>
                      <a:lvl2pPr marL="457200" algn="l" defTabSz="914400" rtl="0" eaLnBrk="1" latinLnBrk="0" hangingPunct="1">
                        <a:defRPr sz="1800" kern="1200">
                          <a:solidFill>
                            <a:schemeClr val="tx1"/>
                          </a:solidFill>
                          <a:latin typeface="Cambria" panose="02040503050406030204"/>
                        </a:defRPr>
                      </a:lvl2pPr>
                      <a:lvl3pPr marL="914400" algn="l" defTabSz="914400" rtl="0" eaLnBrk="1" latinLnBrk="0" hangingPunct="1">
                        <a:defRPr sz="1800" kern="1200">
                          <a:solidFill>
                            <a:schemeClr val="tx1"/>
                          </a:solidFill>
                          <a:latin typeface="Cambria" panose="02040503050406030204"/>
                        </a:defRPr>
                      </a:lvl3pPr>
                      <a:lvl4pPr marL="1371600" algn="l" defTabSz="914400" rtl="0" eaLnBrk="1" latinLnBrk="0" hangingPunct="1">
                        <a:defRPr sz="1800" kern="1200">
                          <a:solidFill>
                            <a:schemeClr val="tx1"/>
                          </a:solidFill>
                          <a:latin typeface="Cambria" panose="02040503050406030204"/>
                        </a:defRPr>
                      </a:lvl4pPr>
                      <a:lvl5pPr marL="1828800" algn="l" defTabSz="914400" rtl="0" eaLnBrk="1" latinLnBrk="0" hangingPunct="1">
                        <a:defRPr sz="1800" kern="1200">
                          <a:solidFill>
                            <a:schemeClr val="tx1"/>
                          </a:solidFill>
                          <a:latin typeface="Cambria" panose="02040503050406030204"/>
                        </a:defRPr>
                      </a:lvl5pPr>
                      <a:lvl6pPr marL="2286000" algn="l" defTabSz="914400" rtl="0" eaLnBrk="1" latinLnBrk="0" hangingPunct="1">
                        <a:defRPr sz="1800" kern="1200">
                          <a:solidFill>
                            <a:schemeClr val="tx1"/>
                          </a:solidFill>
                          <a:latin typeface="Cambria" panose="02040503050406030204"/>
                        </a:defRPr>
                      </a:lvl6pPr>
                      <a:lvl7pPr marL="2743200" algn="l" defTabSz="914400" rtl="0" eaLnBrk="1" latinLnBrk="0" hangingPunct="1">
                        <a:defRPr sz="1800" kern="1200">
                          <a:solidFill>
                            <a:schemeClr val="tx1"/>
                          </a:solidFill>
                          <a:latin typeface="Cambria" panose="02040503050406030204"/>
                        </a:defRPr>
                      </a:lvl7pPr>
                      <a:lvl8pPr marL="3200400" algn="l" defTabSz="914400" rtl="0" eaLnBrk="1" latinLnBrk="0" hangingPunct="1">
                        <a:defRPr sz="1800" kern="1200">
                          <a:solidFill>
                            <a:schemeClr val="tx1"/>
                          </a:solidFill>
                          <a:latin typeface="Cambria" panose="02040503050406030204"/>
                        </a:defRPr>
                      </a:lvl8pPr>
                      <a:lvl9pPr marL="3657600" algn="l" defTabSz="914400" rtl="0" eaLnBrk="1" latinLnBrk="0" hangingPunct="1">
                        <a:defRPr sz="1800" kern="1200">
                          <a:solidFill>
                            <a:schemeClr val="tx1"/>
                          </a:solidFill>
                          <a:latin typeface="Cambria" panose="02040503050406030204"/>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$vary</a:t>
                      </a:r>
                    </a:p>
                  </a:txBody>
                  <a:tcPr marL="91448" marR="91448" marT="45715" marB="45715" horzOverflow="overflow">
                    <a:lnL w="12700" cap="flat" cmpd="sng" algn="ctr">
                      <a:solidFill>
                        <a:srgbClr val="6A4520"/>
                      </a:solidFill>
                      <a:prstDash val="solid"/>
                      <a:round/>
                      <a:headEnd type="none" w="sm" len="sm"/>
                      <a:tailEnd type="none" w="sm" len="sm"/>
                    </a:lnL>
                    <a:lnR w="12700" cap="flat" cmpd="sng" algn="ctr">
                      <a:solidFill>
                        <a:srgbClr val="6A4520"/>
                      </a:solidFill>
                      <a:prstDash val="solid"/>
                      <a:round/>
                      <a:headEnd type="none" w="sm" len="sm"/>
                      <a:tailEnd type="none" w="sm" len="sm"/>
                    </a:lnR>
                    <a:lnT w="12700" cap="flat" cmpd="sng" algn="ctr">
                      <a:solidFill>
                        <a:srgbClr val="6A4520"/>
                      </a:solidFill>
                      <a:prstDash val="solid"/>
                      <a:round/>
                      <a:headEnd type="none" w="sm" len="sm"/>
                      <a:tailEnd type="none" w="sm" len="sm"/>
                    </a:lnT>
                    <a:lnB w="12700" cap="flat" cmpd="sng" algn="ctr">
                      <a:solidFill>
                        <a:srgbClr val="6A4520"/>
                      </a:solidFill>
                      <a:prstDash val="solid"/>
                      <a:round/>
                      <a:headEnd type="none" w="sm" len="sm"/>
                      <a:tailEnd type="none" w="sm" len="sm"/>
                    </a:lnB>
                    <a:lnTlToBr>
                      <a:noFill/>
                    </a:lnTlToBr>
                    <a:lnBlToTr>
                      <a:noFill/>
                    </a:lnBlToTr>
                    <a:solidFill>
                      <a:srgbClr val="88B3C2">
                        <a:lumMod val="60000"/>
                        <a:lumOff val="40000"/>
                      </a:srgbClr>
                    </a:solidFill>
                  </a:tcPr>
                </a:tc>
                <a:extLst>
                  <a:ext uri="{0D108BD9-81ED-4DB2-BD59-A6C34878D82A}">
                    <a16:rowId xmlns:a16="http://schemas.microsoft.com/office/drawing/2014/main" val="10005"/>
                  </a:ext>
                </a:extLst>
              </a:tr>
            </a:tbl>
          </a:graphicData>
        </a:graphic>
      </p:graphicFrame>
      <p:pic>
        <p:nvPicPr>
          <p:cNvPr id="13" name="Picture 12" descr="A picture containing drawing&#10;&#10;Description automatically generated">
            <a:extLst>
              <a:ext uri="{FF2B5EF4-FFF2-40B4-BE49-F238E27FC236}">
                <a16:creationId xmlns:a16="http://schemas.microsoft.com/office/drawing/2014/main" id="{D6040706-894A-4965-80DC-EB8076E4F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216" y="944252"/>
            <a:ext cx="2743200" cy="1015365"/>
          </a:xfrm>
          <a:prstGeom prst="rect">
            <a:avLst/>
          </a:prstGeom>
        </p:spPr>
      </p:pic>
    </p:spTree>
    <p:extLst>
      <p:ext uri="{BB962C8B-B14F-4D97-AF65-F5344CB8AC3E}">
        <p14:creationId xmlns:p14="http://schemas.microsoft.com/office/powerpoint/2010/main" val="413306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6879D1-8F03-4E50-89C2-43EC8D9AAE0C}"/>
              </a:ext>
            </a:extLst>
          </p:cNvPr>
          <p:cNvSpPr>
            <a:spLocks noGrp="1"/>
          </p:cNvSpPr>
          <p:nvPr>
            <p:ph type="title"/>
          </p:nvPr>
        </p:nvSpPr>
        <p:spPr>
          <a:xfrm>
            <a:off x="117660" y="345778"/>
            <a:ext cx="9601202" cy="1220070"/>
          </a:xfrm>
        </p:spPr>
        <p:txBody>
          <a:bodyPr>
            <a:noAutofit/>
          </a:bodyPr>
          <a:lstStyle/>
          <a:p>
            <a:r>
              <a:rPr lang="en-US" alt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Members of CA Health Advocates</a:t>
            </a:r>
            <a:br>
              <a:rPr lang="en-US" alt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br>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4" name="Content Placeholder 2">
            <a:extLst>
              <a:ext uri="{FF2B5EF4-FFF2-40B4-BE49-F238E27FC236}">
                <a16:creationId xmlns:a16="http://schemas.microsoft.com/office/drawing/2014/main" id="{DDDF4520-9791-4224-B01D-C269E587F460}"/>
              </a:ext>
            </a:extLst>
          </p:cNvPr>
          <p:cNvSpPr txBox="1">
            <a:spLocks/>
          </p:cNvSpPr>
          <p:nvPr/>
        </p:nvSpPr>
        <p:spPr>
          <a:xfrm>
            <a:off x="259387" y="1541596"/>
            <a:ext cx="9317749" cy="4860073"/>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
                <a:schemeClr val="accent4">
                  <a:lumMod val="50000"/>
                </a:schemeClr>
              </a:buClr>
              <a:buFont typeface="Arial" panose="020B0604020202020204" pitchFamily="34" charset="0"/>
              <a:buChar char="•"/>
            </a:pPr>
            <a:r>
              <a:rPr lang="en-US" sz="3200" b="1" dirty="0">
                <a:solidFill>
                  <a:schemeClr val="tx1"/>
                </a:solidFill>
                <a:latin typeface="Tahoma" panose="020B0604030504040204" pitchFamily="34" charset="0"/>
                <a:ea typeface="Tahoma" panose="020B0604030504040204" pitchFamily="34" charset="0"/>
                <a:cs typeface="Tahoma" panose="020B0604030504040204" pitchFamily="34" charset="0"/>
              </a:rPr>
              <a:t>Senior Medicare Patrol</a:t>
            </a:r>
          </a:p>
          <a:p>
            <a:pPr lvl="1">
              <a:buClr>
                <a:schemeClr val="accent4">
                  <a:lumMod val="50000"/>
                </a:schemeClr>
              </a:buClr>
              <a:buFont typeface="Arial" panose="020B0604020202020204" pitchFamily="34" charset="0"/>
              <a:buChar char="•"/>
            </a:pP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Empowering Seniors to Prevent Fraud</a:t>
            </a:r>
          </a:p>
          <a:p>
            <a:pPr>
              <a:buClr>
                <a:schemeClr val="accent4">
                  <a:lumMod val="50000"/>
                </a:schemeClr>
              </a:buClr>
              <a:buFont typeface="Arial" panose="020B0604020202020204" pitchFamily="34" charset="0"/>
              <a:buChar char="•"/>
            </a:pPr>
            <a:r>
              <a:rPr lang="en-US" sz="3200" b="1" dirty="0">
                <a:solidFill>
                  <a:schemeClr val="tx1"/>
                </a:solidFill>
                <a:latin typeface="Tahoma" panose="020B0604030504040204" pitchFamily="34" charset="0"/>
                <a:ea typeface="Tahoma" panose="020B0604030504040204" pitchFamily="34" charset="0"/>
                <a:cs typeface="Tahoma" panose="020B0604030504040204" pitchFamily="34" charset="0"/>
              </a:rPr>
              <a:t>Counseling Tools</a:t>
            </a:r>
          </a:p>
          <a:p>
            <a:pPr lvl="1">
              <a:buClr>
                <a:schemeClr val="accent4">
                  <a:lumMod val="50000"/>
                </a:schemeClr>
              </a:buClr>
              <a:buFont typeface="Arial" panose="020B0604020202020204" pitchFamily="34" charset="0"/>
              <a:buChar char="•"/>
            </a:pP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Fact sheets</a:t>
            </a:r>
          </a:p>
          <a:p>
            <a:pPr lvl="1">
              <a:buClr>
                <a:schemeClr val="accent4">
                  <a:lumMod val="50000"/>
                </a:schemeClr>
              </a:buClr>
              <a:buFont typeface="Arial" panose="020B0604020202020204" pitchFamily="34" charset="0"/>
              <a:buChar char="•"/>
            </a:pP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Comparison charts</a:t>
            </a:r>
          </a:p>
          <a:p>
            <a:pPr>
              <a:buClr>
                <a:schemeClr val="accent4">
                  <a:lumMod val="50000"/>
                </a:schemeClr>
              </a:buClr>
              <a:buFont typeface="Arial" panose="020B0604020202020204" pitchFamily="34" charset="0"/>
              <a:buChar char="•"/>
            </a:pPr>
            <a:r>
              <a:rPr lang="en-US" sz="3200" b="1" dirty="0">
                <a:solidFill>
                  <a:schemeClr val="tx1"/>
                </a:solidFill>
                <a:latin typeface="Tahoma" panose="020B0604030504040204" pitchFamily="34" charset="0"/>
                <a:ea typeface="Tahoma" panose="020B0604030504040204" pitchFamily="34" charset="0"/>
                <a:cs typeface="Tahoma" panose="020B0604030504040204" pitchFamily="34" charset="0"/>
              </a:rPr>
              <a:t>California Medicare Coalition</a:t>
            </a:r>
          </a:p>
          <a:p>
            <a:pPr lvl="1">
              <a:buClr>
                <a:schemeClr val="accent4">
                  <a:lumMod val="50000"/>
                </a:schemeClr>
              </a:buClr>
              <a:buFont typeface="Arial" panose="020B0604020202020204" pitchFamily="34" charset="0"/>
              <a:buChar char="•"/>
            </a:pP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Provides a forum for all who serve Medicare beneficiaries to get updates on Medicare and to improve education and outreach</a:t>
            </a:r>
          </a:p>
          <a:p>
            <a:pPr lvl="1">
              <a:buClr>
                <a:schemeClr val="accent4">
                  <a:lumMod val="50000"/>
                </a:schemeClr>
              </a:buClr>
              <a:buFont typeface="Arial" panose="020B0604020202020204" pitchFamily="34" charset="0"/>
              <a:buChar char="•"/>
            </a:pPr>
            <a:r>
              <a:rPr lang="en-US" altLang="en-US" sz="3200" dirty="0">
                <a:solidFill>
                  <a:schemeClr val="tx1"/>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www.cahealthadvocates.org</a:t>
            </a:r>
            <a:endParaRPr lang="en-US" altLang="en-US"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buClr>
                <a:schemeClr val="accent4">
                  <a:lumMod val="50000"/>
                </a:schemeClr>
              </a:buClr>
              <a:buFont typeface="Arial" panose="020B0604020202020204" pitchFamily="34" charset="0"/>
              <a:buChar char="•"/>
            </a:pPr>
            <a:endParaRPr lang="en-US" sz="3200" dirty="0">
              <a:solidFill>
                <a:schemeClr val="tx1"/>
              </a:solidFill>
              <a:latin typeface="Arial" panose="020B0604020202020204" pitchFamily="34" charset="0"/>
              <a:ea typeface="ＭＳ Ｐゴシック"/>
              <a:cs typeface="Arial" panose="020B0604020202020204" pitchFamily="34" charset="0"/>
            </a:endParaRPr>
          </a:p>
          <a:p>
            <a:endParaRPr lang="en-US" sz="2000" dirty="0"/>
          </a:p>
        </p:txBody>
      </p:sp>
    </p:spTree>
    <p:extLst>
      <p:ext uri="{BB962C8B-B14F-4D97-AF65-F5344CB8AC3E}">
        <p14:creationId xmlns:p14="http://schemas.microsoft.com/office/powerpoint/2010/main" val="415073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953EBC6-D10E-439C-BDDA-CE7C9408BC99}"/>
              </a:ext>
            </a:extLst>
          </p:cNvPr>
          <p:cNvSpPr>
            <a:spLocks noGrp="1"/>
          </p:cNvSpPr>
          <p:nvPr>
            <p:ph type="title"/>
          </p:nvPr>
        </p:nvSpPr>
        <p:spPr>
          <a:xfrm>
            <a:off x="114626" y="155575"/>
            <a:ext cx="8907454" cy="1320800"/>
          </a:xfrm>
        </p:spPr>
        <p:txBody>
          <a:bodyPr/>
          <a:lstStyle/>
          <a:p>
            <a:r>
              <a:rPr lang="en-US" altLang="en-US" b="1" dirty="0">
                <a:solidFill>
                  <a:schemeClr val="tx1"/>
                </a:solidFill>
                <a:latin typeface="Tahoma" panose="020B0604030504040204" pitchFamily="34" charset="0"/>
                <a:ea typeface="Tahoma" panose="020B0604030504040204" pitchFamily="34" charset="0"/>
                <a:cs typeface="Tahoma" panose="020B0604030504040204" pitchFamily="34" charset="0"/>
              </a:rPr>
              <a:t>Medicare Advantage Enhanced Benefits</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a:extLst>
              <a:ext uri="{FF2B5EF4-FFF2-40B4-BE49-F238E27FC236}">
                <a16:creationId xmlns:a16="http://schemas.microsoft.com/office/drawing/2014/main" id="{445A6AC3-4886-4613-936E-0743813A4B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26" y="2052752"/>
            <a:ext cx="7094841" cy="2304374"/>
          </a:xfrm>
          <a:prstGeom prst="rect">
            <a:avLst/>
          </a:prstGeom>
        </p:spPr>
      </p:pic>
      <p:pic>
        <p:nvPicPr>
          <p:cNvPr id="13" name="Picture 12">
            <a:extLst>
              <a:ext uri="{FF2B5EF4-FFF2-40B4-BE49-F238E27FC236}">
                <a16:creationId xmlns:a16="http://schemas.microsoft.com/office/drawing/2014/main" id="{6D85D4B3-381C-4259-8364-72D7449AB1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3671" y="461265"/>
            <a:ext cx="3680685" cy="6241160"/>
          </a:xfrm>
          <a:prstGeom prst="rect">
            <a:avLst/>
          </a:prstGeom>
        </p:spPr>
      </p:pic>
    </p:spTree>
    <p:extLst>
      <p:ext uri="{BB962C8B-B14F-4D97-AF65-F5344CB8AC3E}">
        <p14:creationId xmlns:p14="http://schemas.microsoft.com/office/powerpoint/2010/main" val="378359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5FC857EB-A454-4D79-81FD-47A29B2FF6B4}"/>
              </a:ext>
            </a:extLst>
          </p:cNvPr>
          <p:cNvSpPr>
            <a:spLocks noGrp="1"/>
          </p:cNvSpPr>
          <p:nvPr>
            <p:ph type="title"/>
          </p:nvPr>
        </p:nvSpPr>
        <p:spPr>
          <a:xfrm>
            <a:off x="114625" y="155575"/>
            <a:ext cx="9651167" cy="1320800"/>
          </a:xfrm>
        </p:spPr>
        <p:txBody>
          <a:bodyPr/>
          <a:lstStyle/>
          <a:p>
            <a:r>
              <a:rPr lang="en-US" altLang="en-US" b="1" dirty="0">
                <a:solidFill>
                  <a:schemeClr val="tx1"/>
                </a:solidFill>
                <a:latin typeface="Tahoma" panose="020B0604030504040204" pitchFamily="34" charset="0"/>
                <a:ea typeface="Tahoma" panose="020B0604030504040204" pitchFamily="34" charset="0"/>
                <a:cs typeface="Tahoma" panose="020B0604030504040204" pitchFamily="34" charset="0"/>
              </a:rPr>
              <a:t>Medicare Advantage Enhanced Benefits continue…</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21645085-9E7D-48C1-BC41-1DA4C95FC0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3421" y="815975"/>
            <a:ext cx="3872090" cy="5886450"/>
          </a:xfrm>
          <a:prstGeom prst="rect">
            <a:avLst/>
          </a:prstGeom>
        </p:spPr>
      </p:pic>
      <p:sp>
        <p:nvSpPr>
          <p:cNvPr id="7" name="TextBox 6">
            <a:extLst>
              <a:ext uri="{FF2B5EF4-FFF2-40B4-BE49-F238E27FC236}">
                <a16:creationId xmlns:a16="http://schemas.microsoft.com/office/drawing/2014/main" id="{70B49AAD-2E35-489B-AC14-E8F4C34FE738}"/>
              </a:ext>
            </a:extLst>
          </p:cNvPr>
          <p:cNvSpPr txBox="1"/>
          <p:nvPr/>
        </p:nvSpPr>
        <p:spPr>
          <a:xfrm>
            <a:off x="237064" y="1813609"/>
            <a:ext cx="3296357" cy="646331"/>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*Only for Aspire Health Advantage plan $139/month</a:t>
            </a:r>
          </a:p>
        </p:txBody>
      </p:sp>
    </p:spTree>
    <p:extLst>
      <p:ext uri="{BB962C8B-B14F-4D97-AF65-F5344CB8AC3E}">
        <p14:creationId xmlns:p14="http://schemas.microsoft.com/office/powerpoint/2010/main" val="32078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7EB209-DE2B-4BE1-B5FD-28116DA1D4C2}"/>
              </a:ext>
            </a:extLst>
          </p:cNvPr>
          <p:cNvSpPr/>
          <p:nvPr/>
        </p:nvSpPr>
        <p:spPr>
          <a:xfrm>
            <a:off x="709335" y="979422"/>
            <a:ext cx="8079698" cy="4893647"/>
          </a:xfrm>
          <a:prstGeom prst="rect">
            <a:avLst/>
          </a:prstGeom>
        </p:spPr>
        <p:txBody>
          <a:bodyPr wrap="square">
            <a:spAutoFit/>
          </a:bodyPr>
          <a:lstStyle/>
          <a:p>
            <a:r>
              <a:rPr lang="en-US" sz="2400" dirty="0" err="1">
                <a:latin typeface="Tahoma" panose="020B0604030504040204" pitchFamily="34" charset="0"/>
                <a:ea typeface="Tahoma" panose="020B0604030504040204" pitchFamily="34" charset="0"/>
                <a:cs typeface="Tahoma" panose="020B0604030504040204" pitchFamily="34" charset="0"/>
              </a:rPr>
              <a:t>Aspire’s</a:t>
            </a:r>
            <a:r>
              <a:rPr lang="en-US" sz="2400" dirty="0">
                <a:latin typeface="Tahoma" panose="020B0604030504040204" pitchFamily="34" charset="0"/>
                <a:ea typeface="Tahoma" panose="020B0604030504040204" pitchFamily="34" charset="0"/>
                <a:cs typeface="Tahoma" panose="020B0604030504040204" pitchFamily="34" charset="0"/>
              </a:rPr>
              <a:t> premium includes additional benefits, not offered by Original Medicare such as:</a:t>
            </a:r>
          </a:p>
          <a:p>
            <a:endParaRPr lang="en-US" sz="2400" dirty="0">
              <a:latin typeface="Tahoma" panose="020B0604030504040204" pitchFamily="34" charset="0"/>
              <a:ea typeface="Tahoma" panose="020B0604030504040204" pitchFamily="34" charset="0"/>
              <a:cs typeface="Tahoma" panose="020B0604030504040204" pitchFamily="34" charset="0"/>
            </a:endParaRPr>
          </a:p>
          <a:p>
            <a:pPr marL="342900" marR="0" lvl="0" indent="-342900">
              <a:spcBef>
                <a:spcPts val="0"/>
              </a:spcBef>
              <a:spcAft>
                <a:spcPts val="0"/>
              </a:spcAft>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Additional Chiropractor</a:t>
            </a:r>
          </a:p>
          <a:p>
            <a:pPr marL="342900" marR="0" lvl="0" indent="-342900">
              <a:spcBef>
                <a:spcPts val="0"/>
              </a:spcBef>
              <a:spcAft>
                <a:spcPts val="0"/>
              </a:spcAft>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Transportation to medical appointments</a:t>
            </a:r>
          </a:p>
          <a:p>
            <a:pPr marL="342900" marR="0" lvl="0" indent="-342900">
              <a:spcBef>
                <a:spcPts val="0"/>
              </a:spcBef>
              <a:spcAft>
                <a:spcPts val="0"/>
              </a:spcAft>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Gym Membership </a:t>
            </a:r>
          </a:p>
          <a:p>
            <a:pPr marL="342900" marR="0" lvl="0" indent="-342900">
              <a:spcBef>
                <a:spcPts val="0"/>
              </a:spcBef>
              <a:spcAft>
                <a:spcPts val="0"/>
              </a:spcAft>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Wellness and disease management programs </a:t>
            </a:r>
          </a:p>
          <a:p>
            <a:pPr marL="342900" marR="0" lvl="0" indent="-342900">
              <a:spcBef>
                <a:spcPts val="0"/>
              </a:spcBef>
              <a:spcAft>
                <a:spcPts val="0"/>
              </a:spcAft>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Community Connections programs, such as Aspire Book Club, cooking and art classes</a:t>
            </a:r>
          </a:p>
          <a:p>
            <a:r>
              <a:rPr lang="en-US" sz="2400" dirty="0">
                <a:latin typeface="Tahoma" panose="020B0604030504040204" pitchFamily="34" charset="0"/>
                <a:ea typeface="Tahoma" panose="020B0604030504040204" pitchFamily="34" charset="0"/>
                <a:cs typeface="Tahoma" panose="020B0604030504040204" pitchFamily="34" charset="0"/>
              </a:rPr>
              <a:t> </a:t>
            </a:r>
          </a:p>
          <a:p>
            <a:r>
              <a:rPr lang="en-US" sz="2400" dirty="0">
                <a:latin typeface="Tahoma" panose="020B0604030504040204" pitchFamily="34" charset="0"/>
                <a:ea typeface="Tahoma" panose="020B0604030504040204" pitchFamily="34" charset="0"/>
                <a:cs typeface="Tahoma" panose="020B0604030504040204" pitchFamily="34" charset="0"/>
              </a:rPr>
              <a:t>Choice of Doctors:</a:t>
            </a:r>
          </a:p>
          <a:p>
            <a:pPr marL="342900" marR="0" lvl="0" indent="-342900">
              <a:spcBef>
                <a:spcPts val="0"/>
              </a:spcBef>
              <a:spcAft>
                <a:spcPts val="0"/>
              </a:spcAft>
              <a:buFont typeface="Symbol" panose="05050102010706020507" pitchFamily="18" charset="2"/>
              <a:buChar char=""/>
            </a:pPr>
            <a:r>
              <a:rPr lang="en-US" sz="2400" dirty="0">
                <a:latin typeface="Tahoma" panose="020B0604030504040204" pitchFamily="34" charset="0"/>
                <a:ea typeface="Tahoma" panose="020B0604030504040204" pitchFamily="34" charset="0"/>
                <a:cs typeface="Tahoma" panose="020B0604030504040204" pitchFamily="34" charset="0"/>
              </a:rPr>
              <a:t>UCSF Medical &amp; Stanford providers are in-network for all three of the plans.</a:t>
            </a:r>
          </a:p>
        </p:txBody>
      </p:sp>
    </p:spTree>
    <p:extLst>
      <p:ext uri="{BB962C8B-B14F-4D97-AF65-F5344CB8AC3E}">
        <p14:creationId xmlns:p14="http://schemas.microsoft.com/office/powerpoint/2010/main" val="4090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587273-007B-4E9E-A033-B06BF306831D}"/>
              </a:ext>
            </a:extLst>
          </p:cNvPr>
          <p:cNvSpPr>
            <a:spLocks noGrp="1"/>
          </p:cNvSpPr>
          <p:nvPr>
            <p:ph type="title"/>
          </p:nvPr>
        </p:nvSpPr>
        <p:spPr>
          <a:xfrm>
            <a:off x="0" y="238769"/>
            <a:ext cx="9601202" cy="1067669"/>
          </a:xfrm>
        </p:spPr>
        <p:txBody>
          <a:bodyPr>
            <a:normAutofit/>
          </a:bodyPr>
          <a:lstStyle/>
          <a:p>
            <a:r>
              <a:rPr lang="en-US" altLang="en-US" sz="3600" b="1" dirty="0">
                <a:solidFill>
                  <a:schemeClr val="tx1"/>
                </a:solidFill>
                <a:cs typeface="Arial" panose="020B0604020202020204" pitchFamily="34" charset="0"/>
              </a:rPr>
              <a:t>Medigap/Supplemental Insurance </a:t>
            </a:r>
            <a:endParaRPr lang="en-US" sz="3600" b="1" dirty="0">
              <a:solidFill>
                <a:schemeClr val="tx1"/>
              </a:solidFill>
            </a:endParaRPr>
          </a:p>
        </p:txBody>
      </p:sp>
      <p:sp>
        <p:nvSpPr>
          <p:cNvPr id="4" name="Content Placeholder 3">
            <a:extLst>
              <a:ext uri="{FF2B5EF4-FFF2-40B4-BE49-F238E27FC236}">
                <a16:creationId xmlns:a16="http://schemas.microsoft.com/office/drawing/2014/main" id="{E3C2C17D-9E41-4266-A07C-F52106566A95}"/>
              </a:ext>
            </a:extLst>
          </p:cNvPr>
          <p:cNvSpPr>
            <a:spLocks noGrp="1"/>
          </p:cNvSpPr>
          <p:nvPr>
            <p:ph idx="1"/>
          </p:nvPr>
        </p:nvSpPr>
        <p:spPr>
          <a:xfrm>
            <a:off x="0" y="983616"/>
            <a:ext cx="10302844" cy="5996606"/>
          </a:xfrm>
        </p:spPr>
        <p:txBody>
          <a:bodyPr>
            <a:normAutofit fontScale="92500" lnSpcReduction="20000"/>
          </a:bodyPr>
          <a:lstStyle/>
          <a:p>
            <a:pPr marL="0" indent="0">
              <a:buClrTx/>
              <a:buNone/>
              <a:defRPr/>
            </a:pPr>
            <a:r>
              <a:rPr lang="en-US" altLang="en-US" sz="2400" b="1" dirty="0">
                <a:solidFill>
                  <a:schemeClr val="tx1"/>
                </a:solidFill>
                <a:latin typeface="Arial" panose="020B0604020202020204" pitchFamily="34" charset="0"/>
                <a:cs typeface="Arial" panose="020B0604020202020204" pitchFamily="34" charset="0"/>
              </a:rPr>
              <a:t>What are they?</a:t>
            </a:r>
          </a:p>
          <a:p>
            <a:pPr lvl="1">
              <a:buClrTx/>
              <a:buFont typeface="Arial" panose="020B0604020202020204" pitchFamily="34" charset="0"/>
              <a:buChar char="•"/>
              <a:defRPr/>
            </a:pPr>
            <a:r>
              <a:rPr lang="en-US" altLang="en-US" sz="2400" dirty="0">
                <a:solidFill>
                  <a:schemeClr val="tx1"/>
                </a:solidFill>
                <a:latin typeface="Arial" panose="020B0604020202020204" pitchFamily="34" charset="0"/>
                <a:cs typeface="Arial" panose="020B0604020202020204" pitchFamily="34" charset="0"/>
              </a:rPr>
              <a:t>Insurances to cover part or all of Original Medicare’s co-payment and deductibles. </a:t>
            </a:r>
          </a:p>
          <a:p>
            <a:pPr lvl="1">
              <a:buClrTx/>
              <a:buFont typeface="Arial" panose="020B0604020202020204" pitchFamily="34" charset="0"/>
              <a:buChar char="•"/>
              <a:defRPr/>
            </a:pPr>
            <a:r>
              <a:rPr lang="en-US" altLang="en-US" sz="2400" dirty="0">
                <a:solidFill>
                  <a:schemeClr val="tx1"/>
                </a:solidFill>
                <a:latin typeface="Arial" panose="020B0604020202020204" pitchFamily="34" charset="0"/>
                <a:cs typeface="Arial" panose="020B0604020202020204" pitchFamily="34" charset="0"/>
              </a:rPr>
              <a:t>If you have retiree plan or full Medi-Cal benefits, you do not need to buy a Medigap policy.</a:t>
            </a:r>
          </a:p>
          <a:p>
            <a:pPr marL="0" indent="0">
              <a:buClrTx/>
              <a:buNone/>
              <a:defRPr/>
            </a:pPr>
            <a:r>
              <a:rPr lang="en-US" altLang="en-US" sz="2400" b="1" dirty="0">
                <a:solidFill>
                  <a:schemeClr val="tx1"/>
                </a:solidFill>
                <a:latin typeface="Arial" panose="020B0604020202020204" pitchFamily="34" charset="0"/>
                <a:cs typeface="Arial" panose="020B0604020202020204" pitchFamily="34" charset="0"/>
              </a:rPr>
              <a:t>Is there a health screening?</a:t>
            </a:r>
          </a:p>
          <a:p>
            <a:pPr lvl="1">
              <a:buClrTx/>
              <a:buFont typeface="Arial" panose="020B0604020202020204" pitchFamily="34" charset="0"/>
              <a:buChar char="•"/>
              <a:defRPr/>
            </a:pPr>
            <a:r>
              <a:rPr lang="en-US" altLang="en-US" sz="2400" dirty="0">
                <a:solidFill>
                  <a:schemeClr val="tx1"/>
                </a:solidFill>
                <a:latin typeface="Arial" panose="020B0604020202020204" pitchFamily="34" charset="0"/>
                <a:cs typeface="Arial" panose="020B0604020202020204" pitchFamily="34" charset="0"/>
              </a:rPr>
              <a:t>You may apply for a Medigap policy at any time but companies selling Medigap plans may refuse to sell you one based on current health conditions. </a:t>
            </a:r>
          </a:p>
          <a:p>
            <a:pPr lvl="1">
              <a:buClrTx/>
              <a:buFont typeface="Arial" panose="020B0604020202020204" pitchFamily="34" charset="0"/>
              <a:buChar char="•"/>
              <a:defRPr/>
            </a:pPr>
            <a:r>
              <a:rPr lang="en-US" altLang="en-US" sz="2400" dirty="0">
                <a:solidFill>
                  <a:schemeClr val="tx1"/>
                </a:solidFill>
                <a:latin typeface="Arial" panose="020B0604020202020204" pitchFamily="34" charset="0"/>
                <a:cs typeface="Arial" panose="020B0604020202020204" pitchFamily="34" charset="0"/>
              </a:rPr>
              <a:t>There are certain times when, by law, companies must sell you a plan regardless of medical history. </a:t>
            </a:r>
          </a:p>
          <a:p>
            <a:pPr lvl="1">
              <a:buClrTx/>
              <a:buFont typeface="Arial" panose="020B0604020202020204" pitchFamily="34" charset="0"/>
              <a:buChar char="•"/>
              <a:defRPr/>
            </a:pPr>
            <a:endParaRPr lang="en-US" altLang="en-US" sz="2400" dirty="0">
              <a:solidFill>
                <a:schemeClr val="tx1"/>
              </a:solidFill>
              <a:latin typeface="Arial" panose="020B0604020202020204" pitchFamily="34" charset="0"/>
              <a:cs typeface="Arial" panose="020B0604020202020204" pitchFamily="34" charset="0"/>
            </a:endParaRPr>
          </a:p>
          <a:p>
            <a:pPr lvl="1">
              <a:buClrTx/>
              <a:buFont typeface="Arial" panose="020B0604020202020204" pitchFamily="34" charset="0"/>
              <a:buChar char="•"/>
              <a:defRPr/>
            </a:pPr>
            <a:endParaRPr lang="en-US" altLang="en-US" sz="2400" dirty="0">
              <a:solidFill>
                <a:schemeClr val="tx1"/>
              </a:solidFill>
              <a:latin typeface="Arial" panose="020B0604020202020204" pitchFamily="34" charset="0"/>
              <a:cs typeface="Arial" panose="020B0604020202020204" pitchFamily="34" charset="0"/>
            </a:endParaRPr>
          </a:p>
          <a:p>
            <a:pPr marL="457200" lvl="1" indent="0">
              <a:buClrTx/>
              <a:buNone/>
              <a:defRPr/>
            </a:pPr>
            <a:endParaRPr lang="en-US" altLang="en-US" sz="2400" dirty="0">
              <a:solidFill>
                <a:schemeClr val="tx1"/>
              </a:solidFill>
              <a:latin typeface="Arial" panose="020B0604020202020204" pitchFamily="34" charset="0"/>
              <a:cs typeface="Arial" panose="020B0604020202020204" pitchFamily="34" charset="0"/>
            </a:endParaRPr>
          </a:p>
          <a:p>
            <a:pPr lvl="1">
              <a:buClrTx/>
              <a:buFont typeface="Arial" panose="020B0604020202020204" pitchFamily="34" charset="0"/>
              <a:buChar char="•"/>
              <a:defRPr/>
            </a:pPr>
            <a:r>
              <a:rPr lang="en-US" altLang="en-US" sz="2400" b="1" u="sng" dirty="0">
                <a:solidFill>
                  <a:schemeClr val="tx1"/>
                </a:solidFill>
                <a:latin typeface="Arial" panose="020B0604020202020204" pitchFamily="34" charset="0"/>
                <a:cs typeface="Arial" panose="020B0604020202020204" pitchFamily="34" charset="0"/>
              </a:rPr>
              <a:t>IMPORTANT: </a:t>
            </a:r>
            <a:r>
              <a:rPr lang="en-US" altLang="en-US" sz="2400" b="1" dirty="0">
                <a:solidFill>
                  <a:schemeClr val="tx1"/>
                </a:solidFill>
                <a:latin typeface="Arial" panose="020B0604020202020204" pitchFamily="34" charset="0"/>
                <a:cs typeface="Arial" panose="020B0604020202020204" pitchFamily="34" charset="0"/>
              </a:rPr>
              <a:t>If you turn 65, you have a 6-month open enrollment period that starts on the effective date of your part B benefits. </a:t>
            </a:r>
          </a:p>
          <a:p>
            <a:endParaRPr lang="en-US" dirty="0"/>
          </a:p>
        </p:txBody>
      </p:sp>
      <p:pic>
        <p:nvPicPr>
          <p:cNvPr id="8" name="Picture 7" descr="A picture containing drawing&#10;&#10;Description automatically generated">
            <a:extLst>
              <a:ext uri="{FF2B5EF4-FFF2-40B4-BE49-F238E27FC236}">
                <a16:creationId xmlns:a16="http://schemas.microsoft.com/office/drawing/2014/main" id="{B180C2D5-A757-4A48-B116-65B263E7C3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7721" y="4743086"/>
            <a:ext cx="2699093" cy="1040763"/>
          </a:xfrm>
          <a:prstGeom prst="rect">
            <a:avLst/>
          </a:prstGeom>
        </p:spPr>
      </p:pic>
    </p:spTree>
    <p:extLst>
      <p:ext uri="{BB962C8B-B14F-4D97-AF65-F5344CB8AC3E}">
        <p14:creationId xmlns:p14="http://schemas.microsoft.com/office/powerpoint/2010/main" val="366969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283310-52AF-4B9E-B719-28740CF321D5}"/>
              </a:ext>
            </a:extLst>
          </p:cNvPr>
          <p:cNvSpPr txBox="1"/>
          <p:nvPr/>
        </p:nvSpPr>
        <p:spPr>
          <a:xfrm>
            <a:off x="0" y="6247809"/>
            <a:ext cx="12192000" cy="630089"/>
          </a:xfrm>
          <a:prstGeom prst="rect">
            <a:avLst/>
          </a:prstGeom>
          <a:solidFill>
            <a:schemeClr val="bg1"/>
          </a:solidFill>
        </p:spPr>
        <p:txBody>
          <a:bodyPr wrap="square" rtlCol="0">
            <a:spAutoFit/>
          </a:bodyPr>
          <a:lstStyle/>
          <a:p>
            <a:endParaRPr lang="en-US"/>
          </a:p>
        </p:txBody>
      </p:sp>
      <p:pic>
        <p:nvPicPr>
          <p:cNvPr id="5" name="Picture 4">
            <a:extLst>
              <a:ext uri="{FF2B5EF4-FFF2-40B4-BE49-F238E27FC236}">
                <a16:creationId xmlns:a16="http://schemas.microsoft.com/office/drawing/2014/main" id="{EF519265-04D9-4128-AF86-90017B17A52F}"/>
              </a:ext>
            </a:extLst>
          </p:cNvPr>
          <p:cNvPicPr>
            <a:picLocks noChangeAspect="1"/>
          </p:cNvPicPr>
          <p:nvPr/>
        </p:nvPicPr>
        <p:blipFill rotWithShape="1">
          <a:blip r:embed="rId3"/>
          <a:srcRect l="36657" t="31973" r="16277" b="5578"/>
          <a:stretch/>
        </p:blipFill>
        <p:spPr>
          <a:xfrm>
            <a:off x="1740310" y="8224"/>
            <a:ext cx="8535804" cy="6370624"/>
          </a:xfrm>
          <a:prstGeom prst="rect">
            <a:avLst/>
          </a:prstGeom>
        </p:spPr>
      </p:pic>
      <p:sp>
        <p:nvSpPr>
          <p:cNvPr id="7" name="TextBox 6">
            <a:extLst>
              <a:ext uri="{FF2B5EF4-FFF2-40B4-BE49-F238E27FC236}">
                <a16:creationId xmlns:a16="http://schemas.microsoft.com/office/drawing/2014/main" id="{786317AE-F7E2-4369-AD26-9DA8A2367951}"/>
              </a:ext>
            </a:extLst>
          </p:cNvPr>
          <p:cNvSpPr txBox="1"/>
          <p:nvPr/>
        </p:nvSpPr>
        <p:spPr>
          <a:xfrm>
            <a:off x="3937669" y="4548656"/>
            <a:ext cx="307911" cy="400110"/>
          </a:xfrm>
          <a:prstGeom prst="rect">
            <a:avLst/>
          </a:prstGeom>
          <a:noFill/>
        </p:spPr>
        <p:txBody>
          <a:bodyPr wrap="square" rtlCol="0">
            <a:spAutoFit/>
          </a:bodyPr>
          <a:lstStyle/>
          <a:p>
            <a:r>
              <a:rPr lang="en-US" sz="2000" b="1" dirty="0">
                <a:solidFill>
                  <a:srgbClr val="FF0000"/>
                </a:solidFill>
              </a:rPr>
              <a:t>X</a:t>
            </a:r>
            <a:endParaRPr lang="en-US" b="1" dirty="0">
              <a:solidFill>
                <a:srgbClr val="FF0000"/>
              </a:solidFill>
            </a:endParaRPr>
          </a:p>
        </p:txBody>
      </p:sp>
      <p:sp>
        <p:nvSpPr>
          <p:cNvPr id="8" name="TextBox 7">
            <a:extLst>
              <a:ext uri="{FF2B5EF4-FFF2-40B4-BE49-F238E27FC236}">
                <a16:creationId xmlns:a16="http://schemas.microsoft.com/office/drawing/2014/main" id="{C835DE4B-A326-43E9-90FF-291B1A5E2ABF}"/>
              </a:ext>
            </a:extLst>
          </p:cNvPr>
          <p:cNvSpPr txBox="1"/>
          <p:nvPr/>
        </p:nvSpPr>
        <p:spPr>
          <a:xfrm>
            <a:off x="3927337" y="3824843"/>
            <a:ext cx="307911" cy="400110"/>
          </a:xfrm>
          <a:prstGeom prst="rect">
            <a:avLst/>
          </a:prstGeom>
          <a:noFill/>
        </p:spPr>
        <p:txBody>
          <a:bodyPr wrap="square" rtlCol="0">
            <a:spAutoFit/>
          </a:bodyPr>
          <a:lstStyle/>
          <a:p>
            <a:r>
              <a:rPr lang="en-US" sz="2000" b="1" dirty="0">
                <a:solidFill>
                  <a:srgbClr val="FF0000"/>
                </a:solidFill>
              </a:rPr>
              <a:t>X</a:t>
            </a:r>
            <a:endParaRPr lang="en-US" b="1" dirty="0">
              <a:solidFill>
                <a:srgbClr val="FF0000"/>
              </a:solidFill>
            </a:endParaRPr>
          </a:p>
        </p:txBody>
      </p:sp>
      <p:sp>
        <p:nvSpPr>
          <p:cNvPr id="9" name="TextBox 8">
            <a:extLst>
              <a:ext uri="{FF2B5EF4-FFF2-40B4-BE49-F238E27FC236}">
                <a16:creationId xmlns:a16="http://schemas.microsoft.com/office/drawing/2014/main" id="{0F9CBE66-06C4-4575-8EFE-E9DD5717A55D}"/>
              </a:ext>
            </a:extLst>
          </p:cNvPr>
          <p:cNvSpPr txBox="1"/>
          <p:nvPr/>
        </p:nvSpPr>
        <p:spPr>
          <a:xfrm>
            <a:off x="3928338" y="4162696"/>
            <a:ext cx="307911" cy="400110"/>
          </a:xfrm>
          <a:prstGeom prst="rect">
            <a:avLst/>
          </a:prstGeom>
          <a:noFill/>
        </p:spPr>
        <p:txBody>
          <a:bodyPr wrap="square" rtlCol="0">
            <a:spAutoFit/>
          </a:bodyPr>
          <a:lstStyle/>
          <a:p>
            <a:r>
              <a:rPr lang="en-US" sz="2000" b="1" dirty="0">
                <a:solidFill>
                  <a:srgbClr val="FF0000"/>
                </a:solidFill>
              </a:rPr>
              <a:t>X</a:t>
            </a:r>
            <a:endParaRPr lang="en-US" b="1" dirty="0">
              <a:solidFill>
                <a:srgbClr val="FF0000"/>
              </a:solidFill>
            </a:endParaRPr>
          </a:p>
        </p:txBody>
      </p:sp>
      <p:sp>
        <p:nvSpPr>
          <p:cNvPr id="10" name="TextBox 9">
            <a:extLst>
              <a:ext uri="{FF2B5EF4-FFF2-40B4-BE49-F238E27FC236}">
                <a16:creationId xmlns:a16="http://schemas.microsoft.com/office/drawing/2014/main" id="{0CCA0423-1215-48BF-9B9A-71288FFF3495}"/>
              </a:ext>
            </a:extLst>
          </p:cNvPr>
          <p:cNvSpPr txBox="1"/>
          <p:nvPr/>
        </p:nvSpPr>
        <p:spPr>
          <a:xfrm>
            <a:off x="3927336" y="3421726"/>
            <a:ext cx="307911" cy="400110"/>
          </a:xfrm>
          <a:prstGeom prst="rect">
            <a:avLst/>
          </a:prstGeom>
          <a:noFill/>
        </p:spPr>
        <p:txBody>
          <a:bodyPr wrap="square" rtlCol="0">
            <a:spAutoFit/>
          </a:bodyPr>
          <a:lstStyle/>
          <a:p>
            <a:r>
              <a:rPr lang="en-US" sz="2000" b="1" dirty="0">
                <a:solidFill>
                  <a:srgbClr val="FF0000"/>
                </a:solidFill>
              </a:rPr>
              <a:t>X</a:t>
            </a:r>
            <a:endParaRPr lang="en-US" b="1" dirty="0">
              <a:solidFill>
                <a:srgbClr val="FF0000"/>
              </a:solidFill>
            </a:endParaRPr>
          </a:p>
        </p:txBody>
      </p:sp>
      <p:sp>
        <p:nvSpPr>
          <p:cNvPr id="11" name="TextBox 10">
            <a:extLst>
              <a:ext uri="{FF2B5EF4-FFF2-40B4-BE49-F238E27FC236}">
                <a16:creationId xmlns:a16="http://schemas.microsoft.com/office/drawing/2014/main" id="{19DDF4C3-D641-46D4-8573-54608F333259}"/>
              </a:ext>
            </a:extLst>
          </p:cNvPr>
          <p:cNvSpPr txBox="1"/>
          <p:nvPr/>
        </p:nvSpPr>
        <p:spPr>
          <a:xfrm>
            <a:off x="3922119" y="5012822"/>
            <a:ext cx="307911" cy="400110"/>
          </a:xfrm>
          <a:prstGeom prst="rect">
            <a:avLst/>
          </a:prstGeom>
          <a:noFill/>
        </p:spPr>
        <p:txBody>
          <a:bodyPr wrap="square" rtlCol="0">
            <a:spAutoFit/>
          </a:bodyPr>
          <a:lstStyle/>
          <a:p>
            <a:r>
              <a:rPr lang="en-US" sz="2000" b="1" dirty="0">
                <a:solidFill>
                  <a:srgbClr val="FF0000"/>
                </a:solidFill>
              </a:rPr>
              <a:t>X</a:t>
            </a:r>
            <a:endParaRPr lang="en-US" b="1" dirty="0">
              <a:solidFill>
                <a:srgbClr val="FF0000"/>
              </a:solidFill>
            </a:endParaRPr>
          </a:p>
        </p:txBody>
      </p:sp>
      <p:sp>
        <p:nvSpPr>
          <p:cNvPr id="12" name="TextBox 11">
            <a:extLst>
              <a:ext uri="{FF2B5EF4-FFF2-40B4-BE49-F238E27FC236}">
                <a16:creationId xmlns:a16="http://schemas.microsoft.com/office/drawing/2014/main" id="{05080642-D14E-41B6-BB37-95A7D85D843A}"/>
              </a:ext>
            </a:extLst>
          </p:cNvPr>
          <p:cNvSpPr txBox="1"/>
          <p:nvPr/>
        </p:nvSpPr>
        <p:spPr>
          <a:xfrm>
            <a:off x="4473170" y="3429000"/>
            <a:ext cx="307911" cy="400110"/>
          </a:xfrm>
          <a:prstGeom prst="rect">
            <a:avLst/>
          </a:prstGeom>
          <a:noFill/>
        </p:spPr>
        <p:txBody>
          <a:bodyPr wrap="square" rtlCol="0">
            <a:spAutoFit/>
          </a:bodyPr>
          <a:lstStyle/>
          <a:p>
            <a:r>
              <a:rPr lang="en-US" sz="2000" b="1" dirty="0">
                <a:solidFill>
                  <a:srgbClr val="FF0000"/>
                </a:solidFill>
              </a:rPr>
              <a:t>X</a:t>
            </a:r>
            <a:endParaRPr lang="en-US" b="1" dirty="0">
              <a:solidFill>
                <a:srgbClr val="FF0000"/>
              </a:solidFill>
            </a:endParaRPr>
          </a:p>
        </p:txBody>
      </p:sp>
      <p:sp>
        <p:nvSpPr>
          <p:cNvPr id="13" name="TextBox 12">
            <a:extLst>
              <a:ext uri="{FF2B5EF4-FFF2-40B4-BE49-F238E27FC236}">
                <a16:creationId xmlns:a16="http://schemas.microsoft.com/office/drawing/2014/main" id="{B98D4E65-D554-4768-AD60-608CA646B740}"/>
              </a:ext>
            </a:extLst>
          </p:cNvPr>
          <p:cNvSpPr txBox="1"/>
          <p:nvPr/>
        </p:nvSpPr>
        <p:spPr>
          <a:xfrm>
            <a:off x="4502179" y="4195613"/>
            <a:ext cx="307911" cy="400110"/>
          </a:xfrm>
          <a:prstGeom prst="rect">
            <a:avLst/>
          </a:prstGeom>
          <a:noFill/>
        </p:spPr>
        <p:txBody>
          <a:bodyPr wrap="square" rtlCol="0">
            <a:spAutoFit/>
          </a:bodyPr>
          <a:lstStyle/>
          <a:p>
            <a:r>
              <a:rPr lang="en-US" sz="2000" b="1" dirty="0">
                <a:solidFill>
                  <a:srgbClr val="FF0000"/>
                </a:solidFill>
              </a:rPr>
              <a:t>X</a:t>
            </a:r>
            <a:endParaRPr lang="en-US" b="1" dirty="0">
              <a:solidFill>
                <a:srgbClr val="FF0000"/>
              </a:solidFill>
            </a:endParaRPr>
          </a:p>
        </p:txBody>
      </p:sp>
      <p:sp>
        <p:nvSpPr>
          <p:cNvPr id="14" name="TextBox 13">
            <a:extLst>
              <a:ext uri="{FF2B5EF4-FFF2-40B4-BE49-F238E27FC236}">
                <a16:creationId xmlns:a16="http://schemas.microsoft.com/office/drawing/2014/main" id="{66035F6D-2C39-4FA1-9E30-7D5ED7836C15}"/>
              </a:ext>
            </a:extLst>
          </p:cNvPr>
          <p:cNvSpPr txBox="1"/>
          <p:nvPr/>
        </p:nvSpPr>
        <p:spPr>
          <a:xfrm>
            <a:off x="4492848" y="4560511"/>
            <a:ext cx="307911" cy="400110"/>
          </a:xfrm>
          <a:prstGeom prst="rect">
            <a:avLst/>
          </a:prstGeom>
          <a:noFill/>
        </p:spPr>
        <p:txBody>
          <a:bodyPr wrap="square" rtlCol="0">
            <a:spAutoFit/>
          </a:bodyPr>
          <a:lstStyle/>
          <a:p>
            <a:r>
              <a:rPr lang="en-US" sz="2000" b="1" dirty="0">
                <a:solidFill>
                  <a:srgbClr val="FF0000"/>
                </a:solidFill>
              </a:rPr>
              <a:t>X</a:t>
            </a:r>
            <a:endParaRPr lang="en-US" b="1" dirty="0">
              <a:solidFill>
                <a:srgbClr val="FF0000"/>
              </a:solidFill>
            </a:endParaRPr>
          </a:p>
        </p:txBody>
      </p:sp>
      <p:sp>
        <p:nvSpPr>
          <p:cNvPr id="15" name="TextBox 14">
            <a:extLst>
              <a:ext uri="{FF2B5EF4-FFF2-40B4-BE49-F238E27FC236}">
                <a16:creationId xmlns:a16="http://schemas.microsoft.com/office/drawing/2014/main" id="{704A9348-41F4-4C6D-94EC-092670252B92}"/>
              </a:ext>
            </a:extLst>
          </p:cNvPr>
          <p:cNvSpPr txBox="1"/>
          <p:nvPr/>
        </p:nvSpPr>
        <p:spPr>
          <a:xfrm>
            <a:off x="4492844" y="4991226"/>
            <a:ext cx="307911" cy="400110"/>
          </a:xfrm>
          <a:prstGeom prst="rect">
            <a:avLst/>
          </a:prstGeom>
          <a:noFill/>
        </p:spPr>
        <p:txBody>
          <a:bodyPr wrap="square" rtlCol="0">
            <a:spAutoFit/>
          </a:bodyPr>
          <a:lstStyle/>
          <a:p>
            <a:r>
              <a:rPr lang="en-US" sz="2000" b="1" dirty="0">
                <a:solidFill>
                  <a:srgbClr val="FF0000"/>
                </a:solidFill>
              </a:rPr>
              <a:t>X</a:t>
            </a:r>
            <a:endParaRPr lang="en-US" b="1" dirty="0">
              <a:solidFill>
                <a:srgbClr val="FF0000"/>
              </a:solidFill>
            </a:endParaRPr>
          </a:p>
        </p:txBody>
      </p:sp>
      <p:sp>
        <p:nvSpPr>
          <p:cNvPr id="16" name="TextBox 15">
            <a:extLst>
              <a:ext uri="{FF2B5EF4-FFF2-40B4-BE49-F238E27FC236}">
                <a16:creationId xmlns:a16="http://schemas.microsoft.com/office/drawing/2014/main" id="{511A4B31-B5D4-4D74-BF4E-CC641219B9C5}"/>
              </a:ext>
            </a:extLst>
          </p:cNvPr>
          <p:cNvSpPr txBox="1"/>
          <p:nvPr/>
        </p:nvSpPr>
        <p:spPr>
          <a:xfrm>
            <a:off x="5043850" y="4542856"/>
            <a:ext cx="307911" cy="400110"/>
          </a:xfrm>
          <a:prstGeom prst="rect">
            <a:avLst/>
          </a:prstGeom>
          <a:noFill/>
        </p:spPr>
        <p:txBody>
          <a:bodyPr wrap="square" rtlCol="0">
            <a:spAutoFit/>
          </a:bodyPr>
          <a:lstStyle/>
          <a:p>
            <a:r>
              <a:rPr lang="en-US" sz="2000" b="1" dirty="0">
                <a:solidFill>
                  <a:srgbClr val="FF0000"/>
                </a:solidFill>
              </a:rPr>
              <a:t>X</a:t>
            </a:r>
            <a:endParaRPr lang="en-US" b="1" dirty="0">
              <a:solidFill>
                <a:srgbClr val="FF0000"/>
              </a:solidFill>
            </a:endParaRPr>
          </a:p>
        </p:txBody>
      </p:sp>
      <p:sp>
        <p:nvSpPr>
          <p:cNvPr id="17" name="TextBox 16">
            <a:extLst>
              <a:ext uri="{FF2B5EF4-FFF2-40B4-BE49-F238E27FC236}">
                <a16:creationId xmlns:a16="http://schemas.microsoft.com/office/drawing/2014/main" id="{BE362387-C344-4699-9B79-3C1C35A88D69}"/>
              </a:ext>
            </a:extLst>
          </p:cNvPr>
          <p:cNvSpPr txBox="1"/>
          <p:nvPr/>
        </p:nvSpPr>
        <p:spPr>
          <a:xfrm>
            <a:off x="5613521" y="4189296"/>
            <a:ext cx="307911" cy="400110"/>
          </a:xfrm>
          <a:prstGeom prst="rect">
            <a:avLst/>
          </a:prstGeom>
          <a:noFill/>
        </p:spPr>
        <p:txBody>
          <a:bodyPr wrap="square" rtlCol="0">
            <a:spAutoFit/>
          </a:bodyPr>
          <a:lstStyle/>
          <a:p>
            <a:r>
              <a:rPr lang="en-US" sz="2000" b="1" dirty="0">
                <a:solidFill>
                  <a:srgbClr val="FF0000"/>
                </a:solidFill>
              </a:rPr>
              <a:t>X</a:t>
            </a:r>
            <a:endParaRPr lang="en-US" b="1" dirty="0">
              <a:solidFill>
                <a:srgbClr val="FF0000"/>
              </a:solidFill>
            </a:endParaRPr>
          </a:p>
        </p:txBody>
      </p:sp>
      <p:sp>
        <p:nvSpPr>
          <p:cNvPr id="18" name="TextBox 17">
            <a:extLst>
              <a:ext uri="{FF2B5EF4-FFF2-40B4-BE49-F238E27FC236}">
                <a16:creationId xmlns:a16="http://schemas.microsoft.com/office/drawing/2014/main" id="{EA4F9178-B68B-433B-B94E-FD224809C7F7}"/>
              </a:ext>
            </a:extLst>
          </p:cNvPr>
          <p:cNvSpPr txBox="1"/>
          <p:nvPr/>
        </p:nvSpPr>
        <p:spPr>
          <a:xfrm>
            <a:off x="5613516" y="4571851"/>
            <a:ext cx="307911" cy="400110"/>
          </a:xfrm>
          <a:prstGeom prst="rect">
            <a:avLst/>
          </a:prstGeom>
          <a:noFill/>
        </p:spPr>
        <p:txBody>
          <a:bodyPr wrap="square" rtlCol="0">
            <a:spAutoFit/>
          </a:bodyPr>
          <a:lstStyle/>
          <a:p>
            <a:r>
              <a:rPr lang="en-US" sz="2000" b="1" dirty="0">
                <a:solidFill>
                  <a:srgbClr val="FF0000"/>
                </a:solidFill>
              </a:rPr>
              <a:t>X</a:t>
            </a:r>
            <a:endParaRPr lang="en-US" b="1" dirty="0">
              <a:solidFill>
                <a:srgbClr val="FF0000"/>
              </a:solidFill>
            </a:endParaRPr>
          </a:p>
        </p:txBody>
      </p:sp>
      <p:sp>
        <p:nvSpPr>
          <p:cNvPr id="19" name="TextBox 18">
            <a:extLst>
              <a:ext uri="{FF2B5EF4-FFF2-40B4-BE49-F238E27FC236}">
                <a16:creationId xmlns:a16="http://schemas.microsoft.com/office/drawing/2014/main" id="{F623DB6A-10C0-4D12-91DB-2EDAEA410D2D}"/>
              </a:ext>
            </a:extLst>
          </p:cNvPr>
          <p:cNvSpPr txBox="1"/>
          <p:nvPr/>
        </p:nvSpPr>
        <p:spPr>
          <a:xfrm>
            <a:off x="6743530" y="4217287"/>
            <a:ext cx="307911" cy="400110"/>
          </a:xfrm>
          <a:prstGeom prst="rect">
            <a:avLst/>
          </a:prstGeom>
          <a:noFill/>
        </p:spPr>
        <p:txBody>
          <a:bodyPr wrap="square" rtlCol="0">
            <a:spAutoFit/>
          </a:bodyPr>
          <a:lstStyle/>
          <a:p>
            <a:r>
              <a:rPr lang="en-US" sz="2000" b="1" dirty="0">
                <a:solidFill>
                  <a:srgbClr val="FF0000"/>
                </a:solidFill>
              </a:rPr>
              <a:t>X</a:t>
            </a:r>
            <a:endParaRPr lang="en-US" b="1" dirty="0">
              <a:solidFill>
                <a:srgbClr val="FF0000"/>
              </a:solidFill>
            </a:endParaRPr>
          </a:p>
        </p:txBody>
      </p:sp>
      <p:sp>
        <p:nvSpPr>
          <p:cNvPr id="20" name="TextBox 19">
            <a:extLst>
              <a:ext uri="{FF2B5EF4-FFF2-40B4-BE49-F238E27FC236}">
                <a16:creationId xmlns:a16="http://schemas.microsoft.com/office/drawing/2014/main" id="{E7A32758-0D75-4A99-A5F8-881D372FCCD1}"/>
              </a:ext>
            </a:extLst>
          </p:cNvPr>
          <p:cNvSpPr txBox="1"/>
          <p:nvPr/>
        </p:nvSpPr>
        <p:spPr>
          <a:xfrm>
            <a:off x="7303360" y="4207955"/>
            <a:ext cx="307911" cy="400110"/>
          </a:xfrm>
          <a:prstGeom prst="rect">
            <a:avLst/>
          </a:prstGeom>
          <a:noFill/>
        </p:spPr>
        <p:txBody>
          <a:bodyPr wrap="square" rtlCol="0">
            <a:spAutoFit/>
          </a:bodyPr>
          <a:lstStyle/>
          <a:p>
            <a:r>
              <a:rPr lang="en-US" sz="2000" b="1" dirty="0">
                <a:solidFill>
                  <a:srgbClr val="FF0000"/>
                </a:solidFill>
              </a:rPr>
              <a:t>X</a:t>
            </a:r>
            <a:endParaRPr lang="en-US" b="1" dirty="0">
              <a:solidFill>
                <a:srgbClr val="FF0000"/>
              </a:solidFill>
            </a:endParaRPr>
          </a:p>
        </p:txBody>
      </p:sp>
      <p:sp>
        <p:nvSpPr>
          <p:cNvPr id="21" name="TextBox 20">
            <a:extLst>
              <a:ext uri="{FF2B5EF4-FFF2-40B4-BE49-F238E27FC236}">
                <a16:creationId xmlns:a16="http://schemas.microsoft.com/office/drawing/2014/main" id="{171EA1BD-FC23-4C08-A361-45D32A9CC569}"/>
              </a:ext>
            </a:extLst>
          </p:cNvPr>
          <p:cNvSpPr txBox="1"/>
          <p:nvPr/>
        </p:nvSpPr>
        <p:spPr>
          <a:xfrm>
            <a:off x="7322024" y="4553190"/>
            <a:ext cx="307911" cy="400110"/>
          </a:xfrm>
          <a:prstGeom prst="rect">
            <a:avLst/>
          </a:prstGeom>
          <a:noFill/>
        </p:spPr>
        <p:txBody>
          <a:bodyPr wrap="square" rtlCol="0">
            <a:spAutoFit/>
          </a:bodyPr>
          <a:lstStyle/>
          <a:p>
            <a:r>
              <a:rPr lang="en-US" sz="2000" b="1" dirty="0">
                <a:solidFill>
                  <a:srgbClr val="FF0000"/>
                </a:solidFill>
              </a:rPr>
              <a:t>X</a:t>
            </a:r>
            <a:endParaRPr lang="en-US" b="1" dirty="0">
              <a:solidFill>
                <a:srgbClr val="FF0000"/>
              </a:solidFill>
            </a:endParaRPr>
          </a:p>
        </p:txBody>
      </p:sp>
      <p:sp>
        <p:nvSpPr>
          <p:cNvPr id="22" name="TextBox 21">
            <a:extLst>
              <a:ext uri="{FF2B5EF4-FFF2-40B4-BE49-F238E27FC236}">
                <a16:creationId xmlns:a16="http://schemas.microsoft.com/office/drawing/2014/main" id="{0AAF90D4-CC07-47B8-BC74-0DA81BB30A1B}"/>
              </a:ext>
            </a:extLst>
          </p:cNvPr>
          <p:cNvSpPr txBox="1"/>
          <p:nvPr/>
        </p:nvSpPr>
        <p:spPr>
          <a:xfrm>
            <a:off x="7371180" y="5001054"/>
            <a:ext cx="307911" cy="400110"/>
          </a:xfrm>
          <a:prstGeom prst="rect">
            <a:avLst/>
          </a:prstGeom>
          <a:noFill/>
        </p:spPr>
        <p:txBody>
          <a:bodyPr wrap="square" rtlCol="0">
            <a:spAutoFit/>
          </a:bodyPr>
          <a:lstStyle/>
          <a:p>
            <a:r>
              <a:rPr lang="en-US" sz="2000" b="1" dirty="0">
                <a:solidFill>
                  <a:srgbClr val="FF0000"/>
                </a:solidFill>
              </a:rPr>
              <a:t>X</a:t>
            </a:r>
            <a:endParaRPr lang="en-US" b="1" dirty="0">
              <a:solidFill>
                <a:srgbClr val="FF0000"/>
              </a:solidFill>
            </a:endParaRPr>
          </a:p>
        </p:txBody>
      </p:sp>
      <p:sp>
        <p:nvSpPr>
          <p:cNvPr id="23" name="TextBox 22">
            <a:extLst>
              <a:ext uri="{FF2B5EF4-FFF2-40B4-BE49-F238E27FC236}">
                <a16:creationId xmlns:a16="http://schemas.microsoft.com/office/drawing/2014/main" id="{EC8CCC78-4462-4B5B-9CA4-7DDA60C6A93A}"/>
              </a:ext>
            </a:extLst>
          </p:cNvPr>
          <p:cNvSpPr txBox="1"/>
          <p:nvPr/>
        </p:nvSpPr>
        <p:spPr>
          <a:xfrm>
            <a:off x="7947176" y="4179962"/>
            <a:ext cx="307911" cy="400110"/>
          </a:xfrm>
          <a:prstGeom prst="rect">
            <a:avLst/>
          </a:prstGeom>
          <a:noFill/>
        </p:spPr>
        <p:txBody>
          <a:bodyPr wrap="square" rtlCol="0">
            <a:spAutoFit/>
          </a:bodyPr>
          <a:lstStyle/>
          <a:p>
            <a:r>
              <a:rPr lang="en-US" sz="2000" b="1" dirty="0">
                <a:solidFill>
                  <a:srgbClr val="FF0000"/>
                </a:solidFill>
              </a:rPr>
              <a:t>X</a:t>
            </a:r>
            <a:endParaRPr lang="en-US" b="1" dirty="0">
              <a:solidFill>
                <a:srgbClr val="FF0000"/>
              </a:solidFill>
            </a:endParaRPr>
          </a:p>
        </p:txBody>
      </p:sp>
      <p:sp>
        <p:nvSpPr>
          <p:cNvPr id="24" name="TextBox 23">
            <a:extLst>
              <a:ext uri="{FF2B5EF4-FFF2-40B4-BE49-F238E27FC236}">
                <a16:creationId xmlns:a16="http://schemas.microsoft.com/office/drawing/2014/main" id="{6C3755E4-1EE6-4AFA-892E-7DC53DBA488B}"/>
              </a:ext>
            </a:extLst>
          </p:cNvPr>
          <p:cNvSpPr txBox="1"/>
          <p:nvPr/>
        </p:nvSpPr>
        <p:spPr>
          <a:xfrm>
            <a:off x="7956504" y="4543861"/>
            <a:ext cx="307911" cy="400110"/>
          </a:xfrm>
          <a:prstGeom prst="rect">
            <a:avLst/>
          </a:prstGeom>
          <a:noFill/>
        </p:spPr>
        <p:txBody>
          <a:bodyPr wrap="square" rtlCol="0">
            <a:spAutoFit/>
          </a:bodyPr>
          <a:lstStyle/>
          <a:p>
            <a:r>
              <a:rPr lang="en-US" sz="2000" b="1" dirty="0">
                <a:solidFill>
                  <a:srgbClr val="FF0000"/>
                </a:solidFill>
              </a:rPr>
              <a:t>X</a:t>
            </a:r>
            <a:endParaRPr lang="en-US" b="1" dirty="0">
              <a:solidFill>
                <a:srgbClr val="FF0000"/>
              </a:solidFill>
            </a:endParaRPr>
          </a:p>
        </p:txBody>
      </p:sp>
      <p:sp>
        <p:nvSpPr>
          <p:cNvPr id="25" name="TextBox 24">
            <a:extLst>
              <a:ext uri="{FF2B5EF4-FFF2-40B4-BE49-F238E27FC236}">
                <a16:creationId xmlns:a16="http://schemas.microsoft.com/office/drawing/2014/main" id="{DE54B734-021B-4DAD-8A43-CD07DAA48CF3}"/>
              </a:ext>
            </a:extLst>
          </p:cNvPr>
          <p:cNvSpPr txBox="1"/>
          <p:nvPr/>
        </p:nvSpPr>
        <p:spPr>
          <a:xfrm>
            <a:off x="7965838" y="5000050"/>
            <a:ext cx="307911" cy="400110"/>
          </a:xfrm>
          <a:prstGeom prst="rect">
            <a:avLst/>
          </a:prstGeom>
          <a:noFill/>
        </p:spPr>
        <p:txBody>
          <a:bodyPr wrap="square" rtlCol="0">
            <a:spAutoFit/>
          </a:bodyPr>
          <a:lstStyle/>
          <a:p>
            <a:r>
              <a:rPr lang="en-US" sz="2000" b="1" dirty="0">
                <a:solidFill>
                  <a:srgbClr val="FF0000"/>
                </a:solidFill>
              </a:rPr>
              <a:t>X</a:t>
            </a:r>
            <a:endParaRPr lang="en-US" b="1" dirty="0">
              <a:solidFill>
                <a:srgbClr val="FF0000"/>
              </a:solidFill>
            </a:endParaRPr>
          </a:p>
        </p:txBody>
      </p:sp>
      <p:sp>
        <p:nvSpPr>
          <p:cNvPr id="26" name="TextBox 25">
            <a:extLst>
              <a:ext uri="{FF2B5EF4-FFF2-40B4-BE49-F238E27FC236}">
                <a16:creationId xmlns:a16="http://schemas.microsoft.com/office/drawing/2014/main" id="{6FCF40D9-CEF1-4DB2-B989-7636AAD4291F}"/>
              </a:ext>
            </a:extLst>
          </p:cNvPr>
          <p:cNvSpPr txBox="1"/>
          <p:nvPr/>
        </p:nvSpPr>
        <p:spPr>
          <a:xfrm>
            <a:off x="8553660" y="4189298"/>
            <a:ext cx="307911" cy="400110"/>
          </a:xfrm>
          <a:prstGeom prst="rect">
            <a:avLst/>
          </a:prstGeom>
          <a:noFill/>
        </p:spPr>
        <p:txBody>
          <a:bodyPr wrap="square" rtlCol="0">
            <a:spAutoFit/>
          </a:bodyPr>
          <a:lstStyle/>
          <a:p>
            <a:r>
              <a:rPr lang="en-US" sz="2000" b="1" dirty="0">
                <a:solidFill>
                  <a:srgbClr val="FF0000"/>
                </a:solidFill>
              </a:rPr>
              <a:t>X</a:t>
            </a:r>
            <a:endParaRPr lang="en-US" b="1" dirty="0">
              <a:solidFill>
                <a:srgbClr val="FF0000"/>
              </a:solidFill>
            </a:endParaRPr>
          </a:p>
        </p:txBody>
      </p:sp>
      <p:sp>
        <p:nvSpPr>
          <p:cNvPr id="27" name="TextBox 26">
            <a:extLst>
              <a:ext uri="{FF2B5EF4-FFF2-40B4-BE49-F238E27FC236}">
                <a16:creationId xmlns:a16="http://schemas.microsoft.com/office/drawing/2014/main" id="{E0DB0A97-2FC7-4839-8D16-584F56029A43}"/>
              </a:ext>
            </a:extLst>
          </p:cNvPr>
          <p:cNvSpPr txBox="1"/>
          <p:nvPr/>
        </p:nvSpPr>
        <p:spPr>
          <a:xfrm>
            <a:off x="8562989" y="4543859"/>
            <a:ext cx="307911" cy="400110"/>
          </a:xfrm>
          <a:prstGeom prst="rect">
            <a:avLst/>
          </a:prstGeom>
          <a:noFill/>
        </p:spPr>
        <p:txBody>
          <a:bodyPr wrap="square" rtlCol="0">
            <a:spAutoFit/>
          </a:bodyPr>
          <a:lstStyle/>
          <a:p>
            <a:r>
              <a:rPr lang="en-US" sz="2000" b="1" dirty="0">
                <a:solidFill>
                  <a:srgbClr val="FF0000"/>
                </a:solidFill>
              </a:rPr>
              <a:t>X</a:t>
            </a:r>
            <a:endParaRPr lang="en-US" b="1" dirty="0">
              <a:solidFill>
                <a:srgbClr val="FF0000"/>
              </a:solidFill>
            </a:endParaRPr>
          </a:p>
        </p:txBody>
      </p:sp>
      <p:sp>
        <p:nvSpPr>
          <p:cNvPr id="28" name="TextBox 27">
            <a:extLst>
              <a:ext uri="{FF2B5EF4-FFF2-40B4-BE49-F238E27FC236}">
                <a16:creationId xmlns:a16="http://schemas.microsoft.com/office/drawing/2014/main" id="{2FD31B80-6024-47FB-8790-C24E10F635F6}"/>
              </a:ext>
            </a:extLst>
          </p:cNvPr>
          <p:cNvSpPr txBox="1"/>
          <p:nvPr/>
        </p:nvSpPr>
        <p:spPr>
          <a:xfrm>
            <a:off x="9197477" y="4207958"/>
            <a:ext cx="307911" cy="400110"/>
          </a:xfrm>
          <a:prstGeom prst="rect">
            <a:avLst/>
          </a:prstGeom>
          <a:noFill/>
        </p:spPr>
        <p:txBody>
          <a:bodyPr wrap="square" rtlCol="0">
            <a:spAutoFit/>
          </a:bodyPr>
          <a:lstStyle/>
          <a:p>
            <a:r>
              <a:rPr lang="en-US" sz="2000" b="1" dirty="0">
                <a:solidFill>
                  <a:srgbClr val="FF0000"/>
                </a:solidFill>
              </a:rPr>
              <a:t>X</a:t>
            </a:r>
            <a:endParaRPr lang="en-US" b="1" dirty="0">
              <a:solidFill>
                <a:srgbClr val="FF0000"/>
              </a:solidFill>
            </a:endParaRPr>
          </a:p>
        </p:txBody>
      </p:sp>
      <p:sp>
        <p:nvSpPr>
          <p:cNvPr id="29" name="TextBox 28">
            <a:extLst>
              <a:ext uri="{FF2B5EF4-FFF2-40B4-BE49-F238E27FC236}">
                <a16:creationId xmlns:a16="http://schemas.microsoft.com/office/drawing/2014/main" id="{FAD4DF9C-74F9-4F63-9256-2FA17830EDC4}"/>
              </a:ext>
            </a:extLst>
          </p:cNvPr>
          <p:cNvSpPr txBox="1"/>
          <p:nvPr/>
        </p:nvSpPr>
        <p:spPr>
          <a:xfrm>
            <a:off x="9188141" y="4553192"/>
            <a:ext cx="307911" cy="400110"/>
          </a:xfrm>
          <a:prstGeom prst="rect">
            <a:avLst/>
          </a:prstGeom>
          <a:noFill/>
        </p:spPr>
        <p:txBody>
          <a:bodyPr wrap="square" rtlCol="0">
            <a:spAutoFit/>
          </a:bodyPr>
          <a:lstStyle/>
          <a:p>
            <a:r>
              <a:rPr lang="en-US" sz="2000" b="1" dirty="0">
                <a:solidFill>
                  <a:srgbClr val="FF0000"/>
                </a:solidFill>
              </a:rPr>
              <a:t>X</a:t>
            </a:r>
            <a:endParaRPr lang="en-US" b="1" dirty="0">
              <a:solidFill>
                <a:srgbClr val="FF0000"/>
              </a:solidFill>
            </a:endParaRPr>
          </a:p>
        </p:txBody>
      </p:sp>
      <p:grpSp>
        <p:nvGrpSpPr>
          <p:cNvPr id="4" name="Group 3">
            <a:extLst>
              <a:ext uri="{FF2B5EF4-FFF2-40B4-BE49-F238E27FC236}">
                <a16:creationId xmlns:a16="http://schemas.microsoft.com/office/drawing/2014/main" id="{66D75FDD-2A57-4E90-88E9-275CEE97EDF4}"/>
              </a:ext>
            </a:extLst>
          </p:cNvPr>
          <p:cNvGrpSpPr/>
          <p:nvPr/>
        </p:nvGrpSpPr>
        <p:grpSpPr>
          <a:xfrm>
            <a:off x="7211110" y="1906453"/>
            <a:ext cx="2489717" cy="2284442"/>
            <a:chOff x="7211110" y="1906453"/>
            <a:chExt cx="2489717" cy="2284442"/>
          </a:xfrm>
        </p:grpSpPr>
        <p:sp>
          <p:nvSpPr>
            <p:cNvPr id="30" name="Rectangle 29">
              <a:extLst>
                <a:ext uri="{FF2B5EF4-FFF2-40B4-BE49-F238E27FC236}">
                  <a16:creationId xmlns:a16="http://schemas.microsoft.com/office/drawing/2014/main" id="{383B9CB6-746E-460B-BF87-190AAE68ADED}"/>
                </a:ext>
              </a:extLst>
            </p:cNvPr>
            <p:cNvSpPr/>
            <p:nvPr/>
          </p:nvSpPr>
          <p:spPr>
            <a:xfrm>
              <a:off x="7211110" y="1906453"/>
              <a:ext cx="598716" cy="2281338"/>
            </a:xfrm>
            <a:prstGeom prst="rect">
              <a:avLst/>
            </a:prstGeom>
            <a:solidFill>
              <a:srgbClr val="FFFF00">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DEA5626B-68D8-4B80-AD0C-0C7F569480A4}"/>
                </a:ext>
              </a:extLst>
            </p:cNvPr>
            <p:cNvSpPr/>
            <p:nvPr/>
          </p:nvSpPr>
          <p:spPr>
            <a:xfrm>
              <a:off x="7839359" y="1909557"/>
              <a:ext cx="598716" cy="2281338"/>
            </a:xfrm>
            <a:prstGeom prst="rect">
              <a:avLst/>
            </a:prstGeom>
            <a:solidFill>
              <a:srgbClr val="7030A0">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3C44585A-F8A0-48EA-99A1-014A78394D83}"/>
                </a:ext>
              </a:extLst>
            </p:cNvPr>
            <p:cNvSpPr/>
            <p:nvPr/>
          </p:nvSpPr>
          <p:spPr>
            <a:xfrm>
              <a:off x="9018908" y="1906453"/>
              <a:ext cx="681919" cy="578503"/>
            </a:xfrm>
            <a:prstGeom prst="rect">
              <a:avLst/>
            </a:prstGeom>
            <a:solidFill>
              <a:srgbClr val="FF0000">
                <a:alpha val="23922"/>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lowchart: Process 32">
            <a:extLst>
              <a:ext uri="{FF2B5EF4-FFF2-40B4-BE49-F238E27FC236}">
                <a16:creationId xmlns:a16="http://schemas.microsoft.com/office/drawing/2014/main" id="{39AB234A-1F67-4709-AFF0-DDBBD92208B5}"/>
              </a:ext>
            </a:extLst>
          </p:cNvPr>
          <p:cNvSpPr/>
          <p:nvPr/>
        </p:nvSpPr>
        <p:spPr>
          <a:xfrm>
            <a:off x="9974425" y="279918"/>
            <a:ext cx="2062066" cy="435739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***Plan N pays 100% of the Part B coinsurance. You must pay a copayment of up to $20 for office visits and up to a $50 copayment for emergency room visits that don’t result</a:t>
            </a:r>
          </a:p>
          <a:p>
            <a:pPr algn="ctr"/>
            <a:r>
              <a:rPr lang="en-US" dirty="0"/>
              <a:t>in an inpatient admission. </a:t>
            </a:r>
          </a:p>
        </p:txBody>
      </p:sp>
      <p:sp>
        <p:nvSpPr>
          <p:cNvPr id="34" name="Rectangle 33">
            <a:extLst>
              <a:ext uri="{FF2B5EF4-FFF2-40B4-BE49-F238E27FC236}">
                <a16:creationId xmlns:a16="http://schemas.microsoft.com/office/drawing/2014/main" id="{050A990B-9E58-45D5-BF9F-ED46446ECFCF}"/>
              </a:ext>
            </a:extLst>
          </p:cNvPr>
          <p:cNvSpPr/>
          <p:nvPr/>
        </p:nvSpPr>
        <p:spPr>
          <a:xfrm>
            <a:off x="89778" y="2055243"/>
            <a:ext cx="1726648" cy="2031325"/>
          </a:xfrm>
          <a:prstGeom prst="rect">
            <a:avLst/>
          </a:prstGeom>
          <a:solidFill>
            <a:schemeClr val="accent2">
              <a:lumMod val="75000"/>
            </a:schemeClr>
          </a:solidFill>
          <a:ln>
            <a:solidFill>
              <a:schemeClr val="accent1"/>
            </a:solidFill>
          </a:ln>
        </p:spPr>
        <p:txBody>
          <a:bodyPr wrap="square">
            <a:spAutoFit/>
          </a:bodyPr>
          <a:lstStyle/>
          <a:p>
            <a:pPr algn="ctr"/>
            <a:r>
              <a:rPr lang="en-US" b="1" u="sng" dirty="0">
                <a:solidFill>
                  <a:schemeClr val="bg1"/>
                </a:solidFill>
              </a:rPr>
              <a:t>NOTE</a:t>
            </a:r>
            <a:r>
              <a:rPr lang="en-US" dirty="0">
                <a:solidFill>
                  <a:schemeClr val="bg1"/>
                </a:solidFill>
              </a:rPr>
              <a:t>: Plans C and F are no longer available to people new to Medicare on or after January 1, 2020.</a:t>
            </a:r>
          </a:p>
        </p:txBody>
      </p:sp>
      <p:pic>
        <p:nvPicPr>
          <p:cNvPr id="2" name="Picture 1">
            <a:extLst>
              <a:ext uri="{FF2B5EF4-FFF2-40B4-BE49-F238E27FC236}">
                <a16:creationId xmlns:a16="http://schemas.microsoft.com/office/drawing/2014/main" id="{A50C1A57-1E30-40FC-85AF-28D4995172E1}"/>
              </a:ext>
            </a:extLst>
          </p:cNvPr>
          <p:cNvPicPr>
            <a:picLocks noChangeAspect="1"/>
          </p:cNvPicPr>
          <p:nvPr/>
        </p:nvPicPr>
        <p:blipFill>
          <a:blip r:embed="rId4"/>
          <a:stretch>
            <a:fillRect/>
          </a:stretch>
        </p:blipFill>
        <p:spPr>
          <a:xfrm>
            <a:off x="155508" y="5907478"/>
            <a:ext cx="6382032" cy="854513"/>
          </a:xfrm>
          <a:prstGeom prst="rect">
            <a:avLst/>
          </a:prstGeom>
        </p:spPr>
      </p:pic>
    </p:spTree>
    <p:extLst>
      <p:ext uri="{BB962C8B-B14F-4D97-AF65-F5344CB8AC3E}">
        <p14:creationId xmlns:p14="http://schemas.microsoft.com/office/powerpoint/2010/main" val="50485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645166-E4B9-493D-AA95-8B3902CA3B49}"/>
              </a:ext>
            </a:extLst>
          </p:cNvPr>
          <p:cNvSpPr>
            <a:spLocks noGrp="1"/>
          </p:cNvSpPr>
          <p:nvPr>
            <p:ph type="title"/>
          </p:nvPr>
        </p:nvSpPr>
        <p:spPr>
          <a:xfrm>
            <a:off x="152678" y="292040"/>
            <a:ext cx="10349342" cy="1002606"/>
          </a:xfrm>
        </p:spPr>
        <p:txBody>
          <a:bodyPr>
            <a:normAutofit/>
          </a:bodyPr>
          <a:lstStyle/>
          <a:p>
            <a:r>
              <a:rPr lang="en-US" altLang="en-US" sz="4000" b="1" dirty="0">
                <a:solidFill>
                  <a:schemeClr val="tx1"/>
                </a:solidFill>
                <a:latin typeface="Arial" panose="020B0604020202020204" pitchFamily="34" charset="0"/>
                <a:cs typeface="Arial" panose="020B0604020202020204" pitchFamily="34" charset="0"/>
              </a:rPr>
              <a:t>Medigap/Supplemental continued…</a:t>
            </a:r>
            <a:endParaRPr lang="en-US" sz="4000" b="1" dirty="0">
              <a:solidFill>
                <a:schemeClr val="tx1"/>
              </a:solidFill>
            </a:endParaRPr>
          </a:p>
        </p:txBody>
      </p:sp>
      <p:sp>
        <p:nvSpPr>
          <p:cNvPr id="4" name="Content Placeholder 3">
            <a:extLst>
              <a:ext uri="{FF2B5EF4-FFF2-40B4-BE49-F238E27FC236}">
                <a16:creationId xmlns:a16="http://schemas.microsoft.com/office/drawing/2014/main" id="{1B339A5B-1ECA-481A-BF09-0F62A758D23C}"/>
              </a:ext>
            </a:extLst>
          </p:cNvPr>
          <p:cNvSpPr>
            <a:spLocks noGrp="1"/>
          </p:cNvSpPr>
          <p:nvPr>
            <p:ph idx="1"/>
          </p:nvPr>
        </p:nvSpPr>
        <p:spPr>
          <a:xfrm>
            <a:off x="152677" y="1219101"/>
            <a:ext cx="9778973" cy="5346859"/>
          </a:xfrm>
          <a:noFill/>
        </p:spPr>
        <p:txBody>
          <a:bodyPr>
            <a:normAutofit fontScale="85000" lnSpcReduction="10000"/>
          </a:bodyPr>
          <a:lstStyle/>
          <a:p>
            <a:pPr marL="68580" indent="0">
              <a:lnSpc>
                <a:spcPct val="120000"/>
              </a:lnSpc>
              <a:buClr>
                <a:schemeClr val="bg2">
                  <a:lumMod val="50000"/>
                </a:schemeClr>
              </a:buClr>
              <a:buNone/>
              <a:defRPr/>
            </a:pPr>
            <a:r>
              <a:rPr lang="en-US" altLang="en-US" sz="2600" b="1" dirty="0">
                <a:solidFill>
                  <a:schemeClr val="tx1"/>
                </a:solidFill>
                <a:latin typeface="Arial" panose="020B0604020202020204" pitchFamily="34" charset="0"/>
                <a:cs typeface="Arial" panose="020B0604020202020204" pitchFamily="34" charset="0"/>
              </a:rPr>
              <a:t>Companies?</a:t>
            </a:r>
          </a:p>
          <a:p>
            <a:pPr marL="822960" lvl="1" indent="-457200">
              <a:lnSpc>
                <a:spcPct val="120000"/>
              </a:lnSpc>
              <a:buClr>
                <a:schemeClr val="bg2">
                  <a:lumMod val="50000"/>
                </a:schemeClr>
              </a:buClr>
              <a:buFont typeface="Arial" panose="020B0604020202020204" pitchFamily="34" charset="0"/>
              <a:buChar char="•"/>
              <a:defRPr/>
            </a:pPr>
            <a:r>
              <a:rPr lang="en-US" altLang="en-US" sz="2600" dirty="0">
                <a:solidFill>
                  <a:schemeClr val="tx1"/>
                </a:solidFill>
                <a:latin typeface="Arial" panose="020B0604020202020204" pitchFamily="34" charset="0"/>
                <a:cs typeface="Arial" panose="020B0604020202020204" pitchFamily="34" charset="0"/>
              </a:rPr>
              <a:t>Contact independent insurance companies to obtain a rate quote.</a:t>
            </a:r>
          </a:p>
          <a:p>
            <a:pPr marL="822960" lvl="1" indent="-457200">
              <a:lnSpc>
                <a:spcPct val="120000"/>
              </a:lnSpc>
              <a:buClr>
                <a:schemeClr val="bg2">
                  <a:lumMod val="50000"/>
                </a:schemeClr>
              </a:buClr>
              <a:buFont typeface="Arial" panose="020B0604020202020204" pitchFamily="34" charset="0"/>
              <a:buChar char="•"/>
              <a:defRPr/>
            </a:pPr>
            <a:r>
              <a:rPr lang="en-US" altLang="en-US" sz="2600" dirty="0">
                <a:solidFill>
                  <a:schemeClr val="tx1"/>
                </a:solidFill>
                <a:latin typeface="Arial" panose="020B0604020202020204" pitchFamily="34" charset="0"/>
                <a:cs typeface="Arial" panose="020B0604020202020204" pitchFamily="34" charset="0"/>
              </a:rPr>
              <a:t>The benefits within any one type of plan are standardized which means the benefits </a:t>
            </a:r>
            <a:r>
              <a:rPr lang="en-US" altLang="en-US" sz="2600" u="sng" dirty="0">
                <a:solidFill>
                  <a:schemeClr val="tx1"/>
                </a:solidFill>
                <a:latin typeface="Arial" panose="020B0604020202020204" pitchFamily="34" charset="0"/>
                <a:cs typeface="Arial" panose="020B0604020202020204" pitchFamily="34" charset="0"/>
              </a:rPr>
              <a:t>must</a:t>
            </a:r>
            <a:r>
              <a:rPr lang="en-US" altLang="en-US" sz="2600" dirty="0">
                <a:solidFill>
                  <a:schemeClr val="tx1"/>
                </a:solidFill>
                <a:latin typeface="Arial" panose="020B0604020202020204" pitchFamily="34" charset="0"/>
                <a:cs typeface="Arial" panose="020B0604020202020204" pitchFamily="34" charset="0"/>
              </a:rPr>
              <a:t> be the same. </a:t>
            </a:r>
          </a:p>
          <a:p>
            <a:pPr marL="68580" indent="0">
              <a:lnSpc>
                <a:spcPct val="120000"/>
              </a:lnSpc>
              <a:buClr>
                <a:schemeClr val="bg2">
                  <a:lumMod val="50000"/>
                </a:schemeClr>
              </a:buClr>
              <a:buNone/>
              <a:defRPr/>
            </a:pPr>
            <a:r>
              <a:rPr lang="en-US" altLang="en-US" sz="2600" b="1" dirty="0">
                <a:solidFill>
                  <a:schemeClr val="tx1"/>
                </a:solidFill>
                <a:latin typeface="Arial" panose="020B0604020202020204" pitchFamily="34" charset="0"/>
                <a:cs typeface="Arial" panose="020B0604020202020204" pitchFamily="34" charset="0"/>
              </a:rPr>
              <a:t>Cost?</a:t>
            </a:r>
          </a:p>
          <a:p>
            <a:pPr marL="822960" lvl="1" indent="-457200">
              <a:lnSpc>
                <a:spcPct val="120000"/>
              </a:lnSpc>
              <a:buClr>
                <a:schemeClr val="bg2">
                  <a:lumMod val="50000"/>
                </a:schemeClr>
              </a:buClr>
              <a:buFont typeface="Arial" panose="020B0604020202020204" pitchFamily="34" charset="0"/>
              <a:buChar char="•"/>
              <a:defRPr/>
            </a:pPr>
            <a:r>
              <a:rPr lang="en-US" altLang="en-US" sz="2600" dirty="0">
                <a:solidFill>
                  <a:schemeClr val="tx1"/>
                </a:solidFill>
                <a:latin typeface="Arial" panose="020B0604020202020204" pitchFamily="34" charset="0"/>
                <a:cs typeface="Arial" panose="020B0604020202020204" pitchFamily="34" charset="0"/>
              </a:rPr>
              <a:t>It varies. The more comprehensive plan the higher the monthly rate.</a:t>
            </a:r>
          </a:p>
          <a:p>
            <a:pPr marL="822960" lvl="1" indent="-457200">
              <a:lnSpc>
                <a:spcPct val="120000"/>
              </a:lnSpc>
              <a:buClr>
                <a:schemeClr val="bg2">
                  <a:lumMod val="50000"/>
                </a:schemeClr>
              </a:buClr>
              <a:buFont typeface="Arial" panose="020B0604020202020204" pitchFamily="34" charset="0"/>
              <a:buChar char="•"/>
              <a:defRPr/>
            </a:pPr>
            <a:r>
              <a:rPr lang="en-US" altLang="en-US" sz="2600" dirty="0">
                <a:solidFill>
                  <a:schemeClr val="tx1"/>
                </a:solidFill>
                <a:latin typeface="Arial" panose="020B0604020202020204" pitchFamily="34" charset="0"/>
                <a:cs typeface="Arial" panose="020B0604020202020204" pitchFamily="34" charset="0"/>
              </a:rPr>
              <a:t>In CA if you already have a Medigap plan, you can reassess your plan starting the day of your birthday. You have </a:t>
            </a:r>
            <a:r>
              <a:rPr lang="en-US" altLang="en-US" sz="2600" b="1" u="sng" dirty="0">
                <a:solidFill>
                  <a:schemeClr val="tx1"/>
                </a:solidFill>
                <a:latin typeface="Arial" panose="020B0604020202020204" pitchFamily="34" charset="0"/>
                <a:cs typeface="Arial" panose="020B0604020202020204" pitchFamily="34" charset="0"/>
              </a:rPr>
              <a:t>60 days </a:t>
            </a:r>
            <a:r>
              <a:rPr lang="en-US" altLang="en-US" sz="2600" dirty="0">
                <a:solidFill>
                  <a:schemeClr val="tx1"/>
                </a:solidFill>
                <a:latin typeface="Arial" panose="020B0604020202020204" pitchFamily="34" charset="0"/>
                <a:cs typeface="Arial" panose="020B0604020202020204" pitchFamily="34" charset="0"/>
              </a:rPr>
              <a:t>to reassess your plan with guaranteed issued rights.</a:t>
            </a:r>
          </a:p>
          <a:p>
            <a:pPr marL="365760" lvl="1" indent="0" algn="ctr">
              <a:lnSpc>
                <a:spcPct val="120000"/>
              </a:lnSpc>
              <a:buClr>
                <a:schemeClr val="bg2">
                  <a:lumMod val="50000"/>
                </a:schemeClr>
              </a:buClr>
              <a:buNone/>
              <a:defRPr/>
            </a:pPr>
            <a:r>
              <a:rPr lang="en-US" altLang="en-US" sz="2600" b="1" dirty="0">
                <a:solidFill>
                  <a:schemeClr val="tx1"/>
                </a:solidFill>
                <a:latin typeface="Arial" panose="020B0604020202020204" pitchFamily="34" charset="0"/>
                <a:cs typeface="Arial" panose="020B0604020202020204" pitchFamily="34" charset="0"/>
              </a:rPr>
              <a:t>For a detailed list of companies and rate estimates, contact HICAP.</a:t>
            </a:r>
          </a:p>
        </p:txBody>
      </p:sp>
    </p:spTree>
    <p:extLst>
      <p:ext uri="{BB962C8B-B14F-4D97-AF65-F5344CB8AC3E}">
        <p14:creationId xmlns:p14="http://schemas.microsoft.com/office/powerpoint/2010/main" val="534829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5E2D8-0634-4906-9774-1D24B065C261}"/>
              </a:ext>
            </a:extLst>
          </p:cNvPr>
          <p:cNvSpPr>
            <a:spLocks noGrp="1"/>
          </p:cNvSpPr>
          <p:nvPr>
            <p:ph type="title"/>
          </p:nvPr>
        </p:nvSpPr>
        <p:spPr>
          <a:xfrm>
            <a:off x="437491" y="774492"/>
            <a:ext cx="8596668" cy="1320800"/>
          </a:xfrm>
        </p:spPr>
        <p:txBody>
          <a:bodyPr>
            <a:noAutofit/>
          </a:bodyPr>
          <a:lstStyle/>
          <a:p>
            <a:r>
              <a:rPr lang="en-US" altLang="en-US" sz="3600" b="1" u="sng" dirty="0">
                <a:solidFill>
                  <a:schemeClr val="tx1"/>
                </a:solidFill>
                <a:cs typeface="Arial" panose="020B0604020202020204" pitchFamily="34" charset="0"/>
              </a:rPr>
              <a:t>It’s important to ask the question!</a:t>
            </a:r>
            <a:br>
              <a:rPr lang="en-US" altLang="en-US" sz="3600" b="1" u="sng" dirty="0">
                <a:solidFill>
                  <a:schemeClr val="tx1"/>
                </a:solidFill>
                <a:cs typeface="Arial" panose="020B0604020202020204" pitchFamily="34" charset="0"/>
              </a:rPr>
            </a:br>
            <a:r>
              <a:rPr lang="en-US" altLang="en-US" sz="3600" b="1" dirty="0">
                <a:solidFill>
                  <a:schemeClr val="tx1"/>
                </a:solidFill>
                <a:cs typeface="Arial" panose="020B0604020202020204" pitchFamily="34" charset="0"/>
              </a:rPr>
              <a:t>Do you accept Medicare?</a:t>
            </a:r>
            <a:endParaRPr lang="en-US" sz="3600" b="1" dirty="0">
              <a:solidFill>
                <a:schemeClr val="tx1"/>
              </a:solidFill>
            </a:endParaRPr>
          </a:p>
        </p:txBody>
      </p:sp>
      <p:sp>
        <p:nvSpPr>
          <p:cNvPr id="3" name="Content Placeholder 2">
            <a:extLst>
              <a:ext uri="{FF2B5EF4-FFF2-40B4-BE49-F238E27FC236}">
                <a16:creationId xmlns:a16="http://schemas.microsoft.com/office/drawing/2014/main" id="{E4221E69-3C19-43CB-9245-15314043F7EB}"/>
              </a:ext>
            </a:extLst>
          </p:cNvPr>
          <p:cNvSpPr>
            <a:spLocks noGrp="1"/>
          </p:cNvSpPr>
          <p:nvPr>
            <p:ph idx="1"/>
          </p:nvPr>
        </p:nvSpPr>
        <p:spPr>
          <a:xfrm>
            <a:off x="437491" y="2310490"/>
            <a:ext cx="8596668" cy="3880773"/>
          </a:xfrm>
        </p:spPr>
        <p:txBody>
          <a:bodyPr>
            <a:normAutofit fontScale="92500" lnSpcReduction="20000"/>
          </a:bodyPr>
          <a:lstStyle/>
          <a:p>
            <a:pPr marL="525780" indent="-457200">
              <a:buClrTx/>
              <a:buFont typeface="Wingdings" panose="05000000000000000000" pitchFamily="2" charset="2"/>
              <a:buChar char="§"/>
              <a:defRPr/>
            </a:pPr>
            <a:r>
              <a:rPr lang="en-US" altLang="en-US" sz="2800" dirty="0">
                <a:solidFill>
                  <a:schemeClr val="tx1"/>
                </a:solidFill>
                <a:latin typeface="Arial" panose="020B0604020202020204" pitchFamily="34" charset="0"/>
                <a:cs typeface="Arial" panose="020B0604020202020204" pitchFamily="34" charset="0"/>
              </a:rPr>
              <a:t>Participating Providers agree to accept Medicare-approved amount as total payment</a:t>
            </a:r>
          </a:p>
          <a:p>
            <a:pPr marL="525780" indent="-457200">
              <a:buClrTx/>
              <a:buFont typeface="Wingdings" panose="05000000000000000000" pitchFamily="2" charset="2"/>
              <a:buChar char="§"/>
              <a:defRPr/>
            </a:pPr>
            <a:endParaRPr lang="en-US" altLang="en-US" sz="2800" b="1"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25780" indent="-457200">
              <a:buClrTx/>
              <a:buFont typeface="Wingdings" panose="05000000000000000000" pitchFamily="2" charset="2"/>
              <a:buChar char="§"/>
              <a:defRPr/>
            </a:pPr>
            <a:r>
              <a:rPr lang="en-US" altLang="en-US" sz="2800" dirty="0">
                <a:solidFill>
                  <a:schemeClr val="tx1"/>
                </a:solidFill>
                <a:latin typeface="Arial" panose="020B0604020202020204" pitchFamily="34" charset="0"/>
                <a:cs typeface="Arial" panose="020B0604020202020204" pitchFamily="34" charset="0"/>
              </a:rPr>
              <a:t>Non-Participating Providers expect payment time service is rendered with </a:t>
            </a:r>
            <a:r>
              <a:rPr lang="en-US" altLang="en-US" sz="2800" b="1" u="sng" dirty="0">
                <a:solidFill>
                  <a:srgbClr val="FF0000"/>
                </a:solidFill>
                <a:latin typeface="Arial" panose="020B0604020202020204" pitchFamily="34" charset="0"/>
                <a:cs typeface="Arial" panose="020B0604020202020204" pitchFamily="34" charset="0"/>
              </a:rPr>
              <a:t>15%</a:t>
            </a:r>
            <a:r>
              <a:rPr lang="en-US" altLang="en-US" sz="2800" b="1" dirty="0">
                <a:solidFill>
                  <a:schemeClr val="tx1"/>
                </a:solidFill>
                <a:latin typeface="Arial" panose="020B0604020202020204" pitchFamily="34" charset="0"/>
                <a:cs typeface="Arial" panose="020B0604020202020204" pitchFamily="34" charset="0"/>
              </a:rPr>
              <a:t> </a:t>
            </a:r>
            <a:r>
              <a:rPr lang="en-US" altLang="en-US" sz="2800" dirty="0">
                <a:solidFill>
                  <a:schemeClr val="tx1"/>
                </a:solidFill>
                <a:latin typeface="Arial" panose="020B0604020202020204" pitchFamily="34" charset="0"/>
                <a:cs typeface="Arial" panose="020B0604020202020204" pitchFamily="34" charset="0"/>
              </a:rPr>
              <a:t>excess charge</a:t>
            </a:r>
          </a:p>
          <a:p>
            <a:pPr marL="525780" indent="-457200">
              <a:buClrTx/>
              <a:buFont typeface="Wingdings" panose="05000000000000000000" pitchFamily="2" charset="2"/>
              <a:buChar char="§"/>
              <a:defRPr/>
            </a:pPr>
            <a:endParaRPr lang="en-US" altLang="en-US" sz="2800" dirty="0">
              <a:solidFill>
                <a:schemeClr val="tx1"/>
              </a:solidFill>
              <a:latin typeface="Arial" panose="020B0604020202020204" pitchFamily="34" charset="0"/>
              <a:cs typeface="Arial" panose="020B0604020202020204" pitchFamily="34" charset="0"/>
            </a:endParaRPr>
          </a:p>
          <a:p>
            <a:pPr marL="525780" indent="-457200">
              <a:buClrTx/>
              <a:buFont typeface="Wingdings" panose="05000000000000000000" pitchFamily="2" charset="2"/>
              <a:buChar char="§"/>
              <a:defRPr/>
            </a:pPr>
            <a:r>
              <a:rPr lang="en-US" altLang="en-US" sz="2800" dirty="0">
                <a:solidFill>
                  <a:schemeClr val="tx1"/>
                </a:solidFill>
                <a:latin typeface="Arial" panose="020B0604020202020204" pitchFamily="34" charset="0"/>
                <a:cs typeface="Arial" panose="020B0604020202020204" pitchFamily="34" charset="0"/>
              </a:rPr>
              <a:t>Those who have opted out of Medicare and have </a:t>
            </a:r>
            <a:r>
              <a:rPr lang="en-US" altLang="en-US" sz="2800" i="1" dirty="0">
                <a:solidFill>
                  <a:schemeClr val="tx1"/>
                </a:solidFill>
                <a:latin typeface="Arial" panose="020B0604020202020204" pitchFamily="34" charset="0"/>
                <a:cs typeface="Arial" panose="020B0604020202020204" pitchFamily="34" charset="0"/>
              </a:rPr>
              <a:t>no relationship</a:t>
            </a:r>
            <a:r>
              <a:rPr lang="en-US" altLang="en-US" sz="2800" dirty="0">
                <a:solidFill>
                  <a:schemeClr val="tx1"/>
                </a:solidFill>
                <a:latin typeface="Arial" panose="020B0604020202020204" pitchFamily="34" charset="0"/>
                <a:cs typeface="Arial" panose="020B0604020202020204" pitchFamily="34" charset="0"/>
              </a:rPr>
              <a:t> with Medicare. They should provide written contract of charges… which are NOT reimbursed by Medicare</a:t>
            </a:r>
          </a:p>
          <a:p>
            <a:endParaRPr lang="en-US" dirty="0"/>
          </a:p>
        </p:txBody>
      </p:sp>
    </p:spTree>
    <p:extLst>
      <p:ext uri="{BB962C8B-B14F-4D97-AF65-F5344CB8AC3E}">
        <p14:creationId xmlns:p14="http://schemas.microsoft.com/office/powerpoint/2010/main" val="1261550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4C7E2-AECB-468A-8A05-131EBE6E899F}"/>
              </a:ext>
            </a:extLst>
          </p:cNvPr>
          <p:cNvSpPr>
            <a:spLocks noGrp="1"/>
          </p:cNvSpPr>
          <p:nvPr>
            <p:ph type="title"/>
          </p:nvPr>
        </p:nvSpPr>
        <p:spPr>
          <a:xfrm>
            <a:off x="126960" y="229348"/>
            <a:ext cx="9406784" cy="1554482"/>
          </a:xfrm>
        </p:spPr>
        <p:txBody>
          <a:bodyPr>
            <a:noAutofit/>
          </a:bodyPr>
          <a:lstStyle/>
          <a:p>
            <a:pPr algn="ctr"/>
            <a:r>
              <a:rPr lang="en-US" altLang="en-US" sz="4000" b="1" dirty="0">
                <a:solidFill>
                  <a:schemeClr val="tx1"/>
                </a:solidFill>
                <a:cs typeface="Arial" panose="020B0604020202020204" pitchFamily="34" charset="0"/>
              </a:rPr>
              <a:t>Programs for Low-Income Individuals </a:t>
            </a:r>
            <a:br>
              <a:rPr lang="en-US" altLang="en-US" sz="4000" b="1" dirty="0">
                <a:solidFill>
                  <a:schemeClr val="tx1"/>
                </a:solidFill>
                <a:cs typeface="Arial" panose="020B0604020202020204" pitchFamily="34" charset="0"/>
              </a:rPr>
            </a:br>
            <a:r>
              <a:rPr lang="en-US" altLang="en-US" sz="4000" b="1" dirty="0">
                <a:solidFill>
                  <a:schemeClr val="tx1"/>
                </a:solidFill>
                <a:cs typeface="Arial" panose="020B0604020202020204" pitchFamily="34" charset="0"/>
              </a:rPr>
              <a:t>“Extra Help”</a:t>
            </a:r>
            <a:endParaRPr lang="en-US" sz="4000" b="1" dirty="0"/>
          </a:p>
        </p:txBody>
      </p:sp>
      <p:sp>
        <p:nvSpPr>
          <p:cNvPr id="3" name="Content Placeholder 2">
            <a:extLst>
              <a:ext uri="{FF2B5EF4-FFF2-40B4-BE49-F238E27FC236}">
                <a16:creationId xmlns:a16="http://schemas.microsoft.com/office/drawing/2014/main" id="{B3704B15-89D6-4673-8F21-5B540E30964D}"/>
              </a:ext>
            </a:extLst>
          </p:cNvPr>
          <p:cNvSpPr>
            <a:spLocks noGrp="1"/>
          </p:cNvSpPr>
          <p:nvPr>
            <p:ph idx="1"/>
          </p:nvPr>
        </p:nvSpPr>
        <p:spPr>
          <a:xfrm>
            <a:off x="126961" y="2286000"/>
            <a:ext cx="9599614" cy="4572000"/>
          </a:xfrm>
        </p:spPr>
        <p:txBody>
          <a:bodyPr>
            <a:normAutofit/>
          </a:bodyPr>
          <a:lstStyle/>
          <a:p>
            <a:pPr marL="68580" indent="0">
              <a:buClr>
                <a:schemeClr val="bg2">
                  <a:lumMod val="50000"/>
                </a:schemeClr>
              </a:buClr>
              <a:buNone/>
              <a:defRPr/>
            </a:pPr>
            <a:r>
              <a:rPr lang="en-US" sz="2800" b="1" dirty="0">
                <a:solidFill>
                  <a:schemeClr val="tx1"/>
                </a:solidFill>
                <a:latin typeface="Arial" panose="020B0604020202020204" pitchFamily="34" charset="0"/>
                <a:cs typeface="Arial" panose="020B0604020202020204" pitchFamily="34" charset="0"/>
              </a:rPr>
              <a:t>Provides help with Part D costs </a:t>
            </a:r>
          </a:p>
          <a:p>
            <a:pPr marL="68580" indent="0">
              <a:buClr>
                <a:schemeClr val="bg2">
                  <a:lumMod val="50000"/>
                </a:schemeClr>
              </a:buClr>
              <a:buNone/>
              <a:defRPr/>
            </a:pPr>
            <a:r>
              <a:rPr lang="en-US" sz="2800" dirty="0">
                <a:solidFill>
                  <a:schemeClr val="tx1"/>
                </a:solidFill>
                <a:latin typeface="Arial" panose="020B0604020202020204" pitchFamily="34" charset="0"/>
                <a:cs typeface="Arial" panose="020B0604020202020204" pitchFamily="34" charset="0"/>
              </a:rPr>
              <a:t>   (premium, pharmacy co-pays, no deductible/donut hole)</a:t>
            </a:r>
          </a:p>
          <a:p>
            <a:pPr marL="68580" indent="0">
              <a:buClr>
                <a:schemeClr val="bg2">
                  <a:lumMod val="50000"/>
                </a:schemeClr>
              </a:buClr>
              <a:buNone/>
              <a:defRPr/>
            </a:pPr>
            <a:r>
              <a:rPr lang="en-US" sz="2800" b="1" dirty="0">
                <a:solidFill>
                  <a:schemeClr val="tx1"/>
                </a:solidFill>
                <a:latin typeface="Arial" panose="020B0604020202020204" pitchFamily="34" charset="0"/>
                <a:cs typeface="Arial" panose="020B0604020202020204" pitchFamily="34" charset="0"/>
              </a:rPr>
              <a:t>Income/Resource limits- </a:t>
            </a:r>
            <a:r>
              <a:rPr lang="en-US" sz="2800" dirty="0">
                <a:solidFill>
                  <a:schemeClr val="tx1"/>
                </a:solidFill>
                <a:latin typeface="Arial" panose="020B0604020202020204" pitchFamily="34" charset="0"/>
                <a:cs typeface="Arial" panose="020B0604020202020204" pitchFamily="34" charset="0"/>
              </a:rPr>
              <a:t>	</a:t>
            </a:r>
          </a:p>
          <a:p>
            <a:pPr lvl="2">
              <a:buClr>
                <a:schemeClr val="bg2">
                  <a:lumMod val="50000"/>
                </a:schemeClr>
              </a:buClr>
              <a:buFont typeface="Wingdings" panose="05000000000000000000" pitchFamily="2" charset="2"/>
              <a:buChar char="§"/>
              <a:defRPr/>
            </a:pPr>
            <a:r>
              <a:rPr lang="en-US" sz="2800" dirty="0">
                <a:solidFill>
                  <a:schemeClr val="tx1"/>
                </a:solidFill>
                <a:latin typeface="Arial" panose="020B0604020202020204" pitchFamily="34" charset="0"/>
                <a:cs typeface="Arial" panose="020B0604020202020204" pitchFamily="34" charset="0"/>
              </a:rPr>
              <a:t>Single: </a:t>
            </a:r>
            <a:r>
              <a:rPr lang="en-US" sz="2800" b="1" dirty="0">
                <a:solidFill>
                  <a:schemeClr val="tx1"/>
                </a:solidFill>
                <a:latin typeface="Arial" panose="020B0604020202020204" pitchFamily="34" charset="0"/>
                <a:cs typeface="Arial" panose="020B0604020202020204" pitchFamily="34" charset="0"/>
              </a:rPr>
              <a:t>$1,699</a:t>
            </a:r>
            <a:r>
              <a:rPr lang="en-US" sz="2800" dirty="0">
                <a:solidFill>
                  <a:schemeClr val="tx1"/>
                </a:solidFill>
                <a:latin typeface="Arial" panose="020B0604020202020204" pitchFamily="34" charset="0"/>
                <a:cs typeface="Arial" panose="020B0604020202020204" pitchFamily="34" charset="0"/>
              </a:rPr>
              <a:t> per month / </a:t>
            </a:r>
            <a:r>
              <a:rPr lang="en-US" sz="2800" b="1" dirty="0">
                <a:solidFill>
                  <a:schemeClr val="tx1"/>
                </a:solidFill>
                <a:latin typeface="Arial" panose="020B0604020202020204" pitchFamily="34" charset="0"/>
                <a:cs typeface="Arial" panose="020B0604020202020204" pitchFamily="34" charset="0"/>
              </a:rPr>
              <a:t>$15,510</a:t>
            </a:r>
          </a:p>
          <a:p>
            <a:pPr lvl="2">
              <a:buClr>
                <a:schemeClr val="bg2">
                  <a:lumMod val="50000"/>
                </a:schemeClr>
              </a:buClr>
              <a:buFont typeface="Wingdings" panose="05000000000000000000" pitchFamily="2" charset="2"/>
              <a:buChar char="§"/>
              <a:defRPr/>
            </a:pPr>
            <a:r>
              <a:rPr lang="en-US" sz="2800" dirty="0">
                <a:solidFill>
                  <a:schemeClr val="tx1"/>
                </a:solidFill>
                <a:latin typeface="Arial" panose="020B0604020202020204" pitchFamily="34" charset="0"/>
                <a:cs typeface="Arial" panose="020B0604020202020204" pitchFamily="34" charset="0"/>
              </a:rPr>
              <a:t>Couple: </a:t>
            </a:r>
            <a:r>
              <a:rPr lang="en-US" sz="2800" b="1">
                <a:solidFill>
                  <a:schemeClr val="tx1"/>
                </a:solidFill>
                <a:latin typeface="Arial" panose="020B0604020202020204" pitchFamily="34" charset="0"/>
                <a:cs typeface="Arial" panose="020B0604020202020204" pitchFamily="34" charset="0"/>
              </a:rPr>
              <a:t>$2,289 </a:t>
            </a:r>
            <a:r>
              <a:rPr lang="en-US" sz="2800" dirty="0">
                <a:solidFill>
                  <a:schemeClr val="tx1"/>
                </a:solidFill>
                <a:latin typeface="Arial" panose="020B0604020202020204" pitchFamily="34" charset="0"/>
                <a:cs typeface="Arial" panose="020B0604020202020204" pitchFamily="34" charset="0"/>
              </a:rPr>
              <a:t>per month / </a:t>
            </a:r>
            <a:r>
              <a:rPr lang="en-US" sz="2800" b="1" dirty="0">
                <a:solidFill>
                  <a:schemeClr val="tx1"/>
                </a:solidFill>
                <a:latin typeface="Arial" panose="020B0604020202020204" pitchFamily="34" charset="0"/>
                <a:cs typeface="Arial" panose="020B0604020202020204" pitchFamily="34" charset="0"/>
              </a:rPr>
              <a:t>$30,950</a:t>
            </a:r>
          </a:p>
          <a:p>
            <a:pPr marL="68580" indent="0">
              <a:buClr>
                <a:schemeClr val="bg2">
                  <a:lumMod val="50000"/>
                </a:schemeClr>
              </a:buClr>
              <a:buNone/>
              <a:defRPr/>
            </a:pPr>
            <a:r>
              <a:rPr lang="en-US" sz="2800" b="1" dirty="0">
                <a:solidFill>
                  <a:schemeClr val="tx1"/>
                </a:solidFill>
                <a:latin typeface="Arial" panose="020B0604020202020204" pitchFamily="34" charset="0"/>
                <a:cs typeface="Arial" panose="020B0604020202020204" pitchFamily="34" charset="0"/>
              </a:rPr>
              <a:t>When to apply? </a:t>
            </a:r>
          </a:p>
          <a:p>
            <a:pPr marL="365760" lvl="1" indent="0">
              <a:buClr>
                <a:schemeClr val="bg2">
                  <a:lumMod val="50000"/>
                </a:schemeClr>
              </a:buClr>
              <a:buNone/>
              <a:defRPr/>
            </a:pPr>
            <a:r>
              <a:rPr lang="en-US" sz="2800" dirty="0">
                <a:solidFill>
                  <a:schemeClr val="tx1"/>
                </a:solidFill>
                <a:latin typeface="Arial" panose="020B0604020202020204" pitchFamily="34" charset="0"/>
                <a:cs typeface="Arial" panose="020B0604020202020204" pitchFamily="34" charset="0"/>
              </a:rPr>
              <a:t>Anytime, give HICAP a call to get help with application</a:t>
            </a:r>
            <a:r>
              <a:rPr lang="en-US" sz="2400" dirty="0">
                <a:solidFill>
                  <a:schemeClr val="tx1"/>
                </a:solidFill>
                <a:latin typeface="Arial" panose="020B0604020202020204" pitchFamily="34" charset="0"/>
                <a:cs typeface="Arial" panose="020B0604020202020204" pitchFamily="34" charset="0"/>
              </a:rPr>
              <a:t>.</a:t>
            </a:r>
          </a:p>
          <a:p>
            <a:endParaRPr lang="en-US" dirty="0"/>
          </a:p>
        </p:txBody>
      </p:sp>
      <p:pic>
        <p:nvPicPr>
          <p:cNvPr id="4" name="Picture 3">
            <a:extLst>
              <a:ext uri="{FF2B5EF4-FFF2-40B4-BE49-F238E27FC236}">
                <a16:creationId xmlns:a16="http://schemas.microsoft.com/office/drawing/2014/main" id="{40BACD27-66D0-4E4F-A0C0-62123CD41320}"/>
              </a:ext>
            </a:extLst>
          </p:cNvPr>
          <p:cNvPicPr>
            <a:picLocks noChangeAspect="1"/>
          </p:cNvPicPr>
          <p:nvPr/>
        </p:nvPicPr>
        <p:blipFill>
          <a:blip r:embed="rId3"/>
          <a:stretch>
            <a:fillRect/>
          </a:stretch>
        </p:blipFill>
        <p:spPr>
          <a:xfrm>
            <a:off x="7712950" y="3736524"/>
            <a:ext cx="1463828" cy="1426981"/>
          </a:xfrm>
          <a:prstGeom prst="rect">
            <a:avLst/>
          </a:prstGeom>
        </p:spPr>
      </p:pic>
    </p:spTree>
    <p:extLst>
      <p:ext uri="{BB962C8B-B14F-4D97-AF65-F5344CB8AC3E}">
        <p14:creationId xmlns:p14="http://schemas.microsoft.com/office/powerpoint/2010/main" val="355871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52D56-2A2F-4387-B104-F61B93FEF744}"/>
              </a:ext>
            </a:extLst>
          </p:cNvPr>
          <p:cNvSpPr>
            <a:spLocks noGrp="1"/>
          </p:cNvSpPr>
          <p:nvPr>
            <p:ph type="title"/>
          </p:nvPr>
        </p:nvSpPr>
        <p:spPr>
          <a:xfrm>
            <a:off x="1415320" y="226489"/>
            <a:ext cx="9601202" cy="1201613"/>
          </a:xfrm>
        </p:spPr>
        <p:txBody>
          <a:bodyPr>
            <a:normAutofit/>
          </a:bodyPr>
          <a:lstStyle/>
          <a:p>
            <a:r>
              <a:rPr lang="en-US" altLang="en-US" sz="4800" b="1" dirty="0">
                <a:solidFill>
                  <a:schemeClr val="tx1"/>
                </a:solidFill>
                <a:cs typeface="Arial" panose="020B0604020202020204" pitchFamily="34" charset="0"/>
              </a:rPr>
              <a:t>Medicare Savings Program</a:t>
            </a:r>
            <a:endParaRPr lang="en-US" sz="4800" b="1" dirty="0"/>
          </a:p>
        </p:txBody>
      </p:sp>
      <p:sp>
        <p:nvSpPr>
          <p:cNvPr id="3" name="Content Placeholder 2">
            <a:extLst>
              <a:ext uri="{FF2B5EF4-FFF2-40B4-BE49-F238E27FC236}">
                <a16:creationId xmlns:a16="http://schemas.microsoft.com/office/drawing/2014/main" id="{0EA398C5-3DE4-4AEB-A8F3-BCFA23502EA6}"/>
              </a:ext>
            </a:extLst>
          </p:cNvPr>
          <p:cNvSpPr>
            <a:spLocks noGrp="1"/>
          </p:cNvSpPr>
          <p:nvPr>
            <p:ph idx="1"/>
          </p:nvPr>
        </p:nvSpPr>
        <p:spPr>
          <a:xfrm>
            <a:off x="164892" y="1512757"/>
            <a:ext cx="9599614" cy="4800599"/>
          </a:xfrm>
        </p:spPr>
        <p:txBody>
          <a:bodyPr>
            <a:normAutofit fontScale="85000" lnSpcReduction="20000"/>
          </a:bodyPr>
          <a:lstStyle/>
          <a:p>
            <a:pPr marL="69850" indent="0">
              <a:buClrTx/>
              <a:buNone/>
              <a:defRPr/>
            </a:pPr>
            <a:r>
              <a:rPr lang="en-US" altLang="en-US" sz="2600" b="1" dirty="0">
                <a:solidFill>
                  <a:schemeClr val="tx1"/>
                </a:solidFill>
                <a:latin typeface="Arial" panose="020B0604020202020204" pitchFamily="34" charset="0"/>
                <a:cs typeface="Arial" panose="020B0604020202020204" pitchFamily="34" charset="0"/>
              </a:rPr>
              <a:t>What is it?</a:t>
            </a:r>
          </a:p>
          <a:p>
            <a:pPr marL="457200" lvl="1" indent="0">
              <a:buClrTx/>
              <a:buNone/>
              <a:defRPr/>
            </a:pPr>
            <a:r>
              <a:rPr lang="en-US" altLang="en-US" sz="2600" dirty="0">
                <a:solidFill>
                  <a:schemeClr val="tx1"/>
                </a:solidFill>
                <a:latin typeface="Arial" panose="020B0604020202020204" pitchFamily="34" charset="0"/>
                <a:cs typeface="Arial" panose="020B0604020202020204" pitchFamily="34" charset="0"/>
              </a:rPr>
              <a:t>Four different steps levels that may help with original Medicare premiums, deductible, and/or copays. </a:t>
            </a:r>
          </a:p>
          <a:p>
            <a:pPr lvl="2">
              <a:buClrTx/>
              <a:buFont typeface="Wingdings" panose="05000000000000000000" pitchFamily="2" charset="2"/>
              <a:buChar char="§"/>
              <a:defRPr/>
            </a:pPr>
            <a:r>
              <a:rPr lang="en-US" altLang="en-US" sz="2600" b="1" dirty="0">
                <a:solidFill>
                  <a:schemeClr val="tx1"/>
                </a:solidFill>
                <a:latin typeface="Arial" panose="020B0604020202020204" pitchFamily="34" charset="0"/>
                <a:cs typeface="Arial" panose="020B0604020202020204" pitchFamily="34" charset="0"/>
              </a:rPr>
              <a:t>Qualified Medicare Beneficiary (QMB) Program</a:t>
            </a:r>
          </a:p>
          <a:p>
            <a:pPr lvl="2">
              <a:buClrTx/>
              <a:buFont typeface="Wingdings" panose="05000000000000000000" pitchFamily="2" charset="2"/>
              <a:buChar char="§"/>
              <a:defRPr/>
            </a:pPr>
            <a:r>
              <a:rPr lang="en-US" altLang="en-US" sz="2600" b="1" dirty="0">
                <a:solidFill>
                  <a:schemeClr val="tx1"/>
                </a:solidFill>
                <a:latin typeface="Arial" panose="020B0604020202020204" pitchFamily="34" charset="0"/>
                <a:cs typeface="Arial" panose="020B0604020202020204" pitchFamily="34" charset="0"/>
              </a:rPr>
              <a:t>Specified Low-Income Medicare Beneficiary (SLMB) Program</a:t>
            </a:r>
          </a:p>
          <a:p>
            <a:pPr lvl="2">
              <a:buClrTx/>
              <a:buFont typeface="Wingdings" panose="05000000000000000000" pitchFamily="2" charset="2"/>
              <a:buChar char="§"/>
              <a:defRPr/>
            </a:pPr>
            <a:r>
              <a:rPr lang="en-US" altLang="en-US" sz="2600" b="1" dirty="0">
                <a:solidFill>
                  <a:schemeClr val="tx1"/>
                </a:solidFill>
                <a:latin typeface="Arial" panose="020B0604020202020204" pitchFamily="34" charset="0"/>
                <a:cs typeface="Arial" panose="020B0604020202020204" pitchFamily="34" charset="0"/>
              </a:rPr>
              <a:t>Qualifying Individual (QI) Program</a:t>
            </a:r>
          </a:p>
          <a:p>
            <a:pPr lvl="2">
              <a:buClrTx/>
              <a:buFont typeface="Wingdings" panose="05000000000000000000" pitchFamily="2" charset="2"/>
              <a:buChar char="§"/>
              <a:defRPr/>
            </a:pPr>
            <a:r>
              <a:rPr lang="en-US" altLang="en-US" sz="2600" b="1" dirty="0">
                <a:solidFill>
                  <a:schemeClr val="tx1"/>
                </a:solidFill>
                <a:latin typeface="Arial" panose="020B0604020202020204" pitchFamily="34" charset="0"/>
                <a:cs typeface="Arial" panose="020B0604020202020204" pitchFamily="34" charset="0"/>
              </a:rPr>
              <a:t>Qualified Disabled and Working Individuals (QDWI) Program</a:t>
            </a:r>
          </a:p>
          <a:p>
            <a:pPr marL="69850" indent="0">
              <a:buClrTx/>
              <a:buNone/>
              <a:defRPr/>
            </a:pPr>
            <a:r>
              <a:rPr lang="en-US" altLang="en-US" sz="2600" b="1" dirty="0">
                <a:solidFill>
                  <a:schemeClr val="tx1"/>
                </a:solidFill>
                <a:latin typeface="Arial" panose="020B0604020202020204" pitchFamily="34" charset="0"/>
                <a:cs typeface="Arial" panose="020B0604020202020204" pitchFamily="34" charset="0"/>
              </a:rPr>
              <a:t>Do I qualify?</a:t>
            </a:r>
          </a:p>
          <a:p>
            <a:pPr lvl="1">
              <a:buClrTx/>
              <a:buFont typeface="Wingdings" panose="05000000000000000000" pitchFamily="2" charset="2"/>
              <a:buChar char="§"/>
              <a:defRPr/>
            </a:pPr>
            <a:r>
              <a:rPr lang="en-US" altLang="en-US" sz="2600" dirty="0">
                <a:solidFill>
                  <a:schemeClr val="tx1"/>
                </a:solidFill>
                <a:latin typeface="Arial" panose="020B0604020202020204" pitchFamily="34" charset="0"/>
                <a:cs typeface="Arial" panose="020B0604020202020204" pitchFamily="34" charset="0"/>
              </a:rPr>
              <a:t>Based upon income &amp; assets - HICAP counselor can screen you</a:t>
            </a:r>
          </a:p>
          <a:p>
            <a:pPr marL="69850" indent="0">
              <a:buClrTx/>
              <a:buNone/>
              <a:defRPr/>
            </a:pPr>
            <a:r>
              <a:rPr lang="en-US" altLang="en-US" sz="2600" b="1" dirty="0">
                <a:solidFill>
                  <a:schemeClr val="tx1"/>
                </a:solidFill>
                <a:latin typeface="Arial" panose="020B0604020202020204" pitchFamily="34" charset="0"/>
                <a:cs typeface="Arial" panose="020B0604020202020204" pitchFamily="34" charset="0"/>
              </a:rPr>
              <a:t>How to apply?</a:t>
            </a:r>
          </a:p>
          <a:p>
            <a:pPr lvl="1">
              <a:buClrTx/>
              <a:buFont typeface="Wingdings" panose="05000000000000000000" pitchFamily="2" charset="2"/>
              <a:buChar char="§"/>
              <a:defRPr/>
            </a:pPr>
            <a:r>
              <a:rPr lang="en-US" altLang="en-US" sz="2600" dirty="0">
                <a:solidFill>
                  <a:schemeClr val="tx1"/>
                </a:solidFill>
                <a:latin typeface="Arial" panose="020B0604020202020204" pitchFamily="34" charset="0"/>
                <a:cs typeface="Arial" panose="020B0604020202020204" pitchFamily="34" charset="0"/>
              </a:rPr>
              <a:t>Medicare Savings Programs are administered through Monterey County but a HICAP counselor can help with the application.</a:t>
            </a:r>
          </a:p>
          <a:p>
            <a:endParaRPr lang="en-US" dirty="0"/>
          </a:p>
        </p:txBody>
      </p:sp>
      <p:pic>
        <p:nvPicPr>
          <p:cNvPr id="5" name="Graphic 4">
            <a:extLst>
              <a:ext uri="{FF2B5EF4-FFF2-40B4-BE49-F238E27FC236}">
                <a16:creationId xmlns:a16="http://schemas.microsoft.com/office/drawing/2014/main" id="{2C54679A-1CEA-4B4A-B753-53C5F784EB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38100"/>
            <a:ext cx="1558977" cy="1558977"/>
          </a:xfrm>
          <a:prstGeom prst="rect">
            <a:avLst/>
          </a:prstGeom>
        </p:spPr>
      </p:pic>
    </p:spTree>
    <p:extLst>
      <p:ext uri="{BB962C8B-B14F-4D97-AF65-F5344CB8AC3E}">
        <p14:creationId xmlns:p14="http://schemas.microsoft.com/office/powerpoint/2010/main" val="172461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9C541-A0D0-489B-9DF9-F6C7E6474EB6}"/>
              </a:ext>
            </a:extLst>
          </p:cNvPr>
          <p:cNvSpPr>
            <a:spLocks noGrp="1"/>
          </p:cNvSpPr>
          <p:nvPr>
            <p:ph type="title"/>
          </p:nvPr>
        </p:nvSpPr>
        <p:spPr>
          <a:xfrm>
            <a:off x="859786" y="1000880"/>
            <a:ext cx="4002375" cy="767443"/>
          </a:xfrm>
        </p:spPr>
        <p:txBody>
          <a:bodyPr>
            <a:noAutofit/>
          </a:bodyPr>
          <a:lstStyle/>
          <a:p>
            <a:r>
              <a:rPr lang="en-US" sz="4800" b="1" kern="0" dirty="0">
                <a:solidFill>
                  <a:schemeClr val="tx1"/>
                </a:solidFill>
                <a:latin typeface="+mn-lt"/>
                <a:ea typeface="ＭＳ Ｐゴシック"/>
                <a:cs typeface="Arial" panose="020B0604020202020204" pitchFamily="34" charset="0"/>
              </a:rPr>
              <a:t>In Closing</a:t>
            </a:r>
            <a:br>
              <a:rPr lang="en-US" sz="4800" b="1" kern="0" dirty="0">
                <a:latin typeface="+mn-lt"/>
                <a:ea typeface="ＭＳ Ｐゴシック"/>
                <a:cs typeface="Arial" panose="020B0604020202020204" pitchFamily="34" charset="0"/>
              </a:rPr>
            </a:br>
            <a:endParaRPr lang="en-US" sz="4800" b="1" dirty="0">
              <a:latin typeface="+mn-lt"/>
            </a:endParaRPr>
          </a:p>
        </p:txBody>
      </p:sp>
      <p:sp>
        <p:nvSpPr>
          <p:cNvPr id="3" name="Content Placeholder 2">
            <a:extLst>
              <a:ext uri="{FF2B5EF4-FFF2-40B4-BE49-F238E27FC236}">
                <a16:creationId xmlns:a16="http://schemas.microsoft.com/office/drawing/2014/main" id="{86AEB127-629F-4266-9888-6D86D5710233}"/>
              </a:ext>
            </a:extLst>
          </p:cNvPr>
          <p:cNvSpPr>
            <a:spLocks noGrp="1"/>
          </p:cNvSpPr>
          <p:nvPr>
            <p:ph idx="1"/>
          </p:nvPr>
        </p:nvSpPr>
        <p:spPr/>
        <p:txBody>
          <a:bodyPr>
            <a:normAutofit fontScale="92500" lnSpcReduction="10000"/>
          </a:bodyPr>
          <a:lstStyle/>
          <a:p>
            <a:pPr>
              <a:spcBef>
                <a:spcPct val="0"/>
              </a:spcBef>
              <a:buClrTx/>
              <a:buFont typeface="Wingdings" panose="05000000000000000000" pitchFamily="2" charset="2"/>
              <a:buChar char="§"/>
              <a:defRPr/>
            </a:pPr>
            <a:r>
              <a:rPr lang="en-US" altLang="en-US" sz="2800" dirty="0">
                <a:solidFill>
                  <a:schemeClr val="tx1"/>
                </a:solidFill>
                <a:latin typeface="Arial" charset="0"/>
                <a:ea typeface="ＭＳ Ｐゴシック" pitchFamily="34" charset="-128"/>
                <a:cs typeface="Arial" charset="0"/>
              </a:rPr>
              <a:t>Protect your identity</a:t>
            </a:r>
          </a:p>
          <a:p>
            <a:pPr>
              <a:spcBef>
                <a:spcPct val="0"/>
              </a:spcBef>
              <a:buClrTx/>
              <a:buFont typeface="Wingdings" panose="05000000000000000000" pitchFamily="2" charset="2"/>
              <a:buChar char="§"/>
              <a:defRPr/>
            </a:pPr>
            <a:endParaRPr lang="en-US" altLang="en-US" sz="2800" dirty="0">
              <a:solidFill>
                <a:schemeClr val="tx1"/>
              </a:solidFill>
              <a:latin typeface="Arial" charset="0"/>
              <a:ea typeface="ＭＳ Ｐゴシック" pitchFamily="34" charset="-128"/>
              <a:cs typeface="Arial" charset="0"/>
            </a:endParaRPr>
          </a:p>
          <a:p>
            <a:pPr>
              <a:spcBef>
                <a:spcPct val="0"/>
              </a:spcBef>
              <a:buClrTx/>
              <a:buFont typeface="Wingdings" panose="05000000000000000000" pitchFamily="2" charset="2"/>
              <a:buChar char="§"/>
              <a:defRPr/>
            </a:pPr>
            <a:r>
              <a:rPr lang="en-US" altLang="en-US" sz="2800" dirty="0">
                <a:solidFill>
                  <a:schemeClr val="tx1"/>
                </a:solidFill>
                <a:latin typeface="Arial" charset="0"/>
                <a:ea typeface="ＭＳ Ｐゴシック" pitchFamily="34" charset="-128"/>
                <a:cs typeface="Arial" charset="0"/>
              </a:rPr>
              <a:t>Guard your Medicare Number</a:t>
            </a:r>
          </a:p>
          <a:p>
            <a:pPr>
              <a:spcBef>
                <a:spcPct val="0"/>
              </a:spcBef>
              <a:buClrTx/>
              <a:buFont typeface="Wingdings" panose="05000000000000000000" pitchFamily="2" charset="2"/>
              <a:buChar char="§"/>
              <a:defRPr/>
            </a:pPr>
            <a:endParaRPr lang="en-US" altLang="en-US" sz="2800" dirty="0">
              <a:solidFill>
                <a:schemeClr val="tx1"/>
              </a:solidFill>
              <a:latin typeface="Arial" charset="0"/>
              <a:ea typeface="ＭＳ Ｐゴシック" pitchFamily="34" charset="-128"/>
              <a:cs typeface="Arial" charset="0"/>
            </a:endParaRPr>
          </a:p>
          <a:p>
            <a:pPr>
              <a:spcBef>
                <a:spcPct val="0"/>
              </a:spcBef>
              <a:buClrTx/>
              <a:buFont typeface="Wingdings" panose="05000000000000000000" pitchFamily="2" charset="2"/>
              <a:buChar char="§"/>
              <a:defRPr/>
            </a:pPr>
            <a:r>
              <a:rPr lang="en-US" altLang="en-US" sz="2800" dirty="0">
                <a:solidFill>
                  <a:schemeClr val="tx1"/>
                </a:solidFill>
                <a:latin typeface="Arial" charset="0"/>
                <a:ea typeface="ＭＳ Ｐゴシック" pitchFamily="34" charset="-128"/>
                <a:cs typeface="Arial" charset="0"/>
              </a:rPr>
              <a:t>Read your Medicare Summary Notices</a:t>
            </a:r>
          </a:p>
          <a:p>
            <a:pPr>
              <a:spcBef>
                <a:spcPct val="0"/>
              </a:spcBef>
              <a:buClrTx/>
              <a:buFont typeface="Wingdings" panose="05000000000000000000" pitchFamily="2" charset="2"/>
              <a:buChar char="§"/>
              <a:defRPr/>
            </a:pPr>
            <a:endParaRPr lang="en-US" altLang="en-US" sz="2800" dirty="0">
              <a:solidFill>
                <a:schemeClr val="tx1"/>
              </a:solidFill>
              <a:latin typeface="Arial" charset="0"/>
              <a:ea typeface="ＭＳ Ｐゴシック" pitchFamily="34" charset="-128"/>
              <a:cs typeface="Arial" charset="0"/>
            </a:endParaRPr>
          </a:p>
          <a:p>
            <a:pPr>
              <a:spcBef>
                <a:spcPct val="0"/>
              </a:spcBef>
              <a:buClrTx/>
              <a:buFont typeface="Wingdings" panose="05000000000000000000" pitchFamily="2" charset="2"/>
              <a:buChar char="§"/>
              <a:defRPr/>
            </a:pPr>
            <a:r>
              <a:rPr lang="en-US" altLang="en-US" sz="2800" dirty="0">
                <a:solidFill>
                  <a:schemeClr val="tx1"/>
                </a:solidFill>
                <a:latin typeface="Arial" charset="0"/>
                <a:ea typeface="ＭＳ Ｐゴシック" pitchFamily="34" charset="-128"/>
                <a:cs typeface="Arial" charset="0"/>
              </a:rPr>
              <a:t>Beware of offers for free medical equipment.  It’s often a scam.</a:t>
            </a:r>
          </a:p>
          <a:p>
            <a:pPr>
              <a:spcBef>
                <a:spcPct val="0"/>
              </a:spcBef>
              <a:buClrTx/>
              <a:buFont typeface="Wingdings" panose="05000000000000000000" pitchFamily="2" charset="2"/>
              <a:buChar char="§"/>
              <a:defRPr/>
            </a:pPr>
            <a:endParaRPr lang="en-US" altLang="en-US" sz="2800" dirty="0">
              <a:solidFill>
                <a:schemeClr val="tx1"/>
              </a:solidFill>
              <a:latin typeface="Arial" charset="0"/>
              <a:ea typeface="ＭＳ Ｐゴシック" pitchFamily="34" charset="-128"/>
              <a:cs typeface="Arial" charset="0"/>
            </a:endParaRPr>
          </a:p>
          <a:p>
            <a:pPr>
              <a:spcBef>
                <a:spcPct val="0"/>
              </a:spcBef>
              <a:buClrTx/>
              <a:buFont typeface="Wingdings" panose="05000000000000000000" pitchFamily="2" charset="2"/>
              <a:buChar char="§"/>
              <a:defRPr/>
            </a:pPr>
            <a:r>
              <a:rPr lang="en-US" altLang="en-US" sz="2800" dirty="0">
                <a:solidFill>
                  <a:schemeClr val="tx1"/>
                </a:solidFill>
                <a:latin typeface="Arial" charset="0"/>
                <a:ea typeface="ＭＳ Ｐゴシック" pitchFamily="34" charset="-128"/>
                <a:cs typeface="Arial" charset="0"/>
              </a:rPr>
              <a:t>Remember, Medicare does not call you!</a:t>
            </a:r>
          </a:p>
          <a:p>
            <a:endParaRPr lang="en-US" dirty="0"/>
          </a:p>
        </p:txBody>
      </p:sp>
      <p:pic>
        <p:nvPicPr>
          <p:cNvPr id="6" name="Picture 5" descr="A picture containing drawing&#10;&#10;Description automatically generated">
            <a:extLst>
              <a:ext uri="{FF2B5EF4-FFF2-40B4-BE49-F238E27FC236}">
                <a16:creationId xmlns:a16="http://schemas.microsoft.com/office/drawing/2014/main" id="{4A99150B-C748-4FCD-ADEF-8647A279C132}"/>
              </a:ext>
            </a:extLst>
          </p:cNvPr>
          <p:cNvPicPr>
            <a:picLocks noChangeAspect="1"/>
          </p:cNvPicPr>
          <p:nvPr/>
        </p:nvPicPr>
        <p:blipFill rotWithShape="1">
          <a:blip r:embed="rId2">
            <a:extLst>
              <a:ext uri="{28A0092B-C50C-407E-A947-70E740481C1C}">
                <a14:useLocalDpi xmlns:a14="http://schemas.microsoft.com/office/drawing/2010/main" val="0"/>
              </a:ext>
            </a:extLst>
          </a:blip>
          <a:srcRect r="1186"/>
          <a:stretch/>
        </p:blipFill>
        <p:spPr>
          <a:xfrm>
            <a:off x="4280447" y="562532"/>
            <a:ext cx="1325873" cy="1374153"/>
          </a:xfrm>
          <a:prstGeom prst="rect">
            <a:avLst/>
          </a:prstGeom>
        </p:spPr>
      </p:pic>
    </p:spTree>
    <p:extLst>
      <p:ext uri="{BB962C8B-B14F-4D97-AF65-F5344CB8AC3E}">
        <p14:creationId xmlns:p14="http://schemas.microsoft.com/office/powerpoint/2010/main" val="253518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36729"/>
            <a:ext cx="8596668" cy="1320800"/>
          </a:xfrm>
        </p:spPr>
        <p:txBody>
          <a:bodyPr>
            <a:normAutofit/>
          </a:bodyPr>
          <a:lstStyle/>
          <a:p>
            <a:r>
              <a:rPr lang="en-US" sz="5400" b="1" dirty="0">
                <a:solidFill>
                  <a:schemeClr val="tx1"/>
                </a:solidFill>
                <a:latin typeface="Tahoma" panose="020B0604030504040204" pitchFamily="34" charset="0"/>
                <a:ea typeface="Tahoma" panose="020B0604030504040204" pitchFamily="34" charset="0"/>
                <a:cs typeface="Tahoma" panose="020B0604030504040204" pitchFamily="34" charset="0"/>
              </a:rPr>
              <a:t>Overview:</a:t>
            </a:r>
          </a:p>
        </p:txBody>
      </p:sp>
      <p:sp>
        <p:nvSpPr>
          <p:cNvPr id="3" name="Content Placeholder 2"/>
          <p:cNvSpPr>
            <a:spLocks noGrp="1"/>
          </p:cNvSpPr>
          <p:nvPr>
            <p:ph idx="1"/>
          </p:nvPr>
        </p:nvSpPr>
        <p:spPr>
          <a:xfrm>
            <a:off x="677334" y="1595629"/>
            <a:ext cx="6728301" cy="4652771"/>
          </a:xfrm>
        </p:spPr>
        <p:txBody>
          <a:bodyPr>
            <a:normAutofit/>
          </a:bodyPr>
          <a:lstStyle/>
          <a:p>
            <a:pPr marL="822960" lvl="1" indent="-457200">
              <a:spcBef>
                <a:spcPts val="0"/>
              </a:spcBef>
              <a:buClrTx/>
              <a:buSzPct val="76000"/>
              <a:buFont typeface="Wingdings" panose="05000000000000000000" pitchFamily="2" charset="2"/>
              <a:buChar char="§"/>
              <a:defRPr/>
            </a:pPr>
            <a:r>
              <a:rPr lang="en-US" alt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Enrollment</a:t>
            </a:r>
          </a:p>
          <a:p>
            <a:pPr marL="822960" lvl="1" indent="-457200">
              <a:spcBef>
                <a:spcPts val="0"/>
              </a:spcBef>
              <a:buClrTx/>
              <a:buSzPct val="76000"/>
              <a:buFont typeface="Wingdings" panose="05000000000000000000" pitchFamily="2" charset="2"/>
              <a:buChar char="§"/>
              <a:defRPr/>
            </a:pPr>
            <a:r>
              <a:rPr lang="en-US" alt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Part A and B</a:t>
            </a:r>
          </a:p>
          <a:p>
            <a:pPr marL="822960" lvl="1" indent="-457200">
              <a:spcBef>
                <a:spcPts val="0"/>
              </a:spcBef>
              <a:buClrTx/>
              <a:buSzPct val="76000"/>
              <a:buFont typeface="Wingdings" panose="05000000000000000000" pitchFamily="2" charset="2"/>
              <a:buChar char="§"/>
              <a:defRPr/>
            </a:pPr>
            <a:r>
              <a:rPr lang="en-US" alt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Supplemental/Medigap</a:t>
            </a:r>
          </a:p>
          <a:p>
            <a:pPr marL="822960" lvl="1" indent="-457200">
              <a:spcBef>
                <a:spcPts val="0"/>
              </a:spcBef>
              <a:buClrTx/>
              <a:buSzPct val="76000"/>
              <a:buFont typeface="Wingdings" panose="05000000000000000000" pitchFamily="2" charset="2"/>
              <a:buChar char="§"/>
              <a:defRPr/>
            </a:pPr>
            <a:r>
              <a:rPr lang="en-US" alt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Part D</a:t>
            </a:r>
          </a:p>
          <a:p>
            <a:pPr marL="822960" lvl="1" indent="-457200">
              <a:spcBef>
                <a:spcPts val="0"/>
              </a:spcBef>
              <a:buClrTx/>
              <a:buSzPct val="76000"/>
              <a:buFont typeface="Wingdings" panose="05000000000000000000" pitchFamily="2" charset="2"/>
              <a:buChar char="§"/>
              <a:defRPr/>
            </a:pPr>
            <a:r>
              <a:rPr lang="en-US" alt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Assistance programs</a:t>
            </a:r>
          </a:p>
          <a:p>
            <a:pPr marL="685800" lvl="2" indent="0">
              <a:spcBef>
                <a:spcPts val="0"/>
              </a:spcBef>
              <a:buClrTx/>
              <a:buSzPct val="76000"/>
              <a:buNone/>
              <a:defRPr/>
            </a:pPr>
            <a:r>
              <a:rPr lang="en-US" alt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-Low Income Subsidy</a:t>
            </a:r>
          </a:p>
          <a:p>
            <a:pPr marL="685800" lvl="2" indent="0">
              <a:spcBef>
                <a:spcPts val="0"/>
              </a:spcBef>
              <a:buClrTx/>
              <a:buSzPct val="76000"/>
              <a:buNone/>
              <a:defRPr/>
            </a:pPr>
            <a:r>
              <a:rPr lang="en-US" alt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-Medicare Savings Programs</a:t>
            </a:r>
          </a:p>
          <a:p>
            <a:endParaRPr lang="en-US" dirty="0"/>
          </a:p>
        </p:txBody>
      </p:sp>
      <p:pic>
        <p:nvPicPr>
          <p:cNvPr id="5" name="Picture 4">
            <a:extLst>
              <a:ext uri="{FF2B5EF4-FFF2-40B4-BE49-F238E27FC236}">
                <a16:creationId xmlns:a16="http://schemas.microsoft.com/office/drawing/2014/main" id="{8B781036-BF34-42CF-AEFD-3EDE6F1BEF58}"/>
              </a:ext>
            </a:extLst>
          </p:cNvPr>
          <p:cNvPicPr>
            <a:picLocks noChangeAspect="1"/>
          </p:cNvPicPr>
          <p:nvPr/>
        </p:nvPicPr>
        <p:blipFill>
          <a:blip r:embed="rId3"/>
          <a:stretch>
            <a:fillRect/>
          </a:stretch>
        </p:blipFill>
        <p:spPr>
          <a:xfrm>
            <a:off x="5634630" y="727019"/>
            <a:ext cx="3639372" cy="1699121"/>
          </a:xfrm>
          <a:prstGeom prst="rect">
            <a:avLst/>
          </a:prstGeom>
        </p:spPr>
      </p:pic>
    </p:spTree>
    <p:extLst>
      <p:ext uri="{BB962C8B-B14F-4D97-AF65-F5344CB8AC3E}">
        <p14:creationId xmlns:p14="http://schemas.microsoft.com/office/powerpoint/2010/main" val="151496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78FE4-8656-4FA2-BE82-9BE798AE464D}"/>
              </a:ext>
            </a:extLst>
          </p:cNvPr>
          <p:cNvSpPr>
            <a:spLocks noGrp="1"/>
          </p:cNvSpPr>
          <p:nvPr>
            <p:ph type="title"/>
          </p:nvPr>
        </p:nvSpPr>
        <p:spPr/>
        <p:txBody>
          <a:bodyPr>
            <a:normAutofit/>
          </a:bodyPr>
          <a:lstStyle/>
          <a:p>
            <a:pPr algn="ctr"/>
            <a:r>
              <a:rPr lang="en-US" sz="5400" b="1" dirty="0">
                <a:solidFill>
                  <a:schemeClr val="tx1"/>
                </a:solidFill>
              </a:rPr>
              <a:t>Any questions?</a:t>
            </a:r>
          </a:p>
        </p:txBody>
      </p:sp>
      <p:pic>
        <p:nvPicPr>
          <p:cNvPr id="5" name="Content Placeholder 4" descr="A close up of a logo&#10;&#10;Description automatically generated">
            <a:extLst>
              <a:ext uri="{FF2B5EF4-FFF2-40B4-BE49-F238E27FC236}">
                <a16:creationId xmlns:a16="http://schemas.microsoft.com/office/drawing/2014/main" id="{94924F66-9575-46F2-B960-2C6765C751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8783" y="2600916"/>
            <a:ext cx="4681424" cy="3430662"/>
          </a:xfrm>
        </p:spPr>
      </p:pic>
    </p:spTree>
    <p:extLst>
      <p:ext uri="{BB962C8B-B14F-4D97-AF65-F5344CB8AC3E}">
        <p14:creationId xmlns:p14="http://schemas.microsoft.com/office/powerpoint/2010/main" val="387371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47BC68-3431-4996-89EB-C229C7F5CF5B}"/>
              </a:ext>
            </a:extLst>
          </p:cNvPr>
          <p:cNvSpPr>
            <a:spLocks noGrp="1"/>
          </p:cNvSpPr>
          <p:nvPr>
            <p:ph idx="1"/>
          </p:nvPr>
        </p:nvSpPr>
        <p:spPr>
          <a:xfrm>
            <a:off x="582924" y="2286000"/>
            <a:ext cx="9599614" cy="4572000"/>
          </a:xfrm>
        </p:spPr>
        <p:txBody>
          <a:bodyPr>
            <a:normAutofit/>
          </a:bodyPr>
          <a:lstStyle/>
          <a:p>
            <a:pPr marL="365760" lvl="1" indent="0">
              <a:buNone/>
              <a:defRPr/>
            </a:pPr>
            <a:endParaRPr lang="en-US" altLang="en-US" sz="2800" dirty="0">
              <a:solidFill>
                <a:schemeClr val="tx1">
                  <a:lumMod val="85000"/>
                  <a:lumOff val="15000"/>
                </a:schemeClr>
              </a:solidFill>
              <a:latin typeface="Arial" panose="020B0604020202020204" pitchFamily="34" charset="0"/>
              <a:cs typeface="Arial" panose="020B0604020202020204" pitchFamily="34" charset="0"/>
            </a:endParaRPr>
          </a:p>
          <a:p>
            <a:pPr marL="365760" lvl="1" indent="0" algn="ctr">
              <a:buClr>
                <a:schemeClr val="bg2">
                  <a:lumMod val="50000"/>
                </a:schemeClr>
              </a:buClr>
              <a:buNone/>
              <a:defRPr/>
            </a:pPr>
            <a:r>
              <a:rPr lang="en-US" altLang="en-US" sz="2800" dirty="0">
                <a:solidFill>
                  <a:schemeClr val="tx1"/>
                </a:solidFill>
                <a:latin typeface="Arial" panose="020B0604020202020204" pitchFamily="34" charset="0"/>
                <a:cs typeface="Arial" panose="020B0604020202020204" pitchFamily="34" charset="0"/>
              </a:rPr>
              <a:t>For questions, appointments, and/or further information about our services at 1-800-434-0222</a:t>
            </a:r>
            <a:r>
              <a:rPr lang="en-US" altLang="en-US" sz="2800" dirty="0">
                <a:solidFill>
                  <a:schemeClr val="tx1">
                    <a:lumMod val="85000"/>
                    <a:lumOff val="15000"/>
                  </a:schemeClr>
                </a:solidFill>
                <a:latin typeface="Arial" panose="020B0604020202020204" pitchFamily="34" charset="0"/>
                <a:cs typeface="Arial" panose="020B0604020202020204" pitchFamily="34" charset="0"/>
              </a:rPr>
              <a:t>.</a:t>
            </a:r>
          </a:p>
          <a:p>
            <a:pPr marL="457200" lvl="1" indent="0" algn="ctr">
              <a:buClr>
                <a:schemeClr val="bg2">
                  <a:lumMod val="50000"/>
                </a:schemeClr>
              </a:buClr>
              <a:buNone/>
              <a:defRPr/>
            </a:pPr>
            <a:r>
              <a:rPr lang="en-US" altLang="en-US" sz="2800" b="1" dirty="0">
                <a:solidFill>
                  <a:schemeClr val="tx1"/>
                </a:solidFill>
                <a:latin typeface="Arial" panose="020B0604020202020204" pitchFamily="34" charset="0"/>
                <a:cs typeface="Arial" panose="020B0604020202020204" pitchFamily="34" charset="0"/>
              </a:rPr>
              <a:t>Alma Mandujano</a:t>
            </a:r>
          </a:p>
          <a:p>
            <a:pPr marL="365760" lvl="1" indent="0" algn="ctr">
              <a:buClr>
                <a:schemeClr val="bg2">
                  <a:lumMod val="50000"/>
                </a:schemeClr>
              </a:buClr>
              <a:buNone/>
              <a:defRPr/>
            </a:pPr>
            <a:r>
              <a:rPr lang="en-US" altLang="en-US" sz="280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amandujano@allianceonaging.org</a:t>
            </a:r>
            <a:endParaRPr lang="en-US" altLang="en-US" sz="2800" dirty="0">
              <a:solidFill>
                <a:schemeClr val="tx1"/>
              </a:solidFill>
              <a:latin typeface="Arial" panose="020B0604020202020204" pitchFamily="34" charset="0"/>
              <a:cs typeface="Arial" panose="020B0604020202020204" pitchFamily="34" charset="0"/>
            </a:endParaRPr>
          </a:p>
          <a:p>
            <a:pPr marL="365760" lvl="1" indent="0" algn="ctr">
              <a:buClr>
                <a:schemeClr val="bg2">
                  <a:lumMod val="50000"/>
                </a:schemeClr>
              </a:buClr>
              <a:buNone/>
              <a:defRPr/>
            </a:pPr>
            <a:r>
              <a:rPr lang="en-US" altLang="en-US" sz="2800" dirty="0">
                <a:solidFill>
                  <a:schemeClr val="tx1"/>
                </a:solidFill>
                <a:latin typeface="Arial" panose="020B0604020202020204" pitchFamily="34" charset="0"/>
                <a:cs typeface="Arial" panose="020B0604020202020204" pitchFamily="34" charset="0"/>
              </a:rPr>
              <a:t>831-655-7567 </a:t>
            </a:r>
          </a:p>
          <a:p>
            <a:endParaRPr lang="en-US" dirty="0"/>
          </a:p>
        </p:txBody>
      </p:sp>
      <p:pic>
        <p:nvPicPr>
          <p:cNvPr id="4" name="Picture 4" descr="alliance-CLR-right">
            <a:extLst>
              <a:ext uri="{FF2B5EF4-FFF2-40B4-BE49-F238E27FC236}">
                <a16:creationId xmlns:a16="http://schemas.microsoft.com/office/drawing/2014/main" id="{57750D6B-F8F6-4220-A82E-458AD56445B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6081" y="211441"/>
            <a:ext cx="6546670" cy="236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368B2BE6-39B2-4017-A87E-8433783F6C11}"/>
              </a:ext>
            </a:extLst>
          </p:cNvPr>
          <p:cNvPicPr>
            <a:picLocks noChangeAspect="1"/>
          </p:cNvPicPr>
          <p:nvPr/>
        </p:nvPicPr>
        <p:blipFill>
          <a:blip r:embed="rId5"/>
          <a:stretch>
            <a:fillRect/>
          </a:stretch>
        </p:blipFill>
        <p:spPr>
          <a:xfrm>
            <a:off x="4817807" y="5506308"/>
            <a:ext cx="1804572" cy="487722"/>
          </a:xfrm>
          <a:prstGeom prst="rect">
            <a:avLst/>
          </a:prstGeom>
        </p:spPr>
      </p:pic>
    </p:spTree>
    <p:extLst>
      <p:ext uri="{BB962C8B-B14F-4D97-AF65-F5344CB8AC3E}">
        <p14:creationId xmlns:p14="http://schemas.microsoft.com/office/powerpoint/2010/main" val="149083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09551"/>
            <a:ext cx="4151573" cy="1043346"/>
          </a:xfrm>
          <a:noFill/>
        </p:spPr>
        <p:txBody>
          <a:bodyPr>
            <a:noAutofit/>
          </a:bodyPr>
          <a:lstStyle/>
          <a:p>
            <a:pPr algn="ctr"/>
            <a:r>
              <a:rPr lang="en-US" altLang="en-US" sz="5400" b="1" dirty="0">
                <a:solidFill>
                  <a:schemeClr val="tx1"/>
                </a:solidFill>
                <a:latin typeface="Tahoma" panose="020B0604030504040204" pitchFamily="34" charset="0"/>
                <a:ea typeface="Tahoma" panose="020B0604030504040204" pitchFamily="34" charset="0"/>
                <a:cs typeface="Tahoma" panose="020B0604030504040204" pitchFamily="34" charset="0"/>
              </a:rPr>
              <a:t>Eligibility</a:t>
            </a:r>
            <a:endParaRPr lang="en-US" sz="5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half" idx="4294967295"/>
          </p:nvPr>
        </p:nvSpPr>
        <p:spPr>
          <a:xfrm>
            <a:off x="342900" y="1557442"/>
            <a:ext cx="7065366" cy="4910137"/>
          </a:xfrm>
          <a:noFill/>
        </p:spPr>
        <p:txBody>
          <a:bodyPr>
            <a:normAutofit/>
          </a:bodyPr>
          <a:lstStyle/>
          <a:p>
            <a:pPr marL="525780" lvl="0" indent="-457200">
              <a:buClrTx/>
              <a:buSzPct val="76000"/>
              <a:buFont typeface="Wingdings" panose="05000000000000000000" pitchFamily="2" charset="2"/>
              <a:buChar char="§"/>
              <a:defRPr/>
            </a:pPr>
            <a:r>
              <a:rPr lang="en-US" altLang="en-US" sz="3000" dirty="0">
                <a:solidFill>
                  <a:schemeClr val="tx1"/>
                </a:solidFill>
                <a:latin typeface="Tahoma" panose="020B0604030504040204" pitchFamily="34" charset="0"/>
                <a:ea typeface="Tahoma" panose="020B0604030504040204" pitchFamily="34" charset="0"/>
                <a:cs typeface="Tahoma" panose="020B0604030504040204" pitchFamily="34" charset="0"/>
              </a:rPr>
              <a:t>Federal health care insurance program </a:t>
            </a:r>
          </a:p>
          <a:p>
            <a:pPr marL="411480" lvl="0">
              <a:buClrTx/>
              <a:buSzPct val="76000"/>
              <a:buFont typeface="Wingdings" panose="05000000000000000000" pitchFamily="2" charset="2"/>
              <a:buChar char="§"/>
              <a:defRPr/>
            </a:pPr>
            <a:endParaRPr lang="en-US" altLang="en-US" sz="3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811530" lvl="1">
              <a:buClrTx/>
              <a:buSzPct val="76000"/>
              <a:buFont typeface="Wingdings" panose="05000000000000000000" pitchFamily="2" charset="2"/>
              <a:buChar char="§"/>
              <a:defRPr/>
            </a:pPr>
            <a:r>
              <a:rPr lang="en-US" alt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For people 65yrs. +</a:t>
            </a:r>
          </a:p>
          <a:p>
            <a:pPr marL="811530" lvl="1">
              <a:buClrTx/>
              <a:buSzPct val="76000"/>
              <a:buFont typeface="Wingdings" panose="05000000000000000000" pitchFamily="2" charset="2"/>
              <a:buChar char="§"/>
              <a:defRPr/>
            </a:pPr>
            <a:endParaRPr lang="en-US" altLang="en-US" sz="3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811530" lvl="1">
              <a:buClrTx/>
              <a:buSzPct val="76000"/>
              <a:buFont typeface="Wingdings" panose="05000000000000000000" pitchFamily="2" charset="2"/>
              <a:buChar char="§"/>
              <a:defRPr/>
            </a:pPr>
            <a:r>
              <a:rPr lang="en-US" alt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Younger than 65 yrs. with disability</a:t>
            </a:r>
          </a:p>
          <a:p>
            <a:pPr marL="411480" lvl="0">
              <a:buClrTx/>
              <a:buSzPct val="76000"/>
              <a:buFont typeface="Wingdings" panose="05000000000000000000" pitchFamily="2" charset="2"/>
              <a:buChar char="§"/>
              <a:defRPr/>
            </a:pPr>
            <a:endParaRPr lang="en-US" altLang="en-US" sz="3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811530" lvl="1">
              <a:buClrTx/>
              <a:buSzPct val="76000"/>
              <a:buFont typeface="Wingdings" panose="05000000000000000000" pitchFamily="2" charset="2"/>
              <a:buChar char="§"/>
              <a:defRPr/>
            </a:pPr>
            <a:r>
              <a:rPr lang="en-US" alt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Younger than 65 with End Stage Renal Disease (ESRD).</a:t>
            </a:r>
          </a:p>
          <a:p>
            <a:pPr marL="68580" lvl="0" indent="0">
              <a:buClrTx/>
              <a:buSzPct val="76000"/>
              <a:buNone/>
              <a:defRPr/>
            </a:pPr>
            <a:endParaRPr lang="en-US" altLang="en-US" sz="3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solidFill>
                <a:schemeClr val="accent1">
                  <a:lumMod val="40000"/>
                  <a:lumOff val="60000"/>
                </a:schemeClr>
              </a:solidFill>
            </a:endParaRPr>
          </a:p>
        </p:txBody>
      </p:sp>
      <p:pic>
        <p:nvPicPr>
          <p:cNvPr id="10" name="Picture 9" descr="A picture containing toy, doll&#10;&#10;Description automatically generated">
            <a:extLst>
              <a:ext uri="{FF2B5EF4-FFF2-40B4-BE49-F238E27FC236}">
                <a16:creationId xmlns:a16="http://schemas.microsoft.com/office/drawing/2014/main" id="{5F959CCA-BE00-4C80-9DBE-290E60B1AF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027" y="1700665"/>
            <a:ext cx="1952623" cy="3456670"/>
          </a:xfrm>
          <a:prstGeom prst="rect">
            <a:avLst/>
          </a:prstGeom>
        </p:spPr>
      </p:pic>
    </p:spTree>
    <p:extLst>
      <p:ext uri="{BB962C8B-B14F-4D97-AF65-F5344CB8AC3E}">
        <p14:creationId xmlns:p14="http://schemas.microsoft.com/office/powerpoint/2010/main" val="372670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98" y="117015"/>
            <a:ext cx="8596668" cy="1320800"/>
          </a:xfrm>
        </p:spPr>
        <p:txBody>
          <a:bodyPr>
            <a:normAutofit/>
          </a:bodyPr>
          <a:lstStyle/>
          <a:p>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When to Enroll…</a:t>
            </a:r>
          </a:p>
        </p:txBody>
      </p:sp>
      <p:sp>
        <p:nvSpPr>
          <p:cNvPr id="3" name="Text Placeholder 2"/>
          <p:cNvSpPr>
            <a:spLocks noGrp="1"/>
          </p:cNvSpPr>
          <p:nvPr>
            <p:ph type="body" idx="1"/>
          </p:nvPr>
        </p:nvSpPr>
        <p:spPr>
          <a:xfrm>
            <a:off x="3723148" y="1213050"/>
            <a:ext cx="4572000" cy="823912"/>
          </a:xfrm>
        </p:spPr>
        <p:txBody>
          <a:bodyPr/>
          <a:lstStyle/>
          <a:p>
            <a:r>
              <a:rPr lang="en-US" altLang="en-US" sz="2800" b="1" u="sng" dirty="0">
                <a:solidFill>
                  <a:schemeClr val="tx1"/>
                </a:solidFill>
                <a:latin typeface="Tahoma" panose="020B0604030504040204" pitchFamily="34" charset="0"/>
                <a:ea typeface="Tahoma" panose="020B0604030504040204" pitchFamily="34" charset="0"/>
                <a:cs typeface="Tahoma" panose="020B0604030504040204" pitchFamily="34" charset="0"/>
              </a:rPr>
              <a:t>Parts A, B, C and/or D:</a:t>
            </a:r>
          </a:p>
          <a:p>
            <a:endParaRPr lang="en-US" dirty="0"/>
          </a:p>
        </p:txBody>
      </p:sp>
      <p:pic>
        <p:nvPicPr>
          <p:cNvPr id="12" name="Content Placeholder 11" descr="A screenshot of a cell phone&#10;&#10;Description automatically generated">
            <a:extLst>
              <a:ext uri="{FF2B5EF4-FFF2-40B4-BE49-F238E27FC236}">
                <a16:creationId xmlns:a16="http://schemas.microsoft.com/office/drawing/2014/main" id="{D52A6DB2-4D44-48F2-BF75-6902E05E6FA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085975" y="2036962"/>
            <a:ext cx="7058842" cy="3063444"/>
          </a:xfrm>
        </p:spPr>
      </p:pic>
      <p:sp>
        <p:nvSpPr>
          <p:cNvPr id="14" name="TextBox 13">
            <a:extLst>
              <a:ext uri="{FF2B5EF4-FFF2-40B4-BE49-F238E27FC236}">
                <a16:creationId xmlns:a16="http://schemas.microsoft.com/office/drawing/2014/main" id="{AD3875BB-DE45-4456-822F-3B1F86BC5556}"/>
              </a:ext>
            </a:extLst>
          </p:cNvPr>
          <p:cNvSpPr txBox="1"/>
          <p:nvPr/>
        </p:nvSpPr>
        <p:spPr>
          <a:xfrm>
            <a:off x="610304" y="5699553"/>
            <a:ext cx="11124496" cy="1077218"/>
          </a:xfrm>
          <a:prstGeom prst="rect">
            <a:avLst/>
          </a:prstGeom>
          <a:solidFill>
            <a:schemeClr val="accent3">
              <a:lumMod val="40000"/>
              <a:lumOff val="60000"/>
            </a:schemeClr>
          </a:solidFill>
        </p:spPr>
        <p:txBody>
          <a:bodyPr wrap="square" rtlCol="0">
            <a:spAutoFit/>
          </a:bodyPr>
          <a:lstStyle/>
          <a:p>
            <a:pPr algn="ctr">
              <a:lnSpc>
                <a:spcPct val="80000"/>
              </a:lnSpc>
              <a:defRPr/>
            </a:pPr>
            <a:r>
              <a:rPr lang="en-US" altLang="en-US" sz="2000" b="1" u="sng" dirty="0">
                <a:latin typeface="Tahoma" panose="020B0604030504040204" pitchFamily="34" charset="0"/>
                <a:ea typeface="Tahoma" panose="020B0604030504040204" pitchFamily="34" charset="0"/>
                <a:cs typeface="Tahoma" panose="020B0604030504040204" pitchFamily="34" charset="0"/>
              </a:rPr>
              <a:t>Note</a:t>
            </a:r>
            <a:r>
              <a:rPr lang="en-US" altLang="en-US" sz="2000" dirty="0">
                <a:latin typeface="Tahoma" panose="020B0604030504040204" pitchFamily="34" charset="0"/>
                <a:ea typeface="Tahoma" panose="020B0604030504040204" pitchFamily="34" charset="0"/>
                <a:cs typeface="Tahoma" panose="020B0604030504040204" pitchFamily="34" charset="0"/>
              </a:rPr>
              <a:t>: If you delay enrollment you may have to pay a penalty.</a:t>
            </a:r>
          </a:p>
          <a:p>
            <a:pPr algn="ctr">
              <a:lnSpc>
                <a:spcPct val="80000"/>
              </a:lnSpc>
              <a:defRPr/>
            </a:pPr>
            <a:endParaRPr lang="en-US" altLang="en-US" sz="2000" dirty="0">
              <a:latin typeface="Tahoma" panose="020B0604030504040204" pitchFamily="34" charset="0"/>
              <a:ea typeface="Tahoma" panose="020B0604030504040204" pitchFamily="34" charset="0"/>
              <a:cs typeface="Tahoma" panose="020B0604030504040204" pitchFamily="34" charset="0"/>
            </a:endParaRPr>
          </a:p>
          <a:p>
            <a:pPr algn="ctr">
              <a:lnSpc>
                <a:spcPct val="80000"/>
              </a:lnSpc>
              <a:defRPr/>
            </a:pPr>
            <a:r>
              <a:rPr lang="en-US" altLang="en-US" sz="2000" dirty="0">
                <a:latin typeface="Tahoma" panose="020B0604030504040204" pitchFamily="34" charset="0"/>
                <a:ea typeface="Tahoma" panose="020B0604030504040204" pitchFamily="34" charset="0"/>
                <a:cs typeface="Tahoma" panose="020B0604030504040204" pitchFamily="34" charset="0"/>
              </a:rPr>
              <a:t>If you or your spouse will continue to receive coverage through a current employer insurance, then your situation may be different.</a:t>
            </a:r>
          </a:p>
        </p:txBody>
      </p:sp>
    </p:spTree>
    <p:extLst>
      <p:ext uri="{BB962C8B-B14F-4D97-AF65-F5344CB8AC3E}">
        <p14:creationId xmlns:p14="http://schemas.microsoft.com/office/powerpoint/2010/main" val="349371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85751"/>
            <a:ext cx="8843197" cy="1047750"/>
          </a:xfrm>
          <a:solidFill>
            <a:schemeClr val="bg1"/>
          </a:solidFill>
        </p:spPr>
        <p:txBody>
          <a:bodyPr>
            <a:noAutofit/>
          </a:bodyPr>
          <a:lstStyle/>
          <a:p>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When to enroll continued…</a:t>
            </a:r>
          </a:p>
        </p:txBody>
      </p:sp>
      <p:sp>
        <p:nvSpPr>
          <p:cNvPr id="2" name="TextBox 1">
            <a:extLst>
              <a:ext uri="{FF2B5EF4-FFF2-40B4-BE49-F238E27FC236}">
                <a16:creationId xmlns:a16="http://schemas.microsoft.com/office/drawing/2014/main" id="{B709C627-E7A3-45A5-A24A-B1CBDF6221BA}"/>
              </a:ext>
            </a:extLst>
          </p:cNvPr>
          <p:cNvSpPr txBox="1"/>
          <p:nvPr/>
        </p:nvSpPr>
        <p:spPr>
          <a:xfrm>
            <a:off x="444446" y="1333501"/>
            <a:ext cx="9347254" cy="1323439"/>
          </a:xfrm>
          <a:prstGeom prst="rect">
            <a:avLst/>
          </a:prstGeom>
          <a:solidFill>
            <a:schemeClr val="bg1"/>
          </a:solidFill>
        </p:spPr>
        <p:txBody>
          <a:bodyPr wrap="square" rtlCol="0">
            <a:spAutoFit/>
          </a:bodyPr>
          <a:lstStyle/>
          <a:p>
            <a:pPr marL="342900" indent="-342900">
              <a:lnSpc>
                <a:spcPct val="80000"/>
              </a:lnSpc>
              <a:buFont typeface="Wingdings" panose="05000000000000000000" pitchFamily="2" charset="2"/>
              <a:buChar char="§"/>
              <a:defRPr/>
            </a:pPr>
            <a:r>
              <a:rPr lang="en-US" sz="2400" dirty="0">
                <a:latin typeface="Arial" panose="020B0604020202020204" pitchFamily="34" charset="0"/>
                <a:ea typeface="Tahoma" panose="020B0604030504040204" pitchFamily="34" charset="0"/>
                <a:cs typeface="Arial" panose="020B0604020202020204" pitchFamily="34" charset="0"/>
              </a:rPr>
              <a:t>If you are </a:t>
            </a:r>
            <a:r>
              <a:rPr lang="en-US" sz="2400" u="sng" dirty="0">
                <a:latin typeface="Arial" panose="020B0604020202020204" pitchFamily="34" charset="0"/>
                <a:ea typeface="Tahoma" panose="020B0604030504040204" pitchFamily="34" charset="0"/>
                <a:cs typeface="Arial" panose="020B0604020202020204" pitchFamily="34" charset="0"/>
              </a:rPr>
              <a:t>under age 65 </a:t>
            </a:r>
            <a:r>
              <a:rPr lang="en-US" sz="2400" dirty="0">
                <a:latin typeface="Arial" panose="020B0604020202020204" pitchFamily="34" charset="0"/>
                <a:ea typeface="Tahoma" panose="020B0604030504040204" pitchFamily="34" charset="0"/>
                <a:cs typeface="Arial" panose="020B0604020202020204" pitchFamily="34" charset="0"/>
              </a:rPr>
              <a:t>&amp; entitled to  Medicare due to disability, you will receive Medicare card after the 25</a:t>
            </a:r>
            <a:r>
              <a:rPr lang="en-US" sz="2400" baseline="30000" dirty="0">
                <a:latin typeface="Arial" panose="020B0604020202020204" pitchFamily="34" charset="0"/>
                <a:ea typeface="Tahoma" panose="020B0604030504040204" pitchFamily="34" charset="0"/>
                <a:cs typeface="Arial" panose="020B0604020202020204" pitchFamily="34" charset="0"/>
              </a:rPr>
              <a:t>th</a:t>
            </a:r>
            <a:r>
              <a:rPr lang="en-US" sz="2400" dirty="0">
                <a:latin typeface="Arial" panose="020B0604020202020204" pitchFamily="34" charset="0"/>
                <a:ea typeface="Tahoma" panose="020B0604030504040204" pitchFamily="34" charset="0"/>
                <a:cs typeface="Arial" panose="020B0604020202020204" pitchFamily="34" charset="0"/>
              </a:rPr>
              <a:t> month of receiving Social Security Disability Insurance (SSDI).  </a:t>
            </a:r>
          </a:p>
          <a:p>
            <a:pPr>
              <a:lnSpc>
                <a:spcPct val="80000"/>
              </a:lnSpc>
              <a:defRPr/>
            </a:pP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id="{DC04C05D-809E-4DCE-ABEF-EA0323A362BA}"/>
              </a:ext>
            </a:extLst>
          </p:cNvPr>
          <p:cNvSpPr/>
          <p:nvPr/>
        </p:nvSpPr>
        <p:spPr>
          <a:xfrm>
            <a:off x="444446" y="2618245"/>
            <a:ext cx="8667750" cy="3416320"/>
          </a:xfrm>
          <a:prstGeom prst="rect">
            <a:avLst/>
          </a:prstGeom>
        </p:spPr>
        <p:txBody>
          <a:bodyPr wrap="square">
            <a:spAutoFit/>
          </a:bodyPr>
          <a:lstStyle/>
          <a:p>
            <a:pPr marL="342900"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If you have coverage through you or your spouse’s employer group health plan, you can delay enrollment into Medicare Part A and B.</a:t>
            </a:r>
          </a:p>
          <a:p>
            <a:pPr marL="342900" indent="-342900">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algn="ctr"/>
            <a:endParaRPr lang="en-US" sz="2400" dirty="0">
              <a:latin typeface="Arial" panose="020B0604020202020204" pitchFamily="34" charset="0"/>
              <a:cs typeface="Arial" panose="020B0604020202020204" pitchFamily="34" charset="0"/>
            </a:endParaRPr>
          </a:p>
          <a:p>
            <a:pPr algn="ctr"/>
            <a:r>
              <a:rPr lang="en-US" sz="2400" b="1" u="sng" dirty="0">
                <a:latin typeface="Arial" panose="020B0604020202020204" pitchFamily="34" charset="0"/>
                <a:cs typeface="Arial" panose="020B0604020202020204" pitchFamily="34" charset="0"/>
              </a:rPr>
              <a:t>Note: </a:t>
            </a:r>
            <a:r>
              <a:rPr lang="en-US" sz="2400" dirty="0">
                <a:latin typeface="Arial" panose="020B0604020202020204" pitchFamily="34" charset="0"/>
                <a:cs typeface="Arial" panose="020B0604020202020204" pitchFamily="34" charset="0"/>
              </a:rPr>
              <a:t>If you opt not to enroll in a drug coverage and do not have ‘Creditable Coverage’ during that time, you may have to pay a penalty when/if you later choose to enroll in Part D.</a:t>
            </a:r>
          </a:p>
        </p:txBody>
      </p:sp>
    </p:spTree>
    <p:extLst>
      <p:ext uri="{BB962C8B-B14F-4D97-AF65-F5344CB8AC3E}">
        <p14:creationId xmlns:p14="http://schemas.microsoft.com/office/powerpoint/2010/main" val="238997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252" y="317011"/>
            <a:ext cx="8596668" cy="1320800"/>
          </a:xfrm>
        </p:spPr>
        <p:txBody>
          <a:bodyPr/>
          <a:lstStyle/>
          <a:p>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If you didn’t enroll…</a:t>
            </a:r>
          </a:p>
        </p:txBody>
      </p:sp>
      <p:pic>
        <p:nvPicPr>
          <p:cNvPr id="4" name="Picture 3" descr="A screenshot of a cell phone&#10;&#10;Description automatically generated">
            <a:extLst>
              <a:ext uri="{FF2B5EF4-FFF2-40B4-BE49-F238E27FC236}">
                <a16:creationId xmlns:a16="http://schemas.microsoft.com/office/drawing/2014/main" id="{5166B2AB-8AFC-423E-ADBD-F989DA912B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853" y="1746852"/>
            <a:ext cx="9017565" cy="3454735"/>
          </a:xfrm>
          <a:prstGeom prst="rect">
            <a:avLst/>
          </a:prstGeom>
        </p:spPr>
      </p:pic>
      <p:sp>
        <p:nvSpPr>
          <p:cNvPr id="5" name="TextBox 4">
            <a:extLst>
              <a:ext uri="{FF2B5EF4-FFF2-40B4-BE49-F238E27FC236}">
                <a16:creationId xmlns:a16="http://schemas.microsoft.com/office/drawing/2014/main" id="{28873A68-B81A-4059-886D-887BA60EC7A9}"/>
              </a:ext>
            </a:extLst>
          </p:cNvPr>
          <p:cNvSpPr txBox="1"/>
          <p:nvPr/>
        </p:nvSpPr>
        <p:spPr>
          <a:xfrm>
            <a:off x="391443" y="5501724"/>
            <a:ext cx="7072313" cy="769441"/>
          </a:xfrm>
          <a:prstGeom prst="rect">
            <a:avLst/>
          </a:prstGeom>
          <a:solidFill>
            <a:schemeClr val="accent3">
              <a:lumMod val="60000"/>
              <a:lumOff val="40000"/>
            </a:schemeClr>
          </a:solidFill>
        </p:spPr>
        <p:txBody>
          <a:bodyPr wrap="square" rtlCol="0">
            <a:spAutoFit/>
          </a:bodyPr>
          <a:lstStyle/>
          <a:p>
            <a:pPr algn="ctr">
              <a:buClr>
                <a:schemeClr val="bg2">
                  <a:lumMod val="50000"/>
                </a:schemeClr>
              </a:buClr>
              <a:defRPr/>
            </a:pPr>
            <a:r>
              <a:rPr lang="en-US" altLang="en-US" sz="2400" b="1" dirty="0">
                <a:latin typeface="Tahoma" panose="020B0604030504040204" pitchFamily="34" charset="0"/>
                <a:ea typeface="Tahoma" panose="020B0604030504040204" pitchFamily="34" charset="0"/>
                <a:cs typeface="Tahoma" panose="020B0604030504040204" pitchFamily="34" charset="0"/>
              </a:rPr>
              <a:t>Late Enrollment Penalty!</a:t>
            </a:r>
          </a:p>
          <a:p>
            <a:pPr>
              <a:defRPr/>
            </a:pPr>
            <a:endParaRPr lang="en-US" altLang="en-US" sz="2000" dirty="0"/>
          </a:p>
        </p:txBody>
      </p:sp>
    </p:spTree>
    <p:extLst>
      <p:ext uri="{BB962C8B-B14F-4D97-AF65-F5344CB8AC3E}">
        <p14:creationId xmlns:p14="http://schemas.microsoft.com/office/powerpoint/2010/main" val="329448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31466-E3E6-4859-9673-9D44BEAD612A}"/>
              </a:ext>
            </a:extLst>
          </p:cNvPr>
          <p:cNvSpPr>
            <a:spLocks noGrp="1"/>
          </p:cNvSpPr>
          <p:nvPr>
            <p:ph type="title"/>
          </p:nvPr>
        </p:nvSpPr>
        <p:spPr>
          <a:xfrm>
            <a:off x="201118" y="325812"/>
            <a:ext cx="6664378" cy="1198187"/>
          </a:xfrm>
        </p:spPr>
        <p:txBody>
          <a:bodyPr>
            <a:normAutofit/>
          </a:bodyPr>
          <a:lstStyle/>
          <a:p>
            <a:pPr algn="ctr"/>
            <a:r>
              <a:rPr lang="en-US" sz="4400" b="1" dirty="0">
                <a:solidFill>
                  <a:schemeClr val="tx1"/>
                </a:solidFill>
              </a:rPr>
              <a:t>Part A &amp; Part B Penalties</a:t>
            </a:r>
          </a:p>
        </p:txBody>
      </p:sp>
      <p:pic>
        <p:nvPicPr>
          <p:cNvPr id="4" name="Picture 3" descr="A close up of a sign&#10;&#10;Description automatically generated">
            <a:extLst>
              <a:ext uri="{FF2B5EF4-FFF2-40B4-BE49-F238E27FC236}">
                <a16:creationId xmlns:a16="http://schemas.microsoft.com/office/drawing/2014/main" id="{49755C12-8D2B-40F3-AFC6-DD3A773E0B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6350" y="1199214"/>
            <a:ext cx="7313014" cy="2350488"/>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675410AB-41C3-43F9-AD25-C3A32803D3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425" y="3549702"/>
            <a:ext cx="7984606" cy="2931112"/>
          </a:xfrm>
          <a:prstGeom prst="rect">
            <a:avLst/>
          </a:prstGeom>
        </p:spPr>
      </p:pic>
    </p:spTree>
    <p:extLst>
      <p:ext uri="{BB962C8B-B14F-4D97-AF65-F5344CB8AC3E}">
        <p14:creationId xmlns:p14="http://schemas.microsoft.com/office/powerpoint/2010/main" val="94488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96B4F-E496-4DB5-B88C-3445A34848DC}"/>
              </a:ext>
            </a:extLst>
          </p:cNvPr>
          <p:cNvSpPr>
            <a:spLocks noGrp="1"/>
          </p:cNvSpPr>
          <p:nvPr>
            <p:ph type="title"/>
          </p:nvPr>
        </p:nvSpPr>
        <p:spPr>
          <a:xfrm>
            <a:off x="-71886" y="-80557"/>
            <a:ext cx="10648950" cy="1135737"/>
          </a:xfrm>
        </p:spPr>
        <p:txBody>
          <a:bodyPr>
            <a:noAutofit/>
          </a:bodyPr>
          <a:lstStyle/>
          <a:p>
            <a:pPr algn="ctr"/>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THUMBNAIL SKETCH OF MEDICARE 2022</a:t>
            </a:r>
            <a:br>
              <a:rPr lang="en-US" b="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br>
            <a:endParaRPr lang="en-US"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Rounded Corners 10">
            <a:extLst>
              <a:ext uri="{FF2B5EF4-FFF2-40B4-BE49-F238E27FC236}">
                <a16:creationId xmlns:a16="http://schemas.microsoft.com/office/drawing/2014/main" id="{E0F31919-EE2D-48FB-8143-A1E1480E10C1}"/>
              </a:ext>
            </a:extLst>
          </p:cNvPr>
          <p:cNvSpPr/>
          <p:nvPr/>
        </p:nvSpPr>
        <p:spPr>
          <a:xfrm>
            <a:off x="417426" y="1443837"/>
            <a:ext cx="3561522" cy="30449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defTabSz="914400">
              <a:spcBef>
                <a:spcPct val="0"/>
              </a:spcBef>
            </a:pPr>
            <a:r>
              <a:rPr lang="en-US" altLang="en-US" sz="2400" b="1" u="sng" dirty="0">
                <a:solidFill>
                  <a:schemeClr val="tx1"/>
                </a:solidFill>
                <a:latin typeface="Arial" panose="020B0604020202020204" pitchFamily="34" charset="0"/>
                <a:cs typeface="Arial" panose="020B0604020202020204" pitchFamily="34" charset="0"/>
              </a:rPr>
              <a:t>Part A </a:t>
            </a:r>
          </a:p>
          <a:p>
            <a:pPr lvl="0" algn="ctr" defTabSz="914400">
              <a:spcBef>
                <a:spcPct val="0"/>
              </a:spcBef>
            </a:pPr>
            <a:r>
              <a:rPr lang="en-US" altLang="en-US" sz="2400" dirty="0">
                <a:solidFill>
                  <a:schemeClr val="tx1"/>
                </a:solidFill>
                <a:latin typeface="Arial" panose="020B0604020202020204" pitchFamily="34" charset="0"/>
                <a:cs typeface="Arial" panose="020B0604020202020204" pitchFamily="34" charset="0"/>
              </a:rPr>
              <a:t>Hospital Insurance</a:t>
            </a:r>
          </a:p>
          <a:p>
            <a:pPr lvl="0" algn="ctr" defTabSz="914400">
              <a:spcBef>
                <a:spcPct val="0"/>
              </a:spcBef>
            </a:pPr>
            <a:r>
              <a:rPr lang="en-US" altLang="en-US" sz="2400" dirty="0">
                <a:solidFill>
                  <a:schemeClr val="tx1"/>
                </a:solidFill>
                <a:latin typeface="Arial" panose="020B0604020202020204" pitchFamily="34" charset="0"/>
                <a:cs typeface="Arial" panose="020B0604020202020204" pitchFamily="34" charset="0"/>
              </a:rPr>
              <a:t>Deductible</a:t>
            </a:r>
            <a:r>
              <a:rPr lang="en-US" altLang="en-US" sz="2400" b="1" dirty="0">
                <a:solidFill>
                  <a:schemeClr val="tx1"/>
                </a:solidFill>
                <a:latin typeface="Arial" panose="020B0604020202020204" pitchFamily="34" charset="0"/>
                <a:cs typeface="Arial" panose="020B0604020202020204" pitchFamily="34" charset="0"/>
              </a:rPr>
              <a:t>=$1,556</a:t>
            </a:r>
          </a:p>
          <a:p>
            <a:pPr lvl="0" algn="ctr" defTabSz="914400">
              <a:spcBef>
                <a:spcPct val="0"/>
              </a:spcBef>
            </a:pPr>
            <a:r>
              <a:rPr lang="en-US" altLang="en-US" sz="2400" dirty="0">
                <a:solidFill>
                  <a:schemeClr val="tx1"/>
                </a:solidFill>
                <a:latin typeface="Arial" panose="020B0604020202020204" pitchFamily="34" charset="0"/>
                <a:cs typeface="Arial" panose="020B0604020202020204" pitchFamily="34" charset="0"/>
              </a:rPr>
              <a:t>Hospital coinsurance</a:t>
            </a:r>
          </a:p>
          <a:p>
            <a:pPr lvl="0" algn="ctr" defTabSz="914400">
              <a:spcBef>
                <a:spcPct val="0"/>
              </a:spcBef>
            </a:pPr>
            <a:r>
              <a:rPr lang="en-US" altLang="en-US" sz="2400" dirty="0">
                <a:solidFill>
                  <a:schemeClr val="tx1"/>
                </a:solidFill>
                <a:latin typeface="Arial" panose="020B0604020202020204" pitchFamily="34" charset="0"/>
                <a:cs typeface="Arial" panose="020B0604020202020204" pitchFamily="34" charset="0"/>
              </a:rPr>
              <a:t>   </a:t>
            </a:r>
            <a:r>
              <a:rPr lang="en-US" altLang="en-US" sz="2400" b="1" dirty="0">
                <a:solidFill>
                  <a:schemeClr val="tx1"/>
                </a:solidFill>
                <a:latin typeface="Arial" panose="020B0604020202020204" pitchFamily="34" charset="0"/>
                <a:cs typeface="Arial" panose="020B0604020202020204" pitchFamily="34" charset="0"/>
              </a:rPr>
              <a:t>$389 </a:t>
            </a:r>
            <a:r>
              <a:rPr lang="en-US" altLang="en-US" sz="2400" dirty="0">
                <a:solidFill>
                  <a:schemeClr val="tx1"/>
                </a:solidFill>
                <a:latin typeface="Arial" panose="020B0604020202020204" pitchFamily="34" charset="0"/>
                <a:cs typeface="Arial" panose="020B0604020202020204" pitchFamily="34" charset="0"/>
              </a:rPr>
              <a:t>(day 61-90)</a:t>
            </a:r>
          </a:p>
          <a:p>
            <a:pPr lvl="0" algn="ctr" defTabSz="914400">
              <a:spcBef>
                <a:spcPct val="0"/>
              </a:spcBef>
            </a:pPr>
            <a:r>
              <a:rPr lang="en-US" altLang="en-US" sz="2400" dirty="0">
                <a:solidFill>
                  <a:schemeClr val="tx1"/>
                </a:solidFill>
                <a:latin typeface="Arial" panose="020B0604020202020204" pitchFamily="34" charset="0"/>
                <a:cs typeface="Arial" panose="020B0604020202020204" pitchFamily="34" charset="0"/>
              </a:rPr>
              <a:t>Skilled Nursing Facility</a:t>
            </a:r>
          </a:p>
          <a:p>
            <a:pPr lvl="0" algn="ctr" defTabSz="914400">
              <a:spcBef>
                <a:spcPct val="0"/>
              </a:spcBef>
            </a:pPr>
            <a:r>
              <a:rPr lang="en-US" altLang="en-US" sz="2400" dirty="0">
                <a:solidFill>
                  <a:schemeClr val="tx1"/>
                </a:solidFill>
                <a:latin typeface="Arial" panose="020B0604020202020204" pitchFamily="34" charset="0"/>
                <a:cs typeface="Arial" panose="020B0604020202020204" pitchFamily="34" charset="0"/>
              </a:rPr>
              <a:t>  coinsurance </a:t>
            </a:r>
            <a:r>
              <a:rPr lang="en-US" altLang="en-US" sz="2400" b="1" dirty="0">
                <a:solidFill>
                  <a:schemeClr val="tx1"/>
                </a:solidFill>
                <a:latin typeface="Arial" panose="020B0604020202020204" pitchFamily="34" charset="0"/>
                <a:cs typeface="Arial" panose="020B0604020202020204" pitchFamily="34" charset="0"/>
              </a:rPr>
              <a:t>$194.50</a:t>
            </a:r>
          </a:p>
          <a:p>
            <a:pPr lvl="0" algn="ctr" defTabSz="914400">
              <a:spcBef>
                <a:spcPct val="0"/>
              </a:spcBef>
            </a:pPr>
            <a:r>
              <a:rPr lang="en-US" altLang="en-US" sz="2400" dirty="0">
                <a:solidFill>
                  <a:schemeClr val="tx1"/>
                </a:solidFill>
                <a:latin typeface="Arial" panose="020B0604020202020204" pitchFamily="34" charset="0"/>
                <a:cs typeface="Arial" panose="020B0604020202020204" pitchFamily="34" charset="0"/>
              </a:rPr>
              <a:t>  (day 21-100) </a:t>
            </a:r>
          </a:p>
        </p:txBody>
      </p:sp>
      <p:sp>
        <p:nvSpPr>
          <p:cNvPr id="15" name="Rectangle: Rounded Corners 14">
            <a:extLst>
              <a:ext uri="{FF2B5EF4-FFF2-40B4-BE49-F238E27FC236}">
                <a16:creationId xmlns:a16="http://schemas.microsoft.com/office/drawing/2014/main" id="{D1C8ECD2-6E4B-4BCD-85CA-80026C807B7F}"/>
              </a:ext>
            </a:extLst>
          </p:cNvPr>
          <p:cNvSpPr/>
          <p:nvPr/>
        </p:nvSpPr>
        <p:spPr>
          <a:xfrm>
            <a:off x="451555" y="4654029"/>
            <a:ext cx="3527393" cy="214792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defTabSz="914400">
              <a:spcBef>
                <a:spcPct val="0"/>
              </a:spcBef>
            </a:pPr>
            <a:r>
              <a:rPr lang="en-US" altLang="en-US" sz="2400" b="1" u="sng" dirty="0">
                <a:solidFill>
                  <a:schemeClr val="tx1"/>
                </a:solidFill>
                <a:latin typeface="Arial" panose="020B0604020202020204" pitchFamily="34" charset="0"/>
                <a:cs typeface="Arial" panose="020B0604020202020204" pitchFamily="34" charset="0"/>
              </a:rPr>
              <a:t>Part B</a:t>
            </a:r>
          </a:p>
          <a:p>
            <a:pPr lvl="0" algn="ctr" defTabSz="914400">
              <a:spcBef>
                <a:spcPct val="0"/>
              </a:spcBef>
            </a:pPr>
            <a:r>
              <a:rPr lang="en-US" altLang="en-US" sz="2400" dirty="0">
                <a:solidFill>
                  <a:schemeClr val="tx1"/>
                </a:solidFill>
                <a:latin typeface="Arial" panose="020B0604020202020204" pitchFamily="34" charset="0"/>
                <a:cs typeface="Arial" panose="020B0604020202020204" pitchFamily="34" charset="0"/>
              </a:rPr>
              <a:t>Outpatient Medical Services</a:t>
            </a:r>
          </a:p>
          <a:p>
            <a:pPr lvl="0" algn="ctr" defTabSz="914400">
              <a:spcBef>
                <a:spcPct val="0"/>
              </a:spcBef>
            </a:pPr>
            <a:r>
              <a:rPr lang="en-US" altLang="en-US" sz="2400" dirty="0">
                <a:solidFill>
                  <a:schemeClr val="tx1"/>
                </a:solidFill>
                <a:latin typeface="Arial" panose="020B0604020202020204" pitchFamily="34" charset="0"/>
                <a:cs typeface="Arial" panose="020B0604020202020204" pitchFamily="34" charset="0"/>
              </a:rPr>
              <a:t>Premium</a:t>
            </a:r>
            <a:r>
              <a:rPr lang="en-US" altLang="en-US" sz="2400" b="1" dirty="0">
                <a:solidFill>
                  <a:schemeClr val="tx1"/>
                </a:solidFill>
                <a:latin typeface="Arial" panose="020B0604020202020204" pitchFamily="34" charset="0"/>
                <a:cs typeface="Arial" panose="020B0604020202020204" pitchFamily="34" charset="0"/>
              </a:rPr>
              <a:t>=$170.10</a:t>
            </a:r>
          </a:p>
          <a:p>
            <a:pPr lvl="0" algn="ctr" defTabSz="914400">
              <a:spcBef>
                <a:spcPct val="0"/>
              </a:spcBef>
            </a:pPr>
            <a:r>
              <a:rPr lang="en-US" altLang="en-US" sz="2400" dirty="0">
                <a:solidFill>
                  <a:schemeClr val="tx1"/>
                </a:solidFill>
                <a:latin typeface="Arial" panose="020B0604020202020204" pitchFamily="34" charset="0"/>
                <a:cs typeface="Arial" panose="020B0604020202020204" pitchFamily="34" charset="0"/>
              </a:rPr>
              <a:t>Deductible</a:t>
            </a:r>
            <a:r>
              <a:rPr lang="en-US" altLang="en-US" sz="2400" b="1" dirty="0">
                <a:solidFill>
                  <a:schemeClr val="tx1"/>
                </a:solidFill>
                <a:latin typeface="Arial" panose="020B0604020202020204" pitchFamily="34" charset="0"/>
                <a:cs typeface="Arial" panose="020B0604020202020204" pitchFamily="34" charset="0"/>
              </a:rPr>
              <a:t>=$233 </a:t>
            </a:r>
            <a:r>
              <a:rPr lang="en-US" altLang="en-US" sz="2400" dirty="0">
                <a:solidFill>
                  <a:schemeClr val="tx1"/>
                </a:solidFill>
                <a:latin typeface="Arial" panose="020B0604020202020204" pitchFamily="34" charset="0"/>
                <a:cs typeface="Arial" panose="020B0604020202020204" pitchFamily="34" charset="0"/>
              </a:rPr>
              <a:t>Coinsurance</a:t>
            </a:r>
            <a:r>
              <a:rPr lang="en-US" altLang="en-US" sz="2400" b="1" dirty="0">
                <a:solidFill>
                  <a:schemeClr val="tx1"/>
                </a:solidFill>
                <a:latin typeface="Arial" panose="020B0604020202020204" pitchFamily="34" charset="0"/>
                <a:cs typeface="Arial" panose="020B0604020202020204" pitchFamily="34" charset="0"/>
              </a:rPr>
              <a:t>=20%</a:t>
            </a:r>
          </a:p>
        </p:txBody>
      </p:sp>
      <p:sp>
        <p:nvSpPr>
          <p:cNvPr id="17" name="Rectangle: Rounded Corners 16">
            <a:extLst>
              <a:ext uri="{FF2B5EF4-FFF2-40B4-BE49-F238E27FC236}">
                <a16:creationId xmlns:a16="http://schemas.microsoft.com/office/drawing/2014/main" id="{410040E4-935F-4343-A068-E75195B891B0}"/>
              </a:ext>
            </a:extLst>
          </p:cNvPr>
          <p:cNvSpPr/>
          <p:nvPr/>
        </p:nvSpPr>
        <p:spPr>
          <a:xfrm>
            <a:off x="8253147" y="1428232"/>
            <a:ext cx="3561522" cy="237444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defTabSz="914400">
              <a:spcBef>
                <a:spcPct val="0"/>
              </a:spcBef>
            </a:pPr>
            <a:r>
              <a:rPr lang="en-US" altLang="en-US" sz="2400" b="1" u="sng" dirty="0">
                <a:solidFill>
                  <a:schemeClr val="tx1"/>
                </a:solidFill>
                <a:latin typeface="Arial" panose="020B0604020202020204" pitchFamily="34" charset="0"/>
                <a:cs typeface="Arial" panose="020B0604020202020204" pitchFamily="34" charset="0"/>
              </a:rPr>
              <a:t>Part C</a:t>
            </a:r>
          </a:p>
          <a:p>
            <a:pPr lvl="0" algn="ctr" defTabSz="914400">
              <a:spcBef>
                <a:spcPct val="0"/>
              </a:spcBef>
            </a:pPr>
            <a:r>
              <a:rPr lang="en-US" altLang="en-US" sz="2400" dirty="0">
                <a:solidFill>
                  <a:schemeClr val="tx1"/>
                </a:solidFill>
                <a:latin typeface="Arial" panose="020B0604020202020204" pitchFamily="34" charset="0"/>
                <a:cs typeface="Arial" panose="020B0604020202020204" pitchFamily="34" charset="0"/>
              </a:rPr>
              <a:t>Medicare</a:t>
            </a:r>
          </a:p>
          <a:p>
            <a:pPr lvl="0" algn="ctr" defTabSz="914400">
              <a:spcBef>
                <a:spcPct val="0"/>
              </a:spcBef>
            </a:pPr>
            <a:r>
              <a:rPr lang="en-US" altLang="en-US" sz="2400" dirty="0">
                <a:solidFill>
                  <a:schemeClr val="tx1"/>
                </a:solidFill>
                <a:latin typeface="Arial" panose="020B0604020202020204" pitchFamily="34" charset="0"/>
                <a:cs typeface="Arial" panose="020B0604020202020204" pitchFamily="34" charset="0"/>
              </a:rPr>
              <a:t>Advantage</a:t>
            </a:r>
          </a:p>
          <a:p>
            <a:pPr lvl="0" algn="ctr" defTabSz="914400">
              <a:spcBef>
                <a:spcPct val="0"/>
              </a:spcBef>
            </a:pPr>
            <a:r>
              <a:rPr lang="en-US" altLang="en-US" sz="2400" dirty="0">
                <a:solidFill>
                  <a:schemeClr val="tx1"/>
                </a:solidFill>
                <a:latin typeface="Arial" panose="020B0604020202020204" pitchFamily="34" charset="0"/>
                <a:cs typeface="Arial" panose="020B0604020202020204" pitchFamily="34" charset="0"/>
              </a:rPr>
              <a:t>Plans</a:t>
            </a:r>
          </a:p>
          <a:p>
            <a:pPr lvl="0" algn="ctr" defTabSz="914400">
              <a:spcBef>
                <a:spcPct val="0"/>
              </a:spcBef>
            </a:pPr>
            <a:r>
              <a:rPr lang="en-US" altLang="en-US" sz="2400" dirty="0">
                <a:solidFill>
                  <a:schemeClr val="tx1"/>
                </a:solidFill>
                <a:latin typeface="Arial" panose="020B0604020202020204" pitchFamily="34" charset="0"/>
                <a:cs typeface="Arial" panose="020B0604020202020204" pitchFamily="34" charset="0"/>
              </a:rPr>
              <a:t>Must have</a:t>
            </a:r>
          </a:p>
          <a:p>
            <a:pPr lvl="0" algn="ctr" defTabSz="914400">
              <a:spcBef>
                <a:spcPct val="0"/>
              </a:spcBef>
            </a:pPr>
            <a:r>
              <a:rPr lang="en-US" altLang="en-US" sz="2400" dirty="0">
                <a:solidFill>
                  <a:schemeClr val="tx1"/>
                </a:solidFill>
                <a:latin typeface="Arial" panose="020B0604020202020204" pitchFamily="34" charset="0"/>
                <a:cs typeface="Arial" panose="020B0604020202020204" pitchFamily="34" charset="0"/>
              </a:rPr>
              <a:t>Parts A+B</a:t>
            </a:r>
            <a:endParaRPr lang="en-US" sz="2400" kern="0" noProof="1">
              <a:solidFill>
                <a:schemeClr val="tx1"/>
              </a:solidFill>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4E0FC246-1996-421F-9DCA-290ACD317D04}"/>
              </a:ext>
            </a:extLst>
          </p:cNvPr>
          <p:cNvSpPr/>
          <p:nvPr/>
        </p:nvSpPr>
        <p:spPr>
          <a:xfrm>
            <a:off x="8253147" y="4039129"/>
            <a:ext cx="3561522" cy="25656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defTabSz="914400">
              <a:spcBef>
                <a:spcPct val="0"/>
              </a:spcBef>
            </a:pPr>
            <a:r>
              <a:rPr lang="en-US" altLang="en-US" sz="2400" dirty="0">
                <a:solidFill>
                  <a:schemeClr val="tx1"/>
                </a:solidFill>
                <a:latin typeface="Arial" panose="020B0604020202020204" pitchFamily="34" charset="0"/>
                <a:cs typeface="Arial" panose="020B0604020202020204" pitchFamily="34" charset="0"/>
              </a:rPr>
              <a:t>3 Medicare</a:t>
            </a:r>
          </a:p>
          <a:p>
            <a:pPr lvl="0" algn="ctr" defTabSz="914400">
              <a:spcBef>
                <a:spcPct val="0"/>
              </a:spcBef>
            </a:pPr>
            <a:r>
              <a:rPr lang="en-US" altLang="en-US" sz="2400" dirty="0">
                <a:solidFill>
                  <a:schemeClr val="tx1"/>
                </a:solidFill>
                <a:latin typeface="Arial" panose="020B0604020202020204" pitchFamily="34" charset="0"/>
                <a:cs typeface="Arial" panose="020B0604020202020204" pitchFamily="34" charset="0"/>
              </a:rPr>
              <a:t>Advantage w/</a:t>
            </a:r>
          </a:p>
          <a:p>
            <a:pPr lvl="0" algn="ctr" defTabSz="914400">
              <a:spcBef>
                <a:spcPct val="0"/>
              </a:spcBef>
            </a:pPr>
            <a:r>
              <a:rPr lang="en-US" altLang="en-US" sz="2400" dirty="0">
                <a:solidFill>
                  <a:schemeClr val="tx1"/>
                </a:solidFill>
                <a:latin typeface="Arial" panose="020B0604020202020204" pitchFamily="34" charset="0"/>
                <a:cs typeface="Arial" panose="020B0604020202020204" pitchFamily="34" charset="0"/>
              </a:rPr>
              <a:t>drug coverage</a:t>
            </a:r>
          </a:p>
          <a:p>
            <a:pPr lvl="0" algn="ctr" defTabSz="914400">
              <a:spcBef>
                <a:spcPct val="0"/>
              </a:spcBef>
            </a:pPr>
            <a:endParaRPr lang="en-US" altLang="en-US" sz="2400" b="1" dirty="0">
              <a:solidFill>
                <a:schemeClr val="tx1"/>
              </a:solidFill>
              <a:latin typeface="Arial" panose="020B0604020202020204" pitchFamily="34" charset="0"/>
              <a:cs typeface="Arial" panose="020B0604020202020204" pitchFamily="34" charset="0"/>
            </a:endParaRPr>
          </a:p>
          <a:p>
            <a:pPr lvl="0" algn="ctr" defTabSz="914400">
              <a:spcBef>
                <a:spcPct val="0"/>
              </a:spcBef>
            </a:pPr>
            <a:r>
              <a:rPr lang="en-US" altLang="en-US" b="1" dirty="0">
                <a:solidFill>
                  <a:schemeClr val="tx1"/>
                </a:solidFill>
                <a:latin typeface="Arial" panose="020B0604020202020204" pitchFamily="34" charset="0"/>
                <a:cs typeface="Arial" panose="020B0604020202020204" pitchFamily="34" charset="0"/>
              </a:rPr>
              <a:t>*Can include additional benefits at an extra cost. </a:t>
            </a:r>
          </a:p>
        </p:txBody>
      </p:sp>
      <p:sp>
        <p:nvSpPr>
          <p:cNvPr id="19" name="Rectangle: Rounded Corners 18">
            <a:extLst>
              <a:ext uri="{FF2B5EF4-FFF2-40B4-BE49-F238E27FC236}">
                <a16:creationId xmlns:a16="http://schemas.microsoft.com/office/drawing/2014/main" id="{FC9C0F37-21B1-4326-A299-142258C5588C}"/>
              </a:ext>
            </a:extLst>
          </p:cNvPr>
          <p:cNvSpPr/>
          <p:nvPr/>
        </p:nvSpPr>
        <p:spPr>
          <a:xfrm>
            <a:off x="4805027" y="1428232"/>
            <a:ext cx="2581945" cy="1321772"/>
          </a:xfrm>
          <a:prstGeom prst="roundRect">
            <a:avLst/>
          </a:prstGeom>
          <a:solidFill>
            <a:srgbClr val="F4A518"/>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defTabSz="914400">
              <a:spcBef>
                <a:spcPct val="0"/>
              </a:spcBef>
            </a:pPr>
            <a:r>
              <a:rPr lang="en-US" altLang="en-US" sz="2400" b="1" u="sng" dirty="0">
                <a:solidFill>
                  <a:schemeClr val="tx1"/>
                </a:solidFill>
                <a:latin typeface="Arial" panose="020B0604020202020204" pitchFamily="34" charset="0"/>
                <a:cs typeface="Arial" panose="020B0604020202020204" pitchFamily="34" charset="0"/>
              </a:rPr>
              <a:t>Part D</a:t>
            </a:r>
          </a:p>
          <a:p>
            <a:pPr lvl="0" algn="ctr" defTabSz="914400">
              <a:spcBef>
                <a:spcPct val="0"/>
              </a:spcBef>
            </a:pPr>
            <a:r>
              <a:rPr lang="en-US" altLang="en-US" sz="2400" dirty="0">
                <a:solidFill>
                  <a:schemeClr val="tx1"/>
                </a:solidFill>
                <a:latin typeface="Arial" panose="020B0604020202020204" pitchFamily="34" charset="0"/>
                <a:cs typeface="Arial" panose="020B0604020202020204" pitchFamily="34" charset="0"/>
              </a:rPr>
              <a:t>Must have Part A or B</a:t>
            </a:r>
          </a:p>
        </p:txBody>
      </p:sp>
      <p:sp>
        <p:nvSpPr>
          <p:cNvPr id="20" name="Rectangle: Rounded Corners 19">
            <a:extLst>
              <a:ext uri="{FF2B5EF4-FFF2-40B4-BE49-F238E27FC236}">
                <a16:creationId xmlns:a16="http://schemas.microsoft.com/office/drawing/2014/main" id="{793B91B4-EDB7-410C-AA3A-17CA8481163E}"/>
              </a:ext>
            </a:extLst>
          </p:cNvPr>
          <p:cNvSpPr/>
          <p:nvPr/>
        </p:nvSpPr>
        <p:spPr>
          <a:xfrm>
            <a:off x="4764930" y="3547730"/>
            <a:ext cx="2662138" cy="1882038"/>
          </a:xfrm>
          <a:prstGeom prst="roundRect">
            <a:avLst/>
          </a:prstGeom>
          <a:solidFill>
            <a:srgbClr val="F4A518"/>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defTabSz="914400">
              <a:spcBef>
                <a:spcPct val="0"/>
              </a:spcBef>
            </a:pPr>
            <a:r>
              <a:rPr lang="en-US" altLang="en-US" sz="2400" dirty="0">
                <a:solidFill>
                  <a:schemeClr val="tx1"/>
                </a:solidFill>
                <a:latin typeface="Arial" panose="020B0604020202020204" pitchFamily="34" charset="0"/>
                <a:cs typeface="Arial" panose="020B0604020202020204" pitchFamily="34" charset="0"/>
              </a:rPr>
              <a:t>Premium</a:t>
            </a:r>
          </a:p>
          <a:p>
            <a:pPr lvl="0" algn="ctr" defTabSz="914400">
              <a:spcBef>
                <a:spcPct val="0"/>
              </a:spcBef>
            </a:pPr>
            <a:r>
              <a:rPr lang="en-US" altLang="en-US" sz="2400" dirty="0">
                <a:solidFill>
                  <a:schemeClr val="tx1"/>
                </a:solidFill>
                <a:latin typeface="Arial" panose="020B0604020202020204" pitchFamily="34" charset="0"/>
                <a:cs typeface="Arial" panose="020B0604020202020204" pitchFamily="34" charset="0"/>
              </a:rPr>
              <a:t>Deductible</a:t>
            </a:r>
            <a:r>
              <a:rPr lang="en-US" altLang="en-US" sz="2400" b="1" dirty="0">
                <a:solidFill>
                  <a:schemeClr val="tx1"/>
                </a:solidFill>
                <a:latin typeface="Arial" panose="020B0604020202020204" pitchFamily="34" charset="0"/>
                <a:cs typeface="Arial" panose="020B0604020202020204" pitchFamily="34" charset="0"/>
              </a:rPr>
              <a:t>≤$480</a:t>
            </a:r>
          </a:p>
          <a:p>
            <a:pPr lvl="0" algn="ctr" defTabSz="914400">
              <a:spcBef>
                <a:spcPct val="0"/>
              </a:spcBef>
            </a:pPr>
            <a:r>
              <a:rPr lang="en-US" altLang="en-US" sz="2400" dirty="0">
                <a:solidFill>
                  <a:schemeClr val="tx1"/>
                </a:solidFill>
                <a:latin typeface="Arial" panose="020B0604020202020204" pitchFamily="34" charset="0"/>
                <a:cs typeface="Arial" panose="020B0604020202020204" pitchFamily="34" charset="0"/>
              </a:rPr>
              <a:t>Cost-sharing</a:t>
            </a:r>
          </a:p>
          <a:p>
            <a:pPr lvl="0" algn="ctr" defTabSz="914400">
              <a:spcBef>
                <a:spcPct val="0"/>
              </a:spcBef>
            </a:pPr>
            <a:endParaRPr lang="en-US" sz="2400" b="1" dirty="0">
              <a:solidFill>
                <a:schemeClr val="tx1"/>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3C3224DA-86AD-4766-84CC-46A68B64FB20}"/>
              </a:ext>
            </a:extLst>
          </p:cNvPr>
          <p:cNvSpPr/>
          <p:nvPr/>
        </p:nvSpPr>
        <p:spPr>
          <a:xfrm>
            <a:off x="665363" y="652592"/>
            <a:ext cx="3065647" cy="56870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defTabSz="914400">
              <a:spcBef>
                <a:spcPct val="0"/>
              </a:spcBef>
            </a:pPr>
            <a:r>
              <a:rPr lang="en-US" altLang="en-US" sz="2400" b="1" dirty="0">
                <a:solidFill>
                  <a:schemeClr val="tx1"/>
                </a:solidFill>
                <a:latin typeface="Arial" panose="020B0604020202020204" pitchFamily="34" charset="0"/>
                <a:cs typeface="Arial" panose="020B0604020202020204" pitchFamily="34" charset="0"/>
              </a:rPr>
              <a:t>Original Medicare</a:t>
            </a:r>
          </a:p>
        </p:txBody>
      </p:sp>
      <p:sp>
        <p:nvSpPr>
          <p:cNvPr id="12" name="Rectangle: Rounded Corners 11">
            <a:extLst>
              <a:ext uri="{FF2B5EF4-FFF2-40B4-BE49-F238E27FC236}">
                <a16:creationId xmlns:a16="http://schemas.microsoft.com/office/drawing/2014/main" id="{320B0CFA-40A3-440F-862F-CC3C53FEA689}"/>
              </a:ext>
            </a:extLst>
          </p:cNvPr>
          <p:cNvSpPr/>
          <p:nvPr/>
        </p:nvSpPr>
        <p:spPr>
          <a:xfrm>
            <a:off x="8375429" y="747044"/>
            <a:ext cx="3316957" cy="47425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defTabSz="914400">
              <a:spcBef>
                <a:spcPct val="0"/>
              </a:spcBef>
            </a:pPr>
            <a:r>
              <a:rPr lang="en-US" sz="2400" b="1" kern="0" noProof="1">
                <a:solidFill>
                  <a:schemeClr val="tx1"/>
                </a:solidFill>
                <a:latin typeface="Arial" panose="020B0604020202020204" pitchFamily="34" charset="0"/>
                <a:cs typeface="Arial" panose="020B0604020202020204" pitchFamily="34" charset="0"/>
              </a:rPr>
              <a:t>Medicare Advantage</a:t>
            </a:r>
          </a:p>
        </p:txBody>
      </p:sp>
    </p:spTree>
    <p:extLst>
      <p:ext uri="{BB962C8B-B14F-4D97-AF65-F5344CB8AC3E}">
        <p14:creationId xmlns:p14="http://schemas.microsoft.com/office/powerpoint/2010/main" val="30635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LeavesAlbum">
      <a:dk1>
        <a:srgbClr val="6A4520"/>
      </a:dk1>
      <a:lt1>
        <a:sysClr val="window" lastClr="FFFFFF"/>
      </a:lt1>
      <a:dk2>
        <a:srgbClr val="000000"/>
      </a:dk2>
      <a:lt2>
        <a:srgbClr val="B7D575"/>
      </a:lt2>
      <a:accent1>
        <a:srgbClr val="7EA131"/>
      </a:accent1>
      <a:accent2>
        <a:srgbClr val="88B3C2"/>
      </a:accent2>
      <a:accent3>
        <a:srgbClr val="96C234"/>
      </a:accent3>
      <a:accent4>
        <a:srgbClr val="FFC253"/>
      </a:accent4>
      <a:accent5>
        <a:srgbClr val="B76827"/>
      </a:accent5>
      <a:accent6>
        <a:srgbClr val="A66674"/>
      </a:accent6>
      <a:hlink>
        <a:srgbClr val="96C234"/>
      </a:hlink>
      <a:folHlink>
        <a:srgbClr val="80808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LeavesAlbum">
      <a:dk1>
        <a:srgbClr val="6A4520"/>
      </a:dk1>
      <a:lt1>
        <a:sysClr val="window" lastClr="FFFFFF"/>
      </a:lt1>
      <a:dk2>
        <a:srgbClr val="000000"/>
      </a:dk2>
      <a:lt2>
        <a:srgbClr val="B7D575"/>
      </a:lt2>
      <a:accent1>
        <a:srgbClr val="7EA131"/>
      </a:accent1>
      <a:accent2>
        <a:srgbClr val="88B3C2"/>
      </a:accent2>
      <a:accent3>
        <a:srgbClr val="96C234"/>
      </a:accent3>
      <a:accent4>
        <a:srgbClr val="FFC253"/>
      </a:accent4>
      <a:accent5>
        <a:srgbClr val="B76827"/>
      </a:accent5>
      <a:accent6>
        <a:srgbClr val="A66674"/>
      </a:accent6>
      <a:hlink>
        <a:srgbClr val="96C234"/>
      </a:hlink>
      <a:folHlink>
        <a:srgbClr val="80808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2467</TotalTime>
  <Words>1949</Words>
  <Application>Microsoft Office PowerPoint</Application>
  <PresentationFormat>Widescreen</PresentationFormat>
  <Paragraphs>348</Paragraphs>
  <Slides>31</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ＭＳ Ｐゴシック</vt:lpstr>
      <vt:lpstr>Arial</vt:lpstr>
      <vt:lpstr>Calibri</vt:lpstr>
      <vt:lpstr>Cambria</vt:lpstr>
      <vt:lpstr>Symbol</vt:lpstr>
      <vt:lpstr>Tahoma</vt:lpstr>
      <vt:lpstr>Trebuchet MS</vt:lpstr>
      <vt:lpstr>Tw Cen MT Condensed</vt:lpstr>
      <vt:lpstr>Wingdings</vt:lpstr>
      <vt:lpstr>Wingdings 3</vt:lpstr>
      <vt:lpstr>Facet</vt:lpstr>
      <vt:lpstr>Medicare Basics</vt:lpstr>
      <vt:lpstr>Members of CA Health Advocates </vt:lpstr>
      <vt:lpstr>Overview:</vt:lpstr>
      <vt:lpstr>Eligibility</vt:lpstr>
      <vt:lpstr>When to Enroll…</vt:lpstr>
      <vt:lpstr>When to enroll continued…</vt:lpstr>
      <vt:lpstr>If you didn’t enroll…</vt:lpstr>
      <vt:lpstr>Part A &amp; Part B Penalties</vt:lpstr>
      <vt:lpstr>THUMBNAIL SKETCH OF MEDICARE 2022 </vt:lpstr>
      <vt:lpstr>Hospital Insurance</vt:lpstr>
      <vt:lpstr>Medicare Part A: Hospital Insurance</vt:lpstr>
      <vt:lpstr>Medical Insurance </vt:lpstr>
      <vt:lpstr>PowerPoint Presentation</vt:lpstr>
      <vt:lpstr>Part B for Higher Income Enrollees  2022</vt:lpstr>
      <vt:lpstr>PowerPoint Presentation</vt:lpstr>
      <vt:lpstr>Part D for Higher Income Enrollees – 2022</vt:lpstr>
      <vt:lpstr>Part D Penalty</vt:lpstr>
      <vt:lpstr>PowerPoint Presentation</vt:lpstr>
      <vt:lpstr>Medicare Advantage </vt:lpstr>
      <vt:lpstr>Medicare Advantage Enhanced Benefits</vt:lpstr>
      <vt:lpstr>Medicare Advantage Enhanced Benefits continue…</vt:lpstr>
      <vt:lpstr>PowerPoint Presentation</vt:lpstr>
      <vt:lpstr>Medigap/Supplemental Insurance </vt:lpstr>
      <vt:lpstr>PowerPoint Presentation</vt:lpstr>
      <vt:lpstr>Medigap/Supplemental continued…</vt:lpstr>
      <vt:lpstr>It’s important to ask the question! Do you accept Medicare?</vt:lpstr>
      <vt:lpstr>Programs for Low-Income Individuals  “Extra Help”</vt:lpstr>
      <vt:lpstr>Medicare Savings Program</vt:lpstr>
      <vt:lpstr>In Closing </vt:lpstr>
      <vt:lpstr>Any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Picture with Caption layout</dc:title>
  <dc:creator>Moncerat Politron</dc:creator>
  <cp:lastModifiedBy>Alma Mandujano</cp:lastModifiedBy>
  <cp:revision>226</cp:revision>
  <dcterms:created xsi:type="dcterms:W3CDTF">2020-04-07T02:57:51Z</dcterms:created>
  <dcterms:modified xsi:type="dcterms:W3CDTF">2022-05-16T23:38:09Z</dcterms:modified>
</cp:coreProperties>
</file>