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MSC Recreational  Manual"/>
          <p:cNvSpPr txBox="1">
            <a:spLocks noGrp="1"/>
          </p:cNvSpPr>
          <p:nvPr>
            <p:ph type="ctrTitle"/>
          </p:nvPr>
        </p:nvSpPr>
        <p:spPr>
          <a:xfrm>
            <a:off x="1130174" y="3660179"/>
            <a:ext cx="10464801" cy="32955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l </a:t>
            </a:r>
          </a:p>
        </p:txBody>
      </p:sp>
      <p:sp>
        <p:nvSpPr>
          <p:cNvPr id="120" name="Mandeville Soccer Club 2020 College Signees"/>
          <p:cNvSpPr txBox="1"/>
          <p:nvPr/>
        </p:nvSpPr>
        <p:spPr>
          <a:xfrm>
            <a:off x="1161628" y="7644916"/>
            <a:ext cx="10681544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800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Mandeville Soccer Club Recreational  Season </a:t>
            </a:r>
          </a:p>
          <a:p>
            <a:pPr>
              <a:defRPr sz="3800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Fall 202</a:t>
            </a:r>
            <a:r>
              <a:rPr lang="en-US" dirty="0"/>
              <a:t>5</a:t>
            </a:r>
            <a:r>
              <a:rPr dirty="0"/>
              <a:t>/Spring 202</a:t>
            </a:r>
            <a:r>
              <a:rPr lang="en-US" dirty="0"/>
              <a:t>6</a:t>
            </a:r>
            <a:endParaRPr dirty="0"/>
          </a:p>
        </p:txBody>
      </p:sp>
      <p:pic>
        <p:nvPicPr>
          <p:cNvPr id="12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9200" y="8091002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0" y="8091002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astedGraphic.png" descr="pastedGraphic.png"/>
          <p:cNvPicPr>
            <a:picLocks noChangeAspect="1"/>
          </p:cNvPicPr>
          <p:nvPr/>
        </p:nvPicPr>
        <p:blipFill>
          <a:blip r:embed="rId3"/>
          <a:srcRect b="10"/>
          <a:stretch>
            <a:fillRect/>
          </a:stretch>
        </p:blipFill>
        <p:spPr>
          <a:xfrm>
            <a:off x="5414877" y="337939"/>
            <a:ext cx="1895393" cy="1876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24" name="Rec Girl.jpeg" descr="Rec Girl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29" y="2763596"/>
            <a:ext cx="6805055" cy="4536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Rec Boy.jpeg" descr="Rec Boy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352" y="685291"/>
            <a:ext cx="4410005" cy="661500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DFD045-537A-78DA-F4D1-B726BD812364}"/>
              </a:ext>
            </a:extLst>
          </p:cNvPr>
          <p:cNvSpPr/>
          <p:nvPr/>
        </p:nvSpPr>
        <p:spPr>
          <a:xfrm rot="20181795">
            <a:off x="554264" y="779085"/>
            <a:ext cx="3773620" cy="2564805"/>
          </a:xfrm>
          <a:prstGeom prst="rect">
            <a:avLst/>
          </a:prstGeom>
          <a:solidFill>
            <a:schemeClr val="accent1">
              <a:lumOff val="13529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MSC</a:t>
            </a:r>
            <a:endParaRPr lang="en-US" sz="4000" b="0" dirty="0"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Recreational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b="0" dirty="0">
                <a:latin typeface="+mn-lt"/>
                <a:ea typeface="+mn-ea"/>
                <a:cs typeface="+mn-cs"/>
                <a:sym typeface="Helvetica Neue Medium"/>
              </a:rPr>
              <a:t>Coaching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Manual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astedGraphic.png" descr="pastedGraphic.png"/>
          <p:cNvPicPr>
            <a:picLocks noChangeAspect="1"/>
          </p:cNvPicPr>
          <p:nvPr/>
        </p:nvPicPr>
        <p:blipFill>
          <a:blip r:embed="rId2"/>
          <a:srcRect b="10"/>
          <a:stretch>
            <a:fillRect/>
          </a:stretch>
        </p:blipFill>
        <p:spPr>
          <a:xfrm>
            <a:off x="10660062" y="267543"/>
            <a:ext cx="1895393" cy="1876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28" name="Screen Shot.png" descr="Screen Sh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530" y="0"/>
            <a:ext cx="752174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Graphic.png" descr="pastedGraphic.png"/>
          <p:cNvPicPr>
            <a:picLocks noChangeAspect="1"/>
          </p:cNvPicPr>
          <p:nvPr/>
        </p:nvPicPr>
        <p:blipFill>
          <a:blip r:embed="rId2"/>
          <a:srcRect b="8"/>
          <a:stretch>
            <a:fillRect/>
          </a:stretch>
        </p:blipFill>
        <p:spPr>
          <a:xfrm>
            <a:off x="5743013" y="254843"/>
            <a:ext cx="1696523" cy="1679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7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7" y="21600"/>
                </a:cubicBezTo>
                <a:cubicBezTo>
                  <a:pt x="16761" y="21600"/>
                  <a:pt x="21600" y="16765"/>
                  <a:pt x="21600" y="10800"/>
                </a:cubicBezTo>
                <a:cubicBezTo>
                  <a:pt x="21600" y="4835"/>
                  <a:pt x="16761" y="0"/>
                  <a:pt x="10797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31" name="Screen Shot.png" descr="Screen Sh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77" y="2362249"/>
            <a:ext cx="6112446" cy="5029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Screen Shot 1.png" descr="Screen Shot 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8822" y="2362249"/>
            <a:ext cx="5792533" cy="5029102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Mandeville Soccer Club 2020 College Signees"/>
          <p:cNvSpPr txBox="1"/>
          <p:nvPr/>
        </p:nvSpPr>
        <p:spPr>
          <a:xfrm>
            <a:off x="1250561" y="7787431"/>
            <a:ext cx="10681544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800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Mandeville Soccer Club Recreational  Season </a:t>
            </a:r>
          </a:p>
          <a:p>
            <a:pPr>
              <a:defRPr sz="3800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Fall 202</a:t>
            </a:r>
            <a:r>
              <a:rPr lang="en-US" dirty="0"/>
              <a:t>5</a:t>
            </a:r>
            <a:r>
              <a:rPr dirty="0"/>
              <a:t>/Spring 202</a:t>
            </a:r>
            <a:r>
              <a:rPr lang="en-US" dirty="0"/>
              <a:t>6</a:t>
            </a:r>
            <a:endParaRPr dirty="0"/>
          </a:p>
        </p:txBody>
      </p:sp>
      <p:pic>
        <p:nvPicPr>
          <p:cNvPr id="134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300" y="8233518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79500" y="8233518"/>
            <a:ext cx="2536825" cy="3778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astedGraphic.png" descr="pastedGraphic.png"/>
          <p:cNvPicPr>
            <a:picLocks noChangeAspect="1"/>
          </p:cNvPicPr>
          <p:nvPr/>
        </p:nvPicPr>
        <p:blipFill>
          <a:blip r:embed="rId2"/>
          <a:srcRect b="8"/>
          <a:stretch>
            <a:fillRect/>
          </a:stretch>
        </p:blipFill>
        <p:spPr>
          <a:xfrm>
            <a:off x="5743013" y="254843"/>
            <a:ext cx="1696523" cy="1679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7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7" y="21600"/>
                </a:cubicBezTo>
                <a:cubicBezTo>
                  <a:pt x="16761" y="21600"/>
                  <a:pt x="21600" y="16765"/>
                  <a:pt x="21600" y="10800"/>
                </a:cubicBezTo>
                <a:cubicBezTo>
                  <a:pt x="21600" y="4835"/>
                  <a:pt x="16761" y="0"/>
                  <a:pt x="10797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sp>
        <p:nvSpPr>
          <p:cNvPr id="143" name="Mandeville Soccer Club 2020 College Signees"/>
          <p:cNvSpPr txBox="1"/>
          <p:nvPr/>
        </p:nvSpPr>
        <p:spPr>
          <a:xfrm>
            <a:off x="1166773" y="8533133"/>
            <a:ext cx="10849125" cy="687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MSC </a:t>
            </a:r>
            <a:r>
              <a:rPr lang="en-US" dirty="0"/>
              <a:t>5U/6U</a:t>
            </a:r>
            <a:r>
              <a:rPr dirty="0"/>
              <a:t> </a:t>
            </a:r>
            <a:r>
              <a:rPr lang="en-US" dirty="0"/>
              <a:t>Recreational </a:t>
            </a:r>
            <a:r>
              <a:rPr dirty="0"/>
              <a:t>Fall 202</a:t>
            </a:r>
            <a:r>
              <a:rPr lang="en-US" dirty="0"/>
              <a:t>5</a:t>
            </a:r>
            <a:r>
              <a:rPr dirty="0"/>
              <a:t>/Spring 20</a:t>
            </a:r>
            <a:r>
              <a:rPr lang="en-US" dirty="0"/>
              <a:t>26</a:t>
            </a:r>
            <a:endParaRPr dirty="0"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45" y="8687902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3065" y="8687901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Screen Shot 1.png" descr="Screen Shot 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48" y="2581559"/>
            <a:ext cx="6425605" cy="5201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Screen Shot.png" descr="Screen Sho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1003" y="2581559"/>
            <a:ext cx="5994987" cy="5201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astedGraphic.png" descr="pastedGraphic.png"/>
          <p:cNvPicPr>
            <a:picLocks noChangeAspect="1"/>
          </p:cNvPicPr>
          <p:nvPr/>
        </p:nvPicPr>
        <p:blipFill>
          <a:blip r:embed="rId2"/>
          <a:srcRect b="8"/>
          <a:stretch>
            <a:fillRect/>
          </a:stretch>
        </p:blipFill>
        <p:spPr>
          <a:xfrm>
            <a:off x="5743013" y="254843"/>
            <a:ext cx="1696523" cy="1679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7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7" y="21600"/>
                </a:cubicBezTo>
                <a:cubicBezTo>
                  <a:pt x="16761" y="21600"/>
                  <a:pt x="21600" y="16765"/>
                  <a:pt x="21600" y="10800"/>
                </a:cubicBezTo>
                <a:cubicBezTo>
                  <a:pt x="21600" y="4835"/>
                  <a:pt x="16761" y="0"/>
                  <a:pt x="10797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50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4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11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Screen Shot.png" descr="Screen Sho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2" y="2342724"/>
            <a:ext cx="6438132" cy="5619908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Mandeville Soccer Club 2020 College Signees"/>
          <p:cNvSpPr txBox="1"/>
          <p:nvPr/>
        </p:nvSpPr>
        <p:spPr>
          <a:xfrm>
            <a:off x="1121097" y="8631287"/>
            <a:ext cx="1076260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MSC 7U/8U Recreational Fall 202</a:t>
            </a:r>
            <a:r>
              <a:rPr lang="en-US" dirty="0"/>
              <a:t>5</a:t>
            </a:r>
            <a:r>
              <a:rPr dirty="0"/>
              <a:t>/Spring 202</a:t>
            </a:r>
            <a:r>
              <a:rPr lang="en-US" dirty="0"/>
              <a:t>6</a:t>
            </a:r>
            <a:endParaRPr dirty="0"/>
          </a:p>
        </p:txBody>
      </p:sp>
      <p:pic>
        <p:nvPicPr>
          <p:cNvPr id="154" name="Screen Shot.png" descr="Screen Sho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1964" y="2339881"/>
            <a:ext cx="6033668" cy="56255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astedGraphic.png" descr="pastedGraphic.png"/>
          <p:cNvPicPr>
            <a:picLocks noChangeAspect="1"/>
          </p:cNvPicPr>
          <p:nvPr/>
        </p:nvPicPr>
        <p:blipFill>
          <a:blip r:embed="rId2"/>
          <a:srcRect b="8"/>
          <a:stretch>
            <a:fillRect/>
          </a:stretch>
        </p:blipFill>
        <p:spPr>
          <a:xfrm>
            <a:off x="5743013" y="254843"/>
            <a:ext cx="1696523" cy="1679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7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7" y="21600"/>
                </a:cubicBezTo>
                <a:cubicBezTo>
                  <a:pt x="16761" y="21600"/>
                  <a:pt x="21600" y="16765"/>
                  <a:pt x="21600" y="10800"/>
                </a:cubicBezTo>
                <a:cubicBezTo>
                  <a:pt x="21600" y="4835"/>
                  <a:pt x="16761" y="0"/>
                  <a:pt x="10797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57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589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0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Mandeville Soccer Club 2020 College Signees"/>
          <p:cNvSpPr txBox="1"/>
          <p:nvPr/>
        </p:nvSpPr>
        <p:spPr>
          <a:xfrm>
            <a:off x="986897" y="8631287"/>
            <a:ext cx="1103100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MSC 9U/10U Recreational Fall 202</a:t>
            </a:r>
            <a:r>
              <a:rPr lang="en-US" dirty="0"/>
              <a:t>5</a:t>
            </a:r>
            <a:r>
              <a:rPr dirty="0"/>
              <a:t>/Spring 202</a:t>
            </a:r>
            <a:r>
              <a:rPr lang="en-US" dirty="0"/>
              <a:t>6</a:t>
            </a:r>
            <a:endParaRPr dirty="0"/>
          </a:p>
        </p:txBody>
      </p:sp>
      <p:pic>
        <p:nvPicPr>
          <p:cNvPr id="160" name="Screen Shot 1.png" descr="Screen Shot 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180" y="2158588"/>
            <a:ext cx="6225234" cy="5988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Screen Shot.png" descr="Screen Sho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31" y="2158588"/>
            <a:ext cx="6259421" cy="59881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astedGraphic.png" descr="pastedGraphic.png"/>
          <p:cNvPicPr>
            <a:picLocks noChangeAspect="1"/>
          </p:cNvPicPr>
          <p:nvPr/>
        </p:nvPicPr>
        <p:blipFill>
          <a:blip r:embed="rId2"/>
          <a:srcRect b="2"/>
          <a:stretch>
            <a:fillRect/>
          </a:stretch>
        </p:blipFill>
        <p:spPr>
          <a:xfrm>
            <a:off x="5704913" y="206877"/>
            <a:ext cx="1357294" cy="13438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4"/>
                  <a:pt x="4836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6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51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Mandeville Soccer Club 2020 College Signees"/>
          <p:cNvSpPr txBox="1"/>
          <p:nvPr/>
        </p:nvSpPr>
        <p:spPr>
          <a:xfrm>
            <a:off x="806931" y="8630504"/>
            <a:ext cx="11390939" cy="687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MSC 11U/12U Recreational Fall 202</a:t>
            </a:r>
            <a:r>
              <a:rPr lang="en-US" dirty="0"/>
              <a:t>5</a:t>
            </a:r>
            <a:r>
              <a:rPr dirty="0"/>
              <a:t>/Spring 202</a:t>
            </a:r>
            <a:r>
              <a:rPr lang="en-US" dirty="0"/>
              <a:t>6</a:t>
            </a:r>
            <a:endParaRPr dirty="0"/>
          </a:p>
        </p:txBody>
      </p:sp>
      <p:pic>
        <p:nvPicPr>
          <p:cNvPr id="167" name="Screen Shot.png" descr="Screen Sho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82" y="1729535"/>
            <a:ext cx="5560140" cy="6563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Screen Shot.png" descr="Screen Sho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637" y="1729535"/>
            <a:ext cx="6281240" cy="65635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astedGraphic.png" descr="pastedGraphic.png"/>
          <p:cNvPicPr>
            <a:picLocks noChangeAspect="1"/>
          </p:cNvPicPr>
          <p:nvPr/>
        </p:nvPicPr>
        <p:blipFill>
          <a:blip r:embed="rId2"/>
          <a:srcRect b="8"/>
          <a:stretch>
            <a:fillRect/>
          </a:stretch>
        </p:blipFill>
        <p:spPr>
          <a:xfrm>
            <a:off x="5743013" y="254843"/>
            <a:ext cx="1696523" cy="1679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7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7" y="21600"/>
                </a:cubicBezTo>
                <a:cubicBezTo>
                  <a:pt x="16761" y="21600"/>
                  <a:pt x="21600" y="16765"/>
                  <a:pt x="21600" y="10800"/>
                </a:cubicBezTo>
                <a:cubicBezTo>
                  <a:pt x="21600" y="4835"/>
                  <a:pt x="16761" y="0"/>
                  <a:pt x="10797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rotWithShape="0">
              <a:srgbClr val="000000">
                <a:alpha val="22000"/>
              </a:srgbClr>
            </a:outerShdw>
          </a:effectLst>
        </p:spPr>
      </p:pic>
      <p:pic>
        <p:nvPicPr>
          <p:cNvPr id="17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7800" y="8785273"/>
            <a:ext cx="2536825" cy="377829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Mandeville Soccer Club 2020 College Signees"/>
          <p:cNvSpPr txBox="1"/>
          <p:nvPr/>
        </p:nvSpPr>
        <p:spPr>
          <a:xfrm>
            <a:off x="852698" y="8631287"/>
            <a:ext cx="1129940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MSC 13U/14U Recreational Fall 202</a:t>
            </a:r>
            <a:r>
              <a:rPr lang="en-US" dirty="0"/>
              <a:t>5</a:t>
            </a:r>
            <a:r>
              <a:rPr dirty="0"/>
              <a:t>/Spring 202</a:t>
            </a:r>
            <a:r>
              <a:rPr lang="en-US" dirty="0"/>
              <a:t>6</a:t>
            </a:r>
            <a:endParaRPr dirty="0"/>
          </a:p>
        </p:txBody>
      </p:sp>
      <p:pic>
        <p:nvPicPr>
          <p:cNvPr id="174" name="Screen Shot.png" descr="Screen Sho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97" y="2210662"/>
            <a:ext cx="6416190" cy="61032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Screen Shot.png" descr="Screen Sho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3260" y="2210662"/>
            <a:ext cx="5630161" cy="61032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89</Words>
  <Application>Microsoft Macintosh PowerPoint</Application>
  <PresentationFormat>Custom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Helvetica</vt:lpstr>
      <vt:lpstr>Helvetica Neue</vt:lpstr>
      <vt:lpstr>Helvetica Neue Light</vt:lpstr>
      <vt:lpstr>Helvetica Neue Medium</vt:lpstr>
      <vt:lpstr>Black</vt:lpstr>
      <vt:lpstr>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 </dc:title>
  <cp:lastModifiedBy>Betsy Jacketti</cp:lastModifiedBy>
  <cp:revision>5</cp:revision>
  <dcterms:modified xsi:type="dcterms:W3CDTF">2025-06-16T17:19:06Z</dcterms:modified>
</cp:coreProperties>
</file>