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C00"/>
    <a:srgbClr val="C6C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Mehlbye Svensson" userId="cc89689e-7a9c-4d70-bc05-8d1971f4ae16" providerId="ADAL" clId="{54267DFF-C638-4EDF-B5FE-B04F928F6601}"/>
    <pc:docChg chg="custSel modSld">
      <pc:chgData name="Thomas Mehlbye Svensson" userId="cc89689e-7a9c-4d70-bc05-8d1971f4ae16" providerId="ADAL" clId="{54267DFF-C638-4EDF-B5FE-B04F928F6601}" dt="2026-08-24T11:13:04.399" v="36" actId="20577"/>
      <pc:docMkLst>
        <pc:docMk/>
      </pc:docMkLst>
      <pc:sldChg chg="modSp mod">
        <pc:chgData name="Thomas Mehlbye Svensson" userId="cc89689e-7a9c-4d70-bc05-8d1971f4ae16" providerId="ADAL" clId="{54267DFF-C638-4EDF-B5FE-B04F928F6601}" dt="2026-08-24T11:06:28.190" v="6" actId="20577"/>
        <pc:sldMkLst>
          <pc:docMk/>
          <pc:sldMk cId="1851598906" sldId="258"/>
        </pc:sldMkLst>
        <pc:graphicFrameChg chg="modGraphic">
          <ac:chgData name="Thomas Mehlbye Svensson" userId="cc89689e-7a9c-4d70-bc05-8d1971f4ae16" providerId="ADAL" clId="{54267DFF-C638-4EDF-B5FE-B04F928F6601}" dt="2026-08-24T11:06:28.190" v="6" actId="20577"/>
          <ac:graphicFrameMkLst>
            <pc:docMk/>
            <pc:sldMk cId="1851598906" sldId="258"/>
            <ac:graphicFrameMk id="10" creationId="{9FDEBD1A-0068-EDBE-7749-F0F93F2C2B3A}"/>
          </ac:graphicFrameMkLst>
        </pc:graphicFrameChg>
      </pc:sldChg>
      <pc:sldChg chg="modSp mod">
        <pc:chgData name="Thomas Mehlbye Svensson" userId="cc89689e-7a9c-4d70-bc05-8d1971f4ae16" providerId="ADAL" clId="{54267DFF-C638-4EDF-B5FE-B04F928F6601}" dt="2026-08-24T11:07:05.581" v="22" actId="20577"/>
        <pc:sldMkLst>
          <pc:docMk/>
          <pc:sldMk cId="1938054524" sldId="259"/>
        </pc:sldMkLst>
        <pc:graphicFrameChg chg="modGraphic">
          <ac:chgData name="Thomas Mehlbye Svensson" userId="cc89689e-7a9c-4d70-bc05-8d1971f4ae16" providerId="ADAL" clId="{54267DFF-C638-4EDF-B5FE-B04F928F6601}" dt="2026-08-24T11:07:05.581" v="22" actId="20577"/>
          <ac:graphicFrameMkLst>
            <pc:docMk/>
            <pc:sldMk cId="1938054524" sldId="259"/>
            <ac:graphicFrameMk id="8" creationId="{DE7897EA-D6F9-4A3A-813B-51106C9DA1CB}"/>
          </ac:graphicFrameMkLst>
        </pc:graphicFrameChg>
      </pc:sldChg>
      <pc:sldChg chg="modSp mod">
        <pc:chgData name="Thomas Mehlbye Svensson" userId="cc89689e-7a9c-4d70-bc05-8d1971f4ae16" providerId="ADAL" clId="{54267DFF-C638-4EDF-B5FE-B04F928F6601}" dt="2026-08-24T11:08:51.991" v="30" actId="20577"/>
        <pc:sldMkLst>
          <pc:docMk/>
          <pc:sldMk cId="2583953692" sldId="260"/>
        </pc:sldMkLst>
        <pc:spChg chg="mod">
          <ac:chgData name="Thomas Mehlbye Svensson" userId="cc89689e-7a9c-4d70-bc05-8d1971f4ae16" providerId="ADAL" clId="{54267DFF-C638-4EDF-B5FE-B04F928F6601}" dt="2026-08-24T11:08:51.991" v="30" actId="20577"/>
          <ac:spMkLst>
            <pc:docMk/>
            <pc:sldMk cId="2583953692" sldId="260"/>
            <ac:spMk id="2" creationId="{68B3CBC1-D59E-46E4-556D-A5686DC545FA}"/>
          </ac:spMkLst>
        </pc:spChg>
        <pc:graphicFrameChg chg="modGraphic">
          <ac:chgData name="Thomas Mehlbye Svensson" userId="cc89689e-7a9c-4d70-bc05-8d1971f4ae16" providerId="ADAL" clId="{54267DFF-C638-4EDF-B5FE-B04F928F6601}" dt="2026-08-24T11:08:38.535" v="26" actId="20577"/>
          <ac:graphicFrameMkLst>
            <pc:docMk/>
            <pc:sldMk cId="2583953692" sldId="260"/>
            <ac:graphicFrameMk id="8" creationId="{D3C674E3-3915-8BDC-52CA-181353237C48}"/>
          </ac:graphicFrameMkLst>
        </pc:graphicFrameChg>
      </pc:sldChg>
      <pc:sldChg chg="modSp mod">
        <pc:chgData name="Thomas Mehlbye Svensson" userId="cc89689e-7a9c-4d70-bc05-8d1971f4ae16" providerId="ADAL" clId="{54267DFF-C638-4EDF-B5FE-B04F928F6601}" dt="2026-08-24T11:13:04.399" v="36" actId="20577"/>
        <pc:sldMkLst>
          <pc:docMk/>
          <pc:sldMk cId="220785594" sldId="262"/>
        </pc:sldMkLst>
        <pc:graphicFrameChg chg="modGraphic">
          <ac:chgData name="Thomas Mehlbye Svensson" userId="cc89689e-7a9c-4d70-bc05-8d1971f4ae16" providerId="ADAL" clId="{54267DFF-C638-4EDF-B5FE-B04F928F6601}" dt="2026-08-24T11:13:04.399" v="36" actId="20577"/>
          <ac:graphicFrameMkLst>
            <pc:docMk/>
            <pc:sldMk cId="220785594" sldId="262"/>
            <ac:graphicFrameMk id="8" creationId="{FDB10876-B99E-D00A-AE8B-94C30DAFFC90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119875-9F3F-4E3B-87B5-8210876CA130}" type="doc">
      <dgm:prSet loTypeId="urn:microsoft.com/office/officeart/2005/8/layout/vList2" loCatId="list" qsTypeId="urn:microsoft.com/office/officeart/2005/8/quickstyle/simple1#2" qsCatId="simple" csTypeId="urn:microsoft.com/office/officeart/2005/8/colors/colorful2#1" csCatId="colorful" phldr="1"/>
      <dgm:spPr/>
      <dgm:t>
        <a:bodyPr/>
        <a:lstStyle/>
        <a:p>
          <a:endParaRPr lang="en-US"/>
        </a:p>
      </dgm:t>
    </dgm:pt>
    <dgm:pt modelId="{DFA0AA90-AB62-4C01-B3AA-7B8998F88AE9}">
      <dgm:prSet/>
      <dgm:spPr>
        <a:solidFill>
          <a:srgbClr val="002060"/>
        </a:solidFill>
      </dgm:spPr>
      <dgm:t>
        <a:bodyPr/>
        <a:lstStyle/>
        <a:p>
          <a:r>
            <a:rPr lang="da-DK"/>
            <a:t>Fællesskab</a:t>
          </a:r>
          <a:endParaRPr lang="en-US"/>
        </a:p>
      </dgm:t>
    </dgm:pt>
    <dgm:pt modelId="{E398AD29-F559-45D7-9A80-4471F22FDD94}" type="parTrans" cxnId="{440C86AB-4F46-4508-823F-A236638BD74F}">
      <dgm:prSet/>
      <dgm:spPr/>
      <dgm:t>
        <a:bodyPr/>
        <a:lstStyle/>
        <a:p>
          <a:endParaRPr lang="en-US"/>
        </a:p>
      </dgm:t>
    </dgm:pt>
    <dgm:pt modelId="{373548CE-25B6-4BBF-89FA-EB23CD2E15C4}" type="sibTrans" cxnId="{440C86AB-4F46-4508-823F-A236638BD74F}">
      <dgm:prSet/>
      <dgm:spPr/>
      <dgm:t>
        <a:bodyPr/>
        <a:lstStyle/>
        <a:p>
          <a:endParaRPr lang="en-US"/>
        </a:p>
      </dgm:t>
    </dgm:pt>
    <dgm:pt modelId="{1138CE15-6AB5-4FE6-8406-414E73E23FEF}">
      <dgm:prSet/>
      <dgm:spPr>
        <a:solidFill>
          <a:srgbClr val="FECC00"/>
        </a:solidFill>
      </dgm:spPr>
      <dgm:t>
        <a:bodyPr/>
        <a:lstStyle/>
        <a:p>
          <a:r>
            <a:rPr lang="da-DK"/>
            <a:t>Sammenhold</a:t>
          </a:r>
          <a:endParaRPr lang="en-US"/>
        </a:p>
      </dgm:t>
    </dgm:pt>
    <dgm:pt modelId="{4E65A2DD-4FE8-4553-B026-5A9BCC61CA20}" type="parTrans" cxnId="{1141211A-7367-4FAB-8FA3-0E75591F9BFF}">
      <dgm:prSet/>
      <dgm:spPr/>
      <dgm:t>
        <a:bodyPr/>
        <a:lstStyle/>
        <a:p>
          <a:endParaRPr lang="en-US"/>
        </a:p>
      </dgm:t>
    </dgm:pt>
    <dgm:pt modelId="{78CCF08A-225E-45F1-88AC-96B119DBBDDB}" type="sibTrans" cxnId="{1141211A-7367-4FAB-8FA3-0E75591F9BFF}">
      <dgm:prSet/>
      <dgm:spPr/>
      <dgm:t>
        <a:bodyPr/>
        <a:lstStyle/>
        <a:p>
          <a:endParaRPr lang="en-US"/>
        </a:p>
      </dgm:t>
    </dgm:pt>
    <dgm:pt modelId="{7B12FBDC-A2DC-42CA-95A3-321D0F5A36B7}">
      <dgm:prSet/>
      <dgm:spPr>
        <a:solidFill>
          <a:srgbClr val="002060"/>
        </a:solidFill>
      </dgm:spPr>
      <dgm:t>
        <a:bodyPr/>
        <a:lstStyle/>
        <a:p>
          <a:r>
            <a:rPr lang="da-DK"/>
            <a:t>Udvikling</a:t>
          </a:r>
          <a:endParaRPr lang="en-US"/>
        </a:p>
      </dgm:t>
    </dgm:pt>
    <dgm:pt modelId="{BFBBC889-297B-472E-8269-C4AAE91923A4}" type="parTrans" cxnId="{2DB69CD6-13DF-4391-8012-FD4048DEC646}">
      <dgm:prSet/>
      <dgm:spPr/>
      <dgm:t>
        <a:bodyPr/>
        <a:lstStyle/>
        <a:p>
          <a:endParaRPr lang="en-US"/>
        </a:p>
      </dgm:t>
    </dgm:pt>
    <dgm:pt modelId="{7886296F-0FA4-4E9C-9D26-60BFBBC04D14}" type="sibTrans" cxnId="{2DB69CD6-13DF-4391-8012-FD4048DEC646}">
      <dgm:prSet/>
      <dgm:spPr/>
      <dgm:t>
        <a:bodyPr/>
        <a:lstStyle/>
        <a:p>
          <a:endParaRPr lang="en-US"/>
        </a:p>
      </dgm:t>
    </dgm:pt>
    <dgm:pt modelId="{7E6E1713-A267-4B6A-856B-31E106AEC2BA}" type="pres">
      <dgm:prSet presAssocID="{9E119875-9F3F-4E3B-87B5-8210876CA130}" presName="linear" presStyleCnt="0">
        <dgm:presLayoutVars>
          <dgm:animLvl val="lvl"/>
          <dgm:resizeHandles val="exact"/>
        </dgm:presLayoutVars>
      </dgm:prSet>
      <dgm:spPr/>
    </dgm:pt>
    <dgm:pt modelId="{E6A75D82-B4D9-4160-BBF6-B5DDA414B7EF}" type="pres">
      <dgm:prSet presAssocID="{DFA0AA90-AB62-4C01-B3AA-7B8998F88A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A04177D-F98A-4A00-AA89-5357976C1705}" type="pres">
      <dgm:prSet presAssocID="{373548CE-25B6-4BBF-89FA-EB23CD2E15C4}" presName="spacer" presStyleCnt="0"/>
      <dgm:spPr/>
    </dgm:pt>
    <dgm:pt modelId="{6A57600D-942E-456C-8988-30FB70EA86C5}" type="pres">
      <dgm:prSet presAssocID="{1138CE15-6AB5-4FE6-8406-414E73E23FE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78AEA64-D990-457C-B89F-1706FE974BA0}" type="pres">
      <dgm:prSet presAssocID="{78CCF08A-225E-45F1-88AC-96B119DBBDDB}" presName="spacer" presStyleCnt="0"/>
      <dgm:spPr/>
    </dgm:pt>
    <dgm:pt modelId="{67DE31A9-6B71-4469-8A61-F5F2CC80A929}" type="pres">
      <dgm:prSet presAssocID="{7B12FBDC-A2DC-42CA-95A3-321D0F5A36B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141211A-7367-4FAB-8FA3-0E75591F9BFF}" srcId="{9E119875-9F3F-4E3B-87B5-8210876CA130}" destId="{1138CE15-6AB5-4FE6-8406-414E73E23FEF}" srcOrd="1" destOrd="0" parTransId="{4E65A2DD-4FE8-4553-B026-5A9BCC61CA20}" sibTransId="{78CCF08A-225E-45F1-88AC-96B119DBBDDB}"/>
    <dgm:cxn modelId="{C4F7142A-AF37-4AE4-8363-9FE5EADD1CA7}" type="presOf" srcId="{DFA0AA90-AB62-4C01-B3AA-7B8998F88AE9}" destId="{E6A75D82-B4D9-4160-BBF6-B5DDA414B7EF}" srcOrd="0" destOrd="0" presId="urn:microsoft.com/office/officeart/2005/8/layout/vList2"/>
    <dgm:cxn modelId="{44057A54-0098-455B-9436-A050EEF8E097}" type="presOf" srcId="{7B12FBDC-A2DC-42CA-95A3-321D0F5A36B7}" destId="{67DE31A9-6B71-4469-8A61-F5F2CC80A929}" srcOrd="0" destOrd="0" presId="urn:microsoft.com/office/officeart/2005/8/layout/vList2"/>
    <dgm:cxn modelId="{2EF64BA0-03BE-483C-A2D8-D1C4A169758B}" type="presOf" srcId="{1138CE15-6AB5-4FE6-8406-414E73E23FEF}" destId="{6A57600D-942E-456C-8988-30FB70EA86C5}" srcOrd="0" destOrd="0" presId="urn:microsoft.com/office/officeart/2005/8/layout/vList2"/>
    <dgm:cxn modelId="{440C86AB-4F46-4508-823F-A236638BD74F}" srcId="{9E119875-9F3F-4E3B-87B5-8210876CA130}" destId="{DFA0AA90-AB62-4C01-B3AA-7B8998F88AE9}" srcOrd="0" destOrd="0" parTransId="{E398AD29-F559-45D7-9A80-4471F22FDD94}" sibTransId="{373548CE-25B6-4BBF-89FA-EB23CD2E15C4}"/>
    <dgm:cxn modelId="{013C47C5-F56A-498C-8A1C-953ED0E2D9DB}" type="presOf" srcId="{9E119875-9F3F-4E3B-87B5-8210876CA130}" destId="{7E6E1713-A267-4B6A-856B-31E106AEC2BA}" srcOrd="0" destOrd="0" presId="urn:microsoft.com/office/officeart/2005/8/layout/vList2"/>
    <dgm:cxn modelId="{2DB69CD6-13DF-4391-8012-FD4048DEC646}" srcId="{9E119875-9F3F-4E3B-87B5-8210876CA130}" destId="{7B12FBDC-A2DC-42CA-95A3-321D0F5A36B7}" srcOrd="2" destOrd="0" parTransId="{BFBBC889-297B-472E-8269-C4AAE91923A4}" sibTransId="{7886296F-0FA4-4E9C-9D26-60BFBBC04D14}"/>
    <dgm:cxn modelId="{16EA9D08-FE7D-491C-8FCC-0B0DBE13E1F5}" type="presParOf" srcId="{7E6E1713-A267-4B6A-856B-31E106AEC2BA}" destId="{E6A75D82-B4D9-4160-BBF6-B5DDA414B7EF}" srcOrd="0" destOrd="0" presId="urn:microsoft.com/office/officeart/2005/8/layout/vList2"/>
    <dgm:cxn modelId="{BE5DAAD0-184E-405D-B691-E7F989CE6575}" type="presParOf" srcId="{7E6E1713-A267-4B6A-856B-31E106AEC2BA}" destId="{5A04177D-F98A-4A00-AA89-5357976C1705}" srcOrd="1" destOrd="0" presId="urn:microsoft.com/office/officeart/2005/8/layout/vList2"/>
    <dgm:cxn modelId="{3DB4722D-08F3-4415-BDA4-17FC225E8A00}" type="presParOf" srcId="{7E6E1713-A267-4B6A-856B-31E106AEC2BA}" destId="{6A57600D-942E-456C-8988-30FB70EA86C5}" srcOrd="2" destOrd="0" presId="urn:microsoft.com/office/officeart/2005/8/layout/vList2"/>
    <dgm:cxn modelId="{2A529DA4-CB69-4137-B21C-A822C6B9AB98}" type="presParOf" srcId="{7E6E1713-A267-4B6A-856B-31E106AEC2BA}" destId="{378AEA64-D990-457C-B89F-1706FE974BA0}" srcOrd="3" destOrd="0" presId="urn:microsoft.com/office/officeart/2005/8/layout/vList2"/>
    <dgm:cxn modelId="{B7FBC985-6F51-4B10-957B-CD816CCD49D8}" type="presParOf" srcId="{7E6E1713-A267-4B6A-856B-31E106AEC2BA}" destId="{67DE31A9-6B71-4469-8A61-F5F2CC80A92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E0D4A3-6D2F-4F18-95AD-8992DEAE0AAC}" type="doc">
      <dgm:prSet loTypeId="urn:microsoft.com/office/officeart/2005/8/layout/matrix3" loCatId="matrix" qsTypeId="urn:microsoft.com/office/officeart/2005/8/quickstyle/simple1#3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FB430457-36B6-42C2-B4FF-CAFB8B28AF0D}">
      <dgm:prSet/>
      <dgm:spPr>
        <a:solidFill>
          <a:srgbClr val="FECC00"/>
        </a:solidFill>
      </dgm:spPr>
      <dgm:t>
        <a:bodyPr/>
        <a:lstStyle/>
        <a:p>
          <a:r>
            <a:rPr lang="da-DK"/>
            <a:t>3. halvleg</a:t>
          </a:r>
          <a:endParaRPr lang="en-US"/>
        </a:p>
      </dgm:t>
    </dgm:pt>
    <dgm:pt modelId="{0208136D-D9C6-40AC-AEE7-2C6A33A86A40}" type="parTrans" cxnId="{A84B54C4-9003-4B65-9D91-90A7F9C764E3}">
      <dgm:prSet/>
      <dgm:spPr/>
      <dgm:t>
        <a:bodyPr/>
        <a:lstStyle/>
        <a:p>
          <a:endParaRPr lang="en-US"/>
        </a:p>
      </dgm:t>
    </dgm:pt>
    <dgm:pt modelId="{9BDB15B9-42B7-4BD6-ADC0-BED7BB646943}" type="sibTrans" cxnId="{A84B54C4-9003-4B65-9D91-90A7F9C764E3}">
      <dgm:prSet/>
      <dgm:spPr/>
      <dgm:t>
        <a:bodyPr/>
        <a:lstStyle/>
        <a:p>
          <a:endParaRPr lang="en-US"/>
        </a:p>
      </dgm:t>
    </dgm:pt>
    <dgm:pt modelId="{8DDF13E3-9C3B-4751-AAAC-7EDD8DBF9776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Samkørsel</a:t>
          </a:r>
          <a:endParaRPr lang="en-US" dirty="0"/>
        </a:p>
      </dgm:t>
    </dgm:pt>
    <dgm:pt modelId="{11F230F8-A597-4915-B83E-A6C7A04C6F60}" type="parTrans" cxnId="{C5540EF7-CD37-4717-8996-3F21D17C86AC}">
      <dgm:prSet/>
      <dgm:spPr/>
      <dgm:t>
        <a:bodyPr/>
        <a:lstStyle/>
        <a:p>
          <a:endParaRPr lang="en-US"/>
        </a:p>
      </dgm:t>
    </dgm:pt>
    <dgm:pt modelId="{9FDC3709-4C19-410C-AA0C-5C52F0E7ED40}" type="sibTrans" cxnId="{C5540EF7-CD37-4717-8996-3F21D17C86AC}">
      <dgm:prSet/>
      <dgm:spPr/>
      <dgm:t>
        <a:bodyPr/>
        <a:lstStyle/>
        <a:p>
          <a:endParaRPr lang="en-US"/>
        </a:p>
      </dgm:t>
    </dgm:pt>
    <dgm:pt modelId="{855F38B8-793D-4C5F-AACB-FB85D87B6602}">
      <dgm:prSet/>
      <dgm:spPr>
        <a:solidFill>
          <a:srgbClr val="002060"/>
        </a:solidFill>
      </dgm:spPr>
      <dgm:t>
        <a:bodyPr/>
        <a:lstStyle/>
        <a:p>
          <a:r>
            <a:rPr lang="da-DK"/>
            <a:t>Sociale arrangementer på hold</a:t>
          </a:r>
          <a:endParaRPr lang="en-US"/>
        </a:p>
      </dgm:t>
    </dgm:pt>
    <dgm:pt modelId="{B84371F1-3E9B-46E9-A4E4-F7FBA8BFD38A}" type="parTrans" cxnId="{BFB03381-6C45-4D94-939B-8325E0DAE925}">
      <dgm:prSet/>
      <dgm:spPr/>
      <dgm:t>
        <a:bodyPr/>
        <a:lstStyle/>
        <a:p>
          <a:endParaRPr lang="en-US"/>
        </a:p>
      </dgm:t>
    </dgm:pt>
    <dgm:pt modelId="{7F74EF64-D851-40BD-BDC8-E540ED844531}" type="sibTrans" cxnId="{BFB03381-6C45-4D94-939B-8325E0DAE925}">
      <dgm:prSet/>
      <dgm:spPr/>
      <dgm:t>
        <a:bodyPr/>
        <a:lstStyle/>
        <a:p>
          <a:endParaRPr lang="en-US"/>
        </a:p>
      </dgm:t>
    </dgm:pt>
    <dgm:pt modelId="{EFBFB9F3-4363-4E4A-AFAB-3388246966EF}">
      <dgm:prSet/>
      <dgm:spPr>
        <a:solidFill>
          <a:srgbClr val="FECC00"/>
        </a:solidFill>
      </dgm:spPr>
      <dgm:t>
        <a:bodyPr/>
        <a:lstStyle/>
        <a:p>
          <a:r>
            <a:rPr lang="da-DK" dirty="0"/>
            <a:t>Sociale arrangementer for hele klubben</a:t>
          </a:r>
          <a:endParaRPr lang="en-US" dirty="0"/>
        </a:p>
      </dgm:t>
    </dgm:pt>
    <dgm:pt modelId="{45190509-F9CA-4DC5-AE82-B94331A1D55D}" type="parTrans" cxnId="{BC8EDFA0-F4B5-48AE-822A-E01D72325A01}">
      <dgm:prSet/>
      <dgm:spPr/>
      <dgm:t>
        <a:bodyPr/>
        <a:lstStyle/>
        <a:p>
          <a:endParaRPr lang="en-US"/>
        </a:p>
      </dgm:t>
    </dgm:pt>
    <dgm:pt modelId="{5EDC9EC3-C8C5-45A6-8485-1281CD378C3E}" type="sibTrans" cxnId="{BC8EDFA0-F4B5-48AE-822A-E01D72325A01}">
      <dgm:prSet/>
      <dgm:spPr/>
      <dgm:t>
        <a:bodyPr/>
        <a:lstStyle/>
        <a:p>
          <a:endParaRPr lang="en-US"/>
        </a:p>
      </dgm:t>
    </dgm:pt>
    <dgm:pt modelId="{E9BB2905-C4BE-4A81-9A80-FF89D1B0FCFA}" type="pres">
      <dgm:prSet presAssocID="{B1E0D4A3-6D2F-4F18-95AD-8992DEAE0AAC}" presName="matrix" presStyleCnt="0">
        <dgm:presLayoutVars>
          <dgm:chMax val="1"/>
          <dgm:dir/>
          <dgm:resizeHandles val="exact"/>
        </dgm:presLayoutVars>
      </dgm:prSet>
      <dgm:spPr/>
    </dgm:pt>
    <dgm:pt modelId="{C6A952C3-3303-44C9-9997-BBF7AD6829F0}" type="pres">
      <dgm:prSet presAssocID="{B1E0D4A3-6D2F-4F18-95AD-8992DEAE0AAC}" presName="diamond" presStyleLbl="bgShp" presStyleIdx="0" presStyleCnt="1"/>
      <dgm:spPr/>
    </dgm:pt>
    <dgm:pt modelId="{FF653BF2-6261-4F11-BE1D-5748DD77E6D2}" type="pres">
      <dgm:prSet presAssocID="{B1E0D4A3-6D2F-4F18-95AD-8992DEAE0AA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D26FAF5-89EF-45BD-AF36-34FAB2B38DB7}" type="pres">
      <dgm:prSet presAssocID="{B1E0D4A3-6D2F-4F18-95AD-8992DEAE0AA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DF012BC-65E6-47E9-A93A-2CDCECFDC89D}" type="pres">
      <dgm:prSet presAssocID="{B1E0D4A3-6D2F-4F18-95AD-8992DEAE0AA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287CC2F-C620-4B12-9CAC-03BFC37F227B}" type="pres">
      <dgm:prSet presAssocID="{B1E0D4A3-6D2F-4F18-95AD-8992DEAE0AA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4F3E65D-37A4-43C2-8EA3-2879D86878C3}" type="presOf" srcId="{8DDF13E3-9C3B-4751-AAAC-7EDD8DBF9776}" destId="{0D26FAF5-89EF-45BD-AF36-34FAB2B38DB7}" srcOrd="0" destOrd="0" presId="urn:microsoft.com/office/officeart/2005/8/layout/matrix3"/>
    <dgm:cxn modelId="{C790676F-E4F3-4370-9C09-AC10DF29B3B4}" type="presOf" srcId="{B1E0D4A3-6D2F-4F18-95AD-8992DEAE0AAC}" destId="{E9BB2905-C4BE-4A81-9A80-FF89D1B0FCFA}" srcOrd="0" destOrd="0" presId="urn:microsoft.com/office/officeart/2005/8/layout/matrix3"/>
    <dgm:cxn modelId="{BFB03381-6C45-4D94-939B-8325E0DAE925}" srcId="{B1E0D4A3-6D2F-4F18-95AD-8992DEAE0AAC}" destId="{855F38B8-793D-4C5F-AACB-FB85D87B6602}" srcOrd="2" destOrd="0" parTransId="{B84371F1-3E9B-46E9-A4E4-F7FBA8BFD38A}" sibTransId="{7F74EF64-D851-40BD-BDC8-E540ED844531}"/>
    <dgm:cxn modelId="{BC8EDFA0-F4B5-48AE-822A-E01D72325A01}" srcId="{B1E0D4A3-6D2F-4F18-95AD-8992DEAE0AAC}" destId="{EFBFB9F3-4363-4E4A-AFAB-3388246966EF}" srcOrd="3" destOrd="0" parTransId="{45190509-F9CA-4DC5-AE82-B94331A1D55D}" sibTransId="{5EDC9EC3-C8C5-45A6-8485-1281CD378C3E}"/>
    <dgm:cxn modelId="{B84550BA-647E-4FBE-BA8C-952D21618CB9}" type="presOf" srcId="{855F38B8-793D-4C5F-AACB-FB85D87B6602}" destId="{EDF012BC-65E6-47E9-A93A-2CDCECFDC89D}" srcOrd="0" destOrd="0" presId="urn:microsoft.com/office/officeart/2005/8/layout/matrix3"/>
    <dgm:cxn modelId="{A84B54C4-9003-4B65-9D91-90A7F9C764E3}" srcId="{B1E0D4A3-6D2F-4F18-95AD-8992DEAE0AAC}" destId="{FB430457-36B6-42C2-B4FF-CAFB8B28AF0D}" srcOrd="0" destOrd="0" parTransId="{0208136D-D9C6-40AC-AEE7-2C6A33A86A40}" sibTransId="{9BDB15B9-42B7-4BD6-ADC0-BED7BB646943}"/>
    <dgm:cxn modelId="{532642F4-DFBE-4616-85FF-44B250CE1887}" type="presOf" srcId="{FB430457-36B6-42C2-B4FF-CAFB8B28AF0D}" destId="{FF653BF2-6261-4F11-BE1D-5748DD77E6D2}" srcOrd="0" destOrd="0" presId="urn:microsoft.com/office/officeart/2005/8/layout/matrix3"/>
    <dgm:cxn modelId="{C5540EF7-CD37-4717-8996-3F21D17C86AC}" srcId="{B1E0D4A3-6D2F-4F18-95AD-8992DEAE0AAC}" destId="{8DDF13E3-9C3B-4751-AAAC-7EDD8DBF9776}" srcOrd="1" destOrd="0" parTransId="{11F230F8-A597-4915-B83E-A6C7A04C6F60}" sibTransId="{9FDC3709-4C19-410C-AA0C-5C52F0E7ED40}"/>
    <dgm:cxn modelId="{7D6E68FA-145A-4470-8D64-E6CB021BC461}" type="presOf" srcId="{EFBFB9F3-4363-4E4A-AFAB-3388246966EF}" destId="{9287CC2F-C620-4B12-9CAC-03BFC37F227B}" srcOrd="0" destOrd="0" presId="urn:microsoft.com/office/officeart/2005/8/layout/matrix3"/>
    <dgm:cxn modelId="{9D4A59BD-3237-4A34-A102-C754D53257CA}" type="presParOf" srcId="{E9BB2905-C4BE-4A81-9A80-FF89D1B0FCFA}" destId="{C6A952C3-3303-44C9-9997-BBF7AD6829F0}" srcOrd="0" destOrd="0" presId="urn:microsoft.com/office/officeart/2005/8/layout/matrix3"/>
    <dgm:cxn modelId="{3522F41A-DED8-4EA1-B3C1-B4DE2976CBF6}" type="presParOf" srcId="{E9BB2905-C4BE-4A81-9A80-FF89D1B0FCFA}" destId="{FF653BF2-6261-4F11-BE1D-5748DD77E6D2}" srcOrd="1" destOrd="0" presId="urn:microsoft.com/office/officeart/2005/8/layout/matrix3"/>
    <dgm:cxn modelId="{F4C7732C-6307-45A8-AC6E-6FFA2C6B6872}" type="presParOf" srcId="{E9BB2905-C4BE-4A81-9A80-FF89D1B0FCFA}" destId="{0D26FAF5-89EF-45BD-AF36-34FAB2B38DB7}" srcOrd="2" destOrd="0" presId="urn:microsoft.com/office/officeart/2005/8/layout/matrix3"/>
    <dgm:cxn modelId="{EB5A778F-E745-4A0A-A0F8-CD25912E9FBD}" type="presParOf" srcId="{E9BB2905-C4BE-4A81-9A80-FF89D1B0FCFA}" destId="{EDF012BC-65E6-47E9-A93A-2CDCECFDC89D}" srcOrd="3" destOrd="0" presId="urn:microsoft.com/office/officeart/2005/8/layout/matrix3"/>
    <dgm:cxn modelId="{4DB6C425-7A22-4A5D-9E21-5B9E530C39D7}" type="presParOf" srcId="{E9BB2905-C4BE-4A81-9A80-FF89D1B0FCFA}" destId="{9287CC2F-C620-4B12-9CAC-03BFC37F227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2369AB-65A9-478F-8F0F-2EC1432DB484}" type="doc">
      <dgm:prSet loTypeId="urn:microsoft.com/office/officeart/2005/8/layout/list1" loCatId="list" qsTypeId="urn:microsoft.com/office/officeart/2005/8/quickstyle/simple1#4" qsCatId="simple" csTypeId="urn:microsoft.com/office/officeart/2005/8/colors/colorful2#2" csCatId="colorful" phldr="1"/>
      <dgm:spPr/>
      <dgm:t>
        <a:bodyPr/>
        <a:lstStyle/>
        <a:p>
          <a:endParaRPr lang="en-US"/>
        </a:p>
      </dgm:t>
    </dgm:pt>
    <dgm:pt modelId="{7B17DE2B-4308-4A6D-9174-7785ED94578B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Klubweekend (u11) - Nattevagter</a:t>
          </a:r>
          <a:endParaRPr lang="en-US" dirty="0"/>
        </a:p>
      </dgm:t>
    </dgm:pt>
    <dgm:pt modelId="{EF1B5553-C409-40E0-8BEE-2F81EDCA5369}" type="parTrans" cxnId="{FCB30DDD-12C2-42D8-9E0E-487107287AD2}">
      <dgm:prSet/>
      <dgm:spPr/>
      <dgm:t>
        <a:bodyPr/>
        <a:lstStyle/>
        <a:p>
          <a:endParaRPr lang="en-US"/>
        </a:p>
      </dgm:t>
    </dgm:pt>
    <dgm:pt modelId="{C1943B34-F663-4365-92BA-3BDCC5A51CCD}" type="sibTrans" cxnId="{FCB30DDD-12C2-42D8-9E0E-487107287AD2}">
      <dgm:prSet/>
      <dgm:spPr/>
      <dgm:t>
        <a:bodyPr/>
        <a:lstStyle/>
        <a:p>
          <a:endParaRPr lang="en-US"/>
        </a:p>
      </dgm:t>
    </dgm:pt>
    <dgm:pt modelId="{9E416A23-7302-450B-8BC8-ED706E8AF8F2}">
      <dgm:prSet/>
      <dgm:spPr>
        <a:solidFill>
          <a:srgbClr val="FECC00"/>
        </a:solidFill>
      </dgm:spPr>
      <dgm:t>
        <a:bodyPr/>
        <a:lstStyle/>
        <a:p>
          <a:r>
            <a:rPr lang="da-DK" dirty="0"/>
            <a:t>Julefrokost (flere hold) – 28. november</a:t>
          </a:r>
          <a:endParaRPr lang="en-US" dirty="0"/>
        </a:p>
      </dgm:t>
    </dgm:pt>
    <dgm:pt modelId="{3629E725-9645-4835-8798-AD3BDB67C735}" type="parTrans" cxnId="{CEFC305A-DAF8-4C30-AE68-B3A923432DBE}">
      <dgm:prSet/>
      <dgm:spPr/>
      <dgm:t>
        <a:bodyPr/>
        <a:lstStyle/>
        <a:p>
          <a:endParaRPr lang="en-US"/>
        </a:p>
      </dgm:t>
    </dgm:pt>
    <dgm:pt modelId="{D9401C03-4769-47B0-AAEB-676DE654461D}" type="sibTrans" cxnId="{CEFC305A-DAF8-4C30-AE68-B3A923432DBE}">
      <dgm:prSet/>
      <dgm:spPr/>
      <dgm:t>
        <a:bodyPr/>
        <a:lstStyle/>
        <a:p>
          <a:endParaRPr lang="en-US"/>
        </a:p>
      </dgm:t>
    </dgm:pt>
    <dgm:pt modelId="{37080D45-C3F9-4230-A5BC-30F2BDEE24F8}">
      <dgm:prSet/>
      <dgm:spPr>
        <a:solidFill>
          <a:srgbClr val="002060"/>
        </a:solidFill>
      </dgm:spPr>
      <dgm:t>
        <a:bodyPr/>
        <a:lstStyle/>
        <a:p>
          <a:r>
            <a:rPr lang="da-DK"/>
            <a:t>Gulvtørring (u13)</a:t>
          </a:r>
          <a:endParaRPr lang="en-US"/>
        </a:p>
      </dgm:t>
    </dgm:pt>
    <dgm:pt modelId="{77C4C780-07E2-4806-8925-369AFD51633D}" type="parTrans" cxnId="{B2C6E9C1-E106-4E17-947E-39D75631BB61}">
      <dgm:prSet/>
      <dgm:spPr/>
      <dgm:t>
        <a:bodyPr/>
        <a:lstStyle/>
        <a:p>
          <a:endParaRPr lang="en-US"/>
        </a:p>
      </dgm:t>
    </dgm:pt>
    <dgm:pt modelId="{38C61D05-158F-454D-8C03-9817B32F07D2}" type="sibTrans" cxnId="{B2C6E9C1-E106-4E17-947E-39D75631BB61}">
      <dgm:prSet/>
      <dgm:spPr/>
      <dgm:t>
        <a:bodyPr/>
        <a:lstStyle/>
        <a:p>
          <a:endParaRPr lang="en-US"/>
        </a:p>
      </dgm:t>
    </dgm:pt>
    <dgm:pt modelId="{2BF61CE7-2373-40D7-A355-94C4EE4131BD}">
      <dgm:prSet/>
      <dgm:spPr>
        <a:solidFill>
          <a:srgbClr val="FECC00"/>
        </a:solidFill>
        <a:ln>
          <a:solidFill>
            <a:srgbClr val="FECC00"/>
          </a:solidFill>
        </a:ln>
      </dgm:spPr>
      <dgm:t>
        <a:bodyPr/>
        <a:lstStyle/>
        <a:p>
          <a:r>
            <a:rPr lang="da-DK"/>
            <a:t>Kræmmermarkedet (alle hold)</a:t>
          </a:r>
          <a:endParaRPr lang="en-US"/>
        </a:p>
      </dgm:t>
    </dgm:pt>
    <dgm:pt modelId="{F6949855-8E8B-4744-ACB2-4165DC179B1F}" type="parTrans" cxnId="{84B14DD1-8AE0-4840-8B27-2B1AC85EA711}">
      <dgm:prSet/>
      <dgm:spPr/>
      <dgm:t>
        <a:bodyPr/>
        <a:lstStyle/>
        <a:p>
          <a:endParaRPr lang="en-US"/>
        </a:p>
      </dgm:t>
    </dgm:pt>
    <dgm:pt modelId="{0CCDFF88-7518-4620-9493-C939B3879299}" type="sibTrans" cxnId="{84B14DD1-8AE0-4840-8B27-2B1AC85EA711}">
      <dgm:prSet/>
      <dgm:spPr/>
      <dgm:t>
        <a:bodyPr/>
        <a:lstStyle/>
        <a:p>
          <a:endParaRPr lang="en-US"/>
        </a:p>
      </dgm:t>
    </dgm:pt>
    <dgm:pt modelId="{76800F0A-3F3C-4042-A635-D9F994DC4354}">
      <dgm:prSet/>
      <dgm:spPr>
        <a:solidFill>
          <a:srgbClr val="002060"/>
        </a:solidFill>
      </dgm:spPr>
      <dgm:t>
        <a:bodyPr/>
        <a:lstStyle/>
        <a:p>
          <a:r>
            <a:rPr lang="da-DK"/>
            <a:t>Goder</a:t>
          </a:r>
          <a:endParaRPr lang="en-US"/>
        </a:p>
      </dgm:t>
    </dgm:pt>
    <dgm:pt modelId="{03127125-1F61-4E4C-923B-76E4DD5CDABD}" type="parTrans" cxnId="{90227B03-967D-49A6-AFA9-BA9168171B76}">
      <dgm:prSet/>
      <dgm:spPr/>
      <dgm:t>
        <a:bodyPr/>
        <a:lstStyle/>
        <a:p>
          <a:endParaRPr lang="en-US"/>
        </a:p>
      </dgm:t>
    </dgm:pt>
    <dgm:pt modelId="{D5C5D0DC-55AD-4303-9FD0-4C2BA47F79A3}" type="sibTrans" cxnId="{90227B03-967D-49A6-AFA9-BA9168171B76}">
      <dgm:prSet/>
      <dgm:spPr/>
      <dgm:t>
        <a:bodyPr/>
        <a:lstStyle/>
        <a:p>
          <a:endParaRPr lang="en-US"/>
        </a:p>
      </dgm:t>
    </dgm:pt>
    <dgm:pt modelId="{474F6BA7-E027-446C-9343-C2576945F5B9}">
      <dgm:prSet/>
      <dgm:spPr>
        <a:ln>
          <a:solidFill>
            <a:srgbClr val="002060"/>
          </a:solidFill>
        </a:ln>
      </dgm:spPr>
      <dgm:t>
        <a:bodyPr/>
        <a:lstStyle/>
        <a:p>
          <a:r>
            <a:rPr lang="da-DK"/>
            <a:t>Fri afbenyttelse af klublokale</a:t>
          </a:r>
          <a:endParaRPr lang="en-US"/>
        </a:p>
      </dgm:t>
    </dgm:pt>
    <dgm:pt modelId="{36087528-1B8A-41BA-AA32-3B5FA2D2D1BD}" type="parTrans" cxnId="{C2B59072-AF54-4A46-9A03-B16F522E60AF}">
      <dgm:prSet/>
      <dgm:spPr/>
      <dgm:t>
        <a:bodyPr/>
        <a:lstStyle/>
        <a:p>
          <a:endParaRPr lang="en-US"/>
        </a:p>
      </dgm:t>
    </dgm:pt>
    <dgm:pt modelId="{705DF7C2-BBAA-40F8-899C-6D31BAB5DA1C}" type="sibTrans" cxnId="{C2B59072-AF54-4A46-9A03-B16F522E60AF}">
      <dgm:prSet/>
      <dgm:spPr/>
      <dgm:t>
        <a:bodyPr/>
        <a:lstStyle/>
        <a:p>
          <a:endParaRPr lang="en-US"/>
        </a:p>
      </dgm:t>
    </dgm:pt>
    <dgm:pt modelId="{B20E4038-23AC-4C66-BB18-BA6483238057}">
      <dgm:prSet/>
      <dgm:spPr>
        <a:ln>
          <a:solidFill>
            <a:srgbClr val="002060"/>
          </a:solidFill>
        </a:ln>
      </dgm:spPr>
      <dgm:t>
        <a:bodyPr/>
        <a:lstStyle/>
        <a:p>
          <a:r>
            <a:rPr lang="da-DK"/>
            <a:t>Fri kaffe i klublokale</a:t>
          </a:r>
          <a:endParaRPr lang="en-US"/>
        </a:p>
      </dgm:t>
    </dgm:pt>
    <dgm:pt modelId="{F0ECC284-B77E-4DFD-A108-5C52AF9411F8}" type="parTrans" cxnId="{B5F57513-22A7-4F58-BE1B-25B994DC1019}">
      <dgm:prSet/>
      <dgm:spPr/>
      <dgm:t>
        <a:bodyPr/>
        <a:lstStyle/>
        <a:p>
          <a:endParaRPr lang="en-US"/>
        </a:p>
      </dgm:t>
    </dgm:pt>
    <dgm:pt modelId="{EA03609B-86C6-4323-A0DD-6FF61990C40B}" type="sibTrans" cxnId="{B5F57513-22A7-4F58-BE1B-25B994DC1019}">
      <dgm:prSet/>
      <dgm:spPr/>
      <dgm:t>
        <a:bodyPr/>
        <a:lstStyle/>
        <a:p>
          <a:endParaRPr lang="en-US"/>
        </a:p>
      </dgm:t>
    </dgm:pt>
    <dgm:pt modelId="{D97A1A04-5CC5-4555-BDFF-1B47D319C56F}">
      <dgm:prSet/>
      <dgm:spPr>
        <a:ln>
          <a:solidFill>
            <a:srgbClr val="002060"/>
          </a:solidFill>
        </a:ln>
      </dgm:spPr>
      <dgm:t>
        <a:bodyPr/>
        <a:lstStyle/>
        <a:p>
          <a:r>
            <a:rPr lang="da-DK"/>
            <a:t>Bolde, udstyr, trænere, hal at træne i, massere af hjemmekampe</a:t>
          </a:r>
          <a:endParaRPr lang="en-US"/>
        </a:p>
      </dgm:t>
    </dgm:pt>
    <dgm:pt modelId="{4823E48E-971E-46B9-9D51-46FB98815226}" type="parTrans" cxnId="{2AED62CD-119C-4E8B-9716-267B7590F20E}">
      <dgm:prSet/>
      <dgm:spPr/>
      <dgm:t>
        <a:bodyPr/>
        <a:lstStyle/>
        <a:p>
          <a:endParaRPr lang="en-US"/>
        </a:p>
      </dgm:t>
    </dgm:pt>
    <dgm:pt modelId="{3DE31DF1-6894-4893-ADF1-E8CEF1EEDBAB}" type="sibTrans" cxnId="{2AED62CD-119C-4E8B-9716-267B7590F20E}">
      <dgm:prSet/>
      <dgm:spPr/>
      <dgm:t>
        <a:bodyPr/>
        <a:lstStyle/>
        <a:p>
          <a:endParaRPr lang="en-US"/>
        </a:p>
      </dgm:t>
    </dgm:pt>
    <dgm:pt modelId="{38304C92-1D24-4F3D-85A8-5D2FB2334E20}" type="pres">
      <dgm:prSet presAssocID="{312369AB-65A9-478F-8F0F-2EC1432DB484}" presName="linear" presStyleCnt="0">
        <dgm:presLayoutVars>
          <dgm:dir/>
          <dgm:animLvl val="lvl"/>
          <dgm:resizeHandles val="exact"/>
        </dgm:presLayoutVars>
      </dgm:prSet>
      <dgm:spPr/>
    </dgm:pt>
    <dgm:pt modelId="{C36190A0-BE7C-4CB9-A351-C4524E181E23}" type="pres">
      <dgm:prSet presAssocID="{7B17DE2B-4308-4A6D-9174-7785ED94578B}" presName="parentLin" presStyleCnt="0"/>
      <dgm:spPr/>
    </dgm:pt>
    <dgm:pt modelId="{2627B184-177D-4B33-A088-A08A1F73859B}" type="pres">
      <dgm:prSet presAssocID="{7B17DE2B-4308-4A6D-9174-7785ED94578B}" presName="parentLeftMargin" presStyleLbl="node1" presStyleIdx="0" presStyleCnt="5"/>
      <dgm:spPr/>
    </dgm:pt>
    <dgm:pt modelId="{255B4C11-4BC7-4954-95A8-12CF18445730}" type="pres">
      <dgm:prSet presAssocID="{7B17DE2B-4308-4A6D-9174-7785ED94578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BC0684B-34A9-40E1-8F14-2B6E0F6E063B}" type="pres">
      <dgm:prSet presAssocID="{7B17DE2B-4308-4A6D-9174-7785ED94578B}" presName="negativeSpace" presStyleCnt="0"/>
      <dgm:spPr/>
    </dgm:pt>
    <dgm:pt modelId="{6A77A5E6-1D93-4E63-B625-F25BA0B6C7C3}" type="pres">
      <dgm:prSet presAssocID="{7B17DE2B-4308-4A6D-9174-7785ED94578B}" presName="childText" presStyleLbl="conFgAcc1" presStyleIdx="0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815039DA-AB51-4BBA-8EDA-46DDCE3039BC}" type="pres">
      <dgm:prSet presAssocID="{C1943B34-F663-4365-92BA-3BDCC5A51CCD}" presName="spaceBetweenRectangles" presStyleCnt="0"/>
      <dgm:spPr/>
    </dgm:pt>
    <dgm:pt modelId="{0D5D9242-C89C-4E21-BE20-B2411327A992}" type="pres">
      <dgm:prSet presAssocID="{9E416A23-7302-450B-8BC8-ED706E8AF8F2}" presName="parentLin" presStyleCnt="0"/>
      <dgm:spPr/>
    </dgm:pt>
    <dgm:pt modelId="{899E457F-7ED1-43DC-AAAA-CDCF2422E890}" type="pres">
      <dgm:prSet presAssocID="{9E416A23-7302-450B-8BC8-ED706E8AF8F2}" presName="parentLeftMargin" presStyleLbl="node1" presStyleIdx="0" presStyleCnt="5"/>
      <dgm:spPr/>
    </dgm:pt>
    <dgm:pt modelId="{AE85B0F7-4245-474C-855A-DFDA1F4D7FCC}" type="pres">
      <dgm:prSet presAssocID="{9E416A23-7302-450B-8BC8-ED706E8AF8F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FBB89F5-17BD-452B-AF7C-78403221A5F1}" type="pres">
      <dgm:prSet presAssocID="{9E416A23-7302-450B-8BC8-ED706E8AF8F2}" presName="negativeSpace" presStyleCnt="0"/>
      <dgm:spPr/>
    </dgm:pt>
    <dgm:pt modelId="{CA0A2CCA-0C72-480E-9FC4-3471CCBBF096}" type="pres">
      <dgm:prSet presAssocID="{9E416A23-7302-450B-8BC8-ED706E8AF8F2}" presName="childText" presStyleLbl="conFgAcc1" presStyleIdx="1" presStyleCnt="5">
        <dgm:presLayoutVars>
          <dgm:bulletEnabled val="1"/>
        </dgm:presLayoutVars>
      </dgm:prSet>
      <dgm:spPr>
        <a:ln>
          <a:solidFill>
            <a:srgbClr val="FECC00"/>
          </a:solidFill>
        </a:ln>
      </dgm:spPr>
    </dgm:pt>
    <dgm:pt modelId="{AEA32FCF-F5B1-40B9-B418-74DB451E9AF1}" type="pres">
      <dgm:prSet presAssocID="{D9401C03-4769-47B0-AAEB-676DE654461D}" presName="spaceBetweenRectangles" presStyleCnt="0"/>
      <dgm:spPr/>
    </dgm:pt>
    <dgm:pt modelId="{145B3042-A83C-4E86-9F48-4380231CBE5C}" type="pres">
      <dgm:prSet presAssocID="{37080D45-C3F9-4230-A5BC-30F2BDEE24F8}" presName="parentLin" presStyleCnt="0"/>
      <dgm:spPr/>
    </dgm:pt>
    <dgm:pt modelId="{205B8F4F-8F13-4CA6-9BED-EAF1980FBD44}" type="pres">
      <dgm:prSet presAssocID="{37080D45-C3F9-4230-A5BC-30F2BDEE24F8}" presName="parentLeftMargin" presStyleLbl="node1" presStyleIdx="1" presStyleCnt="5"/>
      <dgm:spPr/>
    </dgm:pt>
    <dgm:pt modelId="{AC3C5644-C60B-4E9A-B655-AB87D637538E}" type="pres">
      <dgm:prSet presAssocID="{37080D45-C3F9-4230-A5BC-30F2BDEE24F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89208A0-AFC9-432A-A2E1-1C3BFC388D0A}" type="pres">
      <dgm:prSet presAssocID="{37080D45-C3F9-4230-A5BC-30F2BDEE24F8}" presName="negativeSpace" presStyleCnt="0"/>
      <dgm:spPr/>
    </dgm:pt>
    <dgm:pt modelId="{0360C11A-6256-47FA-9C42-321E7013FBB6}" type="pres">
      <dgm:prSet presAssocID="{37080D45-C3F9-4230-A5BC-30F2BDEE24F8}" presName="childText" presStyleLbl="conFgAcc1" presStyleIdx="2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49AE178D-3DD5-42C5-AABB-7FF8E23F4637}" type="pres">
      <dgm:prSet presAssocID="{38C61D05-158F-454D-8C03-9817B32F07D2}" presName="spaceBetweenRectangles" presStyleCnt="0"/>
      <dgm:spPr/>
    </dgm:pt>
    <dgm:pt modelId="{ABE6EF42-229C-4182-95C3-479BCA00E7CC}" type="pres">
      <dgm:prSet presAssocID="{2BF61CE7-2373-40D7-A355-94C4EE4131BD}" presName="parentLin" presStyleCnt="0"/>
      <dgm:spPr/>
    </dgm:pt>
    <dgm:pt modelId="{B455850D-70FA-4EF1-A91C-09B8906FB88A}" type="pres">
      <dgm:prSet presAssocID="{2BF61CE7-2373-40D7-A355-94C4EE4131BD}" presName="parentLeftMargin" presStyleLbl="node1" presStyleIdx="2" presStyleCnt="5"/>
      <dgm:spPr/>
    </dgm:pt>
    <dgm:pt modelId="{8D4BED6C-03B9-4794-801E-D3AD6521DD9E}" type="pres">
      <dgm:prSet presAssocID="{2BF61CE7-2373-40D7-A355-94C4EE4131B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5291AE5-4588-4507-9FCE-D1D6C1C6087A}" type="pres">
      <dgm:prSet presAssocID="{2BF61CE7-2373-40D7-A355-94C4EE4131BD}" presName="negativeSpace" presStyleCnt="0"/>
      <dgm:spPr/>
    </dgm:pt>
    <dgm:pt modelId="{B1EBFF51-09AB-4514-BD07-92629C25C53D}" type="pres">
      <dgm:prSet presAssocID="{2BF61CE7-2373-40D7-A355-94C4EE4131BD}" presName="childText" presStyleLbl="conFgAcc1" presStyleIdx="3" presStyleCnt="5">
        <dgm:presLayoutVars>
          <dgm:bulletEnabled val="1"/>
        </dgm:presLayoutVars>
      </dgm:prSet>
      <dgm:spPr>
        <a:ln>
          <a:solidFill>
            <a:srgbClr val="C6C41E"/>
          </a:solidFill>
        </a:ln>
      </dgm:spPr>
    </dgm:pt>
    <dgm:pt modelId="{5412EAFD-24E8-4358-A9DB-CC6CAAECA927}" type="pres">
      <dgm:prSet presAssocID="{0CCDFF88-7518-4620-9493-C939B3879299}" presName="spaceBetweenRectangles" presStyleCnt="0"/>
      <dgm:spPr/>
    </dgm:pt>
    <dgm:pt modelId="{5E0694E3-FDE0-4B40-8FCF-1C79F13A0BDF}" type="pres">
      <dgm:prSet presAssocID="{76800F0A-3F3C-4042-A635-D9F994DC4354}" presName="parentLin" presStyleCnt="0"/>
      <dgm:spPr/>
    </dgm:pt>
    <dgm:pt modelId="{188DF981-D91E-460A-9162-695BAFE3097F}" type="pres">
      <dgm:prSet presAssocID="{76800F0A-3F3C-4042-A635-D9F994DC4354}" presName="parentLeftMargin" presStyleLbl="node1" presStyleIdx="3" presStyleCnt="5"/>
      <dgm:spPr/>
    </dgm:pt>
    <dgm:pt modelId="{C3D48E7B-4887-41A1-8F4F-FB6630B6C595}" type="pres">
      <dgm:prSet presAssocID="{76800F0A-3F3C-4042-A635-D9F994DC435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9245779-8F54-4EFB-8B9D-613A920443BB}" type="pres">
      <dgm:prSet presAssocID="{76800F0A-3F3C-4042-A635-D9F994DC4354}" presName="negativeSpace" presStyleCnt="0"/>
      <dgm:spPr/>
    </dgm:pt>
    <dgm:pt modelId="{0C08F12D-6F74-4772-BD35-A9EAC34CAC78}" type="pres">
      <dgm:prSet presAssocID="{76800F0A-3F3C-4042-A635-D9F994DC435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0227B03-967D-49A6-AFA9-BA9168171B76}" srcId="{312369AB-65A9-478F-8F0F-2EC1432DB484}" destId="{76800F0A-3F3C-4042-A635-D9F994DC4354}" srcOrd="4" destOrd="0" parTransId="{03127125-1F61-4E4C-923B-76E4DD5CDABD}" sibTransId="{D5C5D0DC-55AD-4303-9FD0-4C2BA47F79A3}"/>
    <dgm:cxn modelId="{AC9C5E12-D7A4-43A4-B2DC-1BDF18EBDFCE}" type="presOf" srcId="{37080D45-C3F9-4230-A5BC-30F2BDEE24F8}" destId="{AC3C5644-C60B-4E9A-B655-AB87D637538E}" srcOrd="1" destOrd="0" presId="urn:microsoft.com/office/officeart/2005/8/layout/list1"/>
    <dgm:cxn modelId="{B5F57513-22A7-4F58-BE1B-25B994DC1019}" srcId="{76800F0A-3F3C-4042-A635-D9F994DC4354}" destId="{B20E4038-23AC-4C66-BB18-BA6483238057}" srcOrd="1" destOrd="0" parTransId="{F0ECC284-B77E-4DFD-A108-5C52AF9411F8}" sibTransId="{EA03609B-86C6-4323-A0DD-6FF61990C40B}"/>
    <dgm:cxn modelId="{FC4A3541-EFDC-44BC-81C9-EA7D1DF94B7A}" type="presOf" srcId="{312369AB-65A9-478F-8F0F-2EC1432DB484}" destId="{38304C92-1D24-4F3D-85A8-5D2FB2334E20}" srcOrd="0" destOrd="0" presId="urn:microsoft.com/office/officeart/2005/8/layout/list1"/>
    <dgm:cxn modelId="{8F53906A-8276-4FBD-9E08-26120F326F53}" type="presOf" srcId="{7B17DE2B-4308-4A6D-9174-7785ED94578B}" destId="{2627B184-177D-4B33-A088-A08A1F73859B}" srcOrd="0" destOrd="0" presId="urn:microsoft.com/office/officeart/2005/8/layout/list1"/>
    <dgm:cxn modelId="{C2B59072-AF54-4A46-9A03-B16F522E60AF}" srcId="{76800F0A-3F3C-4042-A635-D9F994DC4354}" destId="{474F6BA7-E027-446C-9343-C2576945F5B9}" srcOrd="0" destOrd="0" parTransId="{36087528-1B8A-41BA-AA32-3B5FA2D2D1BD}" sibTransId="{705DF7C2-BBAA-40F8-899C-6D31BAB5DA1C}"/>
    <dgm:cxn modelId="{3DE09273-F710-4BAC-A97B-027DFD7DA94A}" type="presOf" srcId="{B20E4038-23AC-4C66-BB18-BA6483238057}" destId="{0C08F12D-6F74-4772-BD35-A9EAC34CAC78}" srcOrd="0" destOrd="1" presId="urn:microsoft.com/office/officeart/2005/8/layout/list1"/>
    <dgm:cxn modelId="{3C6B9D57-7F91-4BAB-A565-306CE4D5343C}" type="presOf" srcId="{2BF61CE7-2373-40D7-A355-94C4EE4131BD}" destId="{8D4BED6C-03B9-4794-801E-D3AD6521DD9E}" srcOrd="1" destOrd="0" presId="urn:microsoft.com/office/officeart/2005/8/layout/list1"/>
    <dgm:cxn modelId="{CEFC305A-DAF8-4C30-AE68-B3A923432DBE}" srcId="{312369AB-65A9-478F-8F0F-2EC1432DB484}" destId="{9E416A23-7302-450B-8BC8-ED706E8AF8F2}" srcOrd="1" destOrd="0" parTransId="{3629E725-9645-4835-8798-AD3BDB67C735}" sibTransId="{D9401C03-4769-47B0-AAEB-676DE654461D}"/>
    <dgm:cxn modelId="{46B74091-3962-4425-BB4D-5AB3BE43BBCF}" type="presOf" srcId="{D97A1A04-5CC5-4555-BDFF-1B47D319C56F}" destId="{0C08F12D-6F74-4772-BD35-A9EAC34CAC78}" srcOrd="0" destOrd="2" presId="urn:microsoft.com/office/officeart/2005/8/layout/list1"/>
    <dgm:cxn modelId="{703D1192-1AD9-4CA0-B013-9F166737C57B}" type="presOf" srcId="{474F6BA7-E027-446C-9343-C2576945F5B9}" destId="{0C08F12D-6F74-4772-BD35-A9EAC34CAC78}" srcOrd="0" destOrd="0" presId="urn:microsoft.com/office/officeart/2005/8/layout/list1"/>
    <dgm:cxn modelId="{64A4A6AD-FF6D-415E-8428-61F382D6293E}" type="presOf" srcId="{37080D45-C3F9-4230-A5BC-30F2BDEE24F8}" destId="{205B8F4F-8F13-4CA6-9BED-EAF1980FBD44}" srcOrd="0" destOrd="0" presId="urn:microsoft.com/office/officeart/2005/8/layout/list1"/>
    <dgm:cxn modelId="{DA37D6B9-31D8-4ABC-A77A-C8CE2D853880}" type="presOf" srcId="{9E416A23-7302-450B-8BC8-ED706E8AF8F2}" destId="{AE85B0F7-4245-474C-855A-DFDA1F4D7FCC}" srcOrd="1" destOrd="0" presId="urn:microsoft.com/office/officeart/2005/8/layout/list1"/>
    <dgm:cxn modelId="{00F282BC-E6CE-44D0-853A-F11E36824A90}" type="presOf" srcId="{76800F0A-3F3C-4042-A635-D9F994DC4354}" destId="{C3D48E7B-4887-41A1-8F4F-FB6630B6C595}" srcOrd="1" destOrd="0" presId="urn:microsoft.com/office/officeart/2005/8/layout/list1"/>
    <dgm:cxn modelId="{B2C6E9C1-E106-4E17-947E-39D75631BB61}" srcId="{312369AB-65A9-478F-8F0F-2EC1432DB484}" destId="{37080D45-C3F9-4230-A5BC-30F2BDEE24F8}" srcOrd="2" destOrd="0" parTransId="{77C4C780-07E2-4806-8925-369AFD51633D}" sibTransId="{38C61D05-158F-454D-8C03-9817B32F07D2}"/>
    <dgm:cxn modelId="{2AED62CD-119C-4E8B-9716-267B7590F20E}" srcId="{76800F0A-3F3C-4042-A635-D9F994DC4354}" destId="{D97A1A04-5CC5-4555-BDFF-1B47D319C56F}" srcOrd="2" destOrd="0" parTransId="{4823E48E-971E-46B9-9D51-46FB98815226}" sibTransId="{3DE31DF1-6894-4893-ADF1-E8CEF1EEDBAB}"/>
    <dgm:cxn modelId="{84B14DD1-8AE0-4840-8B27-2B1AC85EA711}" srcId="{312369AB-65A9-478F-8F0F-2EC1432DB484}" destId="{2BF61CE7-2373-40D7-A355-94C4EE4131BD}" srcOrd="3" destOrd="0" parTransId="{F6949855-8E8B-4744-ACB2-4165DC179B1F}" sibTransId="{0CCDFF88-7518-4620-9493-C939B3879299}"/>
    <dgm:cxn modelId="{E382FED3-0278-4419-9698-55BB5FB4D42D}" type="presOf" srcId="{7B17DE2B-4308-4A6D-9174-7785ED94578B}" destId="{255B4C11-4BC7-4954-95A8-12CF18445730}" srcOrd="1" destOrd="0" presId="urn:microsoft.com/office/officeart/2005/8/layout/list1"/>
    <dgm:cxn modelId="{F76DBAD7-6B10-47C5-995F-7443F1A69E2B}" type="presOf" srcId="{9E416A23-7302-450B-8BC8-ED706E8AF8F2}" destId="{899E457F-7ED1-43DC-AAAA-CDCF2422E890}" srcOrd="0" destOrd="0" presId="urn:microsoft.com/office/officeart/2005/8/layout/list1"/>
    <dgm:cxn modelId="{8CBE51D9-D8C5-432B-81DD-0EBC036967A7}" type="presOf" srcId="{76800F0A-3F3C-4042-A635-D9F994DC4354}" destId="{188DF981-D91E-460A-9162-695BAFE3097F}" srcOrd="0" destOrd="0" presId="urn:microsoft.com/office/officeart/2005/8/layout/list1"/>
    <dgm:cxn modelId="{FCB30DDD-12C2-42D8-9E0E-487107287AD2}" srcId="{312369AB-65A9-478F-8F0F-2EC1432DB484}" destId="{7B17DE2B-4308-4A6D-9174-7785ED94578B}" srcOrd="0" destOrd="0" parTransId="{EF1B5553-C409-40E0-8BEE-2F81EDCA5369}" sibTransId="{C1943B34-F663-4365-92BA-3BDCC5A51CCD}"/>
    <dgm:cxn modelId="{FB72DAEB-27D8-4D81-9BA6-B427ED0FFD3C}" type="presOf" srcId="{2BF61CE7-2373-40D7-A355-94C4EE4131BD}" destId="{B455850D-70FA-4EF1-A91C-09B8906FB88A}" srcOrd="0" destOrd="0" presId="urn:microsoft.com/office/officeart/2005/8/layout/list1"/>
    <dgm:cxn modelId="{CA6CE146-E43D-412D-A972-1F6AA94E4F57}" type="presParOf" srcId="{38304C92-1D24-4F3D-85A8-5D2FB2334E20}" destId="{C36190A0-BE7C-4CB9-A351-C4524E181E23}" srcOrd="0" destOrd="0" presId="urn:microsoft.com/office/officeart/2005/8/layout/list1"/>
    <dgm:cxn modelId="{B80F35C2-93C7-4143-A60C-40FF4D9390DD}" type="presParOf" srcId="{C36190A0-BE7C-4CB9-A351-C4524E181E23}" destId="{2627B184-177D-4B33-A088-A08A1F73859B}" srcOrd="0" destOrd="0" presId="urn:microsoft.com/office/officeart/2005/8/layout/list1"/>
    <dgm:cxn modelId="{A734D787-9287-42A2-9EF2-2F9B80D2D224}" type="presParOf" srcId="{C36190A0-BE7C-4CB9-A351-C4524E181E23}" destId="{255B4C11-4BC7-4954-95A8-12CF18445730}" srcOrd="1" destOrd="0" presId="urn:microsoft.com/office/officeart/2005/8/layout/list1"/>
    <dgm:cxn modelId="{D9A7A276-C0BE-481A-B1A6-FEE6BE812B27}" type="presParOf" srcId="{38304C92-1D24-4F3D-85A8-5D2FB2334E20}" destId="{3BC0684B-34A9-40E1-8F14-2B6E0F6E063B}" srcOrd="1" destOrd="0" presId="urn:microsoft.com/office/officeart/2005/8/layout/list1"/>
    <dgm:cxn modelId="{94E9F342-5163-4631-9CFC-C54D10F15E9C}" type="presParOf" srcId="{38304C92-1D24-4F3D-85A8-5D2FB2334E20}" destId="{6A77A5E6-1D93-4E63-B625-F25BA0B6C7C3}" srcOrd="2" destOrd="0" presId="urn:microsoft.com/office/officeart/2005/8/layout/list1"/>
    <dgm:cxn modelId="{0C945773-6AE4-459A-915E-3FCD0C67AF05}" type="presParOf" srcId="{38304C92-1D24-4F3D-85A8-5D2FB2334E20}" destId="{815039DA-AB51-4BBA-8EDA-46DDCE3039BC}" srcOrd="3" destOrd="0" presId="urn:microsoft.com/office/officeart/2005/8/layout/list1"/>
    <dgm:cxn modelId="{C81AC217-A94E-4060-86D9-2A4DD0C42660}" type="presParOf" srcId="{38304C92-1D24-4F3D-85A8-5D2FB2334E20}" destId="{0D5D9242-C89C-4E21-BE20-B2411327A992}" srcOrd="4" destOrd="0" presId="urn:microsoft.com/office/officeart/2005/8/layout/list1"/>
    <dgm:cxn modelId="{FC2FBF2A-709B-456A-BFDE-4982FC20A5CD}" type="presParOf" srcId="{0D5D9242-C89C-4E21-BE20-B2411327A992}" destId="{899E457F-7ED1-43DC-AAAA-CDCF2422E890}" srcOrd="0" destOrd="0" presId="urn:microsoft.com/office/officeart/2005/8/layout/list1"/>
    <dgm:cxn modelId="{86EF7193-19B5-4A6F-AC29-BFB107EF9538}" type="presParOf" srcId="{0D5D9242-C89C-4E21-BE20-B2411327A992}" destId="{AE85B0F7-4245-474C-855A-DFDA1F4D7FCC}" srcOrd="1" destOrd="0" presId="urn:microsoft.com/office/officeart/2005/8/layout/list1"/>
    <dgm:cxn modelId="{6DE7513C-4CA2-424F-903E-CEC9F3626455}" type="presParOf" srcId="{38304C92-1D24-4F3D-85A8-5D2FB2334E20}" destId="{4FBB89F5-17BD-452B-AF7C-78403221A5F1}" srcOrd="5" destOrd="0" presId="urn:microsoft.com/office/officeart/2005/8/layout/list1"/>
    <dgm:cxn modelId="{B19BE4C9-2FC2-4C2B-87D0-43BC7A36235E}" type="presParOf" srcId="{38304C92-1D24-4F3D-85A8-5D2FB2334E20}" destId="{CA0A2CCA-0C72-480E-9FC4-3471CCBBF096}" srcOrd="6" destOrd="0" presId="urn:microsoft.com/office/officeart/2005/8/layout/list1"/>
    <dgm:cxn modelId="{E91A7177-1CB6-4C08-B61C-1669B5728384}" type="presParOf" srcId="{38304C92-1D24-4F3D-85A8-5D2FB2334E20}" destId="{AEA32FCF-F5B1-40B9-B418-74DB451E9AF1}" srcOrd="7" destOrd="0" presId="urn:microsoft.com/office/officeart/2005/8/layout/list1"/>
    <dgm:cxn modelId="{81271476-880D-4CE0-907C-50D3F475C0FD}" type="presParOf" srcId="{38304C92-1D24-4F3D-85A8-5D2FB2334E20}" destId="{145B3042-A83C-4E86-9F48-4380231CBE5C}" srcOrd="8" destOrd="0" presId="urn:microsoft.com/office/officeart/2005/8/layout/list1"/>
    <dgm:cxn modelId="{19A7B784-EC2D-42B7-BE4C-7526D53A51F6}" type="presParOf" srcId="{145B3042-A83C-4E86-9F48-4380231CBE5C}" destId="{205B8F4F-8F13-4CA6-9BED-EAF1980FBD44}" srcOrd="0" destOrd="0" presId="urn:microsoft.com/office/officeart/2005/8/layout/list1"/>
    <dgm:cxn modelId="{CCDF0461-3FDB-4497-904A-031BAE1084CE}" type="presParOf" srcId="{145B3042-A83C-4E86-9F48-4380231CBE5C}" destId="{AC3C5644-C60B-4E9A-B655-AB87D637538E}" srcOrd="1" destOrd="0" presId="urn:microsoft.com/office/officeart/2005/8/layout/list1"/>
    <dgm:cxn modelId="{E3ADB64D-B3A2-4693-8802-36A563C9E756}" type="presParOf" srcId="{38304C92-1D24-4F3D-85A8-5D2FB2334E20}" destId="{589208A0-AFC9-432A-A2E1-1C3BFC388D0A}" srcOrd="9" destOrd="0" presId="urn:microsoft.com/office/officeart/2005/8/layout/list1"/>
    <dgm:cxn modelId="{99790147-8F98-4AE8-A573-7D4F7D042AA5}" type="presParOf" srcId="{38304C92-1D24-4F3D-85A8-5D2FB2334E20}" destId="{0360C11A-6256-47FA-9C42-321E7013FBB6}" srcOrd="10" destOrd="0" presId="urn:microsoft.com/office/officeart/2005/8/layout/list1"/>
    <dgm:cxn modelId="{BF7ED6A7-8CEE-44D3-B083-E326498C8D83}" type="presParOf" srcId="{38304C92-1D24-4F3D-85A8-5D2FB2334E20}" destId="{49AE178D-3DD5-42C5-AABB-7FF8E23F4637}" srcOrd="11" destOrd="0" presId="urn:microsoft.com/office/officeart/2005/8/layout/list1"/>
    <dgm:cxn modelId="{3D0CBA49-6D0A-4031-9A81-BC17BF85C4D0}" type="presParOf" srcId="{38304C92-1D24-4F3D-85A8-5D2FB2334E20}" destId="{ABE6EF42-229C-4182-95C3-479BCA00E7CC}" srcOrd="12" destOrd="0" presId="urn:microsoft.com/office/officeart/2005/8/layout/list1"/>
    <dgm:cxn modelId="{D2582549-811C-420F-AF06-FB0CD6E78C22}" type="presParOf" srcId="{ABE6EF42-229C-4182-95C3-479BCA00E7CC}" destId="{B455850D-70FA-4EF1-A91C-09B8906FB88A}" srcOrd="0" destOrd="0" presId="urn:microsoft.com/office/officeart/2005/8/layout/list1"/>
    <dgm:cxn modelId="{A39E26F6-8AEF-4EBE-907B-C4A7D86B3882}" type="presParOf" srcId="{ABE6EF42-229C-4182-95C3-479BCA00E7CC}" destId="{8D4BED6C-03B9-4794-801E-D3AD6521DD9E}" srcOrd="1" destOrd="0" presId="urn:microsoft.com/office/officeart/2005/8/layout/list1"/>
    <dgm:cxn modelId="{7CA3FF1A-7F46-4867-A994-50FC73544DBF}" type="presParOf" srcId="{38304C92-1D24-4F3D-85A8-5D2FB2334E20}" destId="{65291AE5-4588-4507-9FCE-D1D6C1C6087A}" srcOrd="13" destOrd="0" presId="urn:microsoft.com/office/officeart/2005/8/layout/list1"/>
    <dgm:cxn modelId="{A5502BC0-C72A-4A0D-9B0D-4506AF70DC94}" type="presParOf" srcId="{38304C92-1D24-4F3D-85A8-5D2FB2334E20}" destId="{B1EBFF51-09AB-4514-BD07-92629C25C53D}" srcOrd="14" destOrd="0" presId="urn:microsoft.com/office/officeart/2005/8/layout/list1"/>
    <dgm:cxn modelId="{4039B231-DFFB-483C-A9C9-1C85D7E3AC82}" type="presParOf" srcId="{38304C92-1D24-4F3D-85A8-5D2FB2334E20}" destId="{5412EAFD-24E8-4358-A9DB-CC6CAAECA927}" srcOrd="15" destOrd="0" presId="urn:microsoft.com/office/officeart/2005/8/layout/list1"/>
    <dgm:cxn modelId="{86728945-2900-453E-A60B-24CAD05BE89D}" type="presParOf" srcId="{38304C92-1D24-4F3D-85A8-5D2FB2334E20}" destId="{5E0694E3-FDE0-4B40-8FCF-1C79F13A0BDF}" srcOrd="16" destOrd="0" presId="urn:microsoft.com/office/officeart/2005/8/layout/list1"/>
    <dgm:cxn modelId="{CA8DA6E1-29FA-4347-A609-BD3712377DF8}" type="presParOf" srcId="{5E0694E3-FDE0-4B40-8FCF-1C79F13A0BDF}" destId="{188DF981-D91E-460A-9162-695BAFE3097F}" srcOrd="0" destOrd="0" presId="urn:microsoft.com/office/officeart/2005/8/layout/list1"/>
    <dgm:cxn modelId="{9E8C0E6F-7D17-4DD1-9927-E4190D1C04B2}" type="presParOf" srcId="{5E0694E3-FDE0-4B40-8FCF-1C79F13A0BDF}" destId="{C3D48E7B-4887-41A1-8F4F-FB6630B6C595}" srcOrd="1" destOrd="0" presId="urn:microsoft.com/office/officeart/2005/8/layout/list1"/>
    <dgm:cxn modelId="{BA6ABED9-4C28-49FF-BFA5-68A7433C40ED}" type="presParOf" srcId="{38304C92-1D24-4F3D-85A8-5D2FB2334E20}" destId="{49245779-8F54-4EFB-8B9D-613A920443BB}" srcOrd="17" destOrd="0" presId="urn:microsoft.com/office/officeart/2005/8/layout/list1"/>
    <dgm:cxn modelId="{9264867A-C747-48CD-A804-F10357E3AFBB}" type="presParOf" srcId="{38304C92-1D24-4F3D-85A8-5D2FB2334E20}" destId="{0C08F12D-6F74-4772-BD35-A9EAC34CAC7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40C9FD-336A-41AE-8313-F57AEB629B12}" type="doc">
      <dgm:prSet loTypeId="urn:microsoft.com/office/officeart/2005/8/layout/vList2" loCatId="list" qsTypeId="urn:microsoft.com/office/officeart/2005/8/quickstyle/simple1#5" qsCatId="simple" csTypeId="urn:microsoft.com/office/officeart/2005/8/colors/colorful2#3" csCatId="colorful" phldr="1"/>
      <dgm:spPr/>
      <dgm:t>
        <a:bodyPr/>
        <a:lstStyle/>
        <a:p>
          <a:endParaRPr lang="en-US"/>
        </a:p>
      </dgm:t>
    </dgm:pt>
    <dgm:pt modelId="{A15A3A0C-9385-4807-B417-DC9C5DC994AF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Mange u9-u11 kampe har døm-selv-kampe</a:t>
          </a:r>
          <a:endParaRPr lang="en-US" dirty="0"/>
        </a:p>
      </dgm:t>
    </dgm:pt>
    <dgm:pt modelId="{E6AECB59-685E-4A78-9FCE-A8E2D3D2E513}" type="parTrans" cxnId="{93B9E57C-32B8-4A78-AB8F-A32243EFF741}">
      <dgm:prSet/>
      <dgm:spPr/>
      <dgm:t>
        <a:bodyPr/>
        <a:lstStyle/>
        <a:p>
          <a:endParaRPr lang="en-US"/>
        </a:p>
      </dgm:t>
    </dgm:pt>
    <dgm:pt modelId="{78760E6D-D0B1-4A22-BE53-520CC0317E72}" type="sibTrans" cxnId="{93B9E57C-32B8-4A78-AB8F-A32243EFF741}">
      <dgm:prSet/>
      <dgm:spPr/>
      <dgm:t>
        <a:bodyPr/>
        <a:lstStyle/>
        <a:p>
          <a:endParaRPr lang="en-US"/>
        </a:p>
      </dgm:t>
    </dgm:pt>
    <dgm:pt modelId="{67A3A45E-FA0C-44E1-905D-BCC097BB4092}">
      <dgm:prSet/>
      <dgm:spPr>
        <a:solidFill>
          <a:srgbClr val="FECC00"/>
        </a:solidFill>
      </dgm:spPr>
      <dgm:t>
        <a:bodyPr/>
        <a:lstStyle/>
        <a:p>
          <a:r>
            <a:rPr lang="da-DK" dirty="0"/>
            <a:t>Kursus til trænere + forældre</a:t>
          </a:r>
          <a:endParaRPr lang="en-US" dirty="0"/>
        </a:p>
      </dgm:t>
    </dgm:pt>
    <dgm:pt modelId="{090815AA-7FFE-4B3F-8081-C7886DEA92F7}" type="parTrans" cxnId="{F881583D-6E6D-4AD4-8175-8A9A76ACE125}">
      <dgm:prSet/>
      <dgm:spPr/>
      <dgm:t>
        <a:bodyPr/>
        <a:lstStyle/>
        <a:p>
          <a:endParaRPr lang="en-US"/>
        </a:p>
      </dgm:t>
    </dgm:pt>
    <dgm:pt modelId="{340AA3E9-61D3-4964-8776-6FB895614E1B}" type="sibTrans" cxnId="{F881583D-6E6D-4AD4-8175-8A9A76ACE125}">
      <dgm:prSet/>
      <dgm:spPr/>
      <dgm:t>
        <a:bodyPr/>
        <a:lstStyle/>
        <a:p>
          <a:endParaRPr lang="en-US"/>
        </a:p>
      </dgm:t>
    </dgm:pt>
    <dgm:pt modelId="{6A14084F-B7C1-47DD-B6B2-03E63D24415C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Gode tone overfor dommere + modstandere</a:t>
          </a:r>
          <a:endParaRPr lang="en-US" dirty="0"/>
        </a:p>
      </dgm:t>
    </dgm:pt>
    <dgm:pt modelId="{6FC4D26B-EC3A-4471-AB06-78AEDA853634}" type="parTrans" cxnId="{F68B2CB5-A4E2-4C44-9C54-090B492A2BB0}">
      <dgm:prSet/>
      <dgm:spPr/>
      <dgm:t>
        <a:bodyPr/>
        <a:lstStyle/>
        <a:p>
          <a:endParaRPr lang="en-US"/>
        </a:p>
      </dgm:t>
    </dgm:pt>
    <dgm:pt modelId="{0198988B-2BC5-454A-936C-6EA5345258DC}" type="sibTrans" cxnId="{F68B2CB5-A4E2-4C44-9C54-090B492A2BB0}">
      <dgm:prSet/>
      <dgm:spPr/>
      <dgm:t>
        <a:bodyPr/>
        <a:lstStyle/>
        <a:p>
          <a:endParaRPr lang="en-US"/>
        </a:p>
      </dgm:t>
    </dgm:pt>
    <dgm:pt modelId="{2AD74204-2540-4EE3-AEDB-2B4DD70B8FFF}" type="pres">
      <dgm:prSet presAssocID="{BE40C9FD-336A-41AE-8313-F57AEB629B12}" presName="linear" presStyleCnt="0">
        <dgm:presLayoutVars>
          <dgm:animLvl val="lvl"/>
          <dgm:resizeHandles val="exact"/>
        </dgm:presLayoutVars>
      </dgm:prSet>
      <dgm:spPr/>
    </dgm:pt>
    <dgm:pt modelId="{C7A502CC-10B0-4C57-A5DC-819720E2CC52}" type="pres">
      <dgm:prSet presAssocID="{A15A3A0C-9385-4807-B417-DC9C5DC994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0EBD0A7-0BBD-4397-85EE-23E8D3720A1D}" type="pres">
      <dgm:prSet presAssocID="{78760E6D-D0B1-4A22-BE53-520CC0317E72}" presName="spacer" presStyleCnt="0"/>
      <dgm:spPr/>
    </dgm:pt>
    <dgm:pt modelId="{BCA0386C-BF47-4A92-92A9-558B5BCD87B7}" type="pres">
      <dgm:prSet presAssocID="{67A3A45E-FA0C-44E1-905D-BCC097BB409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1733161-6168-4DEE-A3C4-90D326FA703D}" type="pres">
      <dgm:prSet presAssocID="{340AA3E9-61D3-4964-8776-6FB895614E1B}" presName="spacer" presStyleCnt="0"/>
      <dgm:spPr/>
    </dgm:pt>
    <dgm:pt modelId="{CE2D9383-05E6-43B2-82A9-DB261C59E186}" type="pres">
      <dgm:prSet presAssocID="{6A14084F-B7C1-47DD-B6B2-03E63D24415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E885525-78B0-47D3-80A2-950C06505FAB}" type="presOf" srcId="{6A14084F-B7C1-47DD-B6B2-03E63D24415C}" destId="{CE2D9383-05E6-43B2-82A9-DB261C59E186}" srcOrd="0" destOrd="0" presId="urn:microsoft.com/office/officeart/2005/8/layout/vList2"/>
    <dgm:cxn modelId="{F881583D-6E6D-4AD4-8175-8A9A76ACE125}" srcId="{BE40C9FD-336A-41AE-8313-F57AEB629B12}" destId="{67A3A45E-FA0C-44E1-905D-BCC097BB4092}" srcOrd="1" destOrd="0" parTransId="{090815AA-7FFE-4B3F-8081-C7886DEA92F7}" sibTransId="{340AA3E9-61D3-4964-8776-6FB895614E1B}"/>
    <dgm:cxn modelId="{48D7E047-B177-47FA-8480-1D3E1CBA759B}" type="presOf" srcId="{BE40C9FD-336A-41AE-8313-F57AEB629B12}" destId="{2AD74204-2540-4EE3-AEDB-2B4DD70B8FFF}" srcOrd="0" destOrd="0" presId="urn:microsoft.com/office/officeart/2005/8/layout/vList2"/>
    <dgm:cxn modelId="{D81B136F-46FC-4D11-BA3B-9629AFCE283F}" type="presOf" srcId="{A15A3A0C-9385-4807-B417-DC9C5DC994AF}" destId="{C7A502CC-10B0-4C57-A5DC-819720E2CC52}" srcOrd="0" destOrd="0" presId="urn:microsoft.com/office/officeart/2005/8/layout/vList2"/>
    <dgm:cxn modelId="{93B9E57C-32B8-4A78-AB8F-A32243EFF741}" srcId="{BE40C9FD-336A-41AE-8313-F57AEB629B12}" destId="{A15A3A0C-9385-4807-B417-DC9C5DC994AF}" srcOrd="0" destOrd="0" parTransId="{E6AECB59-685E-4A78-9FCE-A8E2D3D2E513}" sibTransId="{78760E6D-D0B1-4A22-BE53-520CC0317E72}"/>
    <dgm:cxn modelId="{F68B2CB5-A4E2-4C44-9C54-090B492A2BB0}" srcId="{BE40C9FD-336A-41AE-8313-F57AEB629B12}" destId="{6A14084F-B7C1-47DD-B6B2-03E63D24415C}" srcOrd="2" destOrd="0" parTransId="{6FC4D26B-EC3A-4471-AB06-78AEDA853634}" sibTransId="{0198988B-2BC5-454A-936C-6EA5345258DC}"/>
    <dgm:cxn modelId="{70B88BE4-0261-49E4-B6A4-7B368758B111}" type="presOf" srcId="{67A3A45E-FA0C-44E1-905D-BCC097BB4092}" destId="{BCA0386C-BF47-4A92-92A9-558B5BCD87B7}" srcOrd="0" destOrd="0" presId="urn:microsoft.com/office/officeart/2005/8/layout/vList2"/>
    <dgm:cxn modelId="{312490BA-CB7E-44FE-A793-CB6E162DDFD8}" type="presParOf" srcId="{2AD74204-2540-4EE3-AEDB-2B4DD70B8FFF}" destId="{C7A502CC-10B0-4C57-A5DC-819720E2CC52}" srcOrd="0" destOrd="0" presId="urn:microsoft.com/office/officeart/2005/8/layout/vList2"/>
    <dgm:cxn modelId="{156EDA30-2165-4040-A4D8-E288C3FEE8FB}" type="presParOf" srcId="{2AD74204-2540-4EE3-AEDB-2B4DD70B8FFF}" destId="{D0EBD0A7-0BBD-4397-85EE-23E8D3720A1D}" srcOrd="1" destOrd="0" presId="urn:microsoft.com/office/officeart/2005/8/layout/vList2"/>
    <dgm:cxn modelId="{778FF284-C008-40B8-91C3-127B796C95C8}" type="presParOf" srcId="{2AD74204-2540-4EE3-AEDB-2B4DD70B8FFF}" destId="{BCA0386C-BF47-4A92-92A9-558B5BCD87B7}" srcOrd="2" destOrd="0" presId="urn:microsoft.com/office/officeart/2005/8/layout/vList2"/>
    <dgm:cxn modelId="{E81313AF-DCD0-4AA3-BA4C-E5EC3C1EE0DE}" type="presParOf" srcId="{2AD74204-2540-4EE3-AEDB-2B4DD70B8FFF}" destId="{F1733161-6168-4DEE-A3C4-90D326FA703D}" srcOrd="3" destOrd="0" presId="urn:microsoft.com/office/officeart/2005/8/layout/vList2"/>
    <dgm:cxn modelId="{2FCBBC50-865E-4AAE-A336-70E4F01469F0}" type="presParOf" srcId="{2AD74204-2540-4EE3-AEDB-2B4DD70B8FFF}" destId="{CE2D9383-05E6-43B2-82A9-DB261C59E18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DB5946-B17A-43A7-8671-90E386B8907A}" type="doc">
      <dgm:prSet loTypeId="urn:microsoft.com/office/officeart/2016/7/layout/RepeatingBendingProcessNew" loCatId="process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96074D5-6F20-4B31-A4F7-D2304F484FE3}">
      <dgm:prSet/>
      <dgm:spPr>
        <a:solidFill>
          <a:srgbClr val="002060"/>
        </a:solidFill>
      </dgm:spPr>
      <dgm:t>
        <a:bodyPr/>
        <a:lstStyle/>
        <a:p>
          <a:r>
            <a:rPr lang="da-DK"/>
            <a:t>Holdfoto (start oktober - første hjemmekamp)</a:t>
          </a:r>
          <a:endParaRPr lang="en-US"/>
        </a:p>
      </dgm:t>
    </dgm:pt>
    <dgm:pt modelId="{A0D7DBB4-BA57-41A3-97C3-4646F6D8E23B}" type="parTrans" cxnId="{B990FE32-AB8E-45FA-BBD1-85E3B1CDFB9B}">
      <dgm:prSet/>
      <dgm:spPr/>
      <dgm:t>
        <a:bodyPr/>
        <a:lstStyle/>
        <a:p>
          <a:endParaRPr lang="en-US"/>
        </a:p>
      </dgm:t>
    </dgm:pt>
    <dgm:pt modelId="{8279E60A-800B-4810-BA3C-08CAD6BA229E}" type="sibTrans" cxnId="{B990FE32-AB8E-45FA-BBD1-85E3B1CDFB9B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3AED8D11-A2A6-4F42-B963-3B05C4C66617}">
      <dgm:prSet/>
      <dgm:spPr>
        <a:solidFill>
          <a:srgbClr val="FECC00"/>
        </a:solidFill>
        <a:ln>
          <a:solidFill>
            <a:srgbClr val="C6C41E"/>
          </a:solidFill>
        </a:ln>
      </dgm:spPr>
      <dgm:t>
        <a:bodyPr/>
        <a:lstStyle/>
        <a:p>
          <a:r>
            <a:rPr lang="da-DK" dirty="0"/>
            <a:t>Klubweekend/klubdag (10.-11. oktober)</a:t>
          </a:r>
          <a:endParaRPr lang="en-US" dirty="0"/>
        </a:p>
      </dgm:t>
    </dgm:pt>
    <dgm:pt modelId="{E484DCB1-EA4D-4C8C-8838-F57244D6B82F}" type="parTrans" cxnId="{1A0E0504-C6B7-4D4B-93C3-0203EAC47DC0}">
      <dgm:prSet/>
      <dgm:spPr/>
      <dgm:t>
        <a:bodyPr/>
        <a:lstStyle/>
        <a:p>
          <a:endParaRPr lang="en-US"/>
        </a:p>
      </dgm:t>
    </dgm:pt>
    <dgm:pt modelId="{437AF3C4-7B27-4C81-9914-293DB243A55A}" type="sibTrans" cxnId="{1A0E0504-C6B7-4D4B-93C3-0203EAC47DC0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3A48F186-42CB-4357-AC2C-9E926E0D48E6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Klubjulefrokost (28. november)</a:t>
          </a:r>
          <a:endParaRPr lang="en-US" dirty="0"/>
        </a:p>
      </dgm:t>
    </dgm:pt>
    <dgm:pt modelId="{7006C1DA-4691-4676-B98B-FFB51A9C11D3}" type="parTrans" cxnId="{2ECBC813-8FD5-4372-8CED-0308191D87E4}">
      <dgm:prSet/>
      <dgm:spPr/>
      <dgm:t>
        <a:bodyPr/>
        <a:lstStyle/>
        <a:p>
          <a:endParaRPr lang="en-US"/>
        </a:p>
      </dgm:t>
    </dgm:pt>
    <dgm:pt modelId="{22C27754-6F44-4BEC-94C6-C0EFC432440F}" type="sibTrans" cxnId="{2ECBC813-8FD5-4372-8CED-0308191D87E4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DDEDAEDB-AEE8-4FC6-A76D-9D286C0D9E81}">
      <dgm:prSet/>
      <dgm:spPr>
        <a:solidFill>
          <a:srgbClr val="FECC00"/>
        </a:solidFill>
      </dgm:spPr>
      <dgm:t>
        <a:bodyPr/>
        <a:lstStyle/>
        <a:p>
          <a:r>
            <a:rPr lang="da-DK"/>
            <a:t>Mens du venter (24. december)</a:t>
          </a:r>
          <a:endParaRPr lang="en-US"/>
        </a:p>
      </dgm:t>
    </dgm:pt>
    <dgm:pt modelId="{903DE2F3-D2B0-4F18-BBCB-40703DADCB89}" type="parTrans" cxnId="{08EFCF31-073B-4BB0-B7B5-4047D9974C19}">
      <dgm:prSet/>
      <dgm:spPr/>
      <dgm:t>
        <a:bodyPr/>
        <a:lstStyle/>
        <a:p>
          <a:endParaRPr lang="en-US"/>
        </a:p>
      </dgm:t>
    </dgm:pt>
    <dgm:pt modelId="{F6A64EF1-D9FE-4033-BB73-B75C9A252CEF}" type="sibTrans" cxnId="{08EFCF31-073B-4BB0-B7B5-4047D9974C19}">
      <dgm:prSet/>
      <dgm:spPr/>
      <dgm:t>
        <a:bodyPr/>
        <a:lstStyle/>
        <a:p>
          <a:endParaRPr lang="en-US"/>
        </a:p>
      </dgm:t>
    </dgm:pt>
    <dgm:pt modelId="{E9ADF605-8F86-4D36-988E-CF681D42D0BA}">
      <dgm:prSet/>
      <dgm:spPr>
        <a:solidFill>
          <a:srgbClr val="002060"/>
        </a:solidFill>
      </dgm:spPr>
      <dgm:t>
        <a:bodyPr/>
        <a:lstStyle/>
        <a:p>
          <a:r>
            <a:rPr lang="da-DK"/>
            <a:t>Fællesspisning + fidus (Januar)</a:t>
          </a:r>
          <a:endParaRPr lang="en-US"/>
        </a:p>
      </dgm:t>
    </dgm:pt>
    <dgm:pt modelId="{1A86686D-C9F7-4851-8330-7E2B29E9D57A}" type="parTrans" cxnId="{F6C52823-F224-4506-9F13-268E6CE32502}">
      <dgm:prSet/>
      <dgm:spPr/>
      <dgm:t>
        <a:bodyPr/>
        <a:lstStyle/>
        <a:p>
          <a:endParaRPr lang="en-US"/>
        </a:p>
      </dgm:t>
    </dgm:pt>
    <dgm:pt modelId="{4D3C8E1C-F213-45FF-8A86-ACE8CC30E910}" type="sibTrans" cxnId="{F6C52823-F224-4506-9F13-268E6CE32502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E883F43F-2144-4A3D-8BB1-2D1FC133FE57}">
      <dgm:prSet/>
      <dgm:spPr>
        <a:solidFill>
          <a:srgbClr val="FECC00"/>
        </a:solidFill>
      </dgm:spPr>
      <dgm:t>
        <a:bodyPr/>
        <a:lstStyle/>
        <a:p>
          <a:r>
            <a:rPr lang="da-DK" dirty="0"/>
            <a:t>Drenge- + pige aften (Februar)</a:t>
          </a:r>
          <a:endParaRPr lang="en-US" dirty="0"/>
        </a:p>
      </dgm:t>
    </dgm:pt>
    <dgm:pt modelId="{8F04817C-FD28-412E-9E1D-560507CB71FE}" type="parTrans" cxnId="{8E7F1532-CD31-4B38-AE2E-7C2C0C41F33A}">
      <dgm:prSet/>
      <dgm:spPr/>
      <dgm:t>
        <a:bodyPr/>
        <a:lstStyle/>
        <a:p>
          <a:endParaRPr lang="en-US"/>
        </a:p>
      </dgm:t>
    </dgm:pt>
    <dgm:pt modelId="{1D60FA4E-49B0-4749-A6C4-0BC4A2EE9CC4}" type="sibTrans" cxnId="{8E7F1532-CD31-4B38-AE2E-7C2C0C41F33A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C26B9F6B-4890-4F8A-89DD-E36824681C5D}">
      <dgm:prSet/>
      <dgm:spPr>
        <a:solidFill>
          <a:srgbClr val="002060"/>
        </a:solidFill>
      </dgm:spPr>
      <dgm:t>
        <a:bodyPr/>
        <a:lstStyle/>
        <a:p>
          <a:r>
            <a:rPr lang="da-DK" dirty="0"/>
            <a:t>Klubfest (10. april) </a:t>
          </a:r>
          <a:endParaRPr lang="en-US" dirty="0"/>
        </a:p>
      </dgm:t>
    </dgm:pt>
    <dgm:pt modelId="{2D5A72AF-08D0-4D2E-80A0-D7EBEF8B4F10}" type="parTrans" cxnId="{4AC07A82-1B92-4658-B03B-0CA2C40CA975}">
      <dgm:prSet/>
      <dgm:spPr/>
      <dgm:t>
        <a:bodyPr/>
        <a:lstStyle/>
        <a:p>
          <a:endParaRPr lang="en-US"/>
        </a:p>
      </dgm:t>
    </dgm:pt>
    <dgm:pt modelId="{82232F20-1117-4799-BD94-CD099EF06B39}" type="sibTrans" cxnId="{4AC07A82-1B92-4658-B03B-0CA2C40CA975}">
      <dgm:prSet/>
      <dgm:spPr>
        <a:ln>
          <a:solidFill>
            <a:srgbClr val="FECC00"/>
          </a:solidFill>
        </a:ln>
      </dgm:spPr>
      <dgm:t>
        <a:bodyPr/>
        <a:lstStyle/>
        <a:p>
          <a:endParaRPr lang="en-US"/>
        </a:p>
      </dgm:t>
    </dgm:pt>
    <dgm:pt modelId="{F0EF4F2A-6481-48BB-96AF-59DF77D6A8D1}">
      <dgm:prSet/>
      <dgm:spPr>
        <a:solidFill>
          <a:srgbClr val="FECC00"/>
        </a:solidFill>
      </dgm:spPr>
      <dgm:t>
        <a:bodyPr/>
        <a:lstStyle/>
        <a:p>
          <a:r>
            <a:rPr lang="da-DK"/>
            <a:t>Kræmmermarked (1.-4. juli)</a:t>
          </a:r>
          <a:endParaRPr lang="en-US"/>
        </a:p>
      </dgm:t>
    </dgm:pt>
    <dgm:pt modelId="{2D24E732-0DA6-460E-B88C-1DA3E85D332A}" type="parTrans" cxnId="{707D53DB-80CA-4C31-BE0C-617336415127}">
      <dgm:prSet/>
      <dgm:spPr/>
      <dgm:t>
        <a:bodyPr/>
        <a:lstStyle/>
        <a:p>
          <a:endParaRPr lang="en-US"/>
        </a:p>
      </dgm:t>
    </dgm:pt>
    <dgm:pt modelId="{7C83FBF5-1335-4086-B0B2-761A7ABEFE58}" type="sibTrans" cxnId="{707D53DB-80CA-4C31-BE0C-617336415127}">
      <dgm:prSet/>
      <dgm:spPr/>
      <dgm:t>
        <a:bodyPr/>
        <a:lstStyle/>
        <a:p>
          <a:endParaRPr lang="en-US"/>
        </a:p>
      </dgm:t>
    </dgm:pt>
    <dgm:pt modelId="{0B7CCB40-7A6E-47CD-A27C-750DD0C82122}" type="pres">
      <dgm:prSet presAssocID="{40DB5946-B17A-43A7-8671-90E386B8907A}" presName="Name0" presStyleCnt="0">
        <dgm:presLayoutVars>
          <dgm:dir/>
          <dgm:resizeHandles val="exact"/>
        </dgm:presLayoutVars>
      </dgm:prSet>
      <dgm:spPr/>
    </dgm:pt>
    <dgm:pt modelId="{812AD4A0-A9DE-4BA4-86E1-3F426999DF6B}" type="pres">
      <dgm:prSet presAssocID="{196074D5-6F20-4B31-A4F7-D2304F484FE3}" presName="node" presStyleLbl="node1" presStyleIdx="0" presStyleCnt="8">
        <dgm:presLayoutVars>
          <dgm:bulletEnabled val="1"/>
        </dgm:presLayoutVars>
      </dgm:prSet>
      <dgm:spPr/>
    </dgm:pt>
    <dgm:pt modelId="{5A09EEE2-53F4-41D0-973A-7E996EA4F94B}" type="pres">
      <dgm:prSet presAssocID="{8279E60A-800B-4810-BA3C-08CAD6BA229E}" presName="sibTrans" presStyleLbl="sibTrans1D1" presStyleIdx="0" presStyleCnt="7"/>
      <dgm:spPr/>
    </dgm:pt>
    <dgm:pt modelId="{BDCEAB61-3EBD-4465-AA7C-CAADBD1CC6A6}" type="pres">
      <dgm:prSet presAssocID="{8279E60A-800B-4810-BA3C-08CAD6BA229E}" presName="connectorText" presStyleLbl="sibTrans1D1" presStyleIdx="0" presStyleCnt="7"/>
      <dgm:spPr/>
    </dgm:pt>
    <dgm:pt modelId="{2FAF1492-83B9-452E-B072-FCE342478488}" type="pres">
      <dgm:prSet presAssocID="{3AED8D11-A2A6-4F42-B963-3B05C4C66617}" presName="node" presStyleLbl="node1" presStyleIdx="1" presStyleCnt="8">
        <dgm:presLayoutVars>
          <dgm:bulletEnabled val="1"/>
        </dgm:presLayoutVars>
      </dgm:prSet>
      <dgm:spPr/>
    </dgm:pt>
    <dgm:pt modelId="{A81080E6-DB06-4BCC-89C9-A28EE9B71960}" type="pres">
      <dgm:prSet presAssocID="{437AF3C4-7B27-4C81-9914-293DB243A55A}" presName="sibTrans" presStyleLbl="sibTrans1D1" presStyleIdx="1" presStyleCnt="7"/>
      <dgm:spPr/>
    </dgm:pt>
    <dgm:pt modelId="{5A8506DC-0A6C-4EDD-A932-E4A741F59945}" type="pres">
      <dgm:prSet presAssocID="{437AF3C4-7B27-4C81-9914-293DB243A55A}" presName="connectorText" presStyleLbl="sibTrans1D1" presStyleIdx="1" presStyleCnt="7"/>
      <dgm:spPr/>
    </dgm:pt>
    <dgm:pt modelId="{9CB44AEC-01AD-4C97-BA86-E865C09630B3}" type="pres">
      <dgm:prSet presAssocID="{3A48F186-42CB-4357-AC2C-9E926E0D48E6}" presName="node" presStyleLbl="node1" presStyleIdx="2" presStyleCnt="8">
        <dgm:presLayoutVars>
          <dgm:bulletEnabled val="1"/>
        </dgm:presLayoutVars>
      </dgm:prSet>
      <dgm:spPr/>
    </dgm:pt>
    <dgm:pt modelId="{DD85A750-555B-4C77-9C77-031881B4FB4B}" type="pres">
      <dgm:prSet presAssocID="{22C27754-6F44-4BEC-94C6-C0EFC432440F}" presName="sibTrans" presStyleLbl="sibTrans1D1" presStyleIdx="2" presStyleCnt="7"/>
      <dgm:spPr/>
    </dgm:pt>
    <dgm:pt modelId="{75617B63-353A-4243-B8E4-AE97F580C5E0}" type="pres">
      <dgm:prSet presAssocID="{22C27754-6F44-4BEC-94C6-C0EFC432440F}" presName="connectorText" presStyleLbl="sibTrans1D1" presStyleIdx="2" presStyleCnt="7"/>
      <dgm:spPr/>
    </dgm:pt>
    <dgm:pt modelId="{CEBED402-AF5D-42FB-8846-771DAA440A3B}" type="pres">
      <dgm:prSet presAssocID="{DDEDAEDB-AEE8-4FC6-A76D-9D286C0D9E81}" presName="node" presStyleLbl="node1" presStyleIdx="3" presStyleCnt="8">
        <dgm:presLayoutVars>
          <dgm:bulletEnabled val="1"/>
        </dgm:presLayoutVars>
      </dgm:prSet>
      <dgm:spPr/>
    </dgm:pt>
    <dgm:pt modelId="{23C32E87-509E-4F9B-BB60-E3269BA11740}" type="pres">
      <dgm:prSet presAssocID="{F6A64EF1-D9FE-4033-BB73-B75C9A252CEF}" presName="sibTrans" presStyleLbl="sibTrans1D1" presStyleIdx="3" presStyleCnt="7"/>
      <dgm:spPr/>
    </dgm:pt>
    <dgm:pt modelId="{285ECA10-032F-4F93-88F3-C88073A4987E}" type="pres">
      <dgm:prSet presAssocID="{F6A64EF1-D9FE-4033-BB73-B75C9A252CEF}" presName="connectorText" presStyleLbl="sibTrans1D1" presStyleIdx="3" presStyleCnt="7"/>
      <dgm:spPr/>
    </dgm:pt>
    <dgm:pt modelId="{B877DF5B-C727-4B10-8009-4C74CF42BDDC}" type="pres">
      <dgm:prSet presAssocID="{E9ADF605-8F86-4D36-988E-CF681D42D0BA}" presName="node" presStyleLbl="node1" presStyleIdx="4" presStyleCnt="8">
        <dgm:presLayoutVars>
          <dgm:bulletEnabled val="1"/>
        </dgm:presLayoutVars>
      </dgm:prSet>
      <dgm:spPr/>
    </dgm:pt>
    <dgm:pt modelId="{6582D851-8B10-4F81-B2CB-D0E887651E7C}" type="pres">
      <dgm:prSet presAssocID="{4D3C8E1C-F213-45FF-8A86-ACE8CC30E910}" presName="sibTrans" presStyleLbl="sibTrans1D1" presStyleIdx="4" presStyleCnt="7"/>
      <dgm:spPr/>
    </dgm:pt>
    <dgm:pt modelId="{4EAD067F-9EDA-4C00-855E-94FDDAFAA412}" type="pres">
      <dgm:prSet presAssocID="{4D3C8E1C-F213-45FF-8A86-ACE8CC30E910}" presName="connectorText" presStyleLbl="sibTrans1D1" presStyleIdx="4" presStyleCnt="7"/>
      <dgm:spPr/>
    </dgm:pt>
    <dgm:pt modelId="{38EDF4F4-4ED5-4453-A30B-23D8A8B99FB5}" type="pres">
      <dgm:prSet presAssocID="{E883F43F-2144-4A3D-8BB1-2D1FC133FE57}" presName="node" presStyleLbl="node1" presStyleIdx="5" presStyleCnt="8">
        <dgm:presLayoutVars>
          <dgm:bulletEnabled val="1"/>
        </dgm:presLayoutVars>
      </dgm:prSet>
      <dgm:spPr/>
    </dgm:pt>
    <dgm:pt modelId="{61FAB54D-B89E-479D-857E-6959FFE7B6F6}" type="pres">
      <dgm:prSet presAssocID="{1D60FA4E-49B0-4749-A6C4-0BC4A2EE9CC4}" presName="sibTrans" presStyleLbl="sibTrans1D1" presStyleIdx="5" presStyleCnt="7"/>
      <dgm:spPr/>
    </dgm:pt>
    <dgm:pt modelId="{29C92B78-E3D3-4A5C-B6A4-20830F8DD2A7}" type="pres">
      <dgm:prSet presAssocID="{1D60FA4E-49B0-4749-A6C4-0BC4A2EE9CC4}" presName="connectorText" presStyleLbl="sibTrans1D1" presStyleIdx="5" presStyleCnt="7"/>
      <dgm:spPr/>
    </dgm:pt>
    <dgm:pt modelId="{C1364531-DE10-4BD2-BC83-68FAFFABEDE0}" type="pres">
      <dgm:prSet presAssocID="{C26B9F6B-4890-4F8A-89DD-E36824681C5D}" presName="node" presStyleLbl="node1" presStyleIdx="6" presStyleCnt="8">
        <dgm:presLayoutVars>
          <dgm:bulletEnabled val="1"/>
        </dgm:presLayoutVars>
      </dgm:prSet>
      <dgm:spPr/>
    </dgm:pt>
    <dgm:pt modelId="{03CDC148-57D0-4022-9805-8685FC948D92}" type="pres">
      <dgm:prSet presAssocID="{82232F20-1117-4799-BD94-CD099EF06B39}" presName="sibTrans" presStyleLbl="sibTrans1D1" presStyleIdx="6" presStyleCnt="7"/>
      <dgm:spPr/>
    </dgm:pt>
    <dgm:pt modelId="{68208669-A307-4912-B118-17320656E8E4}" type="pres">
      <dgm:prSet presAssocID="{82232F20-1117-4799-BD94-CD099EF06B39}" presName="connectorText" presStyleLbl="sibTrans1D1" presStyleIdx="6" presStyleCnt="7"/>
      <dgm:spPr/>
    </dgm:pt>
    <dgm:pt modelId="{35EF6F00-DAF9-4318-9323-B9EA6898241D}" type="pres">
      <dgm:prSet presAssocID="{F0EF4F2A-6481-48BB-96AF-59DF77D6A8D1}" presName="node" presStyleLbl="node1" presStyleIdx="7" presStyleCnt="8">
        <dgm:presLayoutVars>
          <dgm:bulletEnabled val="1"/>
        </dgm:presLayoutVars>
      </dgm:prSet>
      <dgm:spPr/>
    </dgm:pt>
  </dgm:ptLst>
  <dgm:cxnLst>
    <dgm:cxn modelId="{D74DB400-8B51-4A3D-B75D-1FB9E98B7C81}" type="presOf" srcId="{F6A64EF1-D9FE-4033-BB73-B75C9A252CEF}" destId="{285ECA10-032F-4F93-88F3-C88073A4987E}" srcOrd="1" destOrd="0" presId="urn:microsoft.com/office/officeart/2016/7/layout/RepeatingBendingProcessNew"/>
    <dgm:cxn modelId="{1A0E0504-C6B7-4D4B-93C3-0203EAC47DC0}" srcId="{40DB5946-B17A-43A7-8671-90E386B8907A}" destId="{3AED8D11-A2A6-4F42-B963-3B05C4C66617}" srcOrd="1" destOrd="0" parTransId="{E484DCB1-EA4D-4C8C-8838-F57244D6B82F}" sibTransId="{437AF3C4-7B27-4C81-9914-293DB243A55A}"/>
    <dgm:cxn modelId="{2ECBC813-8FD5-4372-8CED-0308191D87E4}" srcId="{40DB5946-B17A-43A7-8671-90E386B8907A}" destId="{3A48F186-42CB-4357-AC2C-9E926E0D48E6}" srcOrd="2" destOrd="0" parTransId="{7006C1DA-4691-4676-B98B-FFB51A9C11D3}" sibTransId="{22C27754-6F44-4BEC-94C6-C0EFC432440F}"/>
    <dgm:cxn modelId="{F6C52823-F224-4506-9F13-268E6CE32502}" srcId="{40DB5946-B17A-43A7-8671-90E386B8907A}" destId="{E9ADF605-8F86-4D36-988E-CF681D42D0BA}" srcOrd="4" destOrd="0" parTransId="{1A86686D-C9F7-4851-8330-7E2B29E9D57A}" sibTransId="{4D3C8E1C-F213-45FF-8A86-ACE8CC30E910}"/>
    <dgm:cxn modelId="{08EFCF31-073B-4BB0-B7B5-4047D9974C19}" srcId="{40DB5946-B17A-43A7-8671-90E386B8907A}" destId="{DDEDAEDB-AEE8-4FC6-A76D-9D286C0D9E81}" srcOrd="3" destOrd="0" parTransId="{903DE2F3-D2B0-4F18-BBCB-40703DADCB89}" sibTransId="{F6A64EF1-D9FE-4033-BB73-B75C9A252CEF}"/>
    <dgm:cxn modelId="{8E7F1532-CD31-4B38-AE2E-7C2C0C41F33A}" srcId="{40DB5946-B17A-43A7-8671-90E386B8907A}" destId="{E883F43F-2144-4A3D-8BB1-2D1FC133FE57}" srcOrd="5" destOrd="0" parTransId="{8F04817C-FD28-412E-9E1D-560507CB71FE}" sibTransId="{1D60FA4E-49B0-4749-A6C4-0BC4A2EE9CC4}"/>
    <dgm:cxn modelId="{B990FE32-AB8E-45FA-BBD1-85E3B1CDFB9B}" srcId="{40DB5946-B17A-43A7-8671-90E386B8907A}" destId="{196074D5-6F20-4B31-A4F7-D2304F484FE3}" srcOrd="0" destOrd="0" parTransId="{A0D7DBB4-BA57-41A3-97C3-4646F6D8E23B}" sibTransId="{8279E60A-800B-4810-BA3C-08CAD6BA229E}"/>
    <dgm:cxn modelId="{5D5A003A-6EB5-4DE9-A0F4-6C4D3D19C7B9}" type="presOf" srcId="{40DB5946-B17A-43A7-8671-90E386B8907A}" destId="{0B7CCB40-7A6E-47CD-A27C-750DD0C82122}" srcOrd="0" destOrd="0" presId="urn:microsoft.com/office/officeart/2016/7/layout/RepeatingBendingProcessNew"/>
    <dgm:cxn modelId="{F386CF3D-9EDA-46E0-81D6-0B9752870AE3}" type="presOf" srcId="{437AF3C4-7B27-4C81-9914-293DB243A55A}" destId="{5A8506DC-0A6C-4EDD-A932-E4A741F59945}" srcOrd="1" destOrd="0" presId="urn:microsoft.com/office/officeart/2016/7/layout/RepeatingBendingProcessNew"/>
    <dgm:cxn modelId="{3A94A544-EE0C-4A15-9421-A520560A9AFB}" type="presOf" srcId="{82232F20-1117-4799-BD94-CD099EF06B39}" destId="{68208669-A307-4912-B118-17320656E8E4}" srcOrd="1" destOrd="0" presId="urn:microsoft.com/office/officeart/2016/7/layout/RepeatingBendingProcessNew"/>
    <dgm:cxn modelId="{239DD76A-7763-46B0-A66B-00BD8B9C7AC7}" type="presOf" srcId="{F6A64EF1-D9FE-4033-BB73-B75C9A252CEF}" destId="{23C32E87-509E-4F9B-BB60-E3269BA11740}" srcOrd="0" destOrd="0" presId="urn:microsoft.com/office/officeart/2016/7/layout/RepeatingBendingProcessNew"/>
    <dgm:cxn modelId="{D810A058-5693-492C-9091-40C9A88038D7}" type="presOf" srcId="{DDEDAEDB-AEE8-4FC6-A76D-9D286C0D9E81}" destId="{CEBED402-AF5D-42FB-8846-771DAA440A3B}" srcOrd="0" destOrd="0" presId="urn:microsoft.com/office/officeart/2016/7/layout/RepeatingBendingProcessNew"/>
    <dgm:cxn modelId="{6AD60C59-C028-46DE-8C00-21D9899E37DD}" type="presOf" srcId="{22C27754-6F44-4BEC-94C6-C0EFC432440F}" destId="{DD85A750-555B-4C77-9C77-031881B4FB4B}" srcOrd="0" destOrd="0" presId="urn:microsoft.com/office/officeart/2016/7/layout/RepeatingBendingProcessNew"/>
    <dgm:cxn modelId="{4AC07A82-1B92-4658-B03B-0CA2C40CA975}" srcId="{40DB5946-B17A-43A7-8671-90E386B8907A}" destId="{C26B9F6B-4890-4F8A-89DD-E36824681C5D}" srcOrd="6" destOrd="0" parTransId="{2D5A72AF-08D0-4D2E-80A0-D7EBEF8B4F10}" sibTransId="{82232F20-1117-4799-BD94-CD099EF06B39}"/>
    <dgm:cxn modelId="{55B49784-846E-4C64-83E0-62D1CD72C0D8}" type="presOf" srcId="{E9ADF605-8F86-4D36-988E-CF681D42D0BA}" destId="{B877DF5B-C727-4B10-8009-4C74CF42BDDC}" srcOrd="0" destOrd="0" presId="urn:microsoft.com/office/officeart/2016/7/layout/RepeatingBendingProcessNew"/>
    <dgm:cxn modelId="{BCA25D94-9162-4397-A83A-249CBF86EDD0}" type="presOf" srcId="{E883F43F-2144-4A3D-8BB1-2D1FC133FE57}" destId="{38EDF4F4-4ED5-4453-A30B-23D8A8B99FB5}" srcOrd="0" destOrd="0" presId="urn:microsoft.com/office/officeart/2016/7/layout/RepeatingBendingProcessNew"/>
    <dgm:cxn modelId="{75FE569B-7BCC-486B-87AC-F6EBF377E131}" type="presOf" srcId="{C26B9F6B-4890-4F8A-89DD-E36824681C5D}" destId="{C1364531-DE10-4BD2-BC83-68FAFFABEDE0}" srcOrd="0" destOrd="0" presId="urn:microsoft.com/office/officeart/2016/7/layout/RepeatingBendingProcessNew"/>
    <dgm:cxn modelId="{AD1F80A0-2059-4549-9179-C531DDF8D71F}" type="presOf" srcId="{8279E60A-800B-4810-BA3C-08CAD6BA229E}" destId="{5A09EEE2-53F4-41D0-973A-7E996EA4F94B}" srcOrd="0" destOrd="0" presId="urn:microsoft.com/office/officeart/2016/7/layout/RepeatingBendingProcessNew"/>
    <dgm:cxn modelId="{378FE0A8-77C2-48ED-AB81-5549C74876D2}" type="presOf" srcId="{F0EF4F2A-6481-48BB-96AF-59DF77D6A8D1}" destId="{35EF6F00-DAF9-4318-9323-B9EA6898241D}" srcOrd="0" destOrd="0" presId="urn:microsoft.com/office/officeart/2016/7/layout/RepeatingBendingProcessNew"/>
    <dgm:cxn modelId="{6DC26EB2-FC06-474B-920B-E9F41F117C7B}" type="presOf" srcId="{4D3C8E1C-F213-45FF-8A86-ACE8CC30E910}" destId="{4EAD067F-9EDA-4C00-855E-94FDDAFAA412}" srcOrd="1" destOrd="0" presId="urn:microsoft.com/office/officeart/2016/7/layout/RepeatingBendingProcessNew"/>
    <dgm:cxn modelId="{6AFEBCB3-CF0E-451E-B74B-A550534E56C4}" type="presOf" srcId="{4D3C8E1C-F213-45FF-8A86-ACE8CC30E910}" destId="{6582D851-8B10-4F81-B2CB-D0E887651E7C}" srcOrd="0" destOrd="0" presId="urn:microsoft.com/office/officeart/2016/7/layout/RepeatingBendingProcessNew"/>
    <dgm:cxn modelId="{9CD7D4B6-40EB-4656-9120-5F6ECA705F43}" type="presOf" srcId="{82232F20-1117-4799-BD94-CD099EF06B39}" destId="{03CDC148-57D0-4022-9805-8685FC948D92}" srcOrd="0" destOrd="0" presId="urn:microsoft.com/office/officeart/2016/7/layout/RepeatingBendingProcessNew"/>
    <dgm:cxn modelId="{B60A1DCE-282F-48CD-B2DE-328B8E5595A1}" type="presOf" srcId="{437AF3C4-7B27-4C81-9914-293DB243A55A}" destId="{A81080E6-DB06-4BCC-89C9-A28EE9B71960}" srcOrd="0" destOrd="0" presId="urn:microsoft.com/office/officeart/2016/7/layout/RepeatingBendingProcessNew"/>
    <dgm:cxn modelId="{E6E16BD2-68D2-48CC-8668-2E698FBA5AF8}" type="presOf" srcId="{3AED8D11-A2A6-4F42-B963-3B05C4C66617}" destId="{2FAF1492-83B9-452E-B072-FCE342478488}" srcOrd="0" destOrd="0" presId="urn:microsoft.com/office/officeart/2016/7/layout/RepeatingBendingProcessNew"/>
    <dgm:cxn modelId="{A04D89D3-619B-4991-A97C-E5A366D74B03}" type="presOf" srcId="{196074D5-6F20-4B31-A4F7-D2304F484FE3}" destId="{812AD4A0-A9DE-4BA4-86E1-3F426999DF6B}" srcOrd="0" destOrd="0" presId="urn:microsoft.com/office/officeart/2016/7/layout/RepeatingBendingProcessNew"/>
    <dgm:cxn modelId="{C22A6CD6-9C8E-4EFF-B22B-57A046AD194F}" type="presOf" srcId="{22C27754-6F44-4BEC-94C6-C0EFC432440F}" destId="{75617B63-353A-4243-B8E4-AE97F580C5E0}" srcOrd="1" destOrd="0" presId="urn:microsoft.com/office/officeart/2016/7/layout/RepeatingBendingProcessNew"/>
    <dgm:cxn modelId="{76A449D8-8C02-4DAB-A928-1CB2F03B80F8}" type="presOf" srcId="{1D60FA4E-49B0-4749-A6C4-0BC4A2EE9CC4}" destId="{61FAB54D-B89E-479D-857E-6959FFE7B6F6}" srcOrd="0" destOrd="0" presId="urn:microsoft.com/office/officeart/2016/7/layout/RepeatingBendingProcessNew"/>
    <dgm:cxn modelId="{707D53DB-80CA-4C31-BE0C-617336415127}" srcId="{40DB5946-B17A-43A7-8671-90E386B8907A}" destId="{F0EF4F2A-6481-48BB-96AF-59DF77D6A8D1}" srcOrd="7" destOrd="0" parTransId="{2D24E732-0DA6-460E-B88C-1DA3E85D332A}" sibTransId="{7C83FBF5-1335-4086-B0B2-761A7ABEFE58}"/>
    <dgm:cxn modelId="{B1D560E7-6D52-4658-89FA-176B22C34433}" type="presOf" srcId="{1D60FA4E-49B0-4749-A6C4-0BC4A2EE9CC4}" destId="{29C92B78-E3D3-4A5C-B6A4-20830F8DD2A7}" srcOrd="1" destOrd="0" presId="urn:microsoft.com/office/officeart/2016/7/layout/RepeatingBendingProcessNew"/>
    <dgm:cxn modelId="{C91D52E8-9300-4E45-964D-9099AA3C843D}" type="presOf" srcId="{3A48F186-42CB-4357-AC2C-9E926E0D48E6}" destId="{9CB44AEC-01AD-4C97-BA86-E865C09630B3}" srcOrd="0" destOrd="0" presId="urn:microsoft.com/office/officeart/2016/7/layout/RepeatingBendingProcessNew"/>
    <dgm:cxn modelId="{A7680AEB-1881-443A-9638-AE9B0FA05054}" type="presOf" srcId="{8279E60A-800B-4810-BA3C-08CAD6BA229E}" destId="{BDCEAB61-3EBD-4465-AA7C-CAADBD1CC6A6}" srcOrd="1" destOrd="0" presId="urn:microsoft.com/office/officeart/2016/7/layout/RepeatingBendingProcessNew"/>
    <dgm:cxn modelId="{82935A19-E7CB-4246-B510-D2C76A6EBC2A}" type="presParOf" srcId="{0B7CCB40-7A6E-47CD-A27C-750DD0C82122}" destId="{812AD4A0-A9DE-4BA4-86E1-3F426999DF6B}" srcOrd="0" destOrd="0" presId="urn:microsoft.com/office/officeart/2016/7/layout/RepeatingBendingProcessNew"/>
    <dgm:cxn modelId="{7F02D151-CAE8-425A-8A33-16F1D69C0E30}" type="presParOf" srcId="{0B7CCB40-7A6E-47CD-A27C-750DD0C82122}" destId="{5A09EEE2-53F4-41D0-973A-7E996EA4F94B}" srcOrd="1" destOrd="0" presId="urn:microsoft.com/office/officeart/2016/7/layout/RepeatingBendingProcessNew"/>
    <dgm:cxn modelId="{EA1BB6DD-3B53-4D63-BF35-FB4B02FC7FB9}" type="presParOf" srcId="{5A09EEE2-53F4-41D0-973A-7E996EA4F94B}" destId="{BDCEAB61-3EBD-4465-AA7C-CAADBD1CC6A6}" srcOrd="0" destOrd="0" presId="urn:microsoft.com/office/officeart/2016/7/layout/RepeatingBendingProcessNew"/>
    <dgm:cxn modelId="{B21F6D4D-3ECA-4E72-970E-14F60A99C2BB}" type="presParOf" srcId="{0B7CCB40-7A6E-47CD-A27C-750DD0C82122}" destId="{2FAF1492-83B9-452E-B072-FCE342478488}" srcOrd="2" destOrd="0" presId="urn:microsoft.com/office/officeart/2016/7/layout/RepeatingBendingProcessNew"/>
    <dgm:cxn modelId="{F1C4D0F3-FE08-45FC-8539-34637A99C01F}" type="presParOf" srcId="{0B7CCB40-7A6E-47CD-A27C-750DD0C82122}" destId="{A81080E6-DB06-4BCC-89C9-A28EE9B71960}" srcOrd="3" destOrd="0" presId="urn:microsoft.com/office/officeart/2016/7/layout/RepeatingBendingProcessNew"/>
    <dgm:cxn modelId="{037A2E88-16A0-4C14-BF24-13F1509B84AE}" type="presParOf" srcId="{A81080E6-DB06-4BCC-89C9-A28EE9B71960}" destId="{5A8506DC-0A6C-4EDD-A932-E4A741F59945}" srcOrd="0" destOrd="0" presId="urn:microsoft.com/office/officeart/2016/7/layout/RepeatingBendingProcessNew"/>
    <dgm:cxn modelId="{5FB03B99-7D7C-4B31-A07E-BBBBBDBF61A5}" type="presParOf" srcId="{0B7CCB40-7A6E-47CD-A27C-750DD0C82122}" destId="{9CB44AEC-01AD-4C97-BA86-E865C09630B3}" srcOrd="4" destOrd="0" presId="urn:microsoft.com/office/officeart/2016/7/layout/RepeatingBendingProcessNew"/>
    <dgm:cxn modelId="{678461FA-47F8-4CC6-8478-D60645CD6758}" type="presParOf" srcId="{0B7CCB40-7A6E-47CD-A27C-750DD0C82122}" destId="{DD85A750-555B-4C77-9C77-031881B4FB4B}" srcOrd="5" destOrd="0" presId="urn:microsoft.com/office/officeart/2016/7/layout/RepeatingBendingProcessNew"/>
    <dgm:cxn modelId="{8AE4493D-E4F1-414B-9117-5C8CD82D610D}" type="presParOf" srcId="{DD85A750-555B-4C77-9C77-031881B4FB4B}" destId="{75617B63-353A-4243-B8E4-AE97F580C5E0}" srcOrd="0" destOrd="0" presId="urn:microsoft.com/office/officeart/2016/7/layout/RepeatingBendingProcessNew"/>
    <dgm:cxn modelId="{B383B6A5-3879-49D2-B180-295342611102}" type="presParOf" srcId="{0B7CCB40-7A6E-47CD-A27C-750DD0C82122}" destId="{CEBED402-AF5D-42FB-8846-771DAA440A3B}" srcOrd="6" destOrd="0" presId="urn:microsoft.com/office/officeart/2016/7/layout/RepeatingBendingProcessNew"/>
    <dgm:cxn modelId="{6C28DB29-7DF4-42DE-8772-5993167369BD}" type="presParOf" srcId="{0B7CCB40-7A6E-47CD-A27C-750DD0C82122}" destId="{23C32E87-509E-4F9B-BB60-E3269BA11740}" srcOrd="7" destOrd="0" presId="urn:microsoft.com/office/officeart/2016/7/layout/RepeatingBendingProcessNew"/>
    <dgm:cxn modelId="{35768456-540E-4D06-8E3D-41021D584872}" type="presParOf" srcId="{23C32E87-509E-4F9B-BB60-E3269BA11740}" destId="{285ECA10-032F-4F93-88F3-C88073A4987E}" srcOrd="0" destOrd="0" presId="urn:microsoft.com/office/officeart/2016/7/layout/RepeatingBendingProcessNew"/>
    <dgm:cxn modelId="{5F95354C-F6EC-47B7-8C26-0AB3B16CD494}" type="presParOf" srcId="{0B7CCB40-7A6E-47CD-A27C-750DD0C82122}" destId="{B877DF5B-C727-4B10-8009-4C74CF42BDDC}" srcOrd="8" destOrd="0" presId="urn:microsoft.com/office/officeart/2016/7/layout/RepeatingBendingProcessNew"/>
    <dgm:cxn modelId="{6AA0BBC6-6957-4DA6-A807-4089452078EB}" type="presParOf" srcId="{0B7CCB40-7A6E-47CD-A27C-750DD0C82122}" destId="{6582D851-8B10-4F81-B2CB-D0E887651E7C}" srcOrd="9" destOrd="0" presId="urn:microsoft.com/office/officeart/2016/7/layout/RepeatingBendingProcessNew"/>
    <dgm:cxn modelId="{36E2EA19-0050-4D67-A758-ADE861840C67}" type="presParOf" srcId="{6582D851-8B10-4F81-B2CB-D0E887651E7C}" destId="{4EAD067F-9EDA-4C00-855E-94FDDAFAA412}" srcOrd="0" destOrd="0" presId="urn:microsoft.com/office/officeart/2016/7/layout/RepeatingBendingProcessNew"/>
    <dgm:cxn modelId="{7F35AF30-02C8-41E1-8BA9-DCDF572334D0}" type="presParOf" srcId="{0B7CCB40-7A6E-47CD-A27C-750DD0C82122}" destId="{38EDF4F4-4ED5-4453-A30B-23D8A8B99FB5}" srcOrd="10" destOrd="0" presId="urn:microsoft.com/office/officeart/2016/7/layout/RepeatingBendingProcessNew"/>
    <dgm:cxn modelId="{E700C3CC-4770-4A74-B385-CF6AA1D86F63}" type="presParOf" srcId="{0B7CCB40-7A6E-47CD-A27C-750DD0C82122}" destId="{61FAB54D-B89E-479D-857E-6959FFE7B6F6}" srcOrd="11" destOrd="0" presId="urn:microsoft.com/office/officeart/2016/7/layout/RepeatingBendingProcessNew"/>
    <dgm:cxn modelId="{67331B9A-AE84-437D-8970-572EC2AD02C9}" type="presParOf" srcId="{61FAB54D-B89E-479D-857E-6959FFE7B6F6}" destId="{29C92B78-E3D3-4A5C-B6A4-20830F8DD2A7}" srcOrd="0" destOrd="0" presId="urn:microsoft.com/office/officeart/2016/7/layout/RepeatingBendingProcessNew"/>
    <dgm:cxn modelId="{9D2552EB-1B62-412A-929C-D85AA3D7CFD4}" type="presParOf" srcId="{0B7CCB40-7A6E-47CD-A27C-750DD0C82122}" destId="{C1364531-DE10-4BD2-BC83-68FAFFABEDE0}" srcOrd="12" destOrd="0" presId="urn:microsoft.com/office/officeart/2016/7/layout/RepeatingBendingProcessNew"/>
    <dgm:cxn modelId="{42554FDC-B95D-4A73-81D2-2AF1660220E2}" type="presParOf" srcId="{0B7CCB40-7A6E-47CD-A27C-750DD0C82122}" destId="{03CDC148-57D0-4022-9805-8685FC948D92}" srcOrd="13" destOrd="0" presId="urn:microsoft.com/office/officeart/2016/7/layout/RepeatingBendingProcessNew"/>
    <dgm:cxn modelId="{8E833463-E3C7-4354-8CF9-5A3F0410DA88}" type="presParOf" srcId="{03CDC148-57D0-4022-9805-8685FC948D92}" destId="{68208669-A307-4912-B118-17320656E8E4}" srcOrd="0" destOrd="0" presId="urn:microsoft.com/office/officeart/2016/7/layout/RepeatingBendingProcessNew"/>
    <dgm:cxn modelId="{A97E23BE-5591-4CBC-8F7C-BBC0F0144817}" type="presParOf" srcId="{0B7CCB40-7A6E-47CD-A27C-750DD0C82122}" destId="{35EF6F00-DAF9-4318-9323-B9EA6898241D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75D82-B4D9-4160-BBF6-B5DDA414B7EF}">
      <dsp:nvSpPr>
        <dsp:cNvPr id="0" name=""/>
        <dsp:cNvSpPr/>
      </dsp:nvSpPr>
      <dsp:spPr>
        <a:xfrm>
          <a:off x="0" y="160424"/>
          <a:ext cx="6240668" cy="159705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500" kern="1200"/>
            <a:t>Fællesskab</a:t>
          </a:r>
          <a:endParaRPr lang="en-US" sz="6500" kern="1200"/>
        </a:p>
      </dsp:txBody>
      <dsp:txXfrm>
        <a:off x="77962" y="238386"/>
        <a:ext cx="6084744" cy="1441126"/>
      </dsp:txXfrm>
    </dsp:sp>
    <dsp:sp modelId="{6A57600D-942E-456C-8988-30FB70EA86C5}">
      <dsp:nvSpPr>
        <dsp:cNvPr id="0" name=""/>
        <dsp:cNvSpPr/>
      </dsp:nvSpPr>
      <dsp:spPr>
        <a:xfrm>
          <a:off x="0" y="1944675"/>
          <a:ext cx="6240668" cy="1597050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500" kern="1200"/>
            <a:t>Sammenhold</a:t>
          </a:r>
          <a:endParaRPr lang="en-US" sz="6500" kern="1200"/>
        </a:p>
      </dsp:txBody>
      <dsp:txXfrm>
        <a:off x="77962" y="2022637"/>
        <a:ext cx="6084744" cy="1441126"/>
      </dsp:txXfrm>
    </dsp:sp>
    <dsp:sp modelId="{67DE31A9-6B71-4469-8A61-F5F2CC80A929}">
      <dsp:nvSpPr>
        <dsp:cNvPr id="0" name=""/>
        <dsp:cNvSpPr/>
      </dsp:nvSpPr>
      <dsp:spPr>
        <a:xfrm>
          <a:off x="0" y="3728925"/>
          <a:ext cx="6240668" cy="159705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6500" kern="1200"/>
            <a:t>Udvikling</a:t>
          </a:r>
          <a:endParaRPr lang="en-US" sz="6500" kern="1200"/>
        </a:p>
      </dsp:txBody>
      <dsp:txXfrm>
        <a:off x="77962" y="3806887"/>
        <a:ext cx="6084744" cy="14411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952C3-3303-44C9-9997-BBF7AD6829F0}">
      <dsp:nvSpPr>
        <dsp:cNvPr id="0" name=""/>
        <dsp:cNvSpPr/>
      </dsp:nvSpPr>
      <dsp:spPr>
        <a:xfrm>
          <a:off x="190643" y="0"/>
          <a:ext cx="5329163" cy="53291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53BF2-6261-4F11-BE1D-5748DD77E6D2}">
      <dsp:nvSpPr>
        <dsp:cNvPr id="0" name=""/>
        <dsp:cNvSpPr/>
      </dsp:nvSpPr>
      <dsp:spPr>
        <a:xfrm>
          <a:off x="696914" y="506270"/>
          <a:ext cx="2078373" cy="2078373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3. halvleg</a:t>
          </a:r>
          <a:endParaRPr lang="en-US" sz="2200" kern="1200"/>
        </a:p>
      </dsp:txBody>
      <dsp:txXfrm>
        <a:off x="798372" y="607728"/>
        <a:ext cx="1875457" cy="1875457"/>
      </dsp:txXfrm>
    </dsp:sp>
    <dsp:sp modelId="{0D26FAF5-89EF-45BD-AF36-34FAB2B38DB7}">
      <dsp:nvSpPr>
        <dsp:cNvPr id="0" name=""/>
        <dsp:cNvSpPr/>
      </dsp:nvSpPr>
      <dsp:spPr>
        <a:xfrm>
          <a:off x="2935162" y="506270"/>
          <a:ext cx="2078373" cy="2078373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 dirty="0"/>
            <a:t>Samkørsel</a:t>
          </a:r>
          <a:endParaRPr lang="en-US" sz="2200" kern="1200" dirty="0"/>
        </a:p>
      </dsp:txBody>
      <dsp:txXfrm>
        <a:off x="3036620" y="607728"/>
        <a:ext cx="1875457" cy="1875457"/>
      </dsp:txXfrm>
    </dsp:sp>
    <dsp:sp modelId="{EDF012BC-65E6-47E9-A93A-2CDCECFDC89D}">
      <dsp:nvSpPr>
        <dsp:cNvPr id="0" name=""/>
        <dsp:cNvSpPr/>
      </dsp:nvSpPr>
      <dsp:spPr>
        <a:xfrm>
          <a:off x="696914" y="2744518"/>
          <a:ext cx="2078373" cy="2078373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/>
            <a:t>Sociale arrangementer på hold</a:t>
          </a:r>
          <a:endParaRPr lang="en-US" sz="2200" kern="1200"/>
        </a:p>
      </dsp:txBody>
      <dsp:txXfrm>
        <a:off x="798372" y="2845976"/>
        <a:ext cx="1875457" cy="1875457"/>
      </dsp:txXfrm>
    </dsp:sp>
    <dsp:sp modelId="{9287CC2F-C620-4B12-9CAC-03BFC37F227B}">
      <dsp:nvSpPr>
        <dsp:cNvPr id="0" name=""/>
        <dsp:cNvSpPr/>
      </dsp:nvSpPr>
      <dsp:spPr>
        <a:xfrm>
          <a:off x="2935162" y="2744518"/>
          <a:ext cx="2078373" cy="2078373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200" kern="1200" dirty="0"/>
            <a:t>Sociale arrangementer for hele klubben</a:t>
          </a:r>
          <a:endParaRPr lang="en-US" sz="2200" kern="1200" dirty="0"/>
        </a:p>
      </dsp:txBody>
      <dsp:txXfrm>
        <a:off x="3036620" y="2845976"/>
        <a:ext cx="1875457" cy="18754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77A5E6-1D93-4E63-B625-F25BA0B6C7C3}">
      <dsp:nvSpPr>
        <dsp:cNvPr id="0" name=""/>
        <dsp:cNvSpPr/>
      </dsp:nvSpPr>
      <dsp:spPr>
        <a:xfrm>
          <a:off x="0" y="256745"/>
          <a:ext cx="539336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5B4C11-4BC7-4954-95A8-12CF18445730}">
      <dsp:nvSpPr>
        <dsp:cNvPr id="0" name=""/>
        <dsp:cNvSpPr/>
      </dsp:nvSpPr>
      <dsp:spPr>
        <a:xfrm>
          <a:off x="269668" y="5825"/>
          <a:ext cx="3775356" cy="5018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700" tIns="0" rIns="1427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Klubweekend (u11) - Nattevagter</a:t>
          </a:r>
          <a:endParaRPr lang="en-US" sz="1700" kern="1200" dirty="0"/>
        </a:p>
      </dsp:txBody>
      <dsp:txXfrm>
        <a:off x="294166" y="30323"/>
        <a:ext cx="3726360" cy="452844"/>
      </dsp:txXfrm>
    </dsp:sp>
    <dsp:sp modelId="{CA0A2CCA-0C72-480E-9FC4-3471CCBBF096}">
      <dsp:nvSpPr>
        <dsp:cNvPr id="0" name=""/>
        <dsp:cNvSpPr/>
      </dsp:nvSpPr>
      <dsp:spPr>
        <a:xfrm>
          <a:off x="0" y="1027865"/>
          <a:ext cx="539336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ECC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5B0F7-4245-474C-855A-DFDA1F4D7FCC}">
      <dsp:nvSpPr>
        <dsp:cNvPr id="0" name=""/>
        <dsp:cNvSpPr/>
      </dsp:nvSpPr>
      <dsp:spPr>
        <a:xfrm>
          <a:off x="269668" y="776945"/>
          <a:ext cx="3775356" cy="501840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700" tIns="0" rIns="1427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 dirty="0"/>
            <a:t>Julefrokost (flere hold) – 28. november</a:t>
          </a:r>
          <a:endParaRPr lang="en-US" sz="1700" kern="1200" dirty="0"/>
        </a:p>
      </dsp:txBody>
      <dsp:txXfrm>
        <a:off x="294166" y="801443"/>
        <a:ext cx="3726360" cy="452844"/>
      </dsp:txXfrm>
    </dsp:sp>
    <dsp:sp modelId="{0360C11A-6256-47FA-9C42-321E7013FBB6}">
      <dsp:nvSpPr>
        <dsp:cNvPr id="0" name=""/>
        <dsp:cNvSpPr/>
      </dsp:nvSpPr>
      <dsp:spPr>
        <a:xfrm>
          <a:off x="0" y="1798985"/>
          <a:ext cx="539336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C5644-C60B-4E9A-B655-AB87D637538E}">
      <dsp:nvSpPr>
        <dsp:cNvPr id="0" name=""/>
        <dsp:cNvSpPr/>
      </dsp:nvSpPr>
      <dsp:spPr>
        <a:xfrm>
          <a:off x="269668" y="1548065"/>
          <a:ext cx="3775356" cy="5018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700" tIns="0" rIns="1427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/>
            <a:t>Gulvtørring (u13)</a:t>
          </a:r>
          <a:endParaRPr lang="en-US" sz="1700" kern="1200"/>
        </a:p>
      </dsp:txBody>
      <dsp:txXfrm>
        <a:off x="294166" y="1572563"/>
        <a:ext cx="3726360" cy="452844"/>
      </dsp:txXfrm>
    </dsp:sp>
    <dsp:sp modelId="{B1EBFF51-09AB-4514-BD07-92629C25C53D}">
      <dsp:nvSpPr>
        <dsp:cNvPr id="0" name=""/>
        <dsp:cNvSpPr/>
      </dsp:nvSpPr>
      <dsp:spPr>
        <a:xfrm>
          <a:off x="0" y="2570105"/>
          <a:ext cx="5393367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6C41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BED6C-03B9-4794-801E-D3AD6521DD9E}">
      <dsp:nvSpPr>
        <dsp:cNvPr id="0" name=""/>
        <dsp:cNvSpPr/>
      </dsp:nvSpPr>
      <dsp:spPr>
        <a:xfrm>
          <a:off x="269668" y="2319185"/>
          <a:ext cx="3775356" cy="501840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rgbClr val="FECC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700" tIns="0" rIns="1427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/>
            <a:t>Kræmmermarkedet (alle hold)</a:t>
          </a:r>
          <a:endParaRPr lang="en-US" sz="1700" kern="1200"/>
        </a:p>
      </dsp:txBody>
      <dsp:txXfrm>
        <a:off x="294166" y="2343683"/>
        <a:ext cx="3726360" cy="452844"/>
      </dsp:txXfrm>
    </dsp:sp>
    <dsp:sp modelId="{0C08F12D-6F74-4772-BD35-A9EAC34CAC78}">
      <dsp:nvSpPr>
        <dsp:cNvPr id="0" name=""/>
        <dsp:cNvSpPr/>
      </dsp:nvSpPr>
      <dsp:spPr>
        <a:xfrm>
          <a:off x="0" y="3341225"/>
          <a:ext cx="5393367" cy="152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8585" tIns="354076" rIns="418585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700" kern="1200"/>
            <a:t>Fri afbenyttelse af klublokale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700" kern="1200"/>
            <a:t>Fri kaffe i klublokale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700" kern="1200"/>
            <a:t>Bolde, udstyr, trænere, hal at træne i, massere af hjemmekampe</a:t>
          </a:r>
          <a:endParaRPr lang="en-US" sz="1700" kern="1200"/>
        </a:p>
      </dsp:txBody>
      <dsp:txXfrm>
        <a:off x="0" y="3341225"/>
        <a:ext cx="5393367" cy="1526175"/>
      </dsp:txXfrm>
    </dsp:sp>
    <dsp:sp modelId="{C3D48E7B-4887-41A1-8F4F-FB6630B6C595}">
      <dsp:nvSpPr>
        <dsp:cNvPr id="0" name=""/>
        <dsp:cNvSpPr/>
      </dsp:nvSpPr>
      <dsp:spPr>
        <a:xfrm>
          <a:off x="269668" y="3090305"/>
          <a:ext cx="3775356" cy="5018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700" tIns="0" rIns="1427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kern="1200"/>
            <a:t>Goder</a:t>
          </a:r>
          <a:endParaRPr lang="en-US" sz="1700" kern="1200"/>
        </a:p>
      </dsp:txBody>
      <dsp:txXfrm>
        <a:off x="294166" y="3114803"/>
        <a:ext cx="3726360" cy="452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502CC-10B0-4C57-A5DC-819720E2CC52}">
      <dsp:nvSpPr>
        <dsp:cNvPr id="0" name=""/>
        <dsp:cNvSpPr/>
      </dsp:nvSpPr>
      <dsp:spPr>
        <a:xfrm>
          <a:off x="0" y="53549"/>
          <a:ext cx="6240668" cy="17105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300" kern="1200" dirty="0"/>
            <a:t>Mange u9-u11 kampe har døm-selv-kampe</a:t>
          </a:r>
          <a:endParaRPr lang="en-US" sz="4300" kern="1200" dirty="0"/>
        </a:p>
      </dsp:txBody>
      <dsp:txXfrm>
        <a:off x="83502" y="137051"/>
        <a:ext cx="6073664" cy="1543536"/>
      </dsp:txXfrm>
    </dsp:sp>
    <dsp:sp modelId="{BCA0386C-BF47-4A92-92A9-558B5BCD87B7}">
      <dsp:nvSpPr>
        <dsp:cNvPr id="0" name=""/>
        <dsp:cNvSpPr/>
      </dsp:nvSpPr>
      <dsp:spPr>
        <a:xfrm>
          <a:off x="0" y="1887930"/>
          <a:ext cx="6240668" cy="1710540"/>
        </a:xfrm>
        <a:prstGeom prst="round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300" kern="1200" dirty="0"/>
            <a:t>Kursus til trænere + forældre</a:t>
          </a:r>
          <a:endParaRPr lang="en-US" sz="4300" kern="1200" dirty="0"/>
        </a:p>
      </dsp:txBody>
      <dsp:txXfrm>
        <a:off x="83502" y="1971432"/>
        <a:ext cx="6073664" cy="1543536"/>
      </dsp:txXfrm>
    </dsp:sp>
    <dsp:sp modelId="{CE2D9383-05E6-43B2-82A9-DB261C59E186}">
      <dsp:nvSpPr>
        <dsp:cNvPr id="0" name=""/>
        <dsp:cNvSpPr/>
      </dsp:nvSpPr>
      <dsp:spPr>
        <a:xfrm>
          <a:off x="0" y="3722310"/>
          <a:ext cx="6240668" cy="171054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300" kern="1200" dirty="0"/>
            <a:t>Gode tone overfor dommere + modstandere</a:t>
          </a:r>
          <a:endParaRPr lang="en-US" sz="4300" kern="1200" dirty="0"/>
        </a:p>
      </dsp:txBody>
      <dsp:txXfrm>
        <a:off x="83502" y="3805812"/>
        <a:ext cx="6073664" cy="15435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9EEE2-53F4-41D0-973A-7E996EA4F94B}">
      <dsp:nvSpPr>
        <dsp:cNvPr id="0" name=""/>
        <dsp:cNvSpPr/>
      </dsp:nvSpPr>
      <dsp:spPr>
        <a:xfrm>
          <a:off x="1803880" y="1202736"/>
          <a:ext cx="383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3606" y="45720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85328" y="1246385"/>
        <a:ext cx="20710" cy="4142"/>
      </dsp:txXfrm>
    </dsp:sp>
    <dsp:sp modelId="{812AD4A0-A9DE-4BA4-86E1-3F426999DF6B}">
      <dsp:nvSpPr>
        <dsp:cNvPr id="0" name=""/>
        <dsp:cNvSpPr/>
      </dsp:nvSpPr>
      <dsp:spPr>
        <a:xfrm>
          <a:off x="4784" y="708187"/>
          <a:ext cx="1800896" cy="108053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/>
            <a:t>Holdfoto (start oktober - første hjemmekamp)</a:t>
          </a:r>
          <a:endParaRPr lang="en-US" sz="1400" kern="1200"/>
        </a:p>
      </dsp:txBody>
      <dsp:txXfrm>
        <a:off x="4784" y="708187"/>
        <a:ext cx="1800896" cy="1080537"/>
      </dsp:txXfrm>
    </dsp:sp>
    <dsp:sp modelId="{A81080E6-DB06-4BCC-89C9-A28EE9B71960}">
      <dsp:nvSpPr>
        <dsp:cNvPr id="0" name=""/>
        <dsp:cNvSpPr/>
      </dsp:nvSpPr>
      <dsp:spPr>
        <a:xfrm>
          <a:off x="4018982" y="1202736"/>
          <a:ext cx="383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3606" y="45720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00430" y="1246385"/>
        <a:ext cx="20710" cy="4142"/>
      </dsp:txXfrm>
    </dsp:sp>
    <dsp:sp modelId="{2FAF1492-83B9-452E-B072-FCE342478488}">
      <dsp:nvSpPr>
        <dsp:cNvPr id="0" name=""/>
        <dsp:cNvSpPr/>
      </dsp:nvSpPr>
      <dsp:spPr>
        <a:xfrm>
          <a:off x="2219886" y="708187"/>
          <a:ext cx="1800896" cy="1080537"/>
        </a:xfrm>
        <a:prstGeom prst="rect">
          <a:avLst/>
        </a:prstGeom>
        <a:solidFill>
          <a:srgbClr val="FECC00"/>
        </a:solidFill>
        <a:ln w="12700" cap="flat" cmpd="sng" algn="ctr">
          <a:solidFill>
            <a:srgbClr val="C6C41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Klubweekend/klubdag (10.-11. oktober)</a:t>
          </a:r>
          <a:endParaRPr lang="en-US" sz="1400" kern="1200" dirty="0"/>
        </a:p>
      </dsp:txBody>
      <dsp:txXfrm>
        <a:off x="2219886" y="708187"/>
        <a:ext cx="1800896" cy="1080537"/>
      </dsp:txXfrm>
    </dsp:sp>
    <dsp:sp modelId="{DD85A750-555B-4C77-9C77-031881B4FB4B}">
      <dsp:nvSpPr>
        <dsp:cNvPr id="0" name=""/>
        <dsp:cNvSpPr/>
      </dsp:nvSpPr>
      <dsp:spPr>
        <a:xfrm>
          <a:off x="905232" y="1786925"/>
          <a:ext cx="4430204" cy="383606"/>
        </a:xfrm>
        <a:custGeom>
          <a:avLst/>
          <a:gdLst/>
          <a:ahLst/>
          <a:cxnLst/>
          <a:rect l="0" t="0" r="0" b="0"/>
          <a:pathLst>
            <a:path>
              <a:moveTo>
                <a:pt x="4430204" y="0"/>
              </a:moveTo>
              <a:lnTo>
                <a:pt x="4430204" y="208903"/>
              </a:lnTo>
              <a:lnTo>
                <a:pt x="0" y="208903"/>
              </a:lnTo>
              <a:lnTo>
                <a:pt x="0" y="383606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09096" y="1976657"/>
        <a:ext cx="222476" cy="4142"/>
      </dsp:txXfrm>
    </dsp:sp>
    <dsp:sp modelId="{9CB44AEC-01AD-4C97-BA86-E865C09630B3}">
      <dsp:nvSpPr>
        <dsp:cNvPr id="0" name=""/>
        <dsp:cNvSpPr/>
      </dsp:nvSpPr>
      <dsp:spPr>
        <a:xfrm>
          <a:off x="4434988" y="708187"/>
          <a:ext cx="1800896" cy="108053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Klubjulefrokost (28. november)</a:t>
          </a:r>
          <a:endParaRPr lang="en-US" sz="1400" kern="1200" dirty="0"/>
        </a:p>
      </dsp:txBody>
      <dsp:txXfrm>
        <a:off x="4434988" y="708187"/>
        <a:ext cx="1800896" cy="1080537"/>
      </dsp:txXfrm>
    </dsp:sp>
    <dsp:sp modelId="{23C32E87-509E-4F9B-BB60-E3269BA11740}">
      <dsp:nvSpPr>
        <dsp:cNvPr id="0" name=""/>
        <dsp:cNvSpPr/>
      </dsp:nvSpPr>
      <dsp:spPr>
        <a:xfrm>
          <a:off x="1803880" y="2697480"/>
          <a:ext cx="383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3606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85328" y="2741128"/>
        <a:ext cx="20710" cy="4142"/>
      </dsp:txXfrm>
    </dsp:sp>
    <dsp:sp modelId="{CEBED402-AF5D-42FB-8846-771DAA440A3B}">
      <dsp:nvSpPr>
        <dsp:cNvPr id="0" name=""/>
        <dsp:cNvSpPr/>
      </dsp:nvSpPr>
      <dsp:spPr>
        <a:xfrm>
          <a:off x="4784" y="2202931"/>
          <a:ext cx="1800896" cy="1080537"/>
        </a:xfrm>
        <a:prstGeom prst="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/>
            <a:t>Mens du venter (24. december)</a:t>
          </a:r>
          <a:endParaRPr lang="en-US" sz="1400" kern="1200"/>
        </a:p>
      </dsp:txBody>
      <dsp:txXfrm>
        <a:off x="4784" y="2202931"/>
        <a:ext cx="1800896" cy="1080537"/>
      </dsp:txXfrm>
    </dsp:sp>
    <dsp:sp modelId="{6582D851-8B10-4F81-B2CB-D0E887651E7C}">
      <dsp:nvSpPr>
        <dsp:cNvPr id="0" name=""/>
        <dsp:cNvSpPr/>
      </dsp:nvSpPr>
      <dsp:spPr>
        <a:xfrm>
          <a:off x="4018982" y="2697480"/>
          <a:ext cx="383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3606" y="45720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00430" y="2741128"/>
        <a:ext cx="20710" cy="4142"/>
      </dsp:txXfrm>
    </dsp:sp>
    <dsp:sp modelId="{B877DF5B-C727-4B10-8009-4C74CF42BDDC}">
      <dsp:nvSpPr>
        <dsp:cNvPr id="0" name=""/>
        <dsp:cNvSpPr/>
      </dsp:nvSpPr>
      <dsp:spPr>
        <a:xfrm>
          <a:off x="2219886" y="2202931"/>
          <a:ext cx="1800896" cy="108053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/>
            <a:t>Fællesspisning + fidus (Januar)</a:t>
          </a:r>
          <a:endParaRPr lang="en-US" sz="1400" kern="1200"/>
        </a:p>
      </dsp:txBody>
      <dsp:txXfrm>
        <a:off x="2219886" y="2202931"/>
        <a:ext cx="1800896" cy="1080537"/>
      </dsp:txXfrm>
    </dsp:sp>
    <dsp:sp modelId="{61FAB54D-B89E-479D-857E-6959FFE7B6F6}">
      <dsp:nvSpPr>
        <dsp:cNvPr id="0" name=""/>
        <dsp:cNvSpPr/>
      </dsp:nvSpPr>
      <dsp:spPr>
        <a:xfrm>
          <a:off x="905232" y="3281668"/>
          <a:ext cx="4430204" cy="383606"/>
        </a:xfrm>
        <a:custGeom>
          <a:avLst/>
          <a:gdLst/>
          <a:ahLst/>
          <a:cxnLst/>
          <a:rect l="0" t="0" r="0" b="0"/>
          <a:pathLst>
            <a:path>
              <a:moveTo>
                <a:pt x="4430204" y="0"/>
              </a:moveTo>
              <a:lnTo>
                <a:pt x="4430204" y="208903"/>
              </a:lnTo>
              <a:lnTo>
                <a:pt x="0" y="208903"/>
              </a:lnTo>
              <a:lnTo>
                <a:pt x="0" y="383606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09096" y="3471400"/>
        <a:ext cx="222476" cy="4142"/>
      </dsp:txXfrm>
    </dsp:sp>
    <dsp:sp modelId="{38EDF4F4-4ED5-4453-A30B-23D8A8B99FB5}">
      <dsp:nvSpPr>
        <dsp:cNvPr id="0" name=""/>
        <dsp:cNvSpPr/>
      </dsp:nvSpPr>
      <dsp:spPr>
        <a:xfrm>
          <a:off x="4434988" y="2202931"/>
          <a:ext cx="1800896" cy="1080537"/>
        </a:xfrm>
        <a:prstGeom prst="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Drenge- + pige aften (Februar)</a:t>
          </a:r>
          <a:endParaRPr lang="en-US" sz="1400" kern="1200" dirty="0"/>
        </a:p>
      </dsp:txBody>
      <dsp:txXfrm>
        <a:off x="4434988" y="2202931"/>
        <a:ext cx="1800896" cy="1080537"/>
      </dsp:txXfrm>
    </dsp:sp>
    <dsp:sp modelId="{03CDC148-57D0-4022-9805-8685FC948D92}">
      <dsp:nvSpPr>
        <dsp:cNvPr id="0" name=""/>
        <dsp:cNvSpPr/>
      </dsp:nvSpPr>
      <dsp:spPr>
        <a:xfrm>
          <a:off x="1803880" y="4192223"/>
          <a:ext cx="3836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3606" y="45720"/>
              </a:lnTo>
            </a:path>
          </a:pathLst>
        </a:custGeom>
        <a:noFill/>
        <a:ln w="6350" cap="flat" cmpd="sng" algn="ctr">
          <a:solidFill>
            <a:srgbClr val="FECC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85328" y="4235872"/>
        <a:ext cx="20710" cy="4142"/>
      </dsp:txXfrm>
    </dsp:sp>
    <dsp:sp modelId="{C1364531-DE10-4BD2-BC83-68FAFFABEDE0}">
      <dsp:nvSpPr>
        <dsp:cNvPr id="0" name=""/>
        <dsp:cNvSpPr/>
      </dsp:nvSpPr>
      <dsp:spPr>
        <a:xfrm>
          <a:off x="4784" y="3697674"/>
          <a:ext cx="1800896" cy="1080537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Klubfest (10. april) </a:t>
          </a:r>
          <a:endParaRPr lang="en-US" sz="1400" kern="1200" dirty="0"/>
        </a:p>
      </dsp:txBody>
      <dsp:txXfrm>
        <a:off x="4784" y="3697674"/>
        <a:ext cx="1800896" cy="1080537"/>
      </dsp:txXfrm>
    </dsp:sp>
    <dsp:sp modelId="{35EF6F00-DAF9-4318-9323-B9EA6898241D}">
      <dsp:nvSpPr>
        <dsp:cNvPr id="0" name=""/>
        <dsp:cNvSpPr/>
      </dsp:nvSpPr>
      <dsp:spPr>
        <a:xfrm>
          <a:off x="2219886" y="3697674"/>
          <a:ext cx="1800896" cy="1080537"/>
        </a:xfrm>
        <a:prstGeom prst="rect">
          <a:avLst/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245" tIns="92629" rIns="88245" bIns="9262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/>
            <a:t>Kræmmermarked (1.-4. juli)</a:t>
          </a:r>
          <a:endParaRPr lang="en-US" sz="1400" kern="1200"/>
        </a:p>
      </dsp:txBody>
      <dsp:txXfrm>
        <a:off x="2219886" y="3697674"/>
        <a:ext cx="1800896" cy="1080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472" y="1463557"/>
            <a:ext cx="9144000" cy="23876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472" y="3943232"/>
            <a:ext cx="9144000" cy="1655762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6538D75-00C2-DE73-4C65-FE94AC65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50B8E-A176-49F2-A3C1-FEDA0200170B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6B601B81-68C1-B63A-105C-EC637DF5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9F3E495-0415-392A-9A07-34555BBC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6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68C47-2910-B99C-EC67-F6649ADC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2A49D-4A7C-4944-9802-8EE0B5A6CEDD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019515-4A04-FBE0-E89C-86ECBB7E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D9C272-2490-C827-9BE5-9CEE418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8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2613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943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FF68BE-C313-C839-B719-0339AC34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9DDD-3B11-4150-8B39-3662C10D8BF9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F4E5F-FFF4-F934-3DD9-134F8D24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FE0F82-88EB-FAE2-FC02-99D5EE30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0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24" y="1825625"/>
            <a:ext cx="10515600" cy="42063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97BA6-BEF8-495F-ACCD-8D19769E4FC6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7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81941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3961666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B034DD9-4A61-318F-88CF-79721B55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7292D-4609-4E55-92E3-C12C6A1234E8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496DA99-E916-9F7C-9E88-AA06046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1CC86B5-B6B3-4633-0D90-AACB44D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1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8F7F10-35F6-E392-D41B-3CD300D5CCF8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181600" cy="420638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>
              <a:buChar char="¬"/>
            </a:pPr>
            <a:r>
              <a:rPr lang="en-US"/>
              <a:t>Click to edit Master text styles</a:t>
            </a:r>
          </a:p>
          <a:p>
            <a:pPr lvl="1">
              <a:buChar char="¬"/>
            </a:pPr>
            <a:r>
              <a:rPr lang="en-US"/>
              <a:t>Second level</a:t>
            </a:r>
          </a:p>
          <a:p>
            <a:pPr lvl="2">
              <a:buChar char="¬"/>
            </a:pPr>
            <a:r>
              <a:rPr lang="en-US"/>
              <a:t>Third level</a:t>
            </a:r>
          </a:p>
          <a:p>
            <a:pPr lvl="3">
              <a:buChar char="¬"/>
            </a:pPr>
            <a:r>
              <a:rPr lang="en-US"/>
              <a:t>Fourth level</a:t>
            </a:r>
          </a:p>
          <a:p>
            <a:pPr lvl="4">
              <a:buChar char="¬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56178" y="1825625"/>
            <a:ext cx="518004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5274CEC-210E-BC97-9B79-A7D801E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E0E29-2C79-4A2A-B61C-A21B8362A50A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86B3D53-F805-C08E-2359-498218FC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1C4695B-D7BD-45F7-EB23-6FDAF24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2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A1F52B7-5271-53AA-8260-0CF50FF8DA3C}"/>
              </a:ext>
            </a:extLst>
          </p:cNvPr>
          <p:cNvSpPr/>
          <p:nvPr/>
        </p:nvSpPr>
        <p:spPr>
          <a:xfrm>
            <a:off x="0" y="685800"/>
            <a:ext cx="11494008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78" y="365125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17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2178" y="2505075"/>
            <a:ext cx="5157787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5459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54590" y="2505075"/>
            <a:ext cx="5183188" cy="352693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A0177-5432-41AC-9593-8EC96BFF4F82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6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15600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9328E63-E075-39E2-BAA7-30CCAE2E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29A7B-B2F1-41A3-B969-4E25F618B967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894A5-0E01-F43E-C68A-2EFAB2EB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250128C-CE40-2B40-1B89-7E9AAAA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2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281B99-C6A0-F92A-BDD3-BB362196501C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B8367C-67E1-A50A-1584-F859A6FED9C9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B8861-51D7-741E-6B2C-25412D40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98B79-F222-4FD1-8713-07459E1B5004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9A2F-0657-B33B-8334-C458A953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FC84-48ED-0480-2497-FCD84C12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06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10512425" cy="1600200"/>
          </a:xfrm>
        </p:spPr>
        <p:txBody>
          <a:bodyPr anchor="b">
            <a:norm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2830" y="2199340"/>
            <a:ext cx="6172200" cy="366171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3F37370-7C05-0AAE-A0C3-9EE620A8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630FD-0818-4065-B5FE-410552D9B1BC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00B8E3-39E6-A88A-BBFB-717596E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8E340D-1840-D987-3EEA-963BDDE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3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457200"/>
            <a:ext cx="3932237" cy="16002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1276" y="987425"/>
            <a:ext cx="6172200" cy="48736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624" y="2199340"/>
            <a:ext cx="3932237" cy="3669647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0F28E44-58BB-553B-BBD0-F292C66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D289-0EBF-40C7-B6E8-60285281F180}" type="datetime2">
              <a:rPr lang="en-US" smtClean="0"/>
              <a:t>Monday, August 24, 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F22D156-E5FE-F118-0553-B401F196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8AEE0A6-6120-9BA2-5751-E0E2D8CF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34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B53B4F-080C-8523-03AD-871CC3B8D168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3B790B-70BD-FD52-2540-F1DA4882170E}"/>
              </a:ext>
            </a:extLst>
          </p:cNvPr>
          <p:cNvSpPr/>
          <p:nvPr/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 descr="Tag=AccentColor&#10;Flavor=Light&#10;Target=Line">
            <a:extLst>
              <a:ext uri="{FF2B5EF4-FFF2-40B4-BE49-F238E27FC236}">
                <a16:creationId xmlns:a16="http://schemas.microsoft.com/office/drawing/2014/main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 descr="Tag=AccentColor&#10;Flavor=Light&#10;Target=Line">
            <a:extLst>
              <a:ext uri="{FF2B5EF4-FFF2-40B4-BE49-F238E27FC236}">
                <a16:creationId xmlns:a16="http://schemas.microsoft.com/office/drawing/2014/main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4CDC665-7415-4DAF-AE09-B9BBC1907393}" type="datetime2">
              <a:rPr lang="en-US" smtClean="0"/>
              <a:t>Monday, August 24,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-18288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7BE69E03-4804-4553-A1EC-F089884EF50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DC2316-FA71-4441-8DB3-CBDFF5A2F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6F0355-CC47-41EE-BB96-C16F2B5AF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759A47-6B4E-4782-9AC5-439D7B31C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779A7D-F5D0-9FB3-F86A-D9363469B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1765" y="576263"/>
            <a:ext cx="5499746" cy="2967606"/>
          </a:xfrm>
        </p:spPr>
        <p:txBody>
          <a:bodyPr anchor="b">
            <a:normAutofit/>
          </a:bodyPr>
          <a:lstStyle/>
          <a:p>
            <a:pPr algn="l"/>
            <a:r>
              <a:rPr lang="da-DK" sz="4800"/>
              <a:t>Forældremøde – Otterup HK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CB6C876-9292-8611-E322-DAFE186EC6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61765" y="3764975"/>
            <a:ext cx="5499746" cy="2192683"/>
          </a:xfrm>
        </p:spPr>
        <p:txBody>
          <a:bodyPr>
            <a:normAutofit/>
          </a:bodyPr>
          <a:lstStyle/>
          <a:p>
            <a:pPr algn="l"/>
            <a:endParaRPr lang="da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1C2B77-5F63-4462-9860-A6F4D5EAC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rgbClr val="FEA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38F11FD-73B0-48DF-9CC3-2A1537413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rgbClr val="FEA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F5C8A94-E698-4356-9F20-5773888F1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5" y="685800"/>
            <a:ext cx="687324" cy="5486400"/>
          </a:xfrm>
          <a:prstGeom prst="rect">
            <a:avLst/>
          </a:prstGeom>
          <a:solidFill>
            <a:srgbClr val="FEA600">
              <a:alpha val="25000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F1AEDB5-F088-776A-7B18-178B991F5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0" y="1198324"/>
            <a:ext cx="4334474" cy="432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2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2A618D-2C86-200C-9524-5607A3E0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Om holdet – Turnering + forventninger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EE896C-1B66-9A5A-4165-5E781C147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8CDDBC-E52D-E50D-EAEC-EC4CB4168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69E03-4804-4553-A1EC-F089884EF5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9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99D947B-1B59-4322-8CF2-73E813419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ackground Gray Rectangle">
            <a:extLst>
              <a:ext uri="{FF2B5EF4-FFF2-40B4-BE49-F238E27FC236}">
                <a16:creationId xmlns:a16="http://schemas.microsoft.com/office/drawing/2014/main" id="{D803427E-36C0-4811-BE64-ACF653F6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White Rectangle">
            <a:extLst>
              <a:ext uri="{FF2B5EF4-FFF2-40B4-BE49-F238E27FC236}">
                <a16:creationId xmlns:a16="http://schemas.microsoft.com/office/drawing/2014/main" id="{D9231370-89C4-4981-8C91-A3F3D1146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AD69F9-A29C-77DE-D4FB-824938092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5" y="940910"/>
            <a:ext cx="4471588" cy="4976179"/>
          </a:xfrm>
        </p:spPr>
        <p:txBody>
          <a:bodyPr>
            <a:normAutofit/>
          </a:bodyPr>
          <a:lstStyle/>
          <a:p>
            <a:r>
              <a:rPr lang="da-DK" dirty="0"/>
              <a:t>Klubbens Vision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5BA97A6-75DB-B411-1482-C2A1F8A20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76" y="-14198"/>
            <a:ext cx="68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BE69E03-4804-4553-A1EC-F089884EF50F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cxnSp>
        <p:nvCxnSpPr>
          <p:cNvPr id="18" name="Vertical Connector">
            <a:extLst>
              <a:ext uri="{FF2B5EF4-FFF2-40B4-BE49-F238E27FC236}">
                <a16:creationId xmlns:a16="http://schemas.microsoft.com/office/drawing/2014/main" id="{474D4826-9FF4-4E17-AB42-146B76BD3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orizontal Connector 2">
            <a:extLst>
              <a:ext uri="{FF2B5EF4-FFF2-40B4-BE49-F238E27FC236}">
                <a16:creationId xmlns:a16="http://schemas.microsoft.com/office/drawing/2014/main" id="{C5873965-CEB2-46E1-951E-037689B07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Pladsholder til indhold 2">
            <a:extLst>
              <a:ext uri="{FF2B5EF4-FFF2-40B4-BE49-F238E27FC236}">
                <a16:creationId xmlns:a16="http://schemas.microsoft.com/office/drawing/2014/main" id="{50FB43B8-A37F-DF87-B480-7E3EECDBB9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0773434"/>
              </p:ext>
            </p:extLst>
          </p:nvPr>
        </p:nvGraphicFramePr>
        <p:xfrm>
          <a:off x="5247020" y="699997"/>
          <a:ext cx="624066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552C6E7C-032A-F040-D311-5D14414DF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5" y="159707"/>
            <a:ext cx="1310071" cy="13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62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8A3AEA-8067-474F-940E-BD5B58D88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ackground Gray Rectangle">
            <a:extLst>
              <a:ext uri="{FF2B5EF4-FFF2-40B4-BE49-F238E27FC236}">
                <a16:creationId xmlns:a16="http://schemas.microsoft.com/office/drawing/2014/main" id="{D803427E-36C0-4811-BE64-ACF653F6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White Rectangle">
            <a:extLst>
              <a:ext uri="{FF2B5EF4-FFF2-40B4-BE49-F238E27FC236}">
                <a16:creationId xmlns:a16="http://schemas.microsoft.com/office/drawing/2014/main" id="{D9231370-89C4-4981-8C91-A3F3D1146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0C04A7-6916-20F6-338E-AEAE26C9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4" y="940910"/>
            <a:ext cx="5069451" cy="4976179"/>
          </a:xfrm>
        </p:spPr>
        <p:txBody>
          <a:bodyPr>
            <a:normAutofit/>
          </a:bodyPr>
          <a:lstStyle/>
          <a:p>
            <a:r>
              <a:rPr lang="da-DK" dirty="0"/>
              <a:t>Tiltag for sammenholdet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C0D753E-B84D-EB66-2E24-7DBF8BFE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76" y="-14198"/>
            <a:ext cx="68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BE69E03-4804-4553-A1EC-F089884EF50F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cxnSp>
        <p:nvCxnSpPr>
          <p:cNvPr id="18" name="Vertical Connector">
            <a:extLst>
              <a:ext uri="{FF2B5EF4-FFF2-40B4-BE49-F238E27FC236}">
                <a16:creationId xmlns:a16="http://schemas.microsoft.com/office/drawing/2014/main" id="{474D4826-9FF4-4E17-AB42-146B76BD3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orizontal Connector 2">
            <a:extLst>
              <a:ext uri="{FF2B5EF4-FFF2-40B4-BE49-F238E27FC236}">
                <a16:creationId xmlns:a16="http://schemas.microsoft.com/office/drawing/2014/main" id="{C5873965-CEB2-46E1-951E-037689B07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Pladsholder til indhold 2">
            <a:extLst>
              <a:ext uri="{FF2B5EF4-FFF2-40B4-BE49-F238E27FC236}">
                <a16:creationId xmlns:a16="http://schemas.microsoft.com/office/drawing/2014/main" id="{9FDEBD1A-0068-EDBE-7749-F0F93F2C2B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621683"/>
              </p:ext>
            </p:extLst>
          </p:nvPr>
        </p:nvGraphicFramePr>
        <p:xfrm>
          <a:off x="5766179" y="805218"/>
          <a:ext cx="5710451" cy="53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E1B549FA-E1F6-CA43-0114-B39708E2FF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5" y="159707"/>
            <a:ext cx="1310071" cy="13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9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769E14-42A1-4194-9915-A3C3F12B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ackground Gray Rectangle">
            <a:extLst>
              <a:ext uri="{FF2B5EF4-FFF2-40B4-BE49-F238E27FC236}">
                <a16:creationId xmlns:a16="http://schemas.microsoft.com/office/drawing/2014/main" id="{54B4AC2F-67D3-4029-9050-8F70D701E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White Rectangle">
            <a:extLst>
              <a:ext uri="{FF2B5EF4-FFF2-40B4-BE49-F238E27FC236}">
                <a16:creationId xmlns:a16="http://schemas.microsoft.com/office/drawing/2014/main" id="{1E43F547-8690-4CB0-A621-415F429D5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E014B55-860D-42E7-D179-CC9A3F97A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1012004"/>
            <a:ext cx="4862576" cy="4795408"/>
          </a:xfrm>
        </p:spPr>
        <p:txBody>
          <a:bodyPr>
            <a:normAutofit/>
          </a:bodyPr>
          <a:lstStyle/>
          <a:p>
            <a:r>
              <a:rPr lang="da-DK" dirty="0"/>
              <a:t>Frivillighed til arrangementer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79937A-3B87-6CD6-F19E-27A485E7E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76" y="-14198"/>
            <a:ext cx="68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BE69E03-4804-4553-A1EC-F089884EF50F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cxnSp>
        <p:nvCxnSpPr>
          <p:cNvPr id="18" name="Vertical Connector">
            <a:extLst>
              <a:ext uri="{FF2B5EF4-FFF2-40B4-BE49-F238E27FC236}">
                <a16:creationId xmlns:a16="http://schemas.microsoft.com/office/drawing/2014/main" id="{C43453A4-E672-4E99-828D-61F490D03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orizontal Connector 2">
            <a:extLst>
              <a:ext uri="{FF2B5EF4-FFF2-40B4-BE49-F238E27FC236}">
                <a16:creationId xmlns:a16="http://schemas.microsoft.com/office/drawing/2014/main" id="{42B3D3AB-0475-4349-9B16-455F1E315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Pladsholder til indhold 2">
            <a:extLst>
              <a:ext uri="{FF2B5EF4-FFF2-40B4-BE49-F238E27FC236}">
                <a16:creationId xmlns:a16="http://schemas.microsoft.com/office/drawing/2014/main" id="{DE7897EA-D6F9-4A3A-813B-51106C9DA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356086"/>
              </p:ext>
            </p:extLst>
          </p:nvPr>
        </p:nvGraphicFramePr>
        <p:xfrm>
          <a:off x="5561161" y="992387"/>
          <a:ext cx="5393367" cy="4873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9E7B07A4-D4E4-076C-6FB0-47935A998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5" y="159707"/>
            <a:ext cx="1310071" cy="13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54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99D947B-1B59-4322-8CF2-73E813419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ackground Gray Rectangle">
            <a:extLst>
              <a:ext uri="{FF2B5EF4-FFF2-40B4-BE49-F238E27FC236}">
                <a16:creationId xmlns:a16="http://schemas.microsoft.com/office/drawing/2014/main" id="{D803427E-36C0-4811-BE64-ACF653F6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White Rectangle">
            <a:extLst>
              <a:ext uri="{FF2B5EF4-FFF2-40B4-BE49-F238E27FC236}">
                <a16:creationId xmlns:a16="http://schemas.microsoft.com/office/drawing/2014/main" id="{D9231370-89C4-4981-8C91-A3F3D1146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B3CBC1-D59E-46E4-556D-A5686DC54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5" y="940910"/>
            <a:ext cx="4471588" cy="4976179"/>
          </a:xfrm>
        </p:spPr>
        <p:txBody>
          <a:bodyPr>
            <a:normAutofit/>
          </a:bodyPr>
          <a:lstStyle/>
          <a:p>
            <a:r>
              <a:rPr lang="da-DK" dirty="0"/>
              <a:t>U9-U11 – Døm-selv-kampe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A0D818-E3A5-98D1-BC9D-E8EC947C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76" y="-14198"/>
            <a:ext cx="68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BE69E03-4804-4553-A1EC-F089884EF50F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cxnSp>
        <p:nvCxnSpPr>
          <p:cNvPr id="18" name="Vertical Connector">
            <a:extLst>
              <a:ext uri="{FF2B5EF4-FFF2-40B4-BE49-F238E27FC236}">
                <a16:creationId xmlns:a16="http://schemas.microsoft.com/office/drawing/2014/main" id="{474D4826-9FF4-4E17-AB42-146B76BD3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orizontal Connector 2">
            <a:extLst>
              <a:ext uri="{FF2B5EF4-FFF2-40B4-BE49-F238E27FC236}">
                <a16:creationId xmlns:a16="http://schemas.microsoft.com/office/drawing/2014/main" id="{C5873965-CEB2-46E1-951E-037689B07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Pladsholder til indhold 2">
            <a:extLst>
              <a:ext uri="{FF2B5EF4-FFF2-40B4-BE49-F238E27FC236}">
                <a16:creationId xmlns:a16="http://schemas.microsoft.com/office/drawing/2014/main" id="{D3C674E3-3915-8BDC-52CA-181353237C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017082"/>
              </p:ext>
            </p:extLst>
          </p:nvPr>
        </p:nvGraphicFramePr>
        <p:xfrm>
          <a:off x="5247020" y="699997"/>
          <a:ext cx="624066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CEF7491B-9E3D-6555-A29B-D1E5B660B1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5" y="159707"/>
            <a:ext cx="1310071" cy="13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5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99D947B-1B59-4322-8CF2-73E813419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ackground Gray Rectangle">
            <a:extLst>
              <a:ext uri="{FF2B5EF4-FFF2-40B4-BE49-F238E27FC236}">
                <a16:creationId xmlns:a16="http://schemas.microsoft.com/office/drawing/2014/main" id="{D803427E-36C0-4811-BE64-ACF653F6A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White Rectangle">
            <a:extLst>
              <a:ext uri="{FF2B5EF4-FFF2-40B4-BE49-F238E27FC236}">
                <a16:creationId xmlns:a16="http://schemas.microsoft.com/office/drawing/2014/main" id="{D9231370-89C4-4981-8C91-A3F3D1146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6276" y="685800"/>
            <a:ext cx="107442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E000F3-CFD6-167B-DF4C-470900B7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45" y="940910"/>
            <a:ext cx="4471588" cy="4976179"/>
          </a:xfrm>
        </p:spPr>
        <p:txBody>
          <a:bodyPr>
            <a:normAutofit/>
          </a:bodyPr>
          <a:lstStyle/>
          <a:p>
            <a:r>
              <a:rPr lang="da-DK" dirty="0"/>
              <a:t>Vigtige datoer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CE2F398-EDC1-001F-DD4E-FA7EA8AF6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4676" y="-14198"/>
            <a:ext cx="685800" cy="6858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BE69E03-4804-4553-A1EC-F089884EF50F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cxnSp>
        <p:nvCxnSpPr>
          <p:cNvPr id="18" name="Vertical Connector">
            <a:extLst>
              <a:ext uri="{FF2B5EF4-FFF2-40B4-BE49-F238E27FC236}">
                <a16:creationId xmlns:a16="http://schemas.microsoft.com/office/drawing/2014/main" id="{474D4826-9FF4-4E17-AB42-146B76BD3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496184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Horizontal Connector 2">
            <a:extLst>
              <a:ext uri="{FF2B5EF4-FFF2-40B4-BE49-F238E27FC236}">
                <a16:creationId xmlns:a16="http://schemas.microsoft.com/office/drawing/2014/main" id="{C5873965-CEB2-46E1-951E-037689B07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" y="617220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Pladsholder til indhold 2">
            <a:extLst>
              <a:ext uri="{FF2B5EF4-FFF2-40B4-BE49-F238E27FC236}">
                <a16:creationId xmlns:a16="http://schemas.microsoft.com/office/drawing/2014/main" id="{FDB10876-B99E-D00A-AE8B-94C30DAFFC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377105"/>
              </p:ext>
            </p:extLst>
          </p:nvPr>
        </p:nvGraphicFramePr>
        <p:xfrm>
          <a:off x="5247020" y="699997"/>
          <a:ext cx="624066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Billede 8">
            <a:extLst>
              <a:ext uri="{FF2B5EF4-FFF2-40B4-BE49-F238E27FC236}">
                <a16:creationId xmlns:a16="http://schemas.microsoft.com/office/drawing/2014/main" id="{360DACE2-5F86-19E6-2805-B96D66DF87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75" y="159707"/>
            <a:ext cx="1310071" cy="130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5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setVTI">
  <a:themeElements>
    <a:clrScheme name="Office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167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Arial</vt:lpstr>
      <vt:lpstr>Dante</vt:lpstr>
      <vt:lpstr>Dante (Headings)2</vt:lpstr>
      <vt:lpstr>Helvetica Neue Medium</vt:lpstr>
      <vt:lpstr>Wingdings 2</vt:lpstr>
      <vt:lpstr>OffsetVTI</vt:lpstr>
      <vt:lpstr>Forældremøde – Otterup HK</vt:lpstr>
      <vt:lpstr>Om holdet – Turnering + forventninger</vt:lpstr>
      <vt:lpstr>Klubbens Vision</vt:lpstr>
      <vt:lpstr>Tiltag for sammenholdet</vt:lpstr>
      <vt:lpstr>Frivillighed til arrangementer</vt:lpstr>
      <vt:lpstr>U9-U11 – Døm-selv-kampe</vt:lpstr>
      <vt:lpstr>Vigtige datoer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Thomas Mehlbye Svensson</dc:creator>
  <cp:lastModifiedBy>Thomas Mehlbye Svensson</cp:lastModifiedBy>
  <cp:revision>1</cp:revision>
  <dcterms:created xsi:type="dcterms:W3CDTF">2026-08-22T19:02:04Z</dcterms:created>
  <dcterms:modified xsi:type="dcterms:W3CDTF">2026-08-24T11:13:12Z</dcterms:modified>
</cp:coreProperties>
</file>