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58" r:id="rId6"/>
    <p:sldId id="267" r:id="rId7"/>
    <p:sldId id="259" r:id="rId8"/>
    <p:sldId id="260" r:id="rId9"/>
    <p:sldId id="268" r:id="rId10"/>
    <p:sldId id="261" r:id="rId11"/>
    <p:sldId id="262" r:id="rId12"/>
    <p:sldId id="269" r:id="rId13"/>
    <p:sldId id="263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66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EA1E4-3777-5DD1-D327-D4FEF2760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DDAF8D-6AE0-A414-978D-FCBB8BBE5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CAFF44-63CD-6801-6F0B-5D4E40E9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407E57-A833-7B24-ECD4-E5857D51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EDF43D-68C7-EF15-E17D-D30D8A7A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8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4CA05-E722-F34E-1FB2-B51385DF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723A589-5922-48E7-2731-775969C59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FA1869-1F8E-8F73-E2A3-3157FC6E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B301A2-BEC6-6665-6E32-1BDB25FB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DEA6C9-E1A3-008A-5F54-0BF27645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35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B0F731E-07E3-594A-A11E-14050351D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7C1A75-28A0-A8A0-E181-05848F805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32F359-74CE-2B87-F272-BF20F5DD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A33DFF-FE65-35BC-45D8-48D9ADBCE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A2B36E-967C-C502-A776-8369E760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79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59595-3ED6-655C-644B-B6567067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3A5AB7-9FF0-BD60-C4D9-491B3FD38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DCA99E3-FAD1-FF95-1956-11282494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69D3D7-B33E-7CED-758E-040770E3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EF263C-99B8-82E0-734E-7A8A3ABC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41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31F18-59A8-F7E1-DFF7-3F723B8B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710427-2F66-7D80-E7DE-27A4A7528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184201-CB1F-7663-118F-59783554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8E2DBA-D9FC-B69E-919D-5A7A76DF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2A9A50-563F-8FBC-5D23-81C2C8D7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96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26682-3BDC-5C36-B7E1-B42E8C5B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1DBD5-A6ED-588C-59D9-6EF020DA6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9F758B-A20C-3D5F-9A71-DDB64BE66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3624B5-BAC9-C4B7-E3FE-E6689541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B0A558-5862-064E-741E-B0D3CEA5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92A8D9-9F15-A20E-4221-ACA28B9D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5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0B883-B59C-E2AF-4CAA-E88EEC48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AD9DCA-E138-BC94-8884-72B4F69C4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2CD77A0-A9AC-E811-5154-1AF5DE76C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160B5EB-C823-6185-9F50-B7AB6805F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B979C5B-52C1-A585-3E35-5017D30B1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0B29CAF-E90D-52DC-CD8E-5BE69F79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F7FFA9-89E4-8A9F-6471-83AFD3E6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913191-9AC8-F2BD-C432-15159AB4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23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1E71C-9EDD-72C6-B0C0-61FC3FC0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28E47F5-2F43-9513-9E34-1A2E3032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43C75B-0C9F-2165-D7CA-981AA6625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56DAB74-7084-08B0-4F1F-1FC3F2DF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58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978E66E-EAC3-1DA0-03A7-7EF541C5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EA0FCF-7F57-25A1-97C6-8B30D296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90DF2E-320A-9DB9-2D24-4873D510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45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E64D4-7BC7-F939-8D7D-AB1912B4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CA3FDC-55BD-054A-59AB-300C9586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ABB64D0-2D56-6432-FC9D-6ED099B5F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D63FA4-2F8D-5F87-E1AD-BCE712F0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EBEC39A-BCC6-99B9-8D38-25C2232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BC9B9D-C7C0-CBC3-AFED-5B4B90EF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64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FC2F9-9B01-61DD-2D2B-CEFB38AE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6F6D885-7DB7-97B0-CB1C-659AFBE4C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533F38-2416-8050-99D1-0930AFFDB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B1DE27-1C48-42EA-2F48-CD21FCE5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47577C-306D-90DE-0A14-83DE2D087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77317F1-3C4E-34B5-DBDE-1EF137C9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45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18174A-B45D-AC13-FF08-B9523E0C5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024A6-A128-431E-DA42-BD58D8210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AFEF96-4777-BF32-E594-3C52596EC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81F64E-87DC-481A-9D0D-AFE2039DDE52}" type="datetimeFigureOut">
              <a:rPr lang="nl-NL" smtClean="0"/>
              <a:t>8-3-2026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1B6400-1959-0F89-6029-4DE1CF46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37632E-D52F-D2FE-810F-355138DF2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EF9E1F-FD45-4A81-B658-F531B79538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86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274FD2-7360-2BEC-4FEC-D8F74D76C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r>
              <a:rPr lang="en-US" sz="5100">
                <a:solidFill>
                  <a:srgbClr val="FFFFFF"/>
                </a:solidFill>
              </a:rPr>
              <a:t>Folded counter books beginning </a:t>
            </a:r>
            <a:br>
              <a:rPr lang="en-US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in 1976</a:t>
            </a:r>
            <a:endParaRPr lang="nl-NL" sz="5100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FD0D57-6E10-D9DA-5AAC-627982014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Kees Overtoom</a:t>
            </a:r>
          </a:p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04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D2E203-8638-09B6-AB5C-72EB6136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35177" y="3210808"/>
            <a:ext cx="10118598" cy="273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1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2683-526C-4965-1B47-EBE3D95A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3B01055-9829-025A-9884-868243DFF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0" t="11490" r="15587" b="17224"/>
          <a:stretch>
            <a:fillRect/>
          </a:stretch>
        </p:blipFill>
        <p:spPr>
          <a:xfrm>
            <a:off x="3724275" y="-103708"/>
            <a:ext cx="4743450" cy="70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05C97-D642-71E8-6A6A-D5BB7DEAC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7D9038F-D2B8-9AFA-B3DA-579FC1EE1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8"/>
          <a:stretch>
            <a:fillRect/>
          </a:stretch>
        </p:blipFill>
        <p:spPr>
          <a:xfrm>
            <a:off x="991790" y="135731"/>
            <a:ext cx="10208419" cy="647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E8AF8-6632-0255-A78B-7EA17F5E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2059221-4F31-D1B5-54F5-E44D0BEDF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02" t="43903" r="-17936" b="-568"/>
          <a:stretch>
            <a:fillRect/>
          </a:stretch>
        </p:blipFill>
        <p:spPr>
          <a:xfrm>
            <a:off x="900114" y="307181"/>
            <a:ext cx="10300096" cy="63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EB22A-0E58-254F-F93B-B47DF31A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96F29B99-DE3D-ECAD-8CC5-89A9C4917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27"/>
          <a:stretch>
            <a:fillRect/>
          </a:stretch>
        </p:blipFill>
        <p:spPr>
          <a:xfrm>
            <a:off x="2738437" y="160771"/>
            <a:ext cx="6715125" cy="65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BF8C4-EDBF-7ED2-FFD6-99F51D582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17605EE-BF9B-18EC-26B8-848AAE9B2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19"/>
          <a:stretch>
            <a:fillRect/>
          </a:stretch>
        </p:blipFill>
        <p:spPr>
          <a:xfrm>
            <a:off x="1084659" y="200907"/>
            <a:ext cx="10022682" cy="6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E2763-F045-2474-71F8-8CE99FCF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2BE3642-C7B9-1B71-CB70-6AAB77394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5"/>
          <a:stretch>
            <a:fillRect/>
          </a:stretch>
        </p:blipFill>
        <p:spPr>
          <a:xfrm>
            <a:off x="2293144" y="315615"/>
            <a:ext cx="7808119" cy="62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13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EE98-FF59-FF04-9A10-E1AC03CA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A217EB43-C449-79E1-8834-69AE8CDC4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8"/>
          <a:stretch>
            <a:fillRect/>
          </a:stretch>
        </p:blipFill>
        <p:spPr>
          <a:xfrm>
            <a:off x="1243013" y="135731"/>
            <a:ext cx="10029825" cy="63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5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680FC-A203-A8E9-82AA-4DFEE077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0586E1C-B7B5-8721-24D7-FA1F29DDF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5"/>
          <a:stretch>
            <a:fillRect/>
          </a:stretch>
        </p:blipFill>
        <p:spPr>
          <a:xfrm>
            <a:off x="2250281" y="302212"/>
            <a:ext cx="7936707" cy="62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D03D5-7A9C-4E1F-58EF-E35C005C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73FD95B-44E8-727E-BD08-36274AE10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2"/>
          <a:stretch>
            <a:fillRect/>
          </a:stretch>
        </p:blipFill>
        <p:spPr>
          <a:xfrm>
            <a:off x="1834753" y="128587"/>
            <a:ext cx="8522494" cy="62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4C0A7-2DE2-5FF1-16C9-67C40B7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50622BA-B22E-AC58-D871-C9852A330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8"/>
          <a:stretch>
            <a:fillRect/>
          </a:stretch>
        </p:blipFill>
        <p:spPr>
          <a:xfrm>
            <a:off x="1659731" y="437977"/>
            <a:ext cx="8872538" cy="61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9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D3C3B-F3FA-CDBD-EE24-B63793D4B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92E4FC5-C225-7E7F-85A1-9BDCDA100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b="55488"/>
          <a:stretch>
            <a:fillRect/>
          </a:stretch>
        </p:blipFill>
        <p:spPr>
          <a:xfrm>
            <a:off x="992981" y="464344"/>
            <a:ext cx="10279857" cy="57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6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01856-0A1D-A3A1-D76B-8AC4B374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B30D47A-9226-3370-4102-9445C0206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4" b="16779"/>
          <a:stretch>
            <a:fillRect/>
          </a:stretch>
        </p:blipFill>
        <p:spPr>
          <a:xfrm>
            <a:off x="1214438" y="561009"/>
            <a:ext cx="10025449" cy="55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35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</Words>
  <Application>Microsoft Office PowerPoint</Application>
  <PresentationFormat>Breedbeeld</PresentationFormat>
  <Paragraphs>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Kantoorthema</vt:lpstr>
      <vt:lpstr>Folded counter books beginning  in 1976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conny van Vliet</dc:creator>
  <cp:lastModifiedBy>conny van Vliet</cp:lastModifiedBy>
  <cp:revision>2</cp:revision>
  <dcterms:created xsi:type="dcterms:W3CDTF">2026-03-08T18:06:05Z</dcterms:created>
  <dcterms:modified xsi:type="dcterms:W3CDTF">2026-03-08T18:25:26Z</dcterms:modified>
</cp:coreProperties>
</file>