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6"/>
  </p:notesMasterIdLst>
  <p:handoutMasterIdLst>
    <p:handoutMasterId r:id="rId7"/>
  </p:handoutMasterIdLst>
  <p:sldIdLst>
    <p:sldId id="46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C48"/>
    <a:srgbClr val="2C2D39"/>
    <a:srgbClr val="242630"/>
    <a:srgbClr val="2A1F43"/>
    <a:srgbClr val="0C1B43"/>
    <a:srgbClr val="000000"/>
    <a:srgbClr val="1D2225"/>
    <a:srgbClr val="F8F8F8"/>
    <a:srgbClr val="363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0551" autoAdjust="0"/>
  </p:normalViewPr>
  <p:slideViewPr>
    <p:cSldViewPr snapToGrid="0" snapToObjects="1">
      <p:cViewPr varScale="1">
        <p:scale>
          <a:sx n="71" d="100"/>
          <a:sy n="71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416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dner, Keleigh" userId="e31136d0-b8c3-4cce-afd0-83fdd356aa04" providerId="ADAL" clId="{08475594-EE06-4996-868E-E99CE2793946}"/>
    <pc:docChg chg="delSld">
      <pc:chgData name="Waldner, Keleigh" userId="e31136d0-b8c3-4cce-afd0-83fdd356aa04" providerId="ADAL" clId="{08475594-EE06-4996-868E-E99CE2793946}" dt="2026-01-12T18:02:35.770" v="9" actId="47"/>
      <pc:docMkLst>
        <pc:docMk/>
      </pc:docMkLst>
      <pc:sldChg chg="del">
        <pc:chgData name="Waldner, Keleigh" userId="e31136d0-b8c3-4cce-afd0-83fdd356aa04" providerId="ADAL" clId="{08475594-EE06-4996-868E-E99CE2793946}" dt="2026-01-12T18:02:33.510" v="6" actId="47"/>
        <pc:sldMkLst>
          <pc:docMk/>
          <pc:sldMk cId="2037936526" sldId="290"/>
        </pc:sldMkLst>
      </pc:sldChg>
      <pc:sldChg chg="del">
        <pc:chgData name="Waldner, Keleigh" userId="e31136d0-b8c3-4cce-afd0-83fdd356aa04" providerId="ADAL" clId="{08475594-EE06-4996-868E-E99CE2793946}" dt="2026-01-12T18:02:30.539" v="0" actId="47"/>
        <pc:sldMkLst>
          <pc:docMk/>
          <pc:sldMk cId="4278701213" sldId="295"/>
        </pc:sldMkLst>
      </pc:sldChg>
      <pc:sldChg chg="del">
        <pc:chgData name="Waldner, Keleigh" userId="e31136d0-b8c3-4cce-afd0-83fdd356aa04" providerId="ADAL" clId="{08475594-EE06-4996-868E-E99CE2793946}" dt="2026-01-12T18:02:34.046" v="7" actId="47"/>
        <pc:sldMkLst>
          <pc:docMk/>
          <pc:sldMk cId="964193057" sldId="297"/>
        </pc:sldMkLst>
      </pc:sldChg>
      <pc:sldChg chg="del">
        <pc:chgData name="Waldner, Keleigh" userId="e31136d0-b8c3-4cce-afd0-83fdd356aa04" providerId="ADAL" clId="{08475594-EE06-4996-868E-E99CE2793946}" dt="2026-01-12T18:02:34.860" v="8" actId="47"/>
        <pc:sldMkLst>
          <pc:docMk/>
          <pc:sldMk cId="1079665866" sldId="298"/>
        </pc:sldMkLst>
      </pc:sldChg>
      <pc:sldChg chg="del">
        <pc:chgData name="Waldner, Keleigh" userId="e31136d0-b8c3-4cce-afd0-83fdd356aa04" providerId="ADAL" clId="{08475594-EE06-4996-868E-E99CE2793946}" dt="2026-01-12T18:02:31.097" v="1" actId="47"/>
        <pc:sldMkLst>
          <pc:docMk/>
          <pc:sldMk cId="2471629799" sldId="420"/>
        </pc:sldMkLst>
      </pc:sldChg>
      <pc:sldChg chg="del">
        <pc:chgData name="Waldner, Keleigh" userId="e31136d0-b8c3-4cce-afd0-83fdd356aa04" providerId="ADAL" clId="{08475594-EE06-4996-868E-E99CE2793946}" dt="2026-01-12T18:02:31.595" v="2" actId="47"/>
        <pc:sldMkLst>
          <pc:docMk/>
          <pc:sldMk cId="3830173292" sldId="440"/>
        </pc:sldMkLst>
      </pc:sldChg>
      <pc:sldChg chg="del">
        <pc:chgData name="Waldner, Keleigh" userId="e31136d0-b8c3-4cce-afd0-83fdd356aa04" providerId="ADAL" clId="{08475594-EE06-4996-868E-E99CE2793946}" dt="2026-01-12T18:02:33.071" v="5" actId="47"/>
        <pc:sldMkLst>
          <pc:docMk/>
          <pc:sldMk cId="4224795263" sldId="543"/>
        </pc:sldMkLst>
      </pc:sldChg>
      <pc:sldChg chg="del">
        <pc:chgData name="Waldner, Keleigh" userId="e31136d0-b8c3-4cce-afd0-83fdd356aa04" providerId="ADAL" clId="{08475594-EE06-4996-868E-E99CE2793946}" dt="2026-01-12T18:02:32.111" v="3" actId="47"/>
        <pc:sldMkLst>
          <pc:docMk/>
          <pc:sldMk cId="3264913466" sldId="558"/>
        </pc:sldMkLst>
      </pc:sldChg>
      <pc:sldChg chg="del">
        <pc:chgData name="Waldner, Keleigh" userId="e31136d0-b8c3-4cce-afd0-83fdd356aa04" providerId="ADAL" clId="{08475594-EE06-4996-868E-E99CE2793946}" dt="2026-01-12T18:02:32.599" v="4" actId="47"/>
        <pc:sldMkLst>
          <pc:docMk/>
          <pc:sldMk cId="2904454056" sldId="628"/>
        </pc:sldMkLst>
      </pc:sldChg>
      <pc:sldChg chg="del">
        <pc:chgData name="Waldner, Keleigh" userId="e31136d0-b8c3-4cce-afd0-83fdd356aa04" providerId="ADAL" clId="{08475594-EE06-4996-868E-E99CE2793946}" dt="2026-01-12T18:02:35.770" v="9" actId="47"/>
        <pc:sldMkLst>
          <pc:docMk/>
          <pc:sldMk cId="266233850" sldId="629"/>
        </pc:sldMkLst>
      </pc:sldChg>
      <pc:sldMasterChg chg="delSldLayout">
        <pc:chgData name="Waldner, Keleigh" userId="e31136d0-b8c3-4cce-afd0-83fdd356aa04" providerId="ADAL" clId="{08475594-EE06-4996-868E-E99CE2793946}" dt="2026-01-12T18:02:33.071" v="5" actId="47"/>
        <pc:sldMasterMkLst>
          <pc:docMk/>
          <pc:sldMasterMk cId="2265162041" sldId="2147483694"/>
        </pc:sldMasterMkLst>
        <pc:sldLayoutChg chg="del">
          <pc:chgData name="Waldner, Keleigh" userId="e31136d0-b8c3-4cce-afd0-83fdd356aa04" providerId="ADAL" clId="{08475594-EE06-4996-868E-E99CE2793946}" dt="2026-01-12T18:02:33.071" v="5" actId="47"/>
          <pc:sldLayoutMkLst>
            <pc:docMk/>
            <pc:sldMasterMk cId="2265162041" sldId="2147483694"/>
            <pc:sldLayoutMk cId="3137828323" sldId="2147483716"/>
          </pc:sldLayoutMkLst>
        </pc:sldLayoutChg>
        <pc:sldLayoutChg chg="del">
          <pc:chgData name="Waldner, Keleigh" userId="e31136d0-b8c3-4cce-afd0-83fdd356aa04" providerId="ADAL" clId="{08475594-EE06-4996-868E-E99CE2793946}" dt="2026-01-12T18:02:32.111" v="3" actId="47"/>
          <pc:sldLayoutMkLst>
            <pc:docMk/>
            <pc:sldMasterMk cId="2265162041" sldId="2147483694"/>
            <pc:sldLayoutMk cId="1510125330" sldId="214748371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38B2-18CD-1D41-89B0-ADB5F3BA92A3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7D167-9BB5-2048-9DDA-7DF8E5D9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7A355-8776-CB43-838E-ED9EE2F8390B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4C11-F457-4D11-B272-7D29A9F333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7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2CB9073-1A97-EF48-93BC-E626B884D7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249" y="-4352"/>
            <a:ext cx="12201250" cy="6862352"/>
          </a:xfrm>
          <a:custGeom>
            <a:avLst/>
            <a:gdLst>
              <a:gd name="connsiteX0" fmla="*/ 0 w 12201250"/>
              <a:gd name="connsiteY0" fmla="*/ 0 h 6862352"/>
              <a:gd name="connsiteX1" fmla="*/ 11376796 w 12201250"/>
              <a:gd name="connsiteY1" fmla="*/ 0 h 6862352"/>
              <a:gd name="connsiteX2" fmla="*/ 12201249 w 12201250"/>
              <a:gd name="connsiteY2" fmla="*/ 824452 h 6862352"/>
              <a:gd name="connsiteX3" fmla="*/ 12201249 w 12201250"/>
              <a:gd name="connsiteY3" fmla="*/ 0 h 6862352"/>
              <a:gd name="connsiteX4" fmla="*/ 12201250 w 12201250"/>
              <a:gd name="connsiteY4" fmla="*/ 0 h 6862352"/>
              <a:gd name="connsiteX5" fmla="*/ 12201250 w 12201250"/>
              <a:gd name="connsiteY5" fmla="*/ 6862352 h 6862352"/>
              <a:gd name="connsiteX6" fmla="*/ 839512 w 12201250"/>
              <a:gd name="connsiteY6" fmla="*/ 6862352 h 6862352"/>
              <a:gd name="connsiteX7" fmla="*/ 9249 w 12201250"/>
              <a:gd name="connsiteY7" fmla="*/ 6032090 h 6862352"/>
              <a:gd name="connsiteX8" fmla="*/ 9249 w 12201250"/>
              <a:gd name="connsiteY8" fmla="*/ 6862352 h 6862352"/>
              <a:gd name="connsiteX9" fmla="*/ 0 w 12201250"/>
              <a:gd name="connsiteY9" fmla="*/ 6862352 h 686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1250" h="6862352">
                <a:moveTo>
                  <a:pt x="0" y="0"/>
                </a:moveTo>
                <a:lnTo>
                  <a:pt x="11376796" y="0"/>
                </a:lnTo>
                <a:lnTo>
                  <a:pt x="12201249" y="824452"/>
                </a:lnTo>
                <a:lnTo>
                  <a:pt x="12201249" y="0"/>
                </a:lnTo>
                <a:lnTo>
                  <a:pt x="12201250" y="0"/>
                </a:lnTo>
                <a:lnTo>
                  <a:pt x="12201250" y="6862352"/>
                </a:lnTo>
                <a:lnTo>
                  <a:pt x="839512" y="6862352"/>
                </a:lnTo>
                <a:lnTo>
                  <a:pt x="9249" y="6032090"/>
                </a:lnTo>
                <a:lnTo>
                  <a:pt x="9249" y="6862352"/>
                </a:lnTo>
                <a:lnTo>
                  <a:pt x="0" y="686235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A7554C-2E3E-454F-9E07-C38195D4CF3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4561873"/>
            <a:ext cx="10515600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1" i="0" cap="all" spc="600" baseline="0">
                <a:solidFill>
                  <a:schemeClr val="bg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Subtitle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ED0903-C4AC-F843-878E-D66CB7BFB0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73294"/>
            <a:ext cx="7709488" cy="1927810"/>
          </a:xfrm>
        </p:spPr>
        <p:txBody>
          <a:bodyPr lIns="91440" rIns="91440">
            <a:noAutofit/>
          </a:bodyPr>
          <a:lstStyle>
            <a:lvl1pPr algn="l">
              <a:defRPr sz="13800" b="1" i="0" spc="150" baseline="0">
                <a:solidFill>
                  <a:schemeClr val="bg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F81B901-913B-5741-A4AC-B5819DACFCDF}"/>
              </a:ext>
            </a:extLst>
          </p:cNvPr>
          <p:cNvSpPr/>
          <p:nvPr userDrawn="1"/>
        </p:nvSpPr>
        <p:spPr>
          <a:xfrm>
            <a:off x="0" y="6027738"/>
            <a:ext cx="830263" cy="83026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FDD99BC-FCD1-D541-9FE6-03E39F2856C6}"/>
              </a:ext>
            </a:extLst>
          </p:cNvPr>
          <p:cNvSpPr/>
          <p:nvPr userDrawn="1"/>
        </p:nvSpPr>
        <p:spPr>
          <a:xfrm rot="10800000">
            <a:off x="11361737" y="-10162"/>
            <a:ext cx="830263" cy="83026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Oval 22">
            <a:extLst>
              <a:ext uri="{FF2B5EF4-FFF2-40B4-BE49-F238E27FC236}">
                <a16:creationId xmlns:a16="http://schemas.microsoft.com/office/drawing/2014/main" id="{CA93CC85-EFC8-994A-9ADB-8DEE2579AAF9}"/>
              </a:ext>
            </a:extLst>
          </p:cNvPr>
          <p:cNvSpPr/>
          <p:nvPr userDrawn="1"/>
        </p:nvSpPr>
        <p:spPr>
          <a:xfrm rot="16200000" flipH="1">
            <a:off x="1668897" y="3522719"/>
            <a:ext cx="208460" cy="1869849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3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551932-EED2-CB48-969B-F9308DFE26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2700" y="-4352"/>
            <a:ext cx="12179300" cy="6862352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ADEF5424-A6E0-A345-9A75-92E71E45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69" y="168721"/>
            <a:ext cx="10523531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bg1"/>
                </a:solidFill>
                <a:latin typeface="+mj-lt"/>
                <a:ea typeface="MingLiU" panose="02020509000000000000" pitchFamily="49" charset="-12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D2069D9-A96F-DD4A-B6CB-C29449020E71}"/>
              </a:ext>
            </a:extLst>
          </p:cNvPr>
          <p:cNvGrpSpPr/>
          <p:nvPr userDrawn="1"/>
        </p:nvGrpSpPr>
        <p:grpSpPr>
          <a:xfrm>
            <a:off x="0" y="-10162"/>
            <a:ext cx="12192000" cy="6868162"/>
            <a:chOff x="0" y="-10162"/>
            <a:chExt cx="12192000" cy="6868162"/>
          </a:xfrm>
        </p:grpSpPr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44CFA19C-5DA0-774B-AFF3-36921EACACDD}"/>
                </a:ext>
              </a:extLst>
            </p:cNvPr>
            <p:cNvSpPr/>
            <p:nvPr userDrawn="1"/>
          </p:nvSpPr>
          <p:spPr>
            <a:xfrm>
              <a:off x="0" y="6027738"/>
              <a:ext cx="830263" cy="83026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Right Triangle 53">
              <a:extLst>
                <a:ext uri="{FF2B5EF4-FFF2-40B4-BE49-F238E27FC236}">
                  <a16:creationId xmlns:a16="http://schemas.microsoft.com/office/drawing/2014/main" id="{D9F82FBA-46B0-A844-AE24-E839A52F2A42}"/>
                </a:ext>
              </a:extLst>
            </p:cNvPr>
            <p:cNvSpPr/>
            <p:nvPr userDrawn="1"/>
          </p:nvSpPr>
          <p:spPr>
            <a:xfrm rot="10800000">
              <a:off x="11361737" y="-10162"/>
              <a:ext cx="830263" cy="83026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39370BE-395F-E946-A985-43E0B2F007A7}"/>
              </a:ext>
            </a:extLst>
          </p:cNvPr>
          <p:cNvCxnSpPr>
            <a:cxnSpLocks/>
          </p:cNvCxnSpPr>
          <p:nvPr userDrawn="1"/>
        </p:nvCxnSpPr>
        <p:spPr>
          <a:xfrm>
            <a:off x="-9250" y="54010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7EC358B-2232-784F-B64F-E210A64AF153}"/>
              </a:ext>
            </a:extLst>
          </p:cNvPr>
          <p:cNvCxnSpPr>
            <a:cxnSpLocks/>
          </p:cNvCxnSpPr>
          <p:nvPr userDrawn="1"/>
        </p:nvCxnSpPr>
        <p:spPr>
          <a:xfrm>
            <a:off x="10801316" y="-263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22">
            <a:extLst>
              <a:ext uri="{FF2B5EF4-FFF2-40B4-BE49-F238E27FC236}">
                <a16:creationId xmlns:a16="http://schemas.microsoft.com/office/drawing/2014/main" id="{5C8304CD-638B-A244-8BB2-5827EFC0BE18}"/>
              </a:ext>
            </a:extLst>
          </p:cNvPr>
          <p:cNvSpPr/>
          <p:nvPr userDrawn="1"/>
        </p:nvSpPr>
        <p:spPr>
          <a:xfrm rot="16200000" flipH="1">
            <a:off x="1668897" y="74594"/>
            <a:ext cx="208460" cy="1869849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FD9DF-9E1C-4765-BCE6-B273DEE1F5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0263" y="1266825"/>
            <a:ext cx="10531474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242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5188DA-8D2D-EE45-B63B-68389D618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-4352"/>
            <a:ext cx="6618160" cy="68623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49DD1090-E08C-414F-B909-F960029978CC}"/>
              </a:ext>
            </a:extLst>
          </p:cNvPr>
          <p:cNvSpPr/>
          <p:nvPr userDrawn="1"/>
        </p:nvSpPr>
        <p:spPr>
          <a:xfrm>
            <a:off x="0" y="6027738"/>
            <a:ext cx="830263" cy="83026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2AACF99-BFF2-EF4D-905B-698BF1366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69" y="168721"/>
            <a:ext cx="4858575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bg1"/>
                </a:solidFill>
                <a:latin typeface="+mj-lt"/>
                <a:ea typeface="MingLiU" panose="02020509000000000000" pitchFamily="49" charset="-12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Oval 22">
            <a:extLst>
              <a:ext uri="{FF2B5EF4-FFF2-40B4-BE49-F238E27FC236}">
                <a16:creationId xmlns:a16="http://schemas.microsoft.com/office/drawing/2014/main" id="{E86DEBE5-E80B-624F-85DC-B53B9841EF52}"/>
              </a:ext>
            </a:extLst>
          </p:cNvPr>
          <p:cNvSpPr/>
          <p:nvPr userDrawn="1"/>
        </p:nvSpPr>
        <p:spPr>
          <a:xfrm rot="16200000" flipH="1">
            <a:off x="1668897" y="74594"/>
            <a:ext cx="208460" cy="1869849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498330F-989F-C743-B682-3B45105A64F9}"/>
              </a:ext>
            </a:extLst>
          </p:cNvPr>
          <p:cNvSpPr/>
          <p:nvPr userDrawn="1"/>
        </p:nvSpPr>
        <p:spPr>
          <a:xfrm rot="10800000">
            <a:off x="5800596" y="-4352"/>
            <a:ext cx="830263" cy="83026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4BFA0C42-6D2A-FE45-B00F-C3FE723B6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8925" y="-4352"/>
            <a:ext cx="5553075" cy="6862352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7A153A-DE47-5845-9FBA-5E84842262CB}"/>
              </a:ext>
            </a:extLst>
          </p:cNvPr>
          <p:cNvCxnSpPr>
            <a:cxnSpLocks/>
          </p:cNvCxnSpPr>
          <p:nvPr userDrawn="1"/>
        </p:nvCxnSpPr>
        <p:spPr>
          <a:xfrm>
            <a:off x="-9250" y="54010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70FEE8-FCFE-D34B-AC0A-D33499171CF5}"/>
              </a:ext>
            </a:extLst>
          </p:cNvPr>
          <p:cNvCxnSpPr>
            <a:cxnSpLocks/>
          </p:cNvCxnSpPr>
          <p:nvPr userDrawn="1"/>
        </p:nvCxnSpPr>
        <p:spPr>
          <a:xfrm>
            <a:off x="5235260" y="-263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E3020-67F3-4319-8D6D-AF959AE4492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1B73CA7-3CCD-504D-B97A-835A2330CDB2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332DD3-414D-426E-BB83-A7CE934174B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BA4D0A-04F7-406D-970F-851D89A87A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831BA38-18F3-0A4D-A45F-13B53FF2DA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8424A6-569A-4335-9863-0351A5FABE8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0263" y="1266825"/>
            <a:ext cx="4858574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5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96E039-748A-D54A-ACAE-7A9C63FCAE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2700" y="-4352"/>
            <a:ext cx="12179300" cy="686235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69" y="168721"/>
            <a:ext cx="10523531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bg1"/>
                </a:solidFill>
                <a:latin typeface="+mj-lt"/>
                <a:ea typeface="MingLiU" panose="02020509000000000000" pitchFamily="49" charset="-12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FD6E85-A2E7-B84D-9400-6F8D1C6FF159}"/>
              </a:ext>
            </a:extLst>
          </p:cNvPr>
          <p:cNvGrpSpPr/>
          <p:nvPr userDrawn="1"/>
        </p:nvGrpSpPr>
        <p:grpSpPr>
          <a:xfrm>
            <a:off x="0" y="-10162"/>
            <a:ext cx="12192000" cy="6868162"/>
            <a:chOff x="0" y="-10162"/>
            <a:chExt cx="12192000" cy="6868162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6912A38B-FDC5-1E4F-B0ED-145140947339}"/>
                </a:ext>
              </a:extLst>
            </p:cNvPr>
            <p:cNvSpPr/>
            <p:nvPr userDrawn="1"/>
          </p:nvSpPr>
          <p:spPr>
            <a:xfrm>
              <a:off x="0" y="6027738"/>
              <a:ext cx="830263" cy="83026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B5B0DCFE-7295-8740-9EC5-E9A681F21F94}"/>
                </a:ext>
              </a:extLst>
            </p:cNvPr>
            <p:cNvSpPr/>
            <p:nvPr userDrawn="1"/>
          </p:nvSpPr>
          <p:spPr>
            <a:xfrm rot="10800000">
              <a:off x="11361737" y="-10162"/>
              <a:ext cx="830263" cy="83026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2918AA3-DC2E-CC41-95A6-C5757DE6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618714"/>
            <a:ext cx="4433046" cy="703135"/>
          </a:xfrm>
          <a:noFill/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accent1"/>
                </a:solidFill>
                <a:latin typeface="+mj-lt"/>
                <a:ea typeface="MingLiU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BF9C69D-A733-884F-BC4B-A4E97A9315C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932749" y="1618714"/>
            <a:ext cx="4433046" cy="703135"/>
          </a:xfrm>
          <a:noFill/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accent1"/>
                </a:solidFill>
                <a:latin typeface="+mj-lt"/>
                <a:ea typeface="MingLiU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Oval 22">
            <a:extLst>
              <a:ext uri="{FF2B5EF4-FFF2-40B4-BE49-F238E27FC236}">
                <a16:creationId xmlns:a16="http://schemas.microsoft.com/office/drawing/2014/main" id="{2077B7CC-D16D-C84E-AF69-2D082EDC5C8E}"/>
              </a:ext>
            </a:extLst>
          </p:cNvPr>
          <p:cNvSpPr/>
          <p:nvPr userDrawn="1"/>
        </p:nvSpPr>
        <p:spPr>
          <a:xfrm rot="16200000" flipH="1">
            <a:off x="1668897" y="74594"/>
            <a:ext cx="208460" cy="1869849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A65B340-D917-634F-AE17-87F536B21002}"/>
              </a:ext>
            </a:extLst>
          </p:cNvPr>
          <p:cNvCxnSpPr>
            <a:cxnSpLocks/>
          </p:cNvCxnSpPr>
          <p:nvPr userDrawn="1"/>
        </p:nvCxnSpPr>
        <p:spPr>
          <a:xfrm>
            <a:off x="-9250" y="54010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0EA4411-3DF4-5E42-A781-3F59BBBD00F9}"/>
              </a:ext>
            </a:extLst>
          </p:cNvPr>
          <p:cNvCxnSpPr>
            <a:cxnSpLocks/>
          </p:cNvCxnSpPr>
          <p:nvPr userDrawn="1"/>
        </p:nvCxnSpPr>
        <p:spPr>
          <a:xfrm>
            <a:off x="10801316" y="-263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FD6CC-AFA8-4227-B3F1-27845AE5BE2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1B73CA7-3CCD-504D-B97A-835A2330CDB2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00E12-D3DD-4E44-BAEC-A48DBC4D50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87F0E-3488-4890-9BD2-AF49A73298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831BA38-18F3-0A4D-A45F-13B53FF2DA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6D3AA-2705-4636-BFEE-C89371FC51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63" y="2474913"/>
            <a:ext cx="4434840" cy="3094037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F758E678-4B0C-4E7A-94BE-1006B5814E9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32748" y="2474913"/>
            <a:ext cx="4434840" cy="3094037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516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A19413-A8E7-ED4F-88DE-08A12997A0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4763"/>
            <a:ext cx="12179300" cy="6862763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2AACF99-BFF2-EF4D-905B-698BF1366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215" y="2432458"/>
            <a:ext cx="6044503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bg1"/>
                </a:solidFill>
                <a:latin typeface="+mj-lt"/>
                <a:ea typeface="MingLiU" panose="02020509000000000000" pitchFamily="49" charset="-12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33BB6-76EF-4E91-AEF1-BE67D60ED86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311775" y="3530600"/>
            <a:ext cx="6044943" cy="282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012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4EB4B-30F5-5541-B2A0-6BD04D0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8E3A-8DBF-0542-BC99-444DCA0CC2C2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97956-7D4F-5346-B8DD-3653B600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002F-D6EA-CF48-8F44-2316036B2B8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A03656-1F6D-D044-B015-1B4DAD3A5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2700" y="-4352"/>
            <a:ext cx="12179300" cy="68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D48F80-1562-4C4E-887A-B3EB2024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45F5A-B343-9140-888A-F4A0F3DAE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65FBC-5324-6640-AB2B-F303AA276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81B73CA7-3CCD-504D-B97A-835A2330CDB2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050E5-FDBF-7C4A-8BB3-B44C2CEBA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1BFAD-CCAB-D24E-B7A6-4B9D514D0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5831BA38-18F3-0A4D-A45F-13B53FF2DA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6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11" r:id="rId3"/>
    <p:sldLayoutId id="2147483710" r:id="rId4"/>
    <p:sldLayoutId id="2147483714" r:id="rId5"/>
    <p:sldLayoutId id="214748371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bg1"/>
          </a:solidFill>
          <a:latin typeface="+mj-lt"/>
          <a:ea typeface="MingLiU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1500" kern="1200" spc="1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1500" kern="1200" spc="1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1500" kern="1200" spc="1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1500" kern="1200" spc="1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1500" kern="1200" spc="1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binar More Hands Faster" descr="Shape, rectangl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8E66AC2B-7454-40A1-9A4E-9C1CB070B1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90.3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566" y="64968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1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0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ld Tech">
  <a:themeElements>
    <a:clrScheme name="16x9">
      <a:dk1>
        <a:srgbClr val="000000"/>
      </a:dk1>
      <a:lt1>
        <a:srgbClr val="FFFFFF"/>
      </a:lt1>
      <a:dk2>
        <a:srgbClr val="121312"/>
      </a:dk2>
      <a:lt2>
        <a:srgbClr val="FFFFFF"/>
      </a:lt2>
      <a:accent1>
        <a:srgbClr val="EE4036"/>
      </a:accent1>
      <a:accent2>
        <a:srgbClr val="121312"/>
      </a:accent2>
      <a:accent3>
        <a:srgbClr val="A5A5A5"/>
      </a:accent3>
      <a:accent4>
        <a:srgbClr val="252625"/>
      </a:accent4>
      <a:accent5>
        <a:srgbClr val="F1F5F5"/>
      </a:accent5>
      <a:accent6>
        <a:srgbClr val="FAFFFF"/>
      </a:accent6>
      <a:hlink>
        <a:srgbClr val="EE4036"/>
      </a:hlink>
      <a:folHlink>
        <a:srgbClr val="EE4036"/>
      </a:folHlink>
    </a:clrScheme>
    <a:fontScheme name="Custom 44">
      <a:majorFont>
        <a:latin typeface="MingLiU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6422304-17E9-4530-8D08-4F277CB64269}" vid="{BCE6A17A-B98D-492A-82B2-0A1B358761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a89cf5-ea8a-4412-b1e3-d07ea97e9e33" xsi:nil="true"/>
    <lcf76f155ced4ddcb4097134ff3c332f xmlns="36ef9011-4a41-4175-bc02-6df28392177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6988BC0B9F3448A63B4DD5D5C8814B" ma:contentTypeVersion="15" ma:contentTypeDescription="Create a new document." ma:contentTypeScope="" ma:versionID="f0e1bc569b6ff6f1e30bb9bbaac9f521">
  <xsd:schema xmlns:xsd="http://www.w3.org/2001/XMLSchema" xmlns:xs="http://www.w3.org/2001/XMLSchema" xmlns:p="http://schemas.microsoft.com/office/2006/metadata/properties" xmlns:ns2="36ef9011-4a41-4175-bc02-6df28392177c" xmlns:ns3="4ba89cf5-ea8a-4412-b1e3-d07ea97e9e33" targetNamespace="http://schemas.microsoft.com/office/2006/metadata/properties" ma:root="true" ma:fieldsID="c0e80243c03ecb9634760208f1c7c87c" ns2:_="" ns3:_="">
    <xsd:import namespace="36ef9011-4a41-4175-bc02-6df28392177c"/>
    <xsd:import namespace="4ba89cf5-ea8a-4412-b1e3-d07ea97e9e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ef9011-4a41-4175-bc02-6df283921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7ed8edcb-0650-46b5-9071-4d1a474626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a89cf5-ea8a-4412-b1e3-d07ea97e9e3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444a871-0d9b-4179-884f-931c57b7db46}" ma:internalName="TaxCatchAll" ma:showField="CatchAllData" ma:web="4ba89cf5-ea8a-4412-b1e3-d07ea97e9e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01888B-25C6-4172-BA8C-7B34CBCFFEAC}">
  <ds:schemaRefs>
    <ds:schemaRef ds:uri="http://schemas.microsoft.com/office/2006/metadata/properties"/>
    <ds:schemaRef ds:uri="http://schemas.microsoft.com/office/infopath/2007/PartnerControls"/>
    <ds:schemaRef ds:uri="4ba89cf5-ea8a-4412-b1e3-d07ea97e9e33"/>
    <ds:schemaRef ds:uri="36ef9011-4a41-4175-bc02-6df28392177c"/>
  </ds:schemaRefs>
</ds:datastoreItem>
</file>

<file path=customXml/itemProps2.xml><?xml version="1.0" encoding="utf-8"?>
<ds:datastoreItem xmlns:ds="http://schemas.openxmlformats.org/officeDocument/2006/customXml" ds:itemID="{741B31AD-414F-4CF7-8802-76C44C32FF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ef9011-4a41-4175-bc02-6df28392177c"/>
    <ds:schemaRef ds:uri="4ba89cf5-ea8a-4412-b1e3-d07ea97e9e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C5B635-6B60-49EC-BF60-20DD4A3CDB5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893ce20-a697-4fd6-a4da-14011f6a471d}" enabled="1" method="Standard" siteId="{a8eec281-aaa3-4dae-ac9b-9a398b9215e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Asian design presentation</Template>
  <TotalTime>59</TotalTime>
  <Words>1</Words>
  <Application>Microsoft Office PowerPoint</Application>
  <PresentationFormat>Widescreen</PresentationFormat>
  <Paragraphs>1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Meiryo UI</vt:lpstr>
      <vt:lpstr>MingLiU</vt:lpstr>
      <vt:lpstr>Arial</vt:lpstr>
      <vt:lpstr>Calibri</vt:lpstr>
      <vt:lpstr>Bold Tech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Gottlieb, Mark</dc:creator>
  <cp:lastModifiedBy>Waldner, Keleigh</cp:lastModifiedBy>
  <cp:revision>3</cp:revision>
  <dcterms:created xsi:type="dcterms:W3CDTF">2026-01-05T20:31:16Z</dcterms:created>
  <dcterms:modified xsi:type="dcterms:W3CDTF">2026-01-12T18:02:39Z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0x010100BB6988BC0B9F3448A63B4DD5D5C8814B</vt:lpwstr>
  </property>
  <property fmtid="{D5CDD505-2E9C-101B-9397-08002B2CF9AE}" pid="3" name="MediaServiceImageTags">
    <vt:lpwstr/>
  </property>
</Properties>
</file>