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66E"/>
    <a:srgbClr val="FFFFFF"/>
    <a:srgbClr val="660066"/>
    <a:srgbClr val="99336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100" d="100"/>
          <a:sy n="100" d="100"/>
        </p:scale>
        <p:origin x="518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6E47952-CB2D-497F-B675-592D08CAB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21E95-AE57-4909-BD29-39DA46EB2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79E1-CF1B-4EB9-849E-13811E88F1F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E3EB7-E279-4A37-AB4F-F3DB07EA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B64DD-9C61-4F1B-A449-30FC6A78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586-FC0C-4000-8344-3AFBEC9EF21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ABE753-2166-44F9-B84C-E2943EAC2E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216"/>
            <a:ext cx="12149246" cy="6848784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51100D2A-7B91-4122-81F5-7C69A5B4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352" y="2538290"/>
            <a:ext cx="10515600" cy="1325563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0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A5F3-2E57-4F6C-8A3C-1EC1FA1F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D2F32-181A-4D6F-839A-AC259474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79E1-CF1B-4EB9-849E-13811E88F1F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5782F-F994-4509-A52B-C536C1BA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24E62-0228-4B5F-84C0-0B02D4A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586-FC0C-4000-8344-3AFBEC9EF21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E8462A-F46E-44B1-A77B-AAD1CFE4E5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27442" cy="685800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5A9FD739-8094-4436-8A3B-DC9CF1DC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" y="1825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76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FAAD49F-EC58-4D0A-AE10-5EBCDBCD7E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19214" cy="685800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A4A1A3A-B264-4F27-BF21-DF2241910F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9834" y="695642"/>
            <a:ext cx="5258181" cy="5028502"/>
          </a:xfrm>
        </p:spPr>
        <p:txBody>
          <a:bodyPr/>
          <a:lstStyle>
            <a:lvl1pPr marL="0" indent="0">
              <a:buNone/>
              <a:defRPr baseline="0">
                <a:solidFill>
                  <a:srgbClr val="7030A0"/>
                </a:solidFill>
              </a:defRPr>
            </a:lvl1pPr>
            <a:lvl2pPr>
              <a:defRPr baseline="0">
                <a:solidFill>
                  <a:srgbClr val="7030A0"/>
                </a:solidFill>
              </a:defRPr>
            </a:lvl2pPr>
            <a:lvl3pPr>
              <a:defRPr baseline="0">
                <a:solidFill>
                  <a:srgbClr val="7030A0"/>
                </a:solidFill>
              </a:defRPr>
            </a:lvl3pPr>
            <a:lvl4pPr>
              <a:defRPr baseline="0">
                <a:solidFill>
                  <a:srgbClr val="7030A0"/>
                </a:solidFill>
              </a:defRPr>
            </a:lvl4pPr>
            <a:lvl5pPr>
              <a:defRPr baseline="0">
                <a:solidFill>
                  <a:srgbClr val="7030A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D9EB7A7-6A0A-4DEF-B172-33F4A80D72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786" y="630934"/>
            <a:ext cx="4534662" cy="3063241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13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9CA43CB-2AF6-447F-A414-5BF12F2BF4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26092" cy="6858539"/>
          </a:xfrm>
          <a:prstGeom prst="rect">
            <a:avLst/>
          </a:prstGeom>
        </p:spPr>
      </p:pic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2497993-984D-433F-B91C-1A134E8B4C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32050" y="1143381"/>
            <a:ext cx="3218942" cy="914400"/>
          </a:xfrm>
        </p:spPr>
        <p:txBody>
          <a:bodyPr/>
          <a:lstStyle>
            <a:lvl1pPr marL="0" indent="0">
              <a:buNone/>
              <a:defRPr>
                <a:solidFill>
                  <a:srgbClr val="993366"/>
                </a:solidFill>
              </a:defRPr>
            </a:lvl1pPr>
            <a:lvl2pPr>
              <a:defRPr>
                <a:solidFill>
                  <a:srgbClr val="993366"/>
                </a:solidFill>
              </a:defRPr>
            </a:lvl2pPr>
            <a:lvl3pPr>
              <a:defRPr>
                <a:solidFill>
                  <a:srgbClr val="993366"/>
                </a:solidFill>
              </a:defRPr>
            </a:lvl3pPr>
            <a:lvl4pPr>
              <a:defRPr>
                <a:solidFill>
                  <a:srgbClr val="993366"/>
                </a:solidFill>
              </a:defRPr>
            </a:lvl4pPr>
            <a:lvl5pPr>
              <a:defRPr>
                <a:solidFill>
                  <a:srgbClr val="9933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0B5C753B-FD23-4861-95D4-B94D8448A9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83042" y="1143381"/>
            <a:ext cx="3218942" cy="914400"/>
          </a:xfrm>
        </p:spPr>
        <p:txBody>
          <a:bodyPr/>
          <a:lstStyle>
            <a:lvl1pPr marL="0" indent="0">
              <a:buNone/>
              <a:defRPr>
                <a:solidFill>
                  <a:srgbClr val="993366"/>
                </a:solidFill>
              </a:defRPr>
            </a:lvl1pPr>
            <a:lvl2pPr>
              <a:defRPr>
                <a:solidFill>
                  <a:srgbClr val="993366"/>
                </a:solidFill>
              </a:defRPr>
            </a:lvl2pPr>
            <a:lvl3pPr>
              <a:defRPr>
                <a:solidFill>
                  <a:srgbClr val="993366"/>
                </a:solidFill>
              </a:defRPr>
            </a:lvl3pPr>
            <a:lvl4pPr>
              <a:defRPr>
                <a:solidFill>
                  <a:srgbClr val="993366"/>
                </a:solidFill>
              </a:defRPr>
            </a:lvl4pPr>
            <a:lvl5pPr>
              <a:defRPr>
                <a:solidFill>
                  <a:srgbClr val="9933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4AF53551-B2A9-4E11-8E90-0DA24B1B96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32050" y="4148709"/>
            <a:ext cx="3218942" cy="914400"/>
          </a:xfrm>
        </p:spPr>
        <p:txBody>
          <a:bodyPr/>
          <a:lstStyle>
            <a:lvl1pPr marL="0" indent="0">
              <a:buNone/>
              <a:defRPr>
                <a:solidFill>
                  <a:srgbClr val="993366"/>
                </a:solidFill>
              </a:defRPr>
            </a:lvl1pPr>
            <a:lvl2pPr>
              <a:defRPr>
                <a:solidFill>
                  <a:srgbClr val="993366"/>
                </a:solidFill>
              </a:defRPr>
            </a:lvl2pPr>
            <a:lvl3pPr>
              <a:defRPr>
                <a:solidFill>
                  <a:srgbClr val="993366"/>
                </a:solidFill>
              </a:defRPr>
            </a:lvl3pPr>
            <a:lvl4pPr>
              <a:defRPr>
                <a:solidFill>
                  <a:srgbClr val="993366"/>
                </a:solidFill>
              </a:defRPr>
            </a:lvl4pPr>
            <a:lvl5pPr>
              <a:defRPr>
                <a:solidFill>
                  <a:srgbClr val="9933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54D5FC02-C87D-4C21-B621-9CC88B42D7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3042" y="4148709"/>
            <a:ext cx="3218942" cy="914400"/>
          </a:xfrm>
        </p:spPr>
        <p:txBody>
          <a:bodyPr/>
          <a:lstStyle>
            <a:lvl1pPr marL="0" indent="0">
              <a:buNone/>
              <a:defRPr>
                <a:solidFill>
                  <a:srgbClr val="993366"/>
                </a:solidFill>
              </a:defRPr>
            </a:lvl1pPr>
            <a:lvl2pPr>
              <a:defRPr>
                <a:solidFill>
                  <a:srgbClr val="993366"/>
                </a:solidFill>
              </a:defRPr>
            </a:lvl2pPr>
            <a:lvl3pPr>
              <a:defRPr>
                <a:solidFill>
                  <a:srgbClr val="993366"/>
                </a:solidFill>
              </a:defRPr>
            </a:lvl3pPr>
            <a:lvl4pPr>
              <a:defRPr>
                <a:solidFill>
                  <a:srgbClr val="993366"/>
                </a:solidFill>
              </a:defRPr>
            </a:lvl4pPr>
            <a:lvl5pPr>
              <a:defRPr>
                <a:solidFill>
                  <a:srgbClr val="9933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itle 24">
            <a:extLst>
              <a:ext uri="{FF2B5EF4-FFF2-40B4-BE49-F238E27FC236}">
                <a16:creationId xmlns:a16="http://schemas.microsoft.com/office/drawing/2014/main" id="{819229F8-B7E6-4546-8083-640DC83EF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53589"/>
            <a:ext cx="1018032" cy="648272"/>
          </a:xfrm>
        </p:spPr>
        <p:txBody>
          <a:bodyPr>
            <a:normAutofit/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6" name="Title 24">
            <a:extLst>
              <a:ext uri="{FF2B5EF4-FFF2-40B4-BE49-F238E27FC236}">
                <a16:creationId xmlns:a16="http://schemas.microsoft.com/office/drawing/2014/main" id="{0330B5DC-733D-4F99-8858-2737B439CF3C}"/>
              </a:ext>
            </a:extLst>
          </p:cNvPr>
          <p:cNvSpPr txBox="1">
            <a:spLocks/>
          </p:cNvSpPr>
          <p:nvPr userDrawn="1"/>
        </p:nvSpPr>
        <p:spPr>
          <a:xfrm>
            <a:off x="998926" y="3744530"/>
            <a:ext cx="1018032" cy="6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edit Master title style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Title 24">
            <a:extLst>
              <a:ext uri="{FF2B5EF4-FFF2-40B4-BE49-F238E27FC236}">
                <a16:creationId xmlns:a16="http://schemas.microsoft.com/office/drawing/2014/main" id="{13315E6C-5393-48E4-90C7-2FB5C9AA556B}"/>
              </a:ext>
            </a:extLst>
          </p:cNvPr>
          <p:cNvSpPr txBox="1">
            <a:spLocks/>
          </p:cNvSpPr>
          <p:nvPr userDrawn="1"/>
        </p:nvSpPr>
        <p:spPr>
          <a:xfrm>
            <a:off x="6654348" y="676656"/>
            <a:ext cx="1018032" cy="6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chemeClr val="bg1"/>
                </a:solidFill>
              </a:rPr>
              <a:t>Click to edit Master title style</a:t>
            </a:r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8" name="Title 24">
            <a:extLst>
              <a:ext uri="{FF2B5EF4-FFF2-40B4-BE49-F238E27FC236}">
                <a16:creationId xmlns:a16="http://schemas.microsoft.com/office/drawing/2014/main" id="{47DD9AE0-37BD-4626-87CB-E9F1CA69BDFF}"/>
              </a:ext>
            </a:extLst>
          </p:cNvPr>
          <p:cNvSpPr txBox="1">
            <a:spLocks/>
          </p:cNvSpPr>
          <p:nvPr userDrawn="1"/>
        </p:nvSpPr>
        <p:spPr>
          <a:xfrm>
            <a:off x="6654348" y="3672840"/>
            <a:ext cx="1018032" cy="6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edit Master </a:t>
            </a:r>
            <a:r>
              <a:rPr lang="en-US" baseline="0" dirty="0">
                <a:solidFill>
                  <a:schemeClr val="bg1"/>
                </a:solidFill>
              </a:rPr>
              <a:t>title</a:t>
            </a:r>
            <a:r>
              <a:rPr lang="en-US" dirty="0">
                <a:solidFill>
                  <a:schemeClr val="bg1"/>
                </a:solidFill>
              </a:rPr>
              <a:t> style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53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2709BCD-4FAC-4089-B331-03049ABBEB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141" y="0"/>
            <a:ext cx="12344282" cy="6920116"/>
          </a:xfrm>
          <a:prstGeom prst="rect">
            <a:avLst/>
          </a:prstGeom>
        </p:spPr>
      </p:pic>
      <p:sp>
        <p:nvSpPr>
          <p:cNvPr id="34" name="Title 33">
            <a:extLst>
              <a:ext uri="{FF2B5EF4-FFF2-40B4-BE49-F238E27FC236}">
                <a16:creationId xmlns:a16="http://schemas.microsoft.com/office/drawing/2014/main" id="{1CEB2865-C634-4426-95D0-FD0BD6A6D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136525"/>
            <a:ext cx="10515600" cy="1325563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B64223DB-E50D-44F3-A12F-A5D228EE3A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9560" y="2683764"/>
            <a:ext cx="165811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198899F7-C326-4CD1-9264-4D5FF80200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9560" y="4102608"/>
            <a:ext cx="165811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53DEF103-DF97-4D4B-933F-DE69A4444E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9560" y="5521452"/>
            <a:ext cx="165811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3B9A171-FD0E-46E4-9540-D826D39D04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4184" y="269605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C00ECB0B-D174-40F5-A1FB-019BD562AD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4184" y="410260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16CA68EA-E995-46F1-A9A9-DC67840C7F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47360" y="269605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9ABFA03F-5CC6-449C-8357-ACACAA1EB63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71174" y="269605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C871E841-67B2-49D3-A175-CC8059B09A8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7360" y="410260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Text Placeholder 35">
            <a:extLst>
              <a:ext uri="{FF2B5EF4-FFF2-40B4-BE49-F238E27FC236}">
                <a16:creationId xmlns:a16="http://schemas.microsoft.com/office/drawing/2014/main" id="{BF408C31-7E14-4DE9-9556-46449755D4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60536" y="4102608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35">
            <a:extLst>
              <a:ext uri="{FF2B5EF4-FFF2-40B4-BE49-F238E27FC236}">
                <a16:creationId xmlns:a16="http://schemas.microsoft.com/office/drawing/2014/main" id="{E9C96993-81E7-4F15-A033-519616EE837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64634" y="5521452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Text Placeholder 35">
            <a:extLst>
              <a:ext uri="{FF2B5EF4-FFF2-40B4-BE49-F238E27FC236}">
                <a16:creationId xmlns:a16="http://schemas.microsoft.com/office/drawing/2014/main" id="{3EF6801F-3215-4A83-94CA-15C36220203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77810" y="5521452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35">
            <a:extLst>
              <a:ext uri="{FF2B5EF4-FFF2-40B4-BE49-F238E27FC236}">
                <a16:creationId xmlns:a16="http://schemas.microsoft.com/office/drawing/2014/main" id="{F4656414-1A2F-4B2A-B6A4-8A686477461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90986" y="5521452"/>
            <a:ext cx="3060192" cy="996696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7030A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03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DD6BA6-F562-41D2-8710-769F0DB97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404" y="1"/>
            <a:ext cx="12216807" cy="6857999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0FBE5DC7-F899-4A78-A241-333E60D9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374269"/>
            <a:ext cx="10515600" cy="1325563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4AB6EA6-B87E-4AF1-9AD2-CB8AF8BB1A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36732" y="3502152"/>
            <a:ext cx="2798508" cy="338328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0E921D6-14F1-46BA-B38F-E6FD3E7C19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619300" y="3502152"/>
            <a:ext cx="2798508" cy="338328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CC86D8-B351-4684-BA83-1F537E4F05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flipH="1">
            <a:off x="4704366" y="4096510"/>
            <a:ext cx="3063239" cy="49377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02A43ADA-38B8-4342-8FDB-8BC13003BF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flipH="1">
            <a:off x="8490960" y="4096510"/>
            <a:ext cx="3063239" cy="49377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57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F068583-F5FB-4E46-B90D-6FB43236FD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062"/>
            <a:ext cx="12253180" cy="686306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09A6CC04-E8B0-468A-82CE-D93DBC7C5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159752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55E70A7-F409-4463-96AE-3D72D7CA43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83" y="1782572"/>
            <a:ext cx="3300793" cy="7960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9DB71E-C28B-4420-B65D-30D911A298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65976" y="1517460"/>
            <a:ext cx="5266944" cy="1463484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018612F-1EB1-4E8E-9B6D-38C6D6C0B8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5976" y="3458519"/>
            <a:ext cx="5266944" cy="1463484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8B6C425E-FC91-40D0-8A2F-D5D86E3C35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65976" y="5399578"/>
            <a:ext cx="5266944" cy="132081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24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944F158-AE64-4ABF-B1D7-8A0F919A2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99" y="5978013"/>
            <a:ext cx="12169576" cy="879987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FEAC13F7-4B72-4AE3-88B9-583B69A3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32" y="154813"/>
            <a:ext cx="10515600" cy="1325563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0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A0ABF-03E2-4273-8409-1FE82B64C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BB2AB-459C-45E8-9F50-FAEA2450F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8682F-93E2-4373-8104-BA8484B36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79E1-CF1B-4EB9-849E-13811E88F1F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907F3-017D-45E9-B537-2BC9F7E09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367DE-186D-46FD-94BE-B575CB6F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5586-FC0C-4000-8344-3AFBEC9EF21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643695-7E3F-4016-99E7-E15231ECFE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1990"/>
          </a:xfrm>
          <a:prstGeom prst="rect">
            <a:avLst/>
          </a:prstGeo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B05ACAC9-4081-47A3-A934-039C4D53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" y="136525"/>
            <a:ext cx="5067364" cy="1325563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7767AA0-ABA1-4E5E-8F5E-B72A6FDD39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824" y="1700213"/>
            <a:ext cx="5067364" cy="4873625"/>
          </a:xfrm>
        </p:spPr>
        <p:txBody>
          <a:bodyPr/>
          <a:lstStyle>
            <a:lvl1pPr>
              <a:defRPr>
                <a:solidFill>
                  <a:srgbClr val="993366"/>
                </a:solidFill>
              </a:defRPr>
            </a:lvl1pPr>
            <a:lvl2pPr>
              <a:defRPr>
                <a:solidFill>
                  <a:srgbClr val="993366"/>
                </a:solidFill>
              </a:defRPr>
            </a:lvl2pPr>
            <a:lvl3pPr>
              <a:defRPr>
                <a:solidFill>
                  <a:srgbClr val="993366"/>
                </a:solidFill>
              </a:defRPr>
            </a:lvl3pPr>
            <a:lvl4pPr>
              <a:defRPr>
                <a:solidFill>
                  <a:srgbClr val="993366"/>
                </a:solidFill>
              </a:defRPr>
            </a:lvl4pPr>
            <a:lvl5pPr>
              <a:defRPr>
                <a:solidFill>
                  <a:srgbClr val="9933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DE9245-F28A-4F51-B06A-FA836BD655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0245" y="799306"/>
            <a:ext cx="3373374" cy="1047782"/>
          </a:xfrm>
        </p:spPr>
        <p:txBody>
          <a:bodyPr/>
          <a:lstStyle>
            <a:lvl1pPr marL="0" indent="0">
              <a:buNone/>
              <a:defRPr sz="1600">
                <a:solidFill>
                  <a:srgbClr val="66006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460741E6-9B07-4169-A345-7829998840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50245" y="2834513"/>
            <a:ext cx="3373374" cy="1047782"/>
          </a:xfrm>
        </p:spPr>
        <p:txBody>
          <a:bodyPr/>
          <a:lstStyle>
            <a:lvl1pPr marL="0" indent="0">
              <a:buNone/>
              <a:defRPr sz="1600">
                <a:solidFill>
                  <a:srgbClr val="66006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3A69BBCE-5FC0-4E0D-BBA6-D8BF0CB0A5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50245" y="4883526"/>
            <a:ext cx="3373374" cy="1047782"/>
          </a:xfrm>
        </p:spPr>
        <p:txBody>
          <a:bodyPr/>
          <a:lstStyle>
            <a:lvl1pPr marL="0" indent="0">
              <a:buNone/>
              <a:defRPr sz="1600">
                <a:solidFill>
                  <a:srgbClr val="66006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0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A869DA-B2BD-442D-BB0D-95DE63DE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ACD89-8D8D-4E3E-8897-194F5E382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27D7C-004E-4E2F-9622-DDC42F6BD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279E1-CF1B-4EB9-849E-13811E88F1F1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F148-A4B1-46A5-8131-FC3F7ADBB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5E471-28B1-4578-80EA-66CB27BD1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5586-FC0C-4000-8344-3AFBEC9EF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2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AB122-E451-4DB6-9F80-5F7692470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064AF-DC86-4400-A477-6D4DF19E4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9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FEF1-F082-4B16-AAD0-0E239E3E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9" y="0"/>
            <a:ext cx="10515600" cy="1325563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78D7D-7D49-4511-927A-104FA7AD5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31" y="1655943"/>
            <a:ext cx="10515600" cy="4351338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8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A1F832-CB44-40BD-AF99-C73365FD35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6C0EC-0A15-4B00-8365-45B82CB8A3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95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9880EA-CFE1-4AEC-B588-BC81A0A640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46F7A-27E5-402F-BF75-0338598A81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31494-11C6-475B-8B36-42095C35CA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C8FBEA-3D61-40D5-AD02-B7E7D41A9D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C0BF86-1436-CF0E-01F4-7FBE03041457}"/>
              </a:ext>
            </a:extLst>
          </p:cNvPr>
          <p:cNvSpPr/>
          <p:nvPr/>
        </p:nvSpPr>
        <p:spPr>
          <a:xfrm>
            <a:off x="6567905" y="653589"/>
            <a:ext cx="1155031" cy="805844"/>
          </a:xfrm>
          <a:prstGeom prst="rect">
            <a:avLst/>
          </a:prstGeom>
          <a:solidFill>
            <a:srgbClr val="54166E"/>
          </a:solidFill>
          <a:ln>
            <a:solidFill>
              <a:srgbClr val="5416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+mj-lt"/>
              </a:rPr>
              <a:t>Click to 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8E91DD-CA8F-8818-EE56-6741A4D14443}"/>
              </a:ext>
            </a:extLst>
          </p:cNvPr>
          <p:cNvSpPr/>
          <p:nvPr/>
        </p:nvSpPr>
        <p:spPr>
          <a:xfrm>
            <a:off x="929801" y="3671109"/>
            <a:ext cx="1155031" cy="805844"/>
          </a:xfrm>
          <a:prstGeom prst="rect">
            <a:avLst/>
          </a:prstGeom>
          <a:solidFill>
            <a:srgbClr val="54166E"/>
          </a:solidFill>
          <a:ln>
            <a:solidFill>
              <a:srgbClr val="5416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+mj-lt"/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FA99AF-2068-4797-74B2-40A47E8896B9}"/>
              </a:ext>
            </a:extLst>
          </p:cNvPr>
          <p:cNvSpPr/>
          <p:nvPr/>
        </p:nvSpPr>
        <p:spPr>
          <a:xfrm>
            <a:off x="6567905" y="3671109"/>
            <a:ext cx="1155031" cy="805844"/>
          </a:xfrm>
          <a:prstGeom prst="rect">
            <a:avLst/>
          </a:prstGeom>
          <a:solidFill>
            <a:srgbClr val="54166E"/>
          </a:solidFill>
          <a:ln>
            <a:solidFill>
              <a:srgbClr val="5416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+mj-lt"/>
              </a:rPr>
              <a:t>Click to add 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F17E24-7133-5B9B-9579-F23E7898EC8E}"/>
              </a:ext>
            </a:extLst>
          </p:cNvPr>
          <p:cNvSpPr/>
          <p:nvPr/>
        </p:nvSpPr>
        <p:spPr>
          <a:xfrm>
            <a:off x="937621" y="653589"/>
            <a:ext cx="1155031" cy="805844"/>
          </a:xfrm>
          <a:prstGeom prst="rect">
            <a:avLst/>
          </a:prstGeom>
          <a:solidFill>
            <a:srgbClr val="54166E"/>
          </a:solidFill>
          <a:ln>
            <a:solidFill>
              <a:srgbClr val="5416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+mj-lt"/>
              </a:rPr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2999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E3C3-CDC7-4D81-A802-1C2105B28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CEB19-33A6-4D11-A05B-49A4AEA14B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64785-8885-45DA-9682-C7BC769C1D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8767F-12AE-4CE8-B8AE-6EA9112818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24C30C-9265-4538-97C7-43411F644A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3CED3C-8134-4135-A0A9-C8F2C65D47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F06910-7EC9-4E43-9816-821958DFEE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DE2AB9-B136-41E0-859F-A4F58C68A1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F090E9-2BBB-4E50-B971-6CE459AC8C6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6A41FF-0213-4D1C-B93C-88C6FECA15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1622EF5-5778-4F27-A028-100EEA5CF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D9E2FDA-244C-4136-9C6D-3EC10680DEF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FEC8A63-50B3-457E-8AD4-00E51421BE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3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79C5-FE2E-4BB4-9ED2-0778165D8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72E54-830A-4A3A-BBB8-1CBFC43F42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BD56E-3EC0-445C-9E97-05E98C27BA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D777D-A740-468C-9267-068D305B2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D82280-AC4E-4F83-9549-D6A3036416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96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25AE4-CB16-44AD-861D-9FBA37E1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44376-8C6A-4930-B7B2-1B832EDC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>
              <a:solidFill>
                <a:srgbClr val="660066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860AF-CC18-4E86-ABE6-0BBDA66210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23602-6A30-4A0B-89E3-DAFE01B2D4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0FA873-F8F4-465C-B3C1-26922A933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12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6F1DF-DB93-4848-A3F9-88729F468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C7C369-D293-4364-A49A-7F8E3797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" y="81106"/>
            <a:ext cx="5067364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1AC7C-5CBF-463C-8F05-53051699EB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A31379-5517-4EDD-B2F3-6D899202AF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CCBC7E-DF84-48BA-A1E5-4185656C22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301C50A-BA0F-4B27-8EDD-B5A7ED992B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5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8A46-41F5-4D24-854E-3B037F40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4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36440b-d347-4dc9-a926-3d53a39e6844" xsi:nil="true"/>
    <lcf76f155ced4ddcb4097134ff3c332f xmlns="a6bdd2e8-9533-4973-a480-90a1da5f335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36D4F5DDDF8E409B799535884A6C3D" ma:contentTypeVersion="16" ma:contentTypeDescription="Create a new document." ma:contentTypeScope="" ma:versionID="d57b708c57756b32ad25053d02262f41">
  <xsd:schema xmlns:xsd="http://www.w3.org/2001/XMLSchema" xmlns:xs="http://www.w3.org/2001/XMLSchema" xmlns:p="http://schemas.microsoft.com/office/2006/metadata/properties" xmlns:ns2="a6bdd2e8-9533-4973-a480-90a1da5f335c" xmlns:ns3="2c36440b-d347-4dc9-a926-3d53a39e6844" targetNamespace="http://schemas.microsoft.com/office/2006/metadata/properties" ma:root="true" ma:fieldsID="3ba155256627370dde34583c29dc8a51" ns2:_="" ns3:_="">
    <xsd:import namespace="a6bdd2e8-9533-4973-a480-90a1da5f335c"/>
    <xsd:import namespace="2c36440b-d347-4dc9-a926-3d53a39e68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dd2e8-9533-4973-a480-90a1da5f33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0901188-3408-4a6e-8f2c-008a09e679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6440b-d347-4dc9-a926-3d53a39e684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6dd42b8-70a1-4824-b06c-5c131d5a8ad0}" ma:internalName="TaxCatchAll" ma:showField="CatchAllData" ma:web="2c36440b-d347-4dc9-a926-3d53a39e68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8B4C2-591C-4D6A-AEF8-81687439A4DB}">
  <ds:schemaRefs>
    <ds:schemaRef ds:uri="http://schemas.microsoft.com/office/2006/metadata/properties"/>
    <ds:schemaRef ds:uri="http://schemas.microsoft.com/office/infopath/2007/PartnerControls"/>
    <ds:schemaRef ds:uri="2c36440b-d347-4dc9-a926-3d53a39e6844"/>
    <ds:schemaRef ds:uri="a6bdd2e8-9533-4973-a480-90a1da5f335c"/>
  </ds:schemaRefs>
</ds:datastoreItem>
</file>

<file path=customXml/itemProps2.xml><?xml version="1.0" encoding="utf-8"?>
<ds:datastoreItem xmlns:ds="http://schemas.openxmlformats.org/officeDocument/2006/customXml" ds:itemID="{715CC3C3-F00E-45C9-9FDE-BF654DEEDE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AA1CD4-CBD5-47B6-895C-1D18181EE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bdd2e8-9533-4973-a480-90a1da5f335c"/>
    <ds:schemaRef ds:uri="2c36440b-d347-4dc9-a926-3d53a39e68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16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Adele James</dc:creator>
  <cp:lastModifiedBy>Jean-Ray Burger</cp:lastModifiedBy>
  <cp:revision>7</cp:revision>
  <dcterms:created xsi:type="dcterms:W3CDTF">2022-03-15T12:38:04Z</dcterms:created>
  <dcterms:modified xsi:type="dcterms:W3CDTF">2025-07-30T15:47:25Z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0x010100DA36D4F5DDDF8E409B799535884A6C3D</vt:lpwstr>
  </property>
</Properties>
</file>