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sldIdLst>
    <p:sldId id="372" r:id="rId4"/>
    <p:sldId id="373" r:id="rId5"/>
    <p:sldId id="503" r:id="rId6"/>
    <p:sldId id="502" r:id="rId7"/>
    <p:sldId id="501" r:id="rId8"/>
    <p:sldId id="508" r:id="rId9"/>
    <p:sldId id="507" r:id="rId10"/>
    <p:sldId id="506" r:id="rId11"/>
    <p:sldId id="505" r:id="rId12"/>
    <p:sldId id="516" r:id="rId13"/>
    <p:sldId id="515" r:id="rId14"/>
    <p:sldId id="514" r:id="rId15"/>
    <p:sldId id="513" r:id="rId16"/>
    <p:sldId id="512" r:id="rId17"/>
    <p:sldId id="511" r:id="rId18"/>
    <p:sldId id="521" r:id="rId19"/>
    <p:sldId id="520" r:id="rId20"/>
    <p:sldId id="519" r:id="rId21"/>
    <p:sldId id="518" r:id="rId22"/>
    <p:sldId id="517" r:id="rId23"/>
    <p:sldId id="522" r:id="rId24"/>
    <p:sldId id="523" r:id="rId25"/>
    <p:sldId id="525" r:id="rId26"/>
    <p:sldId id="528" r:id="rId27"/>
    <p:sldId id="539" r:id="rId28"/>
    <p:sldId id="527" r:id="rId29"/>
    <p:sldId id="529" r:id="rId30"/>
    <p:sldId id="532" r:id="rId31"/>
    <p:sldId id="531" r:id="rId32"/>
    <p:sldId id="533" r:id="rId33"/>
    <p:sldId id="504" r:id="rId34"/>
    <p:sldId id="452" r:id="rId35"/>
    <p:sldId id="451" r:id="rId36"/>
    <p:sldId id="450" r:id="rId37"/>
    <p:sldId id="449" r:id="rId38"/>
    <p:sldId id="448" r:id="rId39"/>
    <p:sldId id="447" r:id="rId40"/>
    <p:sldId id="446" r:id="rId41"/>
    <p:sldId id="445" r:id="rId42"/>
    <p:sldId id="453" r:id="rId43"/>
    <p:sldId id="540" r:id="rId44"/>
    <p:sldId id="457" r:id="rId45"/>
    <p:sldId id="456" r:id="rId46"/>
    <p:sldId id="455" r:id="rId47"/>
    <p:sldId id="454" r:id="rId48"/>
    <p:sldId id="534" r:id="rId49"/>
    <p:sldId id="543" r:id="rId50"/>
    <p:sldId id="542" r:id="rId51"/>
    <p:sldId id="541" r:id="rId52"/>
    <p:sldId id="535" r:id="rId53"/>
    <p:sldId id="486" r:id="rId54"/>
    <p:sldId id="485" r:id="rId55"/>
    <p:sldId id="484" r:id="rId56"/>
    <p:sldId id="487" r:id="rId57"/>
    <p:sldId id="432" r:id="rId58"/>
    <p:sldId id="546" r:id="rId59"/>
    <p:sldId id="545" r:id="rId60"/>
    <p:sldId id="544" r:id="rId61"/>
    <p:sldId id="536" r:id="rId62"/>
    <p:sldId id="538" r:id="rId63"/>
    <p:sldId id="537" r:id="rId64"/>
    <p:sldId id="495" r:id="rId65"/>
    <p:sldId id="553" r:id="rId66"/>
    <p:sldId id="552" r:id="rId67"/>
    <p:sldId id="551" r:id="rId68"/>
    <p:sldId id="550" r:id="rId69"/>
    <p:sldId id="549" r:id="rId70"/>
    <p:sldId id="548" r:id="rId71"/>
    <p:sldId id="547" r:id="rId72"/>
    <p:sldId id="28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642"/>
    <a:srgbClr val="338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85"/>
    <p:restoredTop sz="94600"/>
  </p:normalViewPr>
  <p:slideViewPr>
    <p:cSldViewPr snapToGrid="0" snapToObjects="1">
      <p:cViewPr varScale="1">
        <p:scale>
          <a:sx n="94" d="100"/>
          <a:sy n="94" d="100"/>
        </p:scale>
        <p:origin x="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Austin" userId="cc7fd86b-cd19-4272-8670-e8b47a456a09" providerId="ADAL" clId="{4BF8C0BF-4950-DC4A-A4EA-4DED7BE252A6}"/>
    <pc:docChg chg="undo custSel addSld delSld modSld sldOrd">
      <pc:chgData name="Jacobs, Austin" userId="cc7fd86b-cd19-4272-8670-e8b47a456a09" providerId="ADAL" clId="{4BF8C0BF-4950-DC4A-A4EA-4DED7BE252A6}" dt="2024-04-04T20:07:26.500" v="1692" actId="2696"/>
      <pc:docMkLst>
        <pc:docMk/>
      </pc:docMkLst>
      <pc:sldChg chg="del">
        <pc:chgData name="Jacobs, Austin" userId="cc7fd86b-cd19-4272-8670-e8b47a456a09" providerId="ADAL" clId="{4BF8C0BF-4950-DC4A-A4EA-4DED7BE252A6}" dt="2024-04-04T20:06:42.635" v="1672" actId="2696"/>
        <pc:sldMkLst>
          <pc:docMk/>
          <pc:sldMk cId="535002196" sldId="287"/>
        </pc:sldMkLst>
      </pc:sldChg>
      <pc:sldChg chg="modSp mod">
        <pc:chgData name="Jacobs, Austin" userId="cc7fd86b-cd19-4272-8670-e8b47a456a09" providerId="ADAL" clId="{4BF8C0BF-4950-DC4A-A4EA-4DED7BE252A6}" dt="2024-04-04T18:20:50.154" v="31" actId="20577"/>
        <pc:sldMkLst>
          <pc:docMk/>
          <pc:sldMk cId="3996425789" sldId="373"/>
        </pc:sldMkLst>
        <pc:spChg chg="mod">
          <ac:chgData name="Jacobs, Austin" userId="cc7fd86b-cd19-4272-8670-e8b47a456a09" providerId="ADAL" clId="{4BF8C0BF-4950-DC4A-A4EA-4DED7BE252A6}" dt="2024-04-04T18:20:50.154" v="31" actId="20577"/>
          <ac:spMkLst>
            <pc:docMk/>
            <pc:sldMk cId="3996425789" sldId="373"/>
            <ac:spMk id="5" creationId="{00000000-0000-0000-0000-000000000000}"/>
          </ac:spMkLst>
        </pc:spChg>
        <pc:spChg chg="mod">
          <ac:chgData name="Jacobs, Austin" userId="cc7fd86b-cd19-4272-8670-e8b47a456a09" providerId="ADAL" clId="{4BF8C0BF-4950-DC4A-A4EA-4DED7BE252A6}" dt="2024-04-04T18:18:41.429" v="2"/>
          <ac:spMkLst>
            <pc:docMk/>
            <pc:sldMk cId="3996425789" sldId="373"/>
            <ac:spMk id="7" creationId="{CB9C2FA1-0C0B-8A4B-B8A4-6C26808C87F4}"/>
          </ac:spMkLst>
        </pc:spChg>
      </pc:sldChg>
      <pc:sldChg chg="del">
        <pc:chgData name="Jacobs, Austin" userId="cc7fd86b-cd19-4272-8670-e8b47a456a09" providerId="ADAL" clId="{4BF8C0BF-4950-DC4A-A4EA-4DED7BE252A6}" dt="2024-04-04T18:53:13.425" v="1484" actId="2696"/>
        <pc:sldMkLst>
          <pc:docMk/>
          <pc:sldMk cId="2435230666" sldId="390"/>
        </pc:sldMkLst>
      </pc:sldChg>
      <pc:sldChg chg="del">
        <pc:chgData name="Jacobs, Austin" userId="cc7fd86b-cd19-4272-8670-e8b47a456a09" providerId="ADAL" clId="{4BF8C0BF-4950-DC4A-A4EA-4DED7BE252A6}" dt="2024-04-04T18:53:20.061" v="1502" actId="2696"/>
        <pc:sldMkLst>
          <pc:docMk/>
          <pc:sldMk cId="1814645312" sldId="397"/>
        </pc:sldMkLst>
      </pc:sldChg>
      <pc:sldChg chg="del">
        <pc:chgData name="Jacobs, Austin" userId="cc7fd86b-cd19-4272-8670-e8b47a456a09" providerId="ADAL" clId="{4BF8C0BF-4950-DC4A-A4EA-4DED7BE252A6}" dt="2024-04-04T18:54:56.317" v="1531" actId="2696"/>
        <pc:sldMkLst>
          <pc:docMk/>
          <pc:sldMk cId="4274039681" sldId="398"/>
        </pc:sldMkLst>
      </pc:sldChg>
      <pc:sldChg chg="del">
        <pc:chgData name="Jacobs, Austin" userId="cc7fd86b-cd19-4272-8670-e8b47a456a09" providerId="ADAL" clId="{4BF8C0BF-4950-DC4A-A4EA-4DED7BE252A6}" dt="2024-04-04T18:53:09.121" v="1471" actId="2696"/>
        <pc:sldMkLst>
          <pc:docMk/>
          <pc:sldMk cId="495482447" sldId="407"/>
        </pc:sldMkLst>
      </pc:sldChg>
      <pc:sldChg chg="del">
        <pc:chgData name="Jacobs, Austin" userId="cc7fd86b-cd19-4272-8670-e8b47a456a09" providerId="ADAL" clId="{4BF8C0BF-4950-DC4A-A4EA-4DED7BE252A6}" dt="2024-04-04T18:53:11.711" v="1480" actId="2696"/>
        <pc:sldMkLst>
          <pc:docMk/>
          <pc:sldMk cId="3830167222" sldId="414"/>
        </pc:sldMkLst>
      </pc:sldChg>
      <pc:sldChg chg="del">
        <pc:chgData name="Jacobs, Austin" userId="cc7fd86b-cd19-4272-8670-e8b47a456a09" providerId="ADAL" clId="{4BF8C0BF-4950-DC4A-A4EA-4DED7BE252A6}" dt="2024-04-04T18:53:13.872" v="1485" actId="2696"/>
        <pc:sldMkLst>
          <pc:docMk/>
          <pc:sldMk cId="4203856228" sldId="418"/>
        </pc:sldMkLst>
      </pc:sldChg>
      <pc:sldChg chg="del">
        <pc:chgData name="Jacobs, Austin" userId="cc7fd86b-cd19-4272-8670-e8b47a456a09" providerId="ADAL" clId="{4BF8C0BF-4950-DC4A-A4EA-4DED7BE252A6}" dt="2024-04-04T18:53:15.848" v="1489" actId="2696"/>
        <pc:sldMkLst>
          <pc:docMk/>
          <pc:sldMk cId="2508714596" sldId="421"/>
        </pc:sldMkLst>
      </pc:sldChg>
      <pc:sldChg chg="del">
        <pc:chgData name="Jacobs, Austin" userId="cc7fd86b-cd19-4272-8670-e8b47a456a09" providerId="ADAL" clId="{4BF8C0BF-4950-DC4A-A4EA-4DED7BE252A6}" dt="2024-04-04T18:53:16.848" v="1491" actId="2696"/>
        <pc:sldMkLst>
          <pc:docMk/>
          <pc:sldMk cId="2071700799" sldId="422"/>
        </pc:sldMkLst>
      </pc:sldChg>
      <pc:sldChg chg="del">
        <pc:chgData name="Jacobs, Austin" userId="cc7fd86b-cd19-4272-8670-e8b47a456a09" providerId="ADAL" clId="{4BF8C0BF-4950-DC4A-A4EA-4DED7BE252A6}" dt="2024-04-04T18:53:17.381" v="1494" actId="2696"/>
        <pc:sldMkLst>
          <pc:docMk/>
          <pc:sldMk cId="458129305" sldId="424"/>
        </pc:sldMkLst>
      </pc:sldChg>
      <pc:sldChg chg="del">
        <pc:chgData name="Jacobs, Austin" userId="cc7fd86b-cd19-4272-8670-e8b47a456a09" providerId="ADAL" clId="{4BF8C0BF-4950-DC4A-A4EA-4DED7BE252A6}" dt="2024-04-04T18:53:19.334" v="1499" actId="2696"/>
        <pc:sldMkLst>
          <pc:docMk/>
          <pc:sldMk cId="2820030199" sldId="426"/>
        </pc:sldMkLst>
      </pc:sldChg>
      <pc:sldChg chg="del">
        <pc:chgData name="Jacobs, Austin" userId="cc7fd86b-cd19-4272-8670-e8b47a456a09" providerId="ADAL" clId="{4BF8C0BF-4950-DC4A-A4EA-4DED7BE252A6}" dt="2024-04-04T19:04:10.863" v="1590" actId="2696"/>
        <pc:sldMkLst>
          <pc:docMk/>
          <pc:sldMk cId="2150565629" sldId="428"/>
        </pc:sldMkLst>
      </pc:sldChg>
      <pc:sldChg chg="modSp mod">
        <pc:chgData name="Jacobs, Austin" userId="cc7fd86b-cd19-4272-8670-e8b47a456a09" providerId="ADAL" clId="{4BF8C0BF-4950-DC4A-A4EA-4DED7BE252A6}" dt="2024-04-04T19:05:16.763" v="1598" actId="20577"/>
        <pc:sldMkLst>
          <pc:docMk/>
          <pc:sldMk cId="1375321573" sldId="432"/>
        </pc:sldMkLst>
        <pc:spChg chg="mod">
          <ac:chgData name="Jacobs, Austin" userId="cc7fd86b-cd19-4272-8670-e8b47a456a09" providerId="ADAL" clId="{4BF8C0BF-4950-DC4A-A4EA-4DED7BE252A6}" dt="2024-04-04T19:05:16.763" v="1598" actId="20577"/>
          <ac:spMkLst>
            <pc:docMk/>
            <pc:sldMk cId="1375321573" sldId="432"/>
            <ac:spMk id="2" creationId="{00000000-0000-0000-0000-000000000000}"/>
          </ac:spMkLst>
        </pc:spChg>
      </pc:sldChg>
      <pc:sldChg chg="del">
        <pc:chgData name="Jacobs, Austin" userId="cc7fd86b-cd19-4272-8670-e8b47a456a09" providerId="ADAL" clId="{4BF8C0BF-4950-DC4A-A4EA-4DED7BE252A6}" dt="2024-04-04T20:03:50.783" v="1602" actId="2696"/>
        <pc:sldMkLst>
          <pc:docMk/>
          <pc:sldMk cId="3552991710" sldId="437"/>
        </pc:sldMkLst>
      </pc:sldChg>
      <pc:sldChg chg="modSp del mod">
        <pc:chgData name="Jacobs, Austin" userId="cc7fd86b-cd19-4272-8670-e8b47a456a09" providerId="ADAL" clId="{4BF8C0BF-4950-DC4A-A4EA-4DED7BE252A6}" dt="2024-04-04T20:07:26.500" v="1692" actId="2696"/>
        <pc:sldMkLst>
          <pc:docMk/>
          <pc:sldMk cId="3171552455" sldId="439"/>
        </pc:sldMkLst>
        <pc:spChg chg="mod">
          <ac:chgData name="Jacobs, Austin" userId="cc7fd86b-cd19-4272-8670-e8b47a456a09" providerId="ADAL" clId="{4BF8C0BF-4950-DC4A-A4EA-4DED7BE252A6}" dt="2024-04-04T20:04:18.545" v="1612" actId="1076"/>
          <ac:spMkLst>
            <pc:docMk/>
            <pc:sldMk cId="3171552455" sldId="439"/>
            <ac:spMk id="4" creationId="{00000000-0000-0000-0000-000000000000}"/>
          </ac:spMkLst>
        </pc:spChg>
        <pc:picChg chg="mod">
          <ac:chgData name="Jacobs, Austin" userId="cc7fd86b-cd19-4272-8670-e8b47a456a09" providerId="ADAL" clId="{4BF8C0BF-4950-DC4A-A4EA-4DED7BE252A6}" dt="2024-04-04T20:04:16.389" v="1611" actId="1076"/>
          <ac:picMkLst>
            <pc:docMk/>
            <pc:sldMk cId="3171552455" sldId="439"/>
            <ac:picMk id="344" creationId="{00000000-0000-0000-0000-000000000000}"/>
          </ac:picMkLst>
        </pc:picChg>
      </pc:sldChg>
      <pc:sldChg chg="modSp mod">
        <pc:chgData name="Jacobs, Austin" userId="cc7fd86b-cd19-4272-8670-e8b47a456a09" providerId="ADAL" clId="{4BF8C0BF-4950-DC4A-A4EA-4DED7BE252A6}" dt="2024-04-04T19:03:07.234" v="1583" actId="20577"/>
        <pc:sldMkLst>
          <pc:docMk/>
          <pc:sldMk cId="345515400" sldId="453"/>
        </pc:sldMkLst>
        <pc:spChg chg="mod">
          <ac:chgData name="Jacobs, Austin" userId="cc7fd86b-cd19-4272-8670-e8b47a456a09" providerId="ADAL" clId="{4BF8C0BF-4950-DC4A-A4EA-4DED7BE252A6}" dt="2024-04-04T19:03:07.234" v="1583" actId="20577"/>
          <ac:spMkLst>
            <pc:docMk/>
            <pc:sldMk cId="345515400" sldId="453"/>
            <ac:spMk id="5" creationId="{00000000-0000-0000-0000-000000000000}"/>
          </ac:spMkLst>
        </pc:spChg>
      </pc:sldChg>
      <pc:sldChg chg="modSp mod">
        <pc:chgData name="Jacobs, Austin" userId="cc7fd86b-cd19-4272-8670-e8b47a456a09" providerId="ADAL" clId="{4BF8C0BF-4950-DC4A-A4EA-4DED7BE252A6}" dt="2024-04-04T18:51:25.741" v="1454" actId="20577"/>
        <pc:sldMkLst>
          <pc:docMk/>
          <pc:sldMk cId="2738150992" sldId="454"/>
        </pc:sldMkLst>
        <pc:spChg chg="mod">
          <ac:chgData name="Jacobs, Austin" userId="cc7fd86b-cd19-4272-8670-e8b47a456a09" providerId="ADAL" clId="{4BF8C0BF-4950-DC4A-A4EA-4DED7BE252A6}" dt="2024-04-04T18:51:25.741" v="1454" actId="20577"/>
          <ac:spMkLst>
            <pc:docMk/>
            <pc:sldMk cId="2738150992" sldId="454"/>
            <ac:spMk id="5" creationId="{00000000-0000-0000-0000-000000000000}"/>
          </ac:spMkLst>
        </pc:spChg>
      </pc:sldChg>
      <pc:sldChg chg="del">
        <pc:chgData name="Jacobs, Austin" userId="cc7fd86b-cd19-4272-8670-e8b47a456a09" providerId="ADAL" clId="{4BF8C0BF-4950-DC4A-A4EA-4DED7BE252A6}" dt="2024-04-04T18:53:07.873" v="1469" actId="2696"/>
        <pc:sldMkLst>
          <pc:docMk/>
          <pc:sldMk cId="111647014" sldId="458"/>
        </pc:sldMkLst>
      </pc:sldChg>
      <pc:sldChg chg="del">
        <pc:chgData name="Jacobs, Austin" userId="cc7fd86b-cd19-4272-8670-e8b47a456a09" providerId="ADAL" clId="{4BF8C0BF-4950-DC4A-A4EA-4DED7BE252A6}" dt="2024-04-04T18:53:08.699" v="1470" actId="2696"/>
        <pc:sldMkLst>
          <pc:docMk/>
          <pc:sldMk cId="2944029294" sldId="459"/>
        </pc:sldMkLst>
      </pc:sldChg>
      <pc:sldChg chg="del">
        <pc:chgData name="Jacobs, Austin" userId="cc7fd86b-cd19-4272-8670-e8b47a456a09" providerId="ADAL" clId="{4BF8C0BF-4950-DC4A-A4EA-4DED7BE252A6}" dt="2024-04-04T18:53:10.361" v="1475" actId="2696"/>
        <pc:sldMkLst>
          <pc:docMk/>
          <pc:sldMk cId="3364165744" sldId="460"/>
        </pc:sldMkLst>
      </pc:sldChg>
      <pc:sldChg chg="del">
        <pc:chgData name="Jacobs, Austin" userId="cc7fd86b-cd19-4272-8670-e8b47a456a09" providerId="ADAL" clId="{4BF8C0BF-4950-DC4A-A4EA-4DED7BE252A6}" dt="2024-04-04T18:53:10.054" v="1474" actId="2696"/>
        <pc:sldMkLst>
          <pc:docMk/>
          <pc:sldMk cId="3927327241" sldId="461"/>
        </pc:sldMkLst>
      </pc:sldChg>
      <pc:sldChg chg="del">
        <pc:chgData name="Jacobs, Austin" userId="cc7fd86b-cd19-4272-8670-e8b47a456a09" providerId="ADAL" clId="{4BF8C0BF-4950-DC4A-A4EA-4DED7BE252A6}" dt="2024-04-04T18:53:09.751" v="1473" actId="2696"/>
        <pc:sldMkLst>
          <pc:docMk/>
          <pc:sldMk cId="1308440355" sldId="462"/>
        </pc:sldMkLst>
      </pc:sldChg>
      <pc:sldChg chg="del">
        <pc:chgData name="Jacobs, Austin" userId="cc7fd86b-cd19-4272-8670-e8b47a456a09" providerId="ADAL" clId="{4BF8C0BF-4950-DC4A-A4EA-4DED7BE252A6}" dt="2024-04-04T18:53:09.487" v="1472" actId="2696"/>
        <pc:sldMkLst>
          <pc:docMk/>
          <pc:sldMk cId="2206010569" sldId="463"/>
        </pc:sldMkLst>
      </pc:sldChg>
      <pc:sldChg chg="del">
        <pc:chgData name="Jacobs, Austin" userId="cc7fd86b-cd19-4272-8670-e8b47a456a09" providerId="ADAL" clId="{4BF8C0BF-4950-DC4A-A4EA-4DED7BE252A6}" dt="2024-04-04T18:53:11.460" v="1479" actId="2696"/>
        <pc:sldMkLst>
          <pc:docMk/>
          <pc:sldMk cId="2296673913" sldId="464"/>
        </pc:sldMkLst>
      </pc:sldChg>
      <pc:sldChg chg="del">
        <pc:chgData name="Jacobs, Austin" userId="cc7fd86b-cd19-4272-8670-e8b47a456a09" providerId="ADAL" clId="{4BF8C0BF-4950-DC4A-A4EA-4DED7BE252A6}" dt="2024-04-04T18:53:11.211" v="1478" actId="2696"/>
        <pc:sldMkLst>
          <pc:docMk/>
          <pc:sldMk cId="1217738250" sldId="465"/>
        </pc:sldMkLst>
      </pc:sldChg>
      <pc:sldChg chg="del">
        <pc:chgData name="Jacobs, Austin" userId="cc7fd86b-cd19-4272-8670-e8b47a456a09" providerId="ADAL" clId="{4BF8C0BF-4950-DC4A-A4EA-4DED7BE252A6}" dt="2024-04-04T18:53:10.940" v="1477" actId="2696"/>
        <pc:sldMkLst>
          <pc:docMk/>
          <pc:sldMk cId="2106927455" sldId="466"/>
        </pc:sldMkLst>
      </pc:sldChg>
      <pc:sldChg chg="del">
        <pc:chgData name="Jacobs, Austin" userId="cc7fd86b-cd19-4272-8670-e8b47a456a09" providerId="ADAL" clId="{4BF8C0BF-4950-DC4A-A4EA-4DED7BE252A6}" dt="2024-04-04T18:53:10.677" v="1476" actId="2696"/>
        <pc:sldMkLst>
          <pc:docMk/>
          <pc:sldMk cId="3033840925" sldId="467"/>
        </pc:sldMkLst>
      </pc:sldChg>
      <pc:sldChg chg="del">
        <pc:chgData name="Jacobs, Austin" userId="cc7fd86b-cd19-4272-8670-e8b47a456a09" providerId="ADAL" clId="{4BF8C0BF-4950-DC4A-A4EA-4DED7BE252A6}" dt="2024-04-04T18:53:12.333" v="1483" actId="2696"/>
        <pc:sldMkLst>
          <pc:docMk/>
          <pc:sldMk cId="2768758967" sldId="468"/>
        </pc:sldMkLst>
      </pc:sldChg>
      <pc:sldChg chg="del">
        <pc:chgData name="Jacobs, Austin" userId="cc7fd86b-cd19-4272-8670-e8b47a456a09" providerId="ADAL" clId="{4BF8C0BF-4950-DC4A-A4EA-4DED7BE252A6}" dt="2024-04-04T18:53:12.142" v="1482" actId="2696"/>
        <pc:sldMkLst>
          <pc:docMk/>
          <pc:sldMk cId="3060216599" sldId="469"/>
        </pc:sldMkLst>
      </pc:sldChg>
      <pc:sldChg chg="del">
        <pc:chgData name="Jacobs, Austin" userId="cc7fd86b-cd19-4272-8670-e8b47a456a09" providerId="ADAL" clId="{4BF8C0BF-4950-DC4A-A4EA-4DED7BE252A6}" dt="2024-04-04T18:53:11.947" v="1481" actId="2696"/>
        <pc:sldMkLst>
          <pc:docMk/>
          <pc:sldMk cId="2909739884" sldId="470"/>
        </pc:sldMkLst>
      </pc:sldChg>
      <pc:sldChg chg="del">
        <pc:chgData name="Jacobs, Austin" userId="cc7fd86b-cd19-4272-8670-e8b47a456a09" providerId="ADAL" clId="{4BF8C0BF-4950-DC4A-A4EA-4DED7BE252A6}" dt="2024-04-04T18:53:15.292" v="1488" actId="2696"/>
        <pc:sldMkLst>
          <pc:docMk/>
          <pc:sldMk cId="1860582051" sldId="471"/>
        </pc:sldMkLst>
      </pc:sldChg>
      <pc:sldChg chg="del">
        <pc:chgData name="Jacobs, Austin" userId="cc7fd86b-cd19-4272-8670-e8b47a456a09" providerId="ADAL" clId="{4BF8C0BF-4950-DC4A-A4EA-4DED7BE252A6}" dt="2024-04-04T18:53:15.056" v="1487" actId="2696"/>
        <pc:sldMkLst>
          <pc:docMk/>
          <pc:sldMk cId="485083868" sldId="472"/>
        </pc:sldMkLst>
      </pc:sldChg>
      <pc:sldChg chg="del">
        <pc:chgData name="Jacobs, Austin" userId="cc7fd86b-cd19-4272-8670-e8b47a456a09" providerId="ADAL" clId="{4BF8C0BF-4950-DC4A-A4EA-4DED7BE252A6}" dt="2024-04-04T18:53:14.512" v="1486" actId="2696"/>
        <pc:sldMkLst>
          <pc:docMk/>
          <pc:sldMk cId="46997029" sldId="473"/>
        </pc:sldMkLst>
      </pc:sldChg>
      <pc:sldChg chg="del">
        <pc:chgData name="Jacobs, Austin" userId="cc7fd86b-cd19-4272-8670-e8b47a456a09" providerId="ADAL" clId="{4BF8C0BF-4950-DC4A-A4EA-4DED7BE252A6}" dt="2024-04-04T18:53:16.236" v="1490" actId="2696"/>
        <pc:sldMkLst>
          <pc:docMk/>
          <pc:sldMk cId="2676792887" sldId="474"/>
        </pc:sldMkLst>
      </pc:sldChg>
      <pc:sldChg chg="del">
        <pc:chgData name="Jacobs, Austin" userId="cc7fd86b-cd19-4272-8670-e8b47a456a09" providerId="ADAL" clId="{4BF8C0BF-4950-DC4A-A4EA-4DED7BE252A6}" dt="2024-04-04T18:53:17.198" v="1493" actId="2696"/>
        <pc:sldMkLst>
          <pc:docMk/>
          <pc:sldMk cId="1542853092" sldId="475"/>
        </pc:sldMkLst>
      </pc:sldChg>
      <pc:sldChg chg="del">
        <pc:chgData name="Jacobs, Austin" userId="cc7fd86b-cd19-4272-8670-e8b47a456a09" providerId="ADAL" clId="{4BF8C0BF-4950-DC4A-A4EA-4DED7BE252A6}" dt="2024-04-04T18:53:17.032" v="1492" actId="2696"/>
        <pc:sldMkLst>
          <pc:docMk/>
          <pc:sldMk cId="4166345218" sldId="476"/>
        </pc:sldMkLst>
      </pc:sldChg>
      <pc:sldChg chg="del">
        <pc:chgData name="Jacobs, Austin" userId="cc7fd86b-cd19-4272-8670-e8b47a456a09" providerId="ADAL" clId="{4BF8C0BF-4950-DC4A-A4EA-4DED7BE252A6}" dt="2024-04-04T18:53:17.921" v="1496" actId="2696"/>
        <pc:sldMkLst>
          <pc:docMk/>
          <pc:sldMk cId="2213240235" sldId="477"/>
        </pc:sldMkLst>
      </pc:sldChg>
      <pc:sldChg chg="del">
        <pc:chgData name="Jacobs, Austin" userId="cc7fd86b-cd19-4272-8670-e8b47a456a09" providerId="ADAL" clId="{4BF8C0BF-4950-DC4A-A4EA-4DED7BE252A6}" dt="2024-04-04T18:53:17.762" v="1495" actId="2696"/>
        <pc:sldMkLst>
          <pc:docMk/>
          <pc:sldMk cId="4101669448" sldId="478"/>
        </pc:sldMkLst>
      </pc:sldChg>
      <pc:sldChg chg="del">
        <pc:chgData name="Jacobs, Austin" userId="cc7fd86b-cd19-4272-8670-e8b47a456a09" providerId="ADAL" clId="{4BF8C0BF-4950-DC4A-A4EA-4DED7BE252A6}" dt="2024-04-04T18:53:18.622" v="1498" actId="2696"/>
        <pc:sldMkLst>
          <pc:docMk/>
          <pc:sldMk cId="3879582828" sldId="479"/>
        </pc:sldMkLst>
      </pc:sldChg>
      <pc:sldChg chg="del">
        <pc:chgData name="Jacobs, Austin" userId="cc7fd86b-cd19-4272-8670-e8b47a456a09" providerId="ADAL" clId="{4BF8C0BF-4950-DC4A-A4EA-4DED7BE252A6}" dt="2024-04-04T18:53:18.297" v="1497" actId="2696"/>
        <pc:sldMkLst>
          <pc:docMk/>
          <pc:sldMk cId="147186212" sldId="480"/>
        </pc:sldMkLst>
      </pc:sldChg>
      <pc:sldChg chg="del">
        <pc:chgData name="Jacobs, Austin" userId="cc7fd86b-cd19-4272-8670-e8b47a456a09" providerId="ADAL" clId="{4BF8C0BF-4950-DC4A-A4EA-4DED7BE252A6}" dt="2024-04-04T18:53:19.857" v="1501" actId="2696"/>
        <pc:sldMkLst>
          <pc:docMk/>
          <pc:sldMk cId="3902858335" sldId="481"/>
        </pc:sldMkLst>
      </pc:sldChg>
      <pc:sldChg chg="del">
        <pc:chgData name="Jacobs, Austin" userId="cc7fd86b-cd19-4272-8670-e8b47a456a09" providerId="ADAL" clId="{4BF8C0BF-4950-DC4A-A4EA-4DED7BE252A6}" dt="2024-04-04T18:53:19.728" v="1500" actId="2696"/>
        <pc:sldMkLst>
          <pc:docMk/>
          <pc:sldMk cId="3125549556" sldId="482"/>
        </pc:sldMkLst>
      </pc:sldChg>
      <pc:sldChg chg="del">
        <pc:chgData name="Jacobs, Austin" userId="cc7fd86b-cd19-4272-8670-e8b47a456a09" providerId="ADAL" clId="{4BF8C0BF-4950-DC4A-A4EA-4DED7BE252A6}" dt="2024-04-04T18:53:20.449" v="1503" actId="2696"/>
        <pc:sldMkLst>
          <pc:docMk/>
          <pc:sldMk cId="736938701" sldId="483"/>
        </pc:sldMkLst>
      </pc:sldChg>
      <pc:sldChg chg="modSp mod">
        <pc:chgData name="Jacobs, Austin" userId="cc7fd86b-cd19-4272-8670-e8b47a456a09" providerId="ADAL" clId="{4BF8C0BF-4950-DC4A-A4EA-4DED7BE252A6}" dt="2024-04-04T18:54:31.778" v="1530" actId="20577"/>
        <pc:sldMkLst>
          <pc:docMk/>
          <pc:sldMk cId="1365672699" sldId="484"/>
        </pc:sldMkLst>
        <pc:spChg chg="mod">
          <ac:chgData name="Jacobs, Austin" userId="cc7fd86b-cd19-4272-8670-e8b47a456a09" providerId="ADAL" clId="{4BF8C0BF-4950-DC4A-A4EA-4DED7BE252A6}" dt="2024-04-04T18:54:31.778" v="1530" actId="20577"/>
          <ac:spMkLst>
            <pc:docMk/>
            <pc:sldMk cId="1365672699" sldId="484"/>
            <ac:spMk id="2" creationId="{00000000-0000-0000-0000-000000000000}"/>
          </ac:spMkLst>
        </pc:spChg>
      </pc:sldChg>
      <pc:sldChg chg="modSp mod">
        <pc:chgData name="Jacobs, Austin" userId="cc7fd86b-cd19-4272-8670-e8b47a456a09" providerId="ADAL" clId="{4BF8C0BF-4950-DC4A-A4EA-4DED7BE252A6}" dt="2024-04-04T18:54:29.001" v="1528" actId="20577"/>
        <pc:sldMkLst>
          <pc:docMk/>
          <pc:sldMk cId="655354871" sldId="485"/>
        </pc:sldMkLst>
        <pc:spChg chg="mod">
          <ac:chgData name="Jacobs, Austin" userId="cc7fd86b-cd19-4272-8670-e8b47a456a09" providerId="ADAL" clId="{4BF8C0BF-4950-DC4A-A4EA-4DED7BE252A6}" dt="2024-04-04T18:54:29.001" v="1528" actId="20577"/>
          <ac:spMkLst>
            <pc:docMk/>
            <pc:sldMk cId="655354871" sldId="485"/>
            <ac:spMk id="2" creationId="{00000000-0000-0000-0000-000000000000}"/>
          </ac:spMkLst>
        </pc:spChg>
      </pc:sldChg>
      <pc:sldChg chg="modSp mod">
        <pc:chgData name="Jacobs, Austin" userId="cc7fd86b-cd19-4272-8670-e8b47a456a09" providerId="ADAL" clId="{4BF8C0BF-4950-DC4A-A4EA-4DED7BE252A6}" dt="2024-04-04T18:54:22.751" v="1526" actId="20577"/>
        <pc:sldMkLst>
          <pc:docMk/>
          <pc:sldMk cId="3551476975" sldId="486"/>
        </pc:sldMkLst>
        <pc:spChg chg="mod">
          <ac:chgData name="Jacobs, Austin" userId="cc7fd86b-cd19-4272-8670-e8b47a456a09" providerId="ADAL" clId="{4BF8C0BF-4950-DC4A-A4EA-4DED7BE252A6}" dt="2024-04-04T18:54:22.751" v="1526" actId="20577"/>
          <ac:spMkLst>
            <pc:docMk/>
            <pc:sldMk cId="3551476975" sldId="486"/>
            <ac:spMk id="2" creationId="{00000000-0000-0000-0000-000000000000}"/>
          </ac:spMkLst>
        </pc:spChg>
      </pc:sldChg>
      <pc:sldChg chg="modSp mod">
        <pc:chgData name="Jacobs, Austin" userId="cc7fd86b-cd19-4272-8670-e8b47a456a09" providerId="ADAL" clId="{4BF8C0BF-4950-DC4A-A4EA-4DED7BE252A6}" dt="2024-04-04T18:54:57.942" v="1533" actId="20577"/>
        <pc:sldMkLst>
          <pc:docMk/>
          <pc:sldMk cId="4147302887" sldId="487"/>
        </pc:sldMkLst>
        <pc:spChg chg="mod">
          <ac:chgData name="Jacobs, Austin" userId="cc7fd86b-cd19-4272-8670-e8b47a456a09" providerId="ADAL" clId="{4BF8C0BF-4950-DC4A-A4EA-4DED7BE252A6}" dt="2024-04-04T18:54:57.942" v="1533" actId="20577"/>
          <ac:spMkLst>
            <pc:docMk/>
            <pc:sldMk cId="4147302887" sldId="487"/>
            <ac:spMk id="2" creationId="{00000000-0000-0000-0000-000000000000}"/>
          </ac:spMkLst>
        </pc:spChg>
      </pc:sldChg>
      <pc:sldChg chg="del">
        <pc:chgData name="Jacobs, Austin" userId="cc7fd86b-cd19-4272-8670-e8b47a456a09" providerId="ADAL" clId="{4BF8C0BF-4950-DC4A-A4EA-4DED7BE252A6}" dt="2024-04-04T18:57:21.794" v="1550" actId="2696"/>
        <pc:sldMkLst>
          <pc:docMk/>
          <pc:sldMk cId="2240068915" sldId="488"/>
        </pc:sldMkLst>
      </pc:sldChg>
      <pc:sldChg chg="del">
        <pc:chgData name="Jacobs, Austin" userId="cc7fd86b-cd19-4272-8670-e8b47a456a09" providerId="ADAL" clId="{4BF8C0BF-4950-DC4A-A4EA-4DED7BE252A6}" dt="2024-04-04T18:57:20.858" v="1549" actId="2696"/>
        <pc:sldMkLst>
          <pc:docMk/>
          <pc:sldMk cId="2778383006" sldId="489"/>
        </pc:sldMkLst>
      </pc:sldChg>
      <pc:sldChg chg="del">
        <pc:chgData name="Jacobs, Austin" userId="cc7fd86b-cd19-4272-8670-e8b47a456a09" providerId="ADAL" clId="{4BF8C0BF-4950-DC4A-A4EA-4DED7BE252A6}" dt="2024-04-04T18:57:20.342" v="1548" actId="2696"/>
        <pc:sldMkLst>
          <pc:docMk/>
          <pc:sldMk cId="1726959186" sldId="490"/>
        </pc:sldMkLst>
      </pc:sldChg>
      <pc:sldChg chg="del">
        <pc:chgData name="Jacobs, Austin" userId="cc7fd86b-cd19-4272-8670-e8b47a456a09" providerId="ADAL" clId="{4BF8C0BF-4950-DC4A-A4EA-4DED7BE252A6}" dt="2024-04-04T18:57:19.946" v="1547" actId="2696"/>
        <pc:sldMkLst>
          <pc:docMk/>
          <pc:sldMk cId="220216969" sldId="491"/>
        </pc:sldMkLst>
      </pc:sldChg>
      <pc:sldChg chg="del">
        <pc:chgData name="Jacobs, Austin" userId="cc7fd86b-cd19-4272-8670-e8b47a456a09" providerId="ADAL" clId="{4BF8C0BF-4950-DC4A-A4EA-4DED7BE252A6}" dt="2024-04-04T18:57:19.608" v="1546" actId="2696"/>
        <pc:sldMkLst>
          <pc:docMk/>
          <pc:sldMk cId="1923814005" sldId="492"/>
        </pc:sldMkLst>
      </pc:sldChg>
      <pc:sldChg chg="del">
        <pc:chgData name="Jacobs, Austin" userId="cc7fd86b-cd19-4272-8670-e8b47a456a09" providerId="ADAL" clId="{4BF8C0BF-4950-DC4A-A4EA-4DED7BE252A6}" dt="2024-04-04T20:03:53.975" v="1604" actId="2696"/>
        <pc:sldMkLst>
          <pc:docMk/>
          <pc:sldMk cId="847671227" sldId="493"/>
        </pc:sldMkLst>
      </pc:sldChg>
      <pc:sldChg chg="del">
        <pc:chgData name="Jacobs, Austin" userId="cc7fd86b-cd19-4272-8670-e8b47a456a09" providerId="ADAL" clId="{4BF8C0BF-4950-DC4A-A4EA-4DED7BE252A6}" dt="2024-04-04T20:03:53.470" v="1603" actId="2696"/>
        <pc:sldMkLst>
          <pc:docMk/>
          <pc:sldMk cId="2832119975" sldId="494"/>
        </pc:sldMkLst>
      </pc:sldChg>
      <pc:sldChg chg="addSp delSp modSp mod">
        <pc:chgData name="Jacobs, Austin" userId="cc7fd86b-cd19-4272-8670-e8b47a456a09" providerId="ADAL" clId="{4BF8C0BF-4950-DC4A-A4EA-4DED7BE252A6}" dt="2024-04-04T20:07:17.242" v="1686" actId="20577"/>
        <pc:sldMkLst>
          <pc:docMk/>
          <pc:sldMk cId="2731755832" sldId="495"/>
        </pc:sldMkLst>
        <pc:spChg chg="mod">
          <ac:chgData name="Jacobs, Austin" userId="cc7fd86b-cd19-4272-8670-e8b47a456a09" providerId="ADAL" clId="{4BF8C0BF-4950-DC4A-A4EA-4DED7BE252A6}" dt="2024-04-04T20:07:17.242" v="1686" actId="20577"/>
          <ac:spMkLst>
            <pc:docMk/>
            <pc:sldMk cId="2731755832" sldId="495"/>
            <ac:spMk id="2" creationId="{00000000-0000-0000-0000-000000000000}"/>
          </ac:spMkLst>
        </pc:spChg>
        <pc:spChg chg="del">
          <ac:chgData name="Jacobs, Austin" userId="cc7fd86b-cd19-4272-8670-e8b47a456a09" providerId="ADAL" clId="{4BF8C0BF-4950-DC4A-A4EA-4DED7BE252A6}" dt="2024-04-04T20:04:48.193" v="1623" actId="478"/>
          <ac:spMkLst>
            <pc:docMk/>
            <pc:sldMk cId="2731755832" sldId="495"/>
            <ac:spMk id="4" creationId="{00000000-0000-0000-0000-000000000000}"/>
          </ac:spMkLst>
        </pc:spChg>
        <pc:spChg chg="add mod">
          <ac:chgData name="Jacobs, Austin" userId="cc7fd86b-cd19-4272-8670-e8b47a456a09" providerId="ADAL" clId="{4BF8C0BF-4950-DC4A-A4EA-4DED7BE252A6}" dt="2024-04-04T20:04:48.376" v="1624"/>
          <ac:spMkLst>
            <pc:docMk/>
            <pc:sldMk cId="2731755832" sldId="495"/>
            <ac:spMk id="6" creationId="{1FB081F2-7AED-221E-B540-B79A1E4E9C09}"/>
          </ac:spMkLst>
        </pc:spChg>
        <pc:picChg chg="add mod">
          <ac:chgData name="Jacobs, Austin" userId="cc7fd86b-cd19-4272-8670-e8b47a456a09" providerId="ADAL" clId="{4BF8C0BF-4950-DC4A-A4EA-4DED7BE252A6}" dt="2024-04-04T20:04:48.376" v="1624"/>
          <ac:picMkLst>
            <pc:docMk/>
            <pc:sldMk cId="2731755832" sldId="495"/>
            <ac:picMk id="3" creationId="{6B1CC9D8-9CE2-9168-E716-67D4CFC4B119}"/>
          </ac:picMkLst>
        </pc:picChg>
        <pc:picChg chg="del">
          <ac:chgData name="Jacobs, Austin" userId="cc7fd86b-cd19-4272-8670-e8b47a456a09" providerId="ADAL" clId="{4BF8C0BF-4950-DC4A-A4EA-4DED7BE252A6}" dt="2024-04-04T20:04:48.193" v="1623" actId="478"/>
          <ac:picMkLst>
            <pc:docMk/>
            <pc:sldMk cId="2731755832" sldId="495"/>
            <ac:picMk id="344" creationId="{00000000-0000-0000-0000-000000000000}"/>
          </ac:picMkLst>
        </pc:picChg>
      </pc:sldChg>
      <pc:sldChg chg="addSp delSp modSp del mod">
        <pc:chgData name="Jacobs, Austin" userId="cc7fd86b-cd19-4272-8670-e8b47a456a09" providerId="ADAL" clId="{4BF8C0BF-4950-DC4A-A4EA-4DED7BE252A6}" dt="2024-04-04T20:07:20.840" v="1687" actId="2696"/>
        <pc:sldMkLst>
          <pc:docMk/>
          <pc:sldMk cId="424307519" sldId="496"/>
        </pc:sldMkLst>
        <pc:spChg chg="del">
          <ac:chgData name="Jacobs, Austin" userId="cc7fd86b-cd19-4272-8670-e8b47a456a09" providerId="ADAL" clId="{4BF8C0BF-4950-DC4A-A4EA-4DED7BE252A6}" dt="2024-04-04T20:04:44.636" v="1621" actId="478"/>
          <ac:spMkLst>
            <pc:docMk/>
            <pc:sldMk cId="424307519" sldId="496"/>
            <ac:spMk id="4" creationId="{00000000-0000-0000-0000-000000000000}"/>
          </ac:spMkLst>
        </pc:spChg>
        <pc:spChg chg="add mod">
          <ac:chgData name="Jacobs, Austin" userId="cc7fd86b-cd19-4272-8670-e8b47a456a09" providerId="ADAL" clId="{4BF8C0BF-4950-DC4A-A4EA-4DED7BE252A6}" dt="2024-04-04T20:04:44.796" v="1622"/>
          <ac:spMkLst>
            <pc:docMk/>
            <pc:sldMk cId="424307519" sldId="496"/>
            <ac:spMk id="6" creationId="{41B4ECEF-28A1-2076-4F90-9228B4878C32}"/>
          </ac:spMkLst>
        </pc:spChg>
        <pc:picChg chg="add mod">
          <ac:chgData name="Jacobs, Austin" userId="cc7fd86b-cd19-4272-8670-e8b47a456a09" providerId="ADAL" clId="{4BF8C0BF-4950-DC4A-A4EA-4DED7BE252A6}" dt="2024-04-04T20:04:44.796" v="1622"/>
          <ac:picMkLst>
            <pc:docMk/>
            <pc:sldMk cId="424307519" sldId="496"/>
            <ac:picMk id="3" creationId="{CB3AD59A-EDAE-3032-FE4F-0796025D2DC6}"/>
          </ac:picMkLst>
        </pc:picChg>
        <pc:picChg chg="del">
          <ac:chgData name="Jacobs, Austin" userId="cc7fd86b-cd19-4272-8670-e8b47a456a09" providerId="ADAL" clId="{4BF8C0BF-4950-DC4A-A4EA-4DED7BE252A6}" dt="2024-04-04T20:04:44.636" v="1621" actId="478"/>
          <ac:picMkLst>
            <pc:docMk/>
            <pc:sldMk cId="424307519" sldId="496"/>
            <ac:picMk id="344" creationId="{00000000-0000-0000-0000-000000000000}"/>
          </ac:picMkLst>
        </pc:picChg>
      </pc:sldChg>
      <pc:sldChg chg="addSp delSp modSp del mod">
        <pc:chgData name="Jacobs, Austin" userId="cc7fd86b-cd19-4272-8670-e8b47a456a09" providerId="ADAL" clId="{4BF8C0BF-4950-DC4A-A4EA-4DED7BE252A6}" dt="2024-04-04T20:07:21.851" v="1688" actId="2696"/>
        <pc:sldMkLst>
          <pc:docMk/>
          <pc:sldMk cId="250582765" sldId="497"/>
        </pc:sldMkLst>
        <pc:spChg chg="del">
          <ac:chgData name="Jacobs, Austin" userId="cc7fd86b-cd19-4272-8670-e8b47a456a09" providerId="ADAL" clId="{4BF8C0BF-4950-DC4A-A4EA-4DED7BE252A6}" dt="2024-04-04T20:04:41.174" v="1619" actId="478"/>
          <ac:spMkLst>
            <pc:docMk/>
            <pc:sldMk cId="250582765" sldId="497"/>
            <ac:spMk id="4" creationId="{00000000-0000-0000-0000-000000000000}"/>
          </ac:spMkLst>
        </pc:spChg>
        <pc:spChg chg="add mod">
          <ac:chgData name="Jacobs, Austin" userId="cc7fd86b-cd19-4272-8670-e8b47a456a09" providerId="ADAL" clId="{4BF8C0BF-4950-DC4A-A4EA-4DED7BE252A6}" dt="2024-04-04T20:04:41.356" v="1620"/>
          <ac:spMkLst>
            <pc:docMk/>
            <pc:sldMk cId="250582765" sldId="497"/>
            <ac:spMk id="6" creationId="{9DE283BA-2177-F85E-8C46-380A278E8CD2}"/>
          </ac:spMkLst>
        </pc:spChg>
        <pc:picChg chg="add mod">
          <ac:chgData name="Jacobs, Austin" userId="cc7fd86b-cd19-4272-8670-e8b47a456a09" providerId="ADAL" clId="{4BF8C0BF-4950-DC4A-A4EA-4DED7BE252A6}" dt="2024-04-04T20:04:41.356" v="1620"/>
          <ac:picMkLst>
            <pc:docMk/>
            <pc:sldMk cId="250582765" sldId="497"/>
            <ac:picMk id="3" creationId="{A0A4B910-3B3C-E1EC-8E05-1F3439DA2946}"/>
          </ac:picMkLst>
        </pc:picChg>
        <pc:picChg chg="del">
          <ac:chgData name="Jacobs, Austin" userId="cc7fd86b-cd19-4272-8670-e8b47a456a09" providerId="ADAL" clId="{4BF8C0BF-4950-DC4A-A4EA-4DED7BE252A6}" dt="2024-04-04T20:04:41.174" v="1619" actId="478"/>
          <ac:picMkLst>
            <pc:docMk/>
            <pc:sldMk cId="250582765" sldId="497"/>
            <ac:picMk id="344" creationId="{00000000-0000-0000-0000-000000000000}"/>
          </ac:picMkLst>
        </pc:picChg>
      </pc:sldChg>
      <pc:sldChg chg="addSp delSp modSp del mod">
        <pc:chgData name="Jacobs, Austin" userId="cc7fd86b-cd19-4272-8670-e8b47a456a09" providerId="ADAL" clId="{4BF8C0BF-4950-DC4A-A4EA-4DED7BE252A6}" dt="2024-04-04T20:07:22.615" v="1689" actId="2696"/>
        <pc:sldMkLst>
          <pc:docMk/>
          <pc:sldMk cId="1810784094" sldId="498"/>
        </pc:sldMkLst>
        <pc:spChg chg="del">
          <ac:chgData name="Jacobs, Austin" userId="cc7fd86b-cd19-4272-8670-e8b47a456a09" providerId="ADAL" clId="{4BF8C0BF-4950-DC4A-A4EA-4DED7BE252A6}" dt="2024-04-04T20:04:36.334" v="1617" actId="478"/>
          <ac:spMkLst>
            <pc:docMk/>
            <pc:sldMk cId="1810784094" sldId="498"/>
            <ac:spMk id="4" creationId="{00000000-0000-0000-0000-000000000000}"/>
          </ac:spMkLst>
        </pc:spChg>
        <pc:spChg chg="add mod">
          <ac:chgData name="Jacobs, Austin" userId="cc7fd86b-cd19-4272-8670-e8b47a456a09" providerId="ADAL" clId="{4BF8C0BF-4950-DC4A-A4EA-4DED7BE252A6}" dt="2024-04-04T20:04:36.517" v="1618"/>
          <ac:spMkLst>
            <pc:docMk/>
            <pc:sldMk cId="1810784094" sldId="498"/>
            <ac:spMk id="6" creationId="{32D1A8C8-E59B-282B-B83C-AB83F49C8EBC}"/>
          </ac:spMkLst>
        </pc:spChg>
        <pc:picChg chg="add mod">
          <ac:chgData name="Jacobs, Austin" userId="cc7fd86b-cd19-4272-8670-e8b47a456a09" providerId="ADAL" clId="{4BF8C0BF-4950-DC4A-A4EA-4DED7BE252A6}" dt="2024-04-04T20:04:36.517" v="1618"/>
          <ac:picMkLst>
            <pc:docMk/>
            <pc:sldMk cId="1810784094" sldId="498"/>
            <ac:picMk id="3" creationId="{2830EEF0-44E7-C78D-2C84-BB05C58752D5}"/>
          </ac:picMkLst>
        </pc:picChg>
        <pc:picChg chg="del">
          <ac:chgData name="Jacobs, Austin" userId="cc7fd86b-cd19-4272-8670-e8b47a456a09" providerId="ADAL" clId="{4BF8C0BF-4950-DC4A-A4EA-4DED7BE252A6}" dt="2024-04-04T20:04:36.334" v="1617" actId="478"/>
          <ac:picMkLst>
            <pc:docMk/>
            <pc:sldMk cId="1810784094" sldId="498"/>
            <ac:picMk id="344" creationId="{00000000-0000-0000-0000-000000000000}"/>
          </ac:picMkLst>
        </pc:picChg>
      </pc:sldChg>
      <pc:sldChg chg="addSp delSp modSp del mod">
        <pc:chgData name="Jacobs, Austin" userId="cc7fd86b-cd19-4272-8670-e8b47a456a09" providerId="ADAL" clId="{4BF8C0BF-4950-DC4A-A4EA-4DED7BE252A6}" dt="2024-04-04T20:07:23.445" v="1690" actId="2696"/>
        <pc:sldMkLst>
          <pc:docMk/>
          <pc:sldMk cId="3400118095" sldId="499"/>
        </pc:sldMkLst>
        <pc:spChg chg="del">
          <ac:chgData name="Jacobs, Austin" userId="cc7fd86b-cd19-4272-8670-e8b47a456a09" providerId="ADAL" clId="{4BF8C0BF-4950-DC4A-A4EA-4DED7BE252A6}" dt="2024-04-04T20:04:32.710" v="1615" actId="478"/>
          <ac:spMkLst>
            <pc:docMk/>
            <pc:sldMk cId="3400118095" sldId="499"/>
            <ac:spMk id="4" creationId="{00000000-0000-0000-0000-000000000000}"/>
          </ac:spMkLst>
        </pc:spChg>
        <pc:spChg chg="add mod">
          <ac:chgData name="Jacobs, Austin" userId="cc7fd86b-cd19-4272-8670-e8b47a456a09" providerId="ADAL" clId="{4BF8C0BF-4950-DC4A-A4EA-4DED7BE252A6}" dt="2024-04-04T20:04:32.884" v="1616"/>
          <ac:spMkLst>
            <pc:docMk/>
            <pc:sldMk cId="3400118095" sldId="499"/>
            <ac:spMk id="6" creationId="{12C0172B-7595-06A7-947B-73B5BCB075B9}"/>
          </ac:spMkLst>
        </pc:spChg>
        <pc:picChg chg="add mod">
          <ac:chgData name="Jacobs, Austin" userId="cc7fd86b-cd19-4272-8670-e8b47a456a09" providerId="ADAL" clId="{4BF8C0BF-4950-DC4A-A4EA-4DED7BE252A6}" dt="2024-04-04T20:04:32.884" v="1616"/>
          <ac:picMkLst>
            <pc:docMk/>
            <pc:sldMk cId="3400118095" sldId="499"/>
            <ac:picMk id="3" creationId="{CBB3D878-3B7C-C86B-5D02-CAEDA40D5C08}"/>
          </ac:picMkLst>
        </pc:picChg>
        <pc:picChg chg="del">
          <ac:chgData name="Jacobs, Austin" userId="cc7fd86b-cd19-4272-8670-e8b47a456a09" providerId="ADAL" clId="{4BF8C0BF-4950-DC4A-A4EA-4DED7BE252A6}" dt="2024-04-04T20:04:32.710" v="1615" actId="478"/>
          <ac:picMkLst>
            <pc:docMk/>
            <pc:sldMk cId="3400118095" sldId="499"/>
            <ac:picMk id="344" creationId="{00000000-0000-0000-0000-000000000000}"/>
          </ac:picMkLst>
        </pc:picChg>
      </pc:sldChg>
      <pc:sldChg chg="addSp delSp modSp del mod">
        <pc:chgData name="Jacobs, Austin" userId="cc7fd86b-cd19-4272-8670-e8b47a456a09" providerId="ADAL" clId="{4BF8C0BF-4950-DC4A-A4EA-4DED7BE252A6}" dt="2024-04-04T20:07:24.894" v="1691" actId="2696"/>
        <pc:sldMkLst>
          <pc:docMk/>
          <pc:sldMk cId="3006442058" sldId="500"/>
        </pc:sldMkLst>
        <pc:spChg chg="del">
          <ac:chgData name="Jacobs, Austin" userId="cc7fd86b-cd19-4272-8670-e8b47a456a09" providerId="ADAL" clId="{4BF8C0BF-4950-DC4A-A4EA-4DED7BE252A6}" dt="2024-04-04T20:04:28.052" v="1613" actId="478"/>
          <ac:spMkLst>
            <pc:docMk/>
            <pc:sldMk cId="3006442058" sldId="500"/>
            <ac:spMk id="4" creationId="{00000000-0000-0000-0000-000000000000}"/>
          </ac:spMkLst>
        </pc:spChg>
        <pc:spChg chg="add mod">
          <ac:chgData name="Jacobs, Austin" userId="cc7fd86b-cd19-4272-8670-e8b47a456a09" providerId="ADAL" clId="{4BF8C0BF-4950-DC4A-A4EA-4DED7BE252A6}" dt="2024-04-04T20:04:28.225" v="1614"/>
          <ac:spMkLst>
            <pc:docMk/>
            <pc:sldMk cId="3006442058" sldId="500"/>
            <ac:spMk id="6" creationId="{9B6CE0D0-581F-B3A8-E660-A358F590F474}"/>
          </ac:spMkLst>
        </pc:spChg>
        <pc:picChg chg="add mod">
          <ac:chgData name="Jacobs, Austin" userId="cc7fd86b-cd19-4272-8670-e8b47a456a09" providerId="ADAL" clId="{4BF8C0BF-4950-DC4A-A4EA-4DED7BE252A6}" dt="2024-04-04T20:04:28.225" v="1614"/>
          <ac:picMkLst>
            <pc:docMk/>
            <pc:sldMk cId="3006442058" sldId="500"/>
            <ac:picMk id="3" creationId="{7AA5C445-A323-6C4C-38C6-8104BBD45DFF}"/>
          </ac:picMkLst>
        </pc:picChg>
        <pc:picChg chg="del">
          <ac:chgData name="Jacobs, Austin" userId="cc7fd86b-cd19-4272-8670-e8b47a456a09" providerId="ADAL" clId="{4BF8C0BF-4950-DC4A-A4EA-4DED7BE252A6}" dt="2024-04-04T20:04:28.052" v="1613" actId="478"/>
          <ac:picMkLst>
            <pc:docMk/>
            <pc:sldMk cId="3006442058" sldId="500"/>
            <ac:picMk id="344" creationId="{00000000-0000-0000-0000-000000000000}"/>
          </ac:picMkLst>
        </pc:picChg>
      </pc:sldChg>
      <pc:sldChg chg="addSp delSp modSp add mod">
        <pc:chgData name="Jacobs, Austin" userId="cc7fd86b-cd19-4272-8670-e8b47a456a09" providerId="ADAL" clId="{4BF8C0BF-4950-DC4A-A4EA-4DED7BE252A6}" dt="2024-04-04T18:26:21.174" v="428" actId="20577"/>
        <pc:sldMkLst>
          <pc:docMk/>
          <pc:sldMk cId="51747738" sldId="501"/>
        </pc:sldMkLst>
        <pc:spChg chg="mod">
          <ac:chgData name="Jacobs, Austin" userId="cc7fd86b-cd19-4272-8670-e8b47a456a09" providerId="ADAL" clId="{4BF8C0BF-4950-DC4A-A4EA-4DED7BE252A6}" dt="2024-04-04T18:26:21.174" v="428" actId="20577"/>
          <ac:spMkLst>
            <pc:docMk/>
            <pc:sldMk cId="51747738" sldId="501"/>
            <ac:spMk id="5" creationId="{00000000-0000-0000-0000-000000000000}"/>
          </ac:spMkLst>
        </pc:spChg>
        <pc:spChg chg="add del mod">
          <ac:chgData name="Jacobs, Austin" userId="cc7fd86b-cd19-4272-8670-e8b47a456a09" providerId="ADAL" clId="{4BF8C0BF-4950-DC4A-A4EA-4DED7BE252A6}" dt="2024-04-04T18:21:29.976" v="40" actId="478"/>
          <ac:spMkLst>
            <pc:docMk/>
            <pc:sldMk cId="51747738" sldId="501"/>
            <ac:spMk id="7" creationId="{CB9C2FA1-0C0B-8A4B-B8A4-6C26808C87F4}"/>
          </ac:spMkLst>
        </pc:spChg>
        <pc:picChg chg="add del mod">
          <ac:chgData name="Jacobs, Austin" userId="cc7fd86b-cd19-4272-8670-e8b47a456a09" providerId="ADAL" clId="{4BF8C0BF-4950-DC4A-A4EA-4DED7BE252A6}" dt="2024-04-04T18:21:29.976" v="40" actId="478"/>
          <ac:picMkLst>
            <pc:docMk/>
            <pc:sldMk cId="51747738" sldId="501"/>
            <ac:picMk id="344" creationId="{00000000-0000-0000-0000-000000000000}"/>
          </ac:picMkLst>
        </pc:picChg>
      </pc:sldChg>
      <pc:sldChg chg="add">
        <pc:chgData name="Jacobs, Austin" userId="cc7fd86b-cd19-4272-8670-e8b47a456a09" providerId="ADAL" clId="{4BF8C0BF-4950-DC4A-A4EA-4DED7BE252A6}" dt="2024-04-04T18:20:38.700" v="28" actId="2890"/>
        <pc:sldMkLst>
          <pc:docMk/>
          <pc:sldMk cId="2827783708" sldId="502"/>
        </pc:sldMkLst>
      </pc:sldChg>
      <pc:sldChg chg="add">
        <pc:chgData name="Jacobs, Austin" userId="cc7fd86b-cd19-4272-8670-e8b47a456a09" providerId="ADAL" clId="{4BF8C0BF-4950-DC4A-A4EA-4DED7BE252A6}" dt="2024-04-04T18:20:48.441" v="30" actId="2890"/>
        <pc:sldMkLst>
          <pc:docMk/>
          <pc:sldMk cId="4075992039" sldId="503"/>
        </pc:sldMkLst>
      </pc:sldChg>
      <pc:sldChg chg="add ord">
        <pc:chgData name="Jacobs, Austin" userId="cc7fd86b-cd19-4272-8670-e8b47a456a09" providerId="ADAL" clId="{4BF8C0BF-4950-DC4A-A4EA-4DED7BE252A6}" dt="2024-04-04T18:50:11.093" v="1433" actId="20578"/>
        <pc:sldMkLst>
          <pc:docMk/>
          <pc:sldMk cId="1589105825" sldId="504"/>
        </pc:sldMkLst>
      </pc:sldChg>
      <pc:sldChg chg="add">
        <pc:chgData name="Jacobs, Austin" userId="cc7fd86b-cd19-4272-8670-e8b47a456a09" providerId="ADAL" clId="{4BF8C0BF-4950-DC4A-A4EA-4DED7BE252A6}" dt="2024-04-04T18:26:07.577" v="421" actId="2890"/>
        <pc:sldMkLst>
          <pc:docMk/>
          <pc:sldMk cId="3185758645" sldId="505"/>
        </pc:sldMkLst>
      </pc:sldChg>
      <pc:sldChg chg="add">
        <pc:chgData name="Jacobs, Austin" userId="cc7fd86b-cd19-4272-8670-e8b47a456a09" providerId="ADAL" clId="{4BF8C0BF-4950-DC4A-A4EA-4DED7BE252A6}" dt="2024-04-04T18:26:11.627" v="423" actId="2890"/>
        <pc:sldMkLst>
          <pc:docMk/>
          <pc:sldMk cId="780887780" sldId="506"/>
        </pc:sldMkLst>
      </pc:sldChg>
      <pc:sldChg chg="add">
        <pc:chgData name="Jacobs, Austin" userId="cc7fd86b-cd19-4272-8670-e8b47a456a09" providerId="ADAL" clId="{4BF8C0BF-4950-DC4A-A4EA-4DED7BE252A6}" dt="2024-04-04T18:26:15.458" v="425" actId="2890"/>
        <pc:sldMkLst>
          <pc:docMk/>
          <pc:sldMk cId="3541391495" sldId="507"/>
        </pc:sldMkLst>
      </pc:sldChg>
      <pc:sldChg chg="add">
        <pc:chgData name="Jacobs, Austin" userId="cc7fd86b-cd19-4272-8670-e8b47a456a09" providerId="ADAL" clId="{4BF8C0BF-4950-DC4A-A4EA-4DED7BE252A6}" dt="2024-04-04T18:26:19.520" v="427" actId="2890"/>
        <pc:sldMkLst>
          <pc:docMk/>
          <pc:sldMk cId="3157046790" sldId="508"/>
        </pc:sldMkLst>
      </pc:sldChg>
      <pc:sldChg chg="modSp add del mod">
        <pc:chgData name="Jacobs, Austin" userId="cc7fd86b-cd19-4272-8670-e8b47a456a09" providerId="ADAL" clId="{4BF8C0BF-4950-DC4A-A4EA-4DED7BE252A6}" dt="2024-04-04T18:37:46.819" v="1093" actId="2696"/>
        <pc:sldMkLst>
          <pc:docMk/>
          <pc:sldMk cId="2821581439" sldId="509"/>
        </pc:sldMkLst>
        <pc:spChg chg="mod">
          <ac:chgData name="Jacobs, Austin" userId="cc7fd86b-cd19-4272-8670-e8b47a456a09" providerId="ADAL" clId="{4BF8C0BF-4950-DC4A-A4EA-4DED7BE252A6}" dt="2024-04-04T18:34:36.659" v="904" actId="20577"/>
          <ac:spMkLst>
            <pc:docMk/>
            <pc:sldMk cId="2821581439" sldId="509"/>
            <ac:spMk id="5" creationId="{00000000-0000-0000-0000-000000000000}"/>
          </ac:spMkLst>
        </pc:spChg>
      </pc:sldChg>
      <pc:sldChg chg="modSp add del mod">
        <pc:chgData name="Jacobs, Austin" userId="cc7fd86b-cd19-4272-8670-e8b47a456a09" providerId="ADAL" clId="{4BF8C0BF-4950-DC4A-A4EA-4DED7BE252A6}" dt="2024-04-04T18:37:35.359" v="1092" actId="2696"/>
        <pc:sldMkLst>
          <pc:docMk/>
          <pc:sldMk cId="1517233585" sldId="510"/>
        </pc:sldMkLst>
        <pc:spChg chg="mod">
          <ac:chgData name="Jacobs, Austin" userId="cc7fd86b-cd19-4272-8670-e8b47a456a09" providerId="ADAL" clId="{4BF8C0BF-4950-DC4A-A4EA-4DED7BE252A6}" dt="2024-04-04T18:37:00.690" v="1091" actId="20577"/>
          <ac:spMkLst>
            <pc:docMk/>
            <pc:sldMk cId="1517233585" sldId="510"/>
            <ac:spMk id="5" creationId="{00000000-0000-0000-0000-000000000000}"/>
          </ac:spMkLst>
        </pc:spChg>
      </pc:sldChg>
      <pc:sldChg chg="add">
        <pc:chgData name="Jacobs, Austin" userId="cc7fd86b-cd19-4272-8670-e8b47a456a09" providerId="ADAL" clId="{4BF8C0BF-4950-DC4A-A4EA-4DED7BE252A6}" dt="2024-04-04T18:34:05.704" v="893" actId="2890"/>
        <pc:sldMkLst>
          <pc:docMk/>
          <pc:sldMk cId="2648556912" sldId="511"/>
        </pc:sldMkLst>
      </pc:sldChg>
      <pc:sldChg chg="add">
        <pc:chgData name="Jacobs, Austin" userId="cc7fd86b-cd19-4272-8670-e8b47a456a09" providerId="ADAL" clId="{4BF8C0BF-4950-DC4A-A4EA-4DED7BE252A6}" dt="2024-04-04T18:34:10.441" v="895" actId="2890"/>
        <pc:sldMkLst>
          <pc:docMk/>
          <pc:sldMk cId="2779953834" sldId="512"/>
        </pc:sldMkLst>
      </pc:sldChg>
      <pc:sldChg chg="add">
        <pc:chgData name="Jacobs, Austin" userId="cc7fd86b-cd19-4272-8670-e8b47a456a09" providerId="ADAL" clId="{4BF8C0BF-4950-DC4A-A4EA-4DED7BE252A6}" dt="2024-04-04T18:34:15.023" v="897" actId="2890"/>
        <pc:sldMkLst>
          <pc:docMk/>
          <pc:sldMk cId="3998201568" sldId="513"/>
        </pc:sldMkLst>
      </pc:sldChg>
      <pc:sldChg chg="add">
        <pc:chgData name="Jacobs, Austin" userId="cc7fd86b-cd19-4272-8670-e8b47a456a09" providerId="ADAL" clId="{4BF8C0BF-4950-DC4A-A4EA-4DED7BE252A6}" dt="2024-04-04T18:34:19.326" v="899" actId="2890"/>
        <pc:sldMkLst>
          <pc:docMk/>
          <pc:sldMk cId="519105948" sldId="514"/>
        </pc:sldMkLst>
      </pc:sldChg>
      <pc:sldChg chg="add">
        <pc:chgData name="Jacobs, Austin" userId="cc7fd86b-cd19-4272-8670-e8b47a456a09" providerId="ADAL" clId="{4BF8C0BF-4950-DC4A-A4EA-4DED7BE252A6}" dt="2024-04-04T18:34:23.614" v="901" actId="2890"/>
        <pc:sldMkLst>
          <pc:docMk/>
          <pc:sldMk cId="1681400057" sldId="515"/>
        </pc:sldMkLst>
      </pc:sldChg>
      <pc:sldChg chg="add">
        <pc:chgData name="Jacobs, Austin" userId="cc7fd86b-cd19-4272-8670-e8b47a456a09" providerId="ADAL" clId="{4BF8C0BF-4950-DC4A-A4EA-4DED7BE252A6}" dt="2024-04-04T18:34:33.504" v="903" actId="2890"/>
        <pc:sldMkLst>
          <pc:docMk/>
          <pc:sldMk cId="119598138" sldId="516"/>
        </pc:sldMkLst>
      </pc:sldChg>
      <pc:sldChg chg="add">
        <pc:chgData name="Jacobs, Austin" userId="cc7fd86b-cd19-4272-8670-e8b47a456a09" providerId="ADAL" clId="{4BF8C0BF-4950-DC4A-A4EA-4DED7BE252A6}" dt="2024-04-04T18:36:40.149" v="1082" actId="2890"/>
        <pc:sldMkLst>
          <pc:docMk/>
          <pc:sldMk cId="553054113" sldId="517"/>
        </pc:sldMkLst>
      </pc:sldChg>
      <pc:sldChg chg="add del">
        <pc:chgData name="Jacobs, Austin" userId="cc7fd86b-cd19-4272-8670-e8b47a456a09" providerId="ADAL" clId="{4BF8C0BF-4950-DC4A-A4EA-4DED7BE252A6}" dt="2024-04-04T18:36:22.514" v="1079" actId="2890"/>
        <pc:sldMkLst>
          <pc:docMk/>
          <pc:sldMk cId="1505225387" sldId="517"/>
        </pc:sldMkLst>
      </pc:sldChg>
      <pc:sldChg chg="add">
        <pc:chgData name="Jacobs, Austin" userId="cc7fd86b-cd19-4272-8670-e8b47a456a09" providerId="ADAL" clId="{4BF8C0BF-4950-DC4A-A4EA-4DED7BE252A6}" dt="2024-04-04T18:36:45.543" v="1084" actId="2890"/>
        <pc:sldMkLst>
          <pc:docMk/>
          <pc:sldMk cId="3421662419" sldId="518"/>
        </pc:sldMkLst>
      </pc:sldChg>
      <pc:sldChg chg="add">
        <pc:chgData name="Jacobs, Austin" userId="cc7fd86b-cd19-4272-8670-e8b47a456a09" providerId="ADAL" clId="{4BF8C0BF-4950-DC4A-A4EA-4DED7BE252A6}" dt="2024-04-04T18:36:49.841" v="1086" actId="2890"/>
        <pc:sldMkLst>
          <pc:docMk/>
          <pc:sldMk cId="2409747191" sldId="519"/>
        </pc:sldMkLst>
      </pc:sldChg>
      <pc:sldChg chg="add">
        <pc:chgData name="Jacobs, Austin" userId="cc7fd86b-cd19-4272-8670-e8b47a456a09" providerId="ADAL" clId="{4BF8C0BF-4950-DC4A-A4EA-4DED7BE252A6}" dt="2024-04-04T18:36:53.953" v="1088" actId="2890"/>
        <pc:sldMkLst>
          <pc:docMk/>
          <pc:sldMk cId="744378218" sldId="520"/>
        </pc:sldMkLst>
      </pc:sldChg>
      <pc:sldChg chg="add">
        <pc:chgData name="Jacobs, Austin" userId="cc7fd86b-cd19-4272-8670-e8b47a456a09" providerId="ADAL" clId="{4BF8C0BF-4950-DC4A-A4EA-4DED7BE252A6}" dt="2024-04-04T18:36:58.908" v="1090" actId="2890"/>
        <pc:sldMkLst>
          <pc:docMk/>
          <pc:sldMk cId="3760811936" sldId="521"/>
        </pc:sldMkLst>
      </pc:sldChg>
      <pc:sldChg chg="modSp add mod">
        <pc:chgData name="Jacobs, Austin" userId="cc7fd86b-cd19-4272-8670-e8b47a456a09" providerId="ADAL" clId="{4BF8C0BF-4950-DC4A-A4EA-4DED7BE252A6}" dt="2024-04-04T18:39:02.504" v="1211" actId="20577"/>
        <pc:sldMkLst>
          <pc:docMk/>
          <pc:sldMk cId="1720958351" sldId="522"/>
        </pc:sldMkLst>
        <pc:spChg chg="mod">
          <ac:chgData name="Jacobs, Austin" userId="cc7fd86b-cd19-4272-8670-e8b47a456a09" providerId="ADAL" clId="{4BF8C0BF-4950-DC4A-A4EA-4DED7BE252A6}" dt="2024-04-04T18:39:02.504" v="1211" actId="20577"/>
          <ac:spMkLst>
            <pc:docMk/>
            <pc:sldMk cId="1720958351" sldId="522"/>
            <ac:spMk id="5" creationId="{00000000-0000-0000-0000-000000000000}"/>
          </ac:spMkLst>
        </pc:spChg>
      </pc:sldChg>
      <pc:sldChg chg="modSp add mod">
        <pc:chgData name="Jacobs, Austin" userId="cc7fd86b-cd19-4272-8670-e8b47a456a09" providerId="ADAL" clId="{4BF8C0BF-4950-DC4A-A4EA-4DED7BE252A6}" dt="2024-04-04T18:39:06.914" v="1212" actId="20577"/>
        <pc:sldMkLst>
          <pc:docMk/>
          <pc:sldMk cId="986520149" sldId="523"/>
        </pc:sldMkLst>
        <pc:spChg chg="mod">
          <ac:chgData name="Jacobs, Austin" userId="cc7fd86b-cd19-4272-8670-e8b47a456a09" providerId="ADAL" clId="{4BF8C0BF-4950-DC4A-A4EA-4DED7BE252A6}" dt="2024-04-04T18:39:06.914" v="1212" actId="20577"/>
          <ac:spMkLst>
            <pc:docMk/>
            <pc:sldMk cId="986520149" sldId="523"/>
            <ac:spMk id="5" creationId="{00000000-0000-0000-0000-000000000000}"/>
          </ac:spMkLst>
        </pc:spChg>
      </pc:sldChg>
      <pc:sldChg chg="modSp add del mod">
        <pc:chgData name="Jacobs, Austin" userId="cc7fd86b-cd19-4272-8670-e8b47a456a09" providerId="ADAL" clId="{4BF8C0BF-4950-DC4A-A4EA-4DED7BE252A6}" dt="2024-04-04T18:42:53.908" v="1325" actId="2696"/>
        <pc:sldMkLst>
          <pc:docMk/>
          <pc:sldMk cId="2856158047" sldId="524"/>
        </pc:sldMkLst>
        <pc:spChg chg="mod">
          <ac:chgData name="Jacobs, Austin" userId="cc7fd86b-cd19-4272-8670-e8b47a456a09" providerId="ADAL" clId="{4BF8C0BF-4950-DC4A-A4EA-4DED7BE252A6}" dt="2024-04-04T18:42:18.891" v="1319" actId="113"/>
          <ac:spMkLst>
            <pc:docMk/>
            <pc:sldMk cId="2856158047" sldId="524"/>
            <ac:spMk id="5" creationId="{00000000-0000-0000-0000-000000000000}"/>
          </ac:spMkLst>
        </pc:spChg>
        <pc:spChg chg="mod">
          <ac:chgData name="Jacobs, Austin" userId="cc7fd86b-cd19-4272-8670-e8b47a456a09" providerId="ADAL" clId="{4BF8C0BF-4950-DC4A-A4EA-4DED7BE252A6}" dt="2024-04-04T18:40:20.850" v="1245" actId="20577"/>
          <ac:spMkLst>
            <pc:docMk/>
            <pc:sldMk cId="2856158047" sldId="524"/>
            <ac:spMk id="7" creationId="{CB9C2FA1-0C0B-8A4B-B8A4-6C26808C87F4}"/>
          </ac:spMkLst>
        </pc:spChg>
      </pc:sldChg>
      <pc:sldChg chg="modSp add mod">
        <pc:chgData name="Jacobs, Austin" userId="cc7fd86b-cd19-4272-8670-e8b47a456a09" providerId="ADAL" clId="{4BF8C0BF-4950-DC4A-A4EA-4DED7BE252A6}" dt="2024-04-04T18:43:14.159" v="1334" actId="113"/>
        <pc:sldMkLst>
          <pc:docMk/>
          <pc:sldMk cId="83465991" sldId="525"/>
        </pc:sldMkLst>
        <pc:spChg chg="mod">
          <ac:chgData name="Jacobs, Austin" userId="cc7fd86b-cd19-4272-8670-e8b47a456a09" providerId="ADAL" clId="{4BF8C0BF-4950-DC4A-A4EA-4DED7BE252A6}" dt="2024-04-04T18:43:14.159" v="1334" actId="113"/>
          <ac:spMkLst>
            <pc:docMk/>
            <pc:sldMk cId="83465991" sldId="525"/>
            <ac:spMk id="5" creationId="{00000000-0000-0000-0000-000000000000}"/>
          </ac:spMkLst>
        </pc:spChg>
      </pc:sldChg>
      <pc:sldChg chg="add del">
        <pc:chgData name="Jacobs, Austin" userId="cc7fd86b-cd19-4272-8670-e8b47a456a09" providerId="ADAL" clId="{4BF8C0BF-4950-DC4A-A4EA-4DED7BE252A6}" dt="2024-04-04T18:44:59.208" v="1355" actId="2696"/>
        <pc:sldMkLst>
          <pc:docMk/>
          <pc:sldMk cId="475257236" sldId="526"/>
        </pc:sldMkLst>
      </pc:sldChg>
      <pc:sldChg chg="modSp add mod">
        <pc:chgData name="Jacobs, Austin" userId="cc7fd86b-cd19-4272-8670-e8b47a456a09" providerId="ADAL" clId="{4BF8C0BF-4950-DC4A-A4EA-4DED7BE252A6}" dt="2024-04-04T19:01:52.083" v="1578" actId="113"/>
        <pc:sldMkLst>
          <pc:docMk/>
          <pc:sldMk cId="3082764915" sldId="527"/>
        </pc:sldMkLst>
        <pc:spChg chg="mod">
          <ac:chgData name="Jacobs, Austin" userId="cc7fd86b-cd19-4272-8670-e8b47a456a09" providerId="ADAL" clId="{4BF8C0BF-4950-DC4A-A4EA-4DED7BE252A6}" dt="2024-04-04T19:01:52.083" v="1578" actId="113"/>
          <ac:spMkLst>
            <pc:docMk/>
            <pc:sldMk cId="3082764915" sldId="527"/>
            <ac:spMk id="5" creationId="{00000000-0000-0000-0000-000000000000}"/>
          </ac:spMkLst>
        </pc:spChg>
      </pc:sldChg>
      <pc:sldChg chg="add">
        <pc:chgData name="Jacobs, Austin" userId="cc7fd86b-cd19-4272-8670-e8b47a456a09" providerId="ADAL" clId="{4BF8C0BF-4950-DC4A-A4EA-4DED7BE252A6}" dt="2024-04-04T18:43:10.161" v="1332" actId="2890"/>
        <pc:sldMkLst>
          <pc:docMk/>
          <pc:sldMk cId="461310018" sldId="528"/>
        </pc:sldMkLst>
      </pc:sldChg>
      <pc:sldChg chg="modSp add mod">
        <pc:chgData name="Jacobs, Austin" userId="cc7fd86b-cd19-4272-8670-e8b47a456a09" providerId="ADAL" clId="{4BF8C0BF-4950-DC4A-A4EA-4DED7BE252A6}" dt="2024-04-04T18:45:31.295" v="1361" actId="113"/>
        <pc:sldMkLst>
          <pc:docMk/>
          <pc:sldMk cId="181829799" sldId="529"/>
        </pc:sldMkLst>
        <pc:spChg chg="mod">
          <ac:chgData name="Jacobs, Austin" userId="cc7fd86b-cd19-4272-8670-e8b47a456a09" providerId="ADAL" clId="{4BF8C0BF-4950-DC4A-A4EA-4DED7BE252A6}" dt="2024-04-04T18:45:31.295" v="1361" actId="113"/>
          <ac:spMkLst>
            <pc:docMk/>
            <pc:sldMk cId="181829799" sldId="529"/>
            <ac:spMk id="5" creationId="{00000000-0000-0000-0000-000000000000}"/>
          </ac:spMkLst>
        </pc:spChg>
      </pc:sldChg>
      <pc:sldChg chg="add del">
        <pc:chgData name="Jacobs, Austin" userId="cc7fd86b-cd19-4272-8670-e8b47a456a09" providerId="ADAL" clId="{4BF8C0BF-4950-DC4A-A4EA-4DED7BE252A6}" dt="2024-04-04T18:45:44.686" v="1362" actId="2696"/>
        <pc:sldMkLst>
          <pc:docMk/>
          <pc:sldMk cId="3470923076" sldId="530"/>
        </pc:sldMkLst>
      </pc:sldChg>
      <pc:sldChg chg="add">
        <pc:chgData name="Jacobs, Austin" userId="cc7fd86b-cd19-4272-8670-e8b47a456a09" providerId="ADAL" clId="{4BF8C0BF-4950-DC4A-A4EA-4DED7BE252A6}" dt="2024-04-04T18:45:01.442" v="1356" actId="2890"/>
        <pc:sldMkLst>
          <pc:docMk/>
          <pc:sldMk cId="589616217" sldId="531"/>
        </pc:sldMkLst>
      </pc:sldChg>
      <pc:sldChg chg="add del">
        <pc:chgData name="Jacobs, Austin" userId="cc7fd86b-cd19-4272-8670-e8b47a456a09" providerId="ADAL" clId="{4BF8C0BF-4950-DC4A-A4EA-4DED7BE252A6}" dt="2024-04-04T18:44:39.304" v="1351" actId="2890"/>
        <pc:sldMkLst>
          <pc:docMk/>
          <pc:sldMk cId="4235349184" sldId="531"/>
        </pc:sldMkLst>
      </pc:sldChg>
      <pc:sldChg chg="add">
        <pc:chgData name="Jacobs, Austin" userId="cc7fd86b-cd19-4272-8670-e8b47a456a09" providerId="ADAL" clId="{4BF8C0BF-4950-DC4A-A4EA-4DED7BE252A6}" dt="2024-04-04T18:45:27.867" v="1359" actId="2890"/>
        <pc:sldMkLst>
          <pc:docMk/>
          <pc:sldMk cId="2878870611" sldId="532"/>
        </pc:sldMkLst>
      </pc:sldChg>
      <pc:sldChg chg="delSp modSp add mod ord">
        <pc:chgData name="Jacobs, Austin" userId="cc7fd86b-cd19-4272-8670-e8b47a456a09" providerId="ADAL" clId="{4BF8C0BF-4950-DC4A-A4EA-4DED7BE252A6}" dt="2024-04-04T18:49:31.618" v="1432" actId="20578"/>
        <pc:sldMkLst>
          <pc:docMk/>
          <pc:sldMk cId="1207520688" sldId="533"/>
        </pc:sldMkLst>
        <pc:spChg chg="mod">
          <ac:chgData name="Jacobs, Austin" userId="cc7fd86b-cd19-4272-8670-e8b47a456a09" providerId="ADAL" clId="{4BF8C0BF-4950-DC4A-A4EA-4DED7BE252A6}" dt="2024-04-04T18:49:09.653" v="1430" actId="20577"/>
          <ac:spMkLst>
            <pc:docMk/>
            <pc:sldMk cId="1207520688" sldId="533"/>
            <ac:spMk id="5" creationId="{00000000-0000-0000-0000-000000000000}"/>
          </ac:spMkLst>
        </pc:spChg>
        <pc:spChg chg="mod">
          <ac:chgData name="Jacobs, Austin" userId="cc7fd86b-cd19-4272-8670-e8b47a456a09" providerId="ADAL" clId="{4BF8C0BF-4950-DC4A-A4EA-4DED7BE252A6}" dt="2024-04-04T18:47:17.104" v="1397" actId="20577"/>
          <ac:spMkLst>
            <pc:docMk/>
            <pc:sldMk cId="1207520688" sldId="533"/>
            <ac:spMk id="7" creationId="{CB9C2FA1-0C0B-8A4B-B8A4-6C26808C87F4}"/>
          </ac:spMkLst>
        </pc:spChg>
        <pc:picChg chg="del">
          <ac:chgData name="Jacobs, Austin" userId="cc7fd86b-cd19-4272-8670-e8b47a456a09" providerId="ADAL" clId="{4BF8C0BF-4950-DC4A-A4EA-4DED7BE252A6}" dt="2024-04-04T18:49:13.095" v="1431" actId="478"/>
          <ac:picMkLst>
            <pc:docMk/>
            <pc:sldMk cId="1207520688" sldId="533"/>
            <ac:picMk id="6" creationId="{E86E59EC-A5C3-3E4A-957C-079544CEA231}"/>
          </ac:picMkLst>
        </pc:picChg>
      </pc:sldChg>
      <pc:sldChg chg="modSp add mod">
        <pc:chgData name="Jacobs, Austin" userId="cc7fd86b-cd19-4272-8670-e8b47a456a09" providerId="ADAL" clId="{4BF8C0BF-4950-DC4A-A4EA-4DED7BE252A6}" dt="2024-04-04T19:03:39.982" v="1589" actId="20577"/>
        <pc:sldMkLst>
          <pc:docMk/>
          <pc:sldMk cId="3632809550" sldId="534"/>
        </pc:sldMkLst>
        <pc:spChg chg="mod">
          <ac:chgData name="Jacobs, Austin" userId="cc7fd86b-cd19-4272-8670-e8b47a456a09" providerId="ADAL" clId="{4BF8C0BF-4950-DC4A-A4EA-4DED7BE252A6}" dt="2024-04-04T19:03:39.982" v="1589" actId="20577"/>
          <ac:spMkLst>
            <pc:docMk/>
            <pc:sldMk cId="3632809550" sldId="534"/>
            <ac:spMk id="5" creationId="{00000000-0000-0000-0000-000000000000}"/>
          </ac:spMkLst>
        </pc:spChg>
      </pc:sldChg>
      <pc:sldChg chg="modSp add mod">
        <pc:chgData name="Jacobs, Austin" userId="cc7fd86b-cd19-4272-8670-e8b47a456a09" providerId="ADAL" clId="{4BF8C0BF-4950-DC4A-A4EA-4DED7BE252A6}" dt="2024-04-04T18:54:03.069" v="1524" actId="255"/>
        <pc:sldMkLst>
          <pc:docMk/>
          <pc:sldMk cId="930719840" sldId="535"/>
        </pc:sldMkLst>
        <pc:spChg chg="mod">
          <ac:chgData name="Jacobs, Austin" userId="cc7fd86b-cd19-4272-8670-e8b47a456a09" providerId="ADAL" clId="{4BF8C0BF-4950-DC4A-A4EA-4DED7BE252A6}" dt="2024-04-04T18:54:03.069" v="1524" actId="255"/>
          <ac:spMkLst>
            <pc:docMk/>
            <pc:sldMk cId="930719840" sldId="535"/>
            <ac:spMk id="2" creationId="{00000000-0000-0000-0000-000000000000}"/>
          </ac:spMkLst>
        </pc:spChg>
      </pc:sldChg>
      <pc:sldChg chg="modSp add mod">
        <pc:chgData name="Jacobs, Austin" userId="cc7fd86b-cd19-4272-8670-e8b47a456a09" providerId="ADAL" clId="{4BF8C0BF-4950-DC4A-A4EA-4DED7BE252A6}" dt="2024-04-04T19:05:47.697" v="1599" actId="11"/>
        <pc:sldMkLst>
          <pc:docMk/>
          <pc:sldMk cId="2819875149" sldId="536"/>
        </pc:sldMkLst>
        <pc:spChg chg="mod">
          <ac:chgData name="Jacobs, Austin" userId="cc7fd86b-cd19-4272-8670-e8b47a456a09" providerId="ADAL" clId="{4BF8C0BF-4950-DC4A-A4EA-4DED7BE252A6}" dt="2024-04-04T19:05:47.697" v="1599" actId="11"/>
          <ac:spMkLst>
            <pc:docMk/>
            <pc:sldMk cId="2819875149" sldId="536"/>
            <ac:spMk id="2" creationId="{00000000-0000-0000-0000-000000000000}"/>
          </ac:spMkLst>
        </pc:spChg>
      </pc:sldChg>
      <pc:sldChg chg="modSp add mod">
        <pc:chgData name="Jacobs, Austin" userId="cc7fd86b-cd19-4272-8670-e8b47a456a09" providerId="ADAL" clId="{4BF8C0BF-4950-DC4A-A4EA-4DED7BE252A6}" dt="2024-04-04T19:06:31.182" v="1601" actId="11"/>
        <pc:sldMkLst>
          <pc:docMk/>
          <pc:sldMk cId="2876254787" sldId="537"/>
        </pc:sldMkLst>
        <pc:spChg chg="mod">
          <ac:chgData name="Jacobs, Austin" userId="cc7fd86b-cd19-4272-8670-e8b47a456a09" providerId="ADAL" clId="{4BF8C0BF-4950-DC4A-A4EA-4DED7BE252A6}" dt="2024-04-04T19:06:31.182" v="1601" actId="11"/>
          <ac:spMkLst>
            <pc:docMk/>
            <pc:sldMk cId="2876254787" sldId="537"/>
            <ac:spMk id="2" creationId="{00000000-0000-0000-0000-000000000000}"/>
          </ac:spMkLst>
        </pc:spChg>
      </pc:sldChg>
      <pc:sldChg chg="modSp add mod">
        <pc:chgData name="Jacobs, Austin" userId="cc7fd86b-cd19-4272-8670-e8b47a456a09" providerId="ADAL" clId="{4BF8C0BF-4950-DC4A-A4EA-4DED7BE252A6}" dt="2024-04-04T19:06:13.394" v="1600" actId="11"/>
        <pc:sldMkLst>
          <pc:docMk/>
          <pc:sldMk cId="2090658544" sldId="538"/>
        </pc:sldMkLst>
        <pc:spChg chg="mod">
          <ac:chgData name="Jacobs, Austin" userId="cc7fd86b-cd19-4272-8670-e8b47a456a09" providerId="ADAL" clId="{4BF8C0BF-4950-DC4A-A4EA-4DED7BE252A6}" dt="2024-04-04T19:06:13.394" v="1600" actId="11"/>
          <ac:spMkLst>
            <pc:docMk/>
            <pc:sldMk cId="2090658544" sldId="538"/>
            <ac:spMk id="2" creationId="{00000000-0000-0000-0000-000000000000}"/>
          </ac:spMkLst>
        </pc:spChg>
      </pc:sldChg>
      <pc:sldChg chg="modSp add mod ord">
        <pc:chgData name="Jacobs, Austin" userId="cc7fd86b-cd19-4272-8670-e8b47a456a09" providerId="ADAL" clId="{4BF8C0BF-4950-DC4A-A4EA-4DED7BE252A6}" dt="2024-04-04T19:02:15.662" v="1581" actId="113"/>
        <pc:sldMkLst>
          <pc:docMk/>
          <pc:sldMk cId="1779986250" sldId="539"/>
        </pc:sldMkLst>
        <pc:spChg chg="mod">
          <ac:chgData name="Jacobs, Austin" userId="cc7fd86b-cd19-4272-8670-e8b47a456a09" providerId="ADAL" clId="{4BF8C0BF-4950-DC4A-A4EA-4DED7BE252A6}" dt="2024-04-04T19:02:15.662" v="1581" actId="113"/>
          <ac:spMkLst>
            <pc:docMk/>
            <pc:sldMk cId="1779986250" sldId="539"/>
            <ac:spMk id="5" creationId="{00000000-0000-0000-0000-000000000000}"/>
          </ac:spMkLst>
        </pc:spChg>
      </pc:sldChg>
      <pc:sldChg chg="add">
        <pc:chgData name="Jacobs, Austin" userId="cc7fd86b-cd19-4272-8670-e8b47a456a09" providerId="ADAL" clId="{4BF8C0BF-4950-DC4A-A4EA-4DED7BE252A6}" dt="2024-04-04T19:03:03.683" v="1582" actId="2890"/>
        <pc:sldMkLst>
          <pc:docMk/>
          <pc:sldMk cId="3891718149" sldId="540"/>
        </pc:sldMkLst>
      </pc:sldChg>
      <pc:sldChg chg="add">
        <pc:chgData name="Jacobs, Austin" userId="cc7fd86b-cd19-4272-8670-e8b47a456a09" providerId="ADAL" clId="{4BF8C0BF-4950-DC4A-A4EA-4DED7BE252A6}" dt="2024-04-04T19:03:28.158" v="1584" actId="2890"/>
        <pc:sldMkLst>
          <pc:docMk/>
          <pc:sldMk cId="198925154" sldId="541"/>
        </pc:sldMkLst>
      </pc:sldChg>
      <pc:sldChg chg="add">
        <pc:chgData name="Jacobs, Austin" userId="cc7fd86b-cd19-4272-8670-e8b47a456a09" providerId="ADAL" clId="{4BF8C0BF-4950-DC4A-A4EA-4DED7BE252A6}" dt="2024-04-04T19:03:33.068" v="1586" actId="2890"/>
        <pc:sldMkLst>
          <pc:docMk/>
          <pc:sldMk cId="1747707167" sldId="542"/>
        </pc:sldMkLst>
      </pc:sldChg>
      <pc:sldChg chg="add">
        <pc:chgData name="Jacobs, Austin" userId="cc7fd86b-cd19-4272-8670-e8b47a456a09" providerId="ADAL" clId="{4BF8C0BF-4950-DC4A-A4EA-4DED7BE252A6}" dt="2024-04-04T19:03:37.465" v="1588" actId="2890"/>
        <pc:sldMkLst>
          <pc:docMk/>
          <pc:sldMk cId="4106227072" sldId="543"/>
        </pc:sldMkLst>
      </pc:sldChg>
      <pc:sldChg chg="modSp add mod">
        <pc:chgData name="Jacobs, Austin" userId="cc7fd86b-cd19-4272-8670-e8b47a456a09" providerId="ADAL" clId="{4BF8C0BF-4950-DC4A-A4EA-4DED7BE252A6}" dt="2024-04-04T19:05:06.195" v="1593" actId="20577"/>
        <pc:sldMkLst>
          <pc:docMk/>
          <pc:sldMk cId="2015133288" sldId="544"/>
        </pc:sldMkLst>
        <pc:spChg chg="mod">
          <ac:chgData name="Jacobs, Austin" userId="cc7fd86b-cd19-4272-8670-e8b47a456a09" providerId="ADAL" clId="{4BF8C0BF-4950-DC4A-A4EA-4DED7BE252A6}" dt="2024-04-04T19:05:06.195" v="1593" actId="20577"/>
          <ac:spMkLst>
            <pc:docMk/>
            <pc:sldMk cId="2015133288" sldId="544"/>
            <ac:spMk id="2" creationId="{00000000-0000-0000-0000-000000000000}"/>
          </ac:spMkLst>
        </pc:spChg>
      </pc:sldChg>
      <pc:sldChg chg="add">
        <pc:chgData name="Jacobs, Austin" userId="cc7fd86b-cd19-4272-8670-e8b47a456a09" providerId="ADAL" clId="{4BF8C0BF-4950-DC4A-A4EA-4DED7BE252A6}" dt="2024-04-04T19:05:10.931" v="1595" actId="2890"/>
        <pc:sldMkLst>
          <pc:docMk/>
          <pc:sldMk cId="1283613019" sldId="545"/>
        </pc:sldMkLst>
      </pc:sldChg>
      <pc:sldChg chg="add">
        <pc:chgData name="Jacobs, Austin" userId="cc7fd86b-cd19-4272-8670-e8b47a456a09" providerId="ADAL" clId="{4BF8C0BF-4950-DC4A-A4EA-4DED7BE252A6}" dt="2024-04-04T19:05:14.896" v="1597" actId="2890"/>
        <pc:sldMkLst>
          <pc:docMk/>
          <pc:sldMk cId="3415762431" sldId="546"/>
        </pc:sldMkLst>
      </pc:sldChg>
      <pc:sldChg chg="add">
        <pc:chgData name="Jacobs, Austin" userId="cc7fd86b-cd19-4272-8670-e8b47a456a09" providerId="ADAL" clId="{4BF8C0BF-4950-DC4A-A4EA-4DED7BE252A6}" dt="2024-04-04T20:06:48.537" v="1673" actId="2890"/>
        <pc:sldMkLst>
          <pc:docMk/>
          <pc:sldMk cId="3695903666" sldId="547"/>
        </pc:sldMkLst>
      </pc:sldChg>
      <pc:sldChg chg="add">
        <pc:chgData name="Jacobs, Austin" userId="cc7fd86b-cd19-4272-8670-e8b47a456a09" providerId="ADAL" clId="{4BF8C0BF-4950-DC4A-A4EA-4DED7BE252A6}" dt="2024-04-04T20:06:53.473" v="1675" actId="2890"/>
        <pc:sldMkLst>
          <pc:docMk/>
          <pc:sldMk cId="1178654506" sldId="548"/>
        </pc:sldMkLst>
      </pc:sldChg>
      <pc:sldChg chg="add">
        <pc:chgData name="Jacobs, Austin" userId="cc7fd86b-cd19-4272-8670-e8b47a456a09" providerId="ADAL" clId="{4BF8C0BF-4950-DC4A-A4EA-4DED7BE252A6}" dt="2024-04-04T20:06:58.772" v="1677" actId="2890"/>
        <pc:sldMkLst>
          <pc:docMk/>
          <pc:sldMk cId="2058369281" sldId="549"/>
        </pc:sldMkLst>
      </pc:sldChg>
      <pc:sldChg chg="add">
        <pc:chgData name="Jacobs, Austin" userId="cc7fd86b-cd19-4272-8670-e8b47a456a09" providerId="ADAL" clId="{4BF8C0BF-4950-DC4A-A4EA-4DED7BE252A6}" dt="2024-04-04T20:07:02.770" v="1679" actId="2890"/>
        <pc:sldMkLst>
          <pc:docMk/>
          <pc:sldMk cId="3500641804" sldId="550"/>
        </pc:sldMkLst>
      </pc:sldChg>
      <pc:sldChg chg="add">
        <pc:chgData name="Jacobs, Austin" userId="cc7fd86b-cd19-4272-8670-e8b47a456a09" providerId="ADAL" clId="{4BF8C0BF-4950-DC4A-A4EA-4DED7BE252A6}" dt="2024-04-04T20:07:06.926" v="1681" actId="2890"/>
        <pc:sldMkLst>
          <pc:docMk/>
          <pc:sldMk cId="1682565806" sldId="551"/>
        </pc:sldMkLst>
      </pc:sldChg>
      <pc:sldChg chg="add">
        <pc:chgData name="Jacobs, Austin" userId="cc7fd86b-cd19-4272-8670-e8b47a456a09" providerId="ADAL" clId="{4BF8C0BF-4950-DC4A-A4EA-4DED7BE252A6}" dt="2024-04-04T20:07:11.157" v="1683" actId="2890"/>
        <pc:sldMkLst>
          <pc:docMk/>
          <pc:sldMk cId="1114154884" sldId="552"/>
        </pc:sldMkLst>
      </pc:sldChg>
      <pc:sldChg chg="add">
        <pc:chgData name="Jacobs, Austin" userId="cc7fd86b-cd19-4272-8670-e8b47a456a09" providerId="ADAL" clId="{4BF8C0BF-4950-DC4A-A4EA-4DED7BE252A6}" dt="2024-04-04T20:07:15.347" v="1685" actId="2890"/>
        <pc:sldMkLst>
          <pc:docMk/>
          <pc:sldMk cId="517332238" sldId="55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7DE6118-2437-4B30-8E3C-4D2BE6020583}" type="datetimeFigureOut">
              <a:rPr lang="en-US" smtClean="0"/>
              <a:t>4/4/24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6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582990" y="552450"/>
            <a:ext cx="4762500" cy="5753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825501" y="552450"/>
            <a:ext cx="5111751" cy="2806700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825501" y="3422650"/>
            <a:ext cx="5111751" cy="2882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2" algn="ctr">
              <a:spcBef>
                <a:spcPts val="0"/>
              </a:spcBef>
              <a:buSzTx/>
              <a:buNone/>
              <a:defRPr sz="1650"/>
            </a:lvl2pPr>
            <a:lvl3pPr marL="0" indent="171443" algn="ctr">
              <a:spcBef>
                <a:spcPts val="0"/>
              </a:spcBef>
              <a:buSzTx/>
              <a:buNone/>
              <a:defRPr sz="1650"/>
            </a:lvl3pPr>
            <a:lvl4pPr marL="0" indent="257165" algn="ctr">
              <a:spcBef>
                <a:spcPts val="0"/>
              </a:spcBef>
              <a:buSzTx/>
              <a:buNone/>
              <a:defRPr sz="1650"/>
            </a:lvl4pPr>
            <a:lvl5pPr marL="0" indent="342886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584951" y="1619250"/>
            <a:ext cx="4762500" cy="46037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844551" y="1619250"/>
            <a:ext cx="5003800" cy="4603750"/>
          </a:xfrm>
          <a:prstGeom prst="rect">
            <a:avLst/>
          </a:prstGeom>
        </p:spPr>
        <p:txBody>
          <a:bodyPr/>
          <a:lstStyle>
            <a:lvl1pPr marL="209542" indent="-209542">
              <a:spcBef>
                <a:spcPts val="1687"/>
              </a:spcBef>
              <a:defRPr sz="1687"/>
            </a:lvl1pPr>
            <a:lvl2pPr marL="419083" indent="-209542">
              <a:spcBef>
                <a:spcPts val="1687"/>
              </a:spcBef>
              <a:defRPr sz="1687"/>
            </a:lvl2pPr>
            <a:lvl3pPr marL="628625" indent="-209542">
              <a:spcBef>
                <a:spcPts val="1687"/>
              </a:spcBef>
              <a:defRPr sz="1687"/>
            </a:lvl3pPr>
            <a:lvl4pPr marL="838166" indent="-209542">
              <a:spcBef>
                <a:spcPts val="1687"/>
              </a:spcBef>
              <a:defRPr sz="1687"/>
            </a:lvl4pPr>
            <a:lvl5pPr marL="1047708" indent="-209542">
              <a:spcBef>
                <a:spcPts val="1687"/>
              </a:spcBef>
              <a:defRPr sz="168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844551" y="889000"/>
            <a:ext cx="10502900" cy="50736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80351" y="35242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80351" y="565150"/>
            <a:ext cx="3702051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3251" y="5651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193801" y="4476752"/>
            <a:ext cx="9810751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193801" y="3043513"/>
            <a:ext cx="9810751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44551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44551" y="16192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5964586" y="6540500"/>
            <a:ext cx="2564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pPr algn="ctr" defTabSz="309550" hangingPunct="0"/>
            <a:fld id="{86CB4B4D-7CA3-9044-876B-883B54F8677D}" type="slidenum">
              <a:rPr lang="uk-UA" kern="0" smtClean="0">
                <a:solidFill>
                  <a:srgbClr val="000000"/>
                </a:solidFill>
                <a:sym typeface="Helvetica Light"/>
              </a:rPr>
              <a:pPr algn="ctr" defTabSz="309550" hangingPunct="0"/>
              <a:t>‹#›</a:t>
            </a:fld>
            <a:endParaRPr lang="uk-UA" kern="0">
              <a:solidFill>
                <a:srgbClr val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627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7" r:id="rId12"/>
  </p:sldLayoutIdLst>
  <p:transition spd="med"/>
  <p:txStyles>
    <p:title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15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31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46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462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577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693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08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4924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039" marR="0" indent="-238115" algn="l" defTabSz="309550" rtl="0" latinLnBrk="0">
        <a:lnSpc>
          <a:spcPct val="100000"/>
        </a:lnSpc>
        <a:spcBef>
          <a:spcPts val="2212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2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4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65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886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08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29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51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773" algn="ctr" defTabSz="3095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44B74"/>
            </a:gs>
            <a:gs pos="100000">
              <a:schemeClr val="accent1"/>
            </a:gs>
          </a:gsLst>
          <a:lin ang="5483408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107" y="1646113"/>
            <a:ext cx="8186828" cy="152903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 defTabSz="682724">
              <a:defRPr/>
            </a:pP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Como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enfrentar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las personas </a:t>
            </a:r>
            <a:r>
              <a:rPr lang="en-US" sz="48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difíciles</a:t>
            </a:r>
            <a:endParaRPr lang="en-US" sz="48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556000"/>
            <a:ext cx="9115043" cy="330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3" y="385586"/>
            <a:ext cx="2582538" cy="8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4450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2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813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2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CONGREGADO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0005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2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CONGREGADO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acuerdo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algunas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áreas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otras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0594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2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CONGREGADO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acuerdo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algunas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áreas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otras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EXPERIMENTADAS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0156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2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CONGREGADO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acuerdo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algunas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áreas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otras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EXPERIMENTADAS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sugerencias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no con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DEMANDAS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5383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2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CONGREGADO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Están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acuerdo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algunas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áreas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otras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consideran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EXPERIMENTADAS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sugerencias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, no con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DEMANDAS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No se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puede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esperar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ellas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confine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completamente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sin un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PROCESO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adecuado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.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691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3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difíciles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1193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3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difíciles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7821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3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difíciles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4719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3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difíciles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Requieren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PACIENCIA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241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8" y="2098854"/>
            <a:ext cx="11061302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Independientemente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títulos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, las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interesadas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INFLUENCIA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742950" indent="-742950" eaLnBrk="1" hangingPunct="1">
              <a:buAutoNum type="arabicPeriod"/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Igualdad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las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interesadas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25789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3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difíciles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que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pastor</a:t>
            </a: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Requieren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Gotham Book" charset="0"/>
                <a:cs typeface="Arial" panose="020B0604020202020204" pitchFamily="34" charset="0"/>
              </a:rPr>
              <a:t>PACIENCIA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El pastor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fundador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puede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ser la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excepción</a:t>
            </a:r>
            <a:endParaRPr lang="en-US" altLang="en-US" sz="3200" b="1" u="sng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5411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3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Por lo general 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hijos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las personas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58351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Font typeface="+mj-lt"/>
              <a:buAutoNum type="arabicPeriod" startAt="3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Por lo general son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hijos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las personas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plazo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Tienden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ser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ambivalentes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2014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7" y="134004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pastores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deben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grupo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diferente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2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Consejos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liderazgo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599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7" y="134004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pastores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grupo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diferente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experimentados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llegados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suelen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ser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distintos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entre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sí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tanto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identidad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necesidades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2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Consejos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liderazgo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1001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7" y="134004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pastores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grupo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diferente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experimentados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llegados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suelen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distintos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entre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sí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tanto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identidad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necesidades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pastores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tienden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sentirse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cómodos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llegados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Consejos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liderazgo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8625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7" y="134004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pastores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dirigir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grupo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diferente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experimentados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llegados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suelen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ser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distintos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entre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sí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tanto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identidad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necesidades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pastores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tienden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sentirse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cómodos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llegados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Los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pastores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tienden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resentir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presunta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falta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apoyo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experimentados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plazo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2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Consejos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liderazgo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6491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7" y="134004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Procure no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aislar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experimentados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plazo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Consejos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liderazgo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9799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7" y="134004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Procure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aislar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experimentados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plazo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El pastor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debe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emplear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diferentes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estilos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grupo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Consejos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liderazgo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061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7" y="134004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Procure no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aislar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experimentados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mayores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a largo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plazo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El pastor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debe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emplear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diferentes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estilos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cada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Gotham Book" charset="0"/>
                <a:cs typeface="Arial" panose="020B0604020202020204" pitchFamily="34" charset="0"/>
              </a:rPr>
              <a:t>grupo</a:t>
            </a:r>
            <a:r>
              <a:rPr lang="en-US" altLang="en-US" sz="32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No es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indebido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ni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inapropiado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adoptar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postura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comunicación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proporcione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diversos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grupos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información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procesamiento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necesitan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para ser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seguidores</a:t>
            </a:r>
            <a:r>
              <a:rPr lang="en-US" altLang="en-US" sz="3200" b="1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200" b="1" dirty="0" err="1">
                <a:ea typeface="Gotham Book" charset="0"/>
                <a:cs typeface="Arial" panose="020B0604020202020204" pitchFamily="34" charset="0"/>
              </a:rPr>
              <a:t>colaboran</a:t>
            </a:r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2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2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Consejos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liderazgo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1621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8" y="2098854"/>
            <a:ext cx="11061302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Independientemente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títulos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, las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interesadas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INFLUENCIA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742950" indent="-742950" eaLnBrk="1" hangingPunct="1">
              <a:buFontTx/>
              <a:buAutoNum type="arabi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interesadas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determinan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decisiones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según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CONTROLAN.</a:t>
            </a:r>
          </a:p>
          <a:p>
            <a:pPr marL="742950" indent="-742950" eaLnBrk="1" hangingPunct="1">
              <a:buAutoNum type="arabicPeriod"/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Igualdad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las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interesadas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92039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5919" y="971551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571500" indent="-5715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Incrédulos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71500" indent="-5715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Creyentes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Discípulos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Siervos-líderes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71500" indent="-5715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Reproductores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Por lo tanto,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potencial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aquí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no lo genera 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edad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ni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sino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MOTIVACIÓN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514350" indent="-514350" algn="ctr" eaLnBrk="1" hangingPunct="1">
              <a:buFont typeface="+mj-lt"/>
              <a:buAutoNum type="arabicPeriod"/>
            </a:pPr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Cinco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resuestas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Evangelio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20688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8" y="2098854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1. El conflict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inevitable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0582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E89637-6625-634B-94EB-B2029C78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316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CAER MAL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A6171-787D-D049-AA4C-93B71B3F2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7921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CAER MAL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ser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INCOMPRENDIDO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B6206-39BE-A441-A1EA-9AAC4B5E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3875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CAER MAL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ser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INCOMPRENDIDO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al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RECHAZO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58D4B2-BAC2-E448-95B1-0202BA5E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54853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CAER MAL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ser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INCOMPRENDIDO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al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RECHAZO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de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AGRAVAR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cosas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8C4FFA-229B-5241-8968-2CB72625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3092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CAER MAL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ser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INCOMPRENDIDO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al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RECHAZO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de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AGRAVAR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cosas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lo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DESCONOCIDO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7DB07-9669-AF47-A172-E1128F14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98399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CAER MAL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ser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INCOMPRENDIDO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al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RECHAZO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de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AGRAVAR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cosas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lo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DESCONOCIDO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revelar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SENTIMENTOS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4B31C-3063-5C4D-8EB8-9C4A3316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5042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74558" y="1304375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2. 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enfrentamiento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ea typeface="Gotham Book" charset="0"/>
                <a:cs typeface="Arial" panose="020B0604020202020204" pitchFamily="34" charset="0"/>
              </a:rPr>
              <a:t>difícil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CAER MAL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ser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INCOMPRENDIDO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al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RECHAZO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de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AGRAVAR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las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cosas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lo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DESCONOCIDO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Temor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revelar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b="1" u="sng" dirty="0">
                <a:ea typeface="Helvetica" charset="0"/>
                <a:cs typeface="Arial" panose="020B0604020202020204" pitchFamily="34" charset="0"/>
              </a:rPr>
              <a:t>SENTIMENTOS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</a:p>
          <a:p>
            <a:pPr marL="1485900" lvl="1" indent="-742950" eaLnBrk="1" hangingPunct="1">
              <a:spcBef>
                <a:spcPts val="1200"/>
              </a:spcBef>
              <a:buAutoNum type="alphaLcPeriod"/>
            </a:pP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Falta de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habilidad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para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tratar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una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situación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ea typeface="Helvetica" charset="0"/>
                <a:cs typeface="Arial" panose="020B0604020202020204" pitchFamily="34" charset="0"/>
              </a:rPr>
              <a:t>difícil</a:t>
            </a:r>
            <a:r>
              <a:rPr lang="en-US" altLang="en-US" sz="3200" dirty="0">
                <a:ea typeface="Helvetica" charset="0"/>
                <a:cs typeface="Arial" panose="020B0604020202020204" pitchFamily="34" charset="0"/>
              </a:rPr>
              <a:t>. </a:t>
            </a:r>
            <a:endParaRPr lang="en-US" altLang="en-US" sz="60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09930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59568" y="2098854"/>
            <a:ext cx="11061302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Independientemente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títulos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, las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interesadas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INFLUENCIA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742950" indent="-742950" eaLnBrk="1" hangingPunct="1">
              <a:buFontTx/>
              <a:buAutoNum type="arabi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interesadas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determinan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decisiones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según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recursos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CONTROLAN.</a:t>
            </a:r>
          </a:p>
          <a:p>
            <a:pPr marL="742950" indent="-742950" eaLnBrk="1" hangingPunct="1">
              <a:buFontTx/>
              <a:buAutoNum type="arabi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EDAD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influyen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comportamiento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ellos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marL="742950" indent="-742950" eaLnBrk="1" hangingPunct="1">
              <a:buAutoNum type="arabicPeriod"/>
            </a:pPr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9C2FA1-0C0B-8A4B-B8A4-6C26808C87F4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Igualdad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las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partes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interesadas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370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948895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3.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Causas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D15E9-491F-D541-BFFC-DA57A832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540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948895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3.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Causas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naturaleza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humana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D15E9-491F-D541-BFFC-DA57A832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18149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948895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3.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Causas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naturaleza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humana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DIVISORAS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4C5C41-B8BA-8046-BEA0-F5ABDE22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19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948895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3.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Causas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naturaleza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humana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DIVISORAS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HERIDAS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6269F-3D3B-734D-8DCA-1F46E4D90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38896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948895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3.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Causas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naturaleza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humana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DIVISORAS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HERIDAS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POLÍTICAS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56C6F-BD2B-D34F-8536-6409FBEDC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6406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948895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3.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Causas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naturaleza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humana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DIVISORAS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HERIDAS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Personas con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otras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AGENDAS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deficiente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D0E05-E500-7B48-BFBA-592AED68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50992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1073519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4. ¿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debo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participar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conmigo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D0E05-E500-7B48-BFBA-592AED68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9550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1073519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4. ¿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debo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participar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conmigo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entre mis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líderes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D0E05-E500-7B48-BFBA-592AED68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2707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1073519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4. ¿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debo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participar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conmigo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entre mis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líderes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entre mis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líderes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D0E05-E500-7B48-BFBA-592AED68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07167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4460" y="1154474"/>
            <a:ext cx="10735194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4. ¿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qué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debo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ea typeface="Gotham Book" charset="0"/>
                <a:cs typeface="Arial" panose="020B0604020202020204" pitchFamily="34" charset="0"/>
              </a:rPr>
              <a:t>participar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? </a:t>
            </a: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conmigo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entre mis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líderes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entre mis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líderes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otros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lvl="2" indent="-742950" eaLnBrk="1" hangingPunct="1">
              <a:spcBef>
                <a:spcPts val="1200"/>
              </a:spcBef>
              <a:buFont typeface="+mj-lt"/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entre las personas. </a:t>
            </a: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endParaRPr lang="en-US" altLang="en-US" sz="3600" b="1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C6D5AD8D-DBA4-954A-9E54-7F16A4C48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BE09BA-66C0-D848-B7AD-32A435434638}"/>
              </a:ext>
            </a:extLst>
          </p:cNvPr>
          <p:cNvSpPr txBox="1"/>
          <p:nvPr/>
        </p:nvSpPr>
        <p:spPr>
          <a:xfrm>
            <a:off x="0" y="121369"/>
            <a:ext cx="12192000" cy="72881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Observaciones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acerca</a:t>
            </a: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sz="4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endParaRPr lang="en-US" sz="4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9D0E05-E500-7B48-BFBA-592AED68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51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llegados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PASTOR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773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713" y="1565827"/>
            <a:ext cx="1000941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1. Mateo 18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«Si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tu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hermano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peca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contra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ti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solas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él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hazle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ver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falta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Si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hace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caso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has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ganado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tu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hermano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Pero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si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no,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lleva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contigo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uno o dos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para que “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todo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asunto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se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resuelva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mediante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testimonio de dos o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tres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testigos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”. Si se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niega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hacerles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caso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ellos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díselo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; y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si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incluso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iglesia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no le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hace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caso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trátalo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si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fuera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incrédulo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o un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cobrador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28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impuestos</a:t>
            </a:r>
            <a:r>
              <a:rPr lang="en-US" altLang="x-none" sz="28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» (Mateo 18:15–17 NVI)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B765C-D38D-234B-BCFC-4CA612A0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19840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713" y="1565827"/>
            <a:ext cx="100094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2.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Entender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metas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enfrentamiento</a:t>
            </a: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comprensión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DB46A-EFE6-7C44-B1E8-06B6F18D3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76975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713" y="1565827"/>
            <a:ext cx="100094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2.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Entender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metas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enfrentamiento</a:t>
            </a: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comprensión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positivo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E1EA6-71DE-FE45-B026-364CE601B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54871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9713" y="1565827"/>
            <a:ext cx="1000941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2.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Entender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las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metas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del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enfrentamiento</a:t>
            </a: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comprensión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CAMBIO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positivo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 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Crecer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RELACIÓN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B42B5-DD5C-8D47-9D35-90C39A4F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72699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357" y="1565826"/>
            <a:ext cx="1045028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3.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Piense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usted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mismo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	Si Juan y Sara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tiene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problema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	y Juan y Roberto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problema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	y Juan y Gina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tienen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un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problema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	el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problema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posiblemente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JUAN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29F45B97-33CF-E145-931E-08F632840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91E773-F243-BB40-B960-CACCA1F963AE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B9436-FB84-D241-8890-AD49A07FE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02887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337227"/>
            <a:ext cx="103196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4. 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postergue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buscar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Cuando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surge un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nuestra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tentación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es…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0FD6524D-F4EB-A64D-BEF8-5DD15B5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A941A-EA76-2946-AC17-677EF0330C0B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3D99C-7132-134D-8BC3-D473B9E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21573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337227"/>
            <a:ext cx="1031965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4. 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postergue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buscar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Cuando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surge un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nuestra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tentación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es…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  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0FD6524D-F4EB-A64D-BEF8-5DD15B5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A941A-EA76-2946-AC17-677EF0330C0B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3D99C-7132-134D-8BC3-D473B9E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62431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337227"/>
            <a:ext cx="1031965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4. 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postergue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buscar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Cuando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surge un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nuestra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tentación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es…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  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Pedir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persona que lo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RESUELVA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0FD6524D-F4EB-A64D-BEF8-5DD15B5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A941A-EA76-2946-AC17-677EF0330C0B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3D99C-7132-134D-8BC3-D473B9E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13019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337227"/>
            <a:ext cx="10319657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4. 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postergue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buscar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Cuando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surge un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,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nuestra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tentación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es…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EVITARLO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  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Pedir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persona que lo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RESUELVA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Racionalizarlo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0FD6524D-F4EB-A64D-BEF8-5DD15B5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A941A-EA76-2946-AC17-677EF0330C0B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3D99C-7132-134D-8BC3-D473B9E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3288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337227"/>
            <a:ext cx="1031965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4. 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postergue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buscar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 startAt="5"/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guarde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sentimientos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NEGATIVOS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persona.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0FD6524D-F4EB-A64D-BEF8-5DD15B5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A941A-EA76-2946-AC17-677EF0330C0B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3D99C-7132-134D-8BC3-D473B9E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514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llegados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PASTOR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Menos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46790"/>
      </p:ext>
    </p:extLst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337227"/>
            <a:ext cx="1031965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4. 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postergue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buscar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 startAt="5"/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guarde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sentimientos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NEGATIVOS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persona.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 startAt="5"/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firme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enfóquese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hechos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las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soluciones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0FD6524D-F4EB-A64D-BEF8-5DD15B5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A941A-EA76-2946-AC17-677EF0330C0B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3D99C-7132-134D-8BC3-D473B9E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58544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337227"/>
            <a:ext cx="10319657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4. 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postergue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esfuerzo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buscar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solución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 startAt="5"/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No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guarde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sentimientos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NEGATIVOS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contra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otra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persona.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 startAt="5"/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Sea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firme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pero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JUSTO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enfóquese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hechos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las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soluciones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lphaLcPeriod" startAt="5"/>
              <a:defRPr/>
            </a:pP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Recuerde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: “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CASUAL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todos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;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CERCA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pocos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; </a:t>
            </a:r>
            <a:r>
              <a:rPr lang="en-US" altLang="x-none" sz="36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sin resolver con </a:t>
            </a:r>
            <a:r>
              <a:rPr lang="en-US" altLang="x-none" sz="36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NINGUNO</a:t>
            </a: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1200"/>
              </a:spcBef>
              <a:defRPr/>
            </a:pPr>
            <a:r>
              <a:rPr lang="en-US" altLang="x-none" sz="36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  <a:defRPr/>
            </a:pP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0FD6524D-F4EB-A64D-BEF8-5DD15B578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CA941A-EA76-2946-AC17-677EF0330C0B}"/>
              </a:ext>
            </a:extLst>
          </p:cNvPr>
          <p:cNvSpPr txBox="1"/>
          <p:nvPr/>
        </p:nvSpPr>
        <p:spPr>
          <a:xfrm>
            <a:off x="0" y="182924"/>
            <a:ext cx="12192000" cy="605704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Mandamientos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la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resolución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36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3D99C-7132-134D-8BC3-D473B9EB4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54787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55832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Siga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principio del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101%.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32238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Siga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principio del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101%.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la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OPINIÓN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54884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Siga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principio del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101%.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la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OPINIÓN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espacio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MOVERSE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libertad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65806"/>
      </p:ext>
    </p:extLst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Siga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principio del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101%.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la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OPINIÓN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espacio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MOVERSE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libertad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Aprenda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ser flexible.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41804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Siga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principio del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101%.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la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OPINIÓN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espacio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MOVERSE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libertad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Aprenda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ser flexible.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Evalúe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propia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ACTITUD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69281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Siga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principio del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101%.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la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OPINIÓN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espacio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MOVERSE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libertad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Aprenda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ser flexible.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Evalúe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propia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ACTITUD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No magnifique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54506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4923" y="1025942"/>
            <a:ext cx="1045572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Enseñe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y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predique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regularmente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sobre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la Biblia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Siga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principio del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101%.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Ame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a las personas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la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OPINIÓN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demás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espacio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para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MOVERSE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con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libertad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Aprenda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ser flexible.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Evalúe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su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propia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ACTITUD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No magnifique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</a:p>
          <a:p>
            <a:pPr marL="514350" indent="-514350">
              <a:spcBef>
                <a:spcPts val="1200"/>
              </a:spcBef>
              <a:buFontTx/>
              <a:buAutoNum type="arabicPeriod"/>
              <a:defRPr/>
            </a:pP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Opte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por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el </a:t>
            </a:r>
            <a:r>
              <a:rPr lang="en-US" altLang="x-none" sz="3200" dirty="0" err="1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mejor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x-none" sz="3200" b="1" u="sng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CAMINO</a:t>
            </a:r>
            <a:r>
              <a:rPr lang="en-US" altLang="x-none" sz="3200" dirty="0"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. </a:t>
            </a:r>
            <a:endParaRPr lang="en-US" altLang="x-none" sz="3600" dirty="0"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3439E-E343-0248-AD26-8D54C044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  <p:pic>
        <p:nvPicPr>
          <p:cNvPr id="3" name="pasted-image.png">
            <a:extLst>
              <a:ext uri="{FF2B5EF4-FFF2-40B4-BE49-F238E27FC236}">
                <a16:creationId xmlns:a16="http://schemas.microsoft.com/office/drawing/2014/main" id="{6B1CC9D8-9CE2-9168-E716-67D4CFC4B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97155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081F2-7AED-221E-B540-B79A1E4E9C09}"/>
              </a:ext>
            </a:extLst>
          </p:cNvPr>
          <p:cNvSpPr txBox="1"/>
          <p:nvPr/>
        </p:nvSpPr>
        <p:spPr>
          <a:xfrm>
            <a:off x="0" y="275257"/>
            <a:ext cx="12192000" cy="421038"/>
          </a:xfrm>
          <a:prstGeom prst="rect">
            <a:avLst/>
          </a:prstGeom>
          <a:noFill/>
        </p:spPr>
        <p:txBody>
          <a:bodyPr wrap="square" lIns="51207" tIns="25603" rIns="51207" bIns="25603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Desarrollo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una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cultura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maneja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conflictos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de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manera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panose="020B0604020202020204" pitchFamily="34" charset="0"/>
                <a:ea typeface="Gotham Book" charset="0"/>
                <a:cs typeface="Arial" panose="020B0604020202020204" pitchFamily="34" charset="0"/>
              </a:rPr>
              <a:t>saludable</a:t>
            </a:r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Gotham Book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036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llegados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PASTOR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Menos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Considera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pastor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LÍDER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91495"/>
      </p:ext>
    </p:extLst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22251" y="1876426"/>
            <a:ext cx="8054502" cy="263149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_tradnl" altLang="en-US" sz="3300" b="1" dirty="0"/>
              <a:t>Romanos 12:18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3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_tradnl" altLang="en-US" sz="3300" b="1" dirty="0"/>
              <a:t>“Si es posible, en cuanto depende de vosotros, estad en paz con todos los hombres.”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6B785-CABF-524E-B283-27896DBD9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llegados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PASTOR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Menos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Considera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pastor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LÍDER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Sigue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del pastor sin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CUESTIONAR</a:t>
            </a: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8778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416" y="716102"/>
            <a:ext cx="10628026" cy="181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287" tIns="25643" rIns="51287" bIns="25643"/>
          <a:lstStyle>
            <a:lvl1pPr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19150" algn="l"/>
                <a:tab pos="1595438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742950" indent="-742950" eaLnBrk="1" hangingPunct="1">
              <a:buAutoNum type="arabi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recién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llegados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b="1" dirty="0">
              <a:ea typeface="Gotham Book" charset="0"/>
              <a:cs typeface="Arial" panose="020B0604020202020204" pitchFamily="34" charset="0"/>
            </a:endParaRP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Más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PASTOR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Menos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TIEMPO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que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pastor.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Considera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pastor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como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LÍDER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.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Sigue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el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liderazgo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del pastor sin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CUESTIONAR</a:t>
            </a:r>
          </a:p>
          <a:p>
            <a:pPr marL="1657350" lvl="2" indent="-742950" eaLnBrk="1" hangingPunct="1">
              <a:buAutoNum type="alphaLcPeriod"/>
            </a:pP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Es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fácil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ganar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personas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DOS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o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>
                <a:ea typeface="Gotham Book" charset="0"/>
                <a:cs typeface="Arial" panose="020B0604020202020204" pitchFamily="34" charset="0"/>
              </a:rPr>
              <a:t>DIEZ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años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más</a:t>
            </a:r>
            <a:r>
              <a:rPr lang="en-US" altLang="en-US" sz="3600" dirty="0">
                <a:ea typeface="Gotham Book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ea typeface="Gotham Book" charset="0"/>
                <a:cs typeface="Arial" panose="020B0604020202020204" pitchFamily="34" charset="0"/>
              </a:rPr>
              <a:t>jóvenes</a:t>
            </a:r>
            <a:r>
              <a:rPr lang="en-US" altLang="en-US" sz="3600" b="1" dirty="0">
                <a:ea typeface="Gotham Book" charset="0"/>
                <a:cs typeface="Arial" panose="020B0604020202020204" pitchFamily="34" charset="0"/>
              </a:rPr>
              <a:t>.</a:t>
            </a:r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3600" dirty="0">
              <a:ea typeface="Gotham Book" charset="0"/>
              <a:cs typeface="Arial" panose="020B0604020202020204" pitchFamily="34" charset="0"/>
            </a:endParaRPr>
          </a:p>
          <a:p>
            <a:pPr algn="ctr" eaLnBrk="1" hangingPunct="1"/>
            <a:endParaRPr lang="en-US" altLang="en-US" sz="3600" i="1" dirty="0">
              <a:ea typeface="Gotham Book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59EC-A5C3-3E4A-957C-079544CE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5" y="5919991"/>
            <a:ext cx="2080215" cy="7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58645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A19375BE18A4D87A01136DE27B421" ma:contentTypeVersion="20" ma:contentTypeDescription="Create a new document." ma:contentTypeScope="" ma:versionID="03ba467b10b5bfbd8f38e4e3ff0f5708">
  <xsd:schema xmlns:xsd="http://www.w3.org/2001/XMLSchema" xmlns:xs="http://www.w3.org/2001/XMLSchema" xmlns:p="http://schemas.microsoft.com/office/2006/metadata/properties" xmlns:ns1="http://schemas.microsoft.com/sharepoint/v3" xmlns:ns2="413eb124-f3cf-4dfe-80be-a340c7bdd2c6" xmlns:ns3="f528fb65-b9d9-452f-a175-3d4b140a4018" targetNamespace="http://schemas.microsoft.com/office/2006/metadata/properties" ma:root="true" ma:fieldsID="f9ff3cc98b85e207a4ec7e7e60dae99b" ns1:_="" ns2:_="" ns3:_="">
    <xsd:import namespace="http://schemas.microsoft.com/sharepoint/v3"/>
    <xsd:import namespace="413eb124-f3cf-4dfe-80be-a340c7bdd2c6"/>
    <xsd:import namespace="f528fb65-b9d9-452f-a175-3d4b140a4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eb124-f3cf-4dfe-80be-a340c7bdd2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6591e76-5095-4440-adcc-28880e49ef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8fb65-b9d9-452f-a175-3d4b140a4018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7bd121f-72ec-4f8e-83e9-6d83ddcc3c9c}" ma:internalName="TaxCatchAll" ma:showField="CatchAllData" ma:web="f528fb65-b9d9-452f-a175-3d4b140a4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3eb124-f3cf-4dfe-80be-a340c7bdd2c6">
      <Terms xmlns="http://schemas.microsoft.com/office/infopath/2007/PartnerControls"/>
    </lcf76f155ced4ddcb4097134ff3c332f>
    <_ip_UnifiedCompliancePolicyUIAction xmlns="http://schemas.microsoft.com/sharepoint/v3" xsi:nil="true"/>
    <TaxCatchAll xmlns="f528fb65-b9d9-452f-a175-3d4b140a401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62FC98-C9F4-429F-8FD5-273517EDC567}"/>
</file>

<file path=customXml/itemProps2.xml><?xml version="1.0" encoding="utf-8"?>
<ds:datastoreItem xmlns:ds="http://schemas.openxmlformats.org/officeDocument/2006/customXml" ds:itemID="{1FE9E1E1-9388-4912-97C0-E2548525E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5C3847-9795-46E4-9986-1E619E79D73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</TotalTime>
  <Words>2181</Words>
  <Application>Microsoft Macintosh PowerPoint</Application>
  <PresentationFormat>Widescreen</PresentationFormat>
  <Paragraphs>529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Gotham Book</vt:lpstr>
      <vt:lpstr>Helvetica</vt:lpstr>
      <vt:lpstr>Helvetica Light</vt:lpstr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Jacobs</dc:creator>
  <cp:lastModifiedBy>Jacobs, Austin</cp:lastModifiedBy>
  <cp:revision>35</cp:revision>
  <dcterms:created xsi:type="dcterms:W3CDTF">2018-02-28T14:13:51Z</dcterms:created>
  <dcterms:modified xsi:type="dcterms:W3CDTF">2024-04-04T20:07:38Z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0x010100177A19375BE18A4D87A01136DE27B421</vt:lpwstr>
  </property>
</Properties>
</file>