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680" r:id="rId5"/>
  </p:sldMasterIdLst>
  <p:notesMasterIdLst>
    <p:notesMasterId r:id="rId50"/>
  </p:notesMasterIdLst>
  <p:sldIdLst>
    <p:sldId id="323" r:id="rId6"/>
    <p:sldId id="300" r:id="rId7"/>
    <p:sldId id="579" r:id="rId8"/>
    <p:sldId id="588" r:id="rId9"/>
    <p:sldId id="592" r:id="rId10"/>
    <p:sldId id="591" r:id="rId11"/>
    <p:sldId id="590" r:id="rId12"/>
    <p:sldId id="589" r:id="rId13"/>
    <p:sldId id="587" r:id="rId14"/>
    <p:sldId id="586" r:id="rId15"/>
    <p:sldId id="583" r:id="rId16"/>
    <p:sldId id="582" r:id="rId17"/>
    <p:sldId id="581" r:id="rId18"/>
    <p:sldId id="324" r:id="rId19"/>
    <p:sldId id="343" r:id="rId20"/>
    <p:sldId id="345" r:id="rId21"/>
    <p:sldId id="593" r:id="rId22"/>
    <p:sldId id="302" r:id="rId23"/>
    <p:sldId id="339" r:id="rId24"/>
    <p:sldId id="595" r:id="rId25"/>
    <p:sldId id="594" r:id="rId26"/>
    <p:sldId id="329" r:id="rId27"/>
    <p:sldId id="335" r:id="rId28"/>
    <p:sldId id="468" r:id="rId29"/>
    <p:sldId id="566" r:id="rId30"/>
    <p:sldId id="567" r:id="rId31"/>
    <p:sldId id="568" r:id="rId32"/>
    <p:sldId id="336" r:id="rId33"/>
    <p:sldId id="580" r:id="rId34"/>
    <p:sldId id="303" r:id="rId35"/>
    <p:sldId id="596" r:id="rId36"/>
    <p:sldId id="321" r:id="rId37"/>
    <p:sldId id="320" r:id="rId38"/>
    <p:sldId id="322" r:id="rId39"/>
    <p:sldId id="304" r:id="rId40"/>
    <p:sldId id="305" r:id="rId41"/>
    <p:sldId id="327" r:id="rId42"/>
    <p:sldId id="599" r:id="rId43"/>
    <p:sldId id="598" r:id="rId44"/>
    <p:sldId id="597" r:id="rId45"/>
    <p:sldId id="328" r:id="rId46"/>
    <p:sldId id="307" r:id="rId47"/>
    <p:sldId id="308" r:id="rId48"/>
    <p:sldId id="309" r:id="rId49"/>
  </p:sldIdLst>
  <p:sldSz cx="14630400" cy="8229600"/>
  <p:notesSz cx="15544800" cy="10058400"/>
  <p:defaultTextStyle>
    <a:defPPr>
      <a:defRPr lang="en-US"/>
    </a:defPPr>
    <a:lvl1pPr marL="0" algn="l" defTabSz="8193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9651" algn="l" defTabSz="8193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9302" algn="l" defTabSz="8193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8954" algn="l" defTabSz="8193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8605" algn="l" defTabSz="8193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8256" algn="l" defTabSz="8193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57907" algn="l" defTabSz="8193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67558" algn="l" defTabSz="8193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77210" algn="l" defTabSz="8193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48" userDrawn="1">
          <p15:clr>
            <a:srgbClr val="A4A3A4"/>
          </p15:clr>
        </p15:guide>
        <p15:guide id="2" pos="5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A74"/>
    <a:srgbClr val="0F4873"/>
    <a:srgbClr val="CFBB67"/>
    <a:srgbClr val="C5AD47"/>
    <a:srgbClr val="196271"/>
    <a:srgbClr val="2F6A85"/>
    <a:srgbClr val="8338E8"/>
    <a:srgbClr val="B3422F"/>
    <a:srgbClr val="357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0F7A7F-1150-2047-9423-36BE30AFDEF8}" v="149" dt="2026-02-11T22:46:05.89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9"/>
    <p:restoredTop sz="91554"/>
  </p:normalViewPr>
  <p:slideViewPr>
    <p:cSldViewPr>
      <p:cViewPr varScale="1">
        <p:scale>
          <a:sx n="87" d="100"/>
          <a:sy n="87" d="100"/>
        </p:scale>
        <p:origin x="1104" y="192"/>
      </p:cViewPr>
      <p:guideLst>
        <p:guide orient="horz" pos="4848"/>
        <p:guide pos="59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735763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805863" y="0"/>
            <a:ext cx="6735762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0215E-F466-4ED3-B570-4738EE7A0095}" type="datetimeFigureOut">
              <a:rPr lang="en-US" smtClean="0"/>
              <a:t>2/20/26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19600" y="754063"/>
            <a:ext cx="67056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554163" y="4778375"/>
            <a:ext cx="12436475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6735763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805863" y="9553575"/>
            <a:ext cx="6735762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D9F5C-1DA9-49DA-9758-8C2550639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17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93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651" algn="l" defTabSz="8193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9302" algn="l" defTabSz="8193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8954" algn="l" defTabSz="8193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8605" algn="l" defTabSz="8193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8256" algn="l" defTabSz="8193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7907" algn="l" defTabSz="8193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7558" algn="l" defTabSz="8193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7210" algn="l" defTabSz="8193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D9F5C-1DA9-49DA-9758-8C2550639D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2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66800" y="1379220"/>
            <a:ext cx="12496800" cy="278892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66800" y="4244340"/>
            <a:ext cx="12496800" cy="952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40"/>
            </a:lvl1pPr>
            <a:lvl2pPr marL="0" indent="137160" algn="ctr">
              <a:spcBef>
                <a:spcPts val="0"/>
              </a:spcBef>
              <a:buSzTx/>
              <a:buNone/>
              <a:defRPr sz="2640"/>
            </a:lvl2pPr>
            <a:lvl3pPr marL="0" indent="274320" algn="ctr">
              <a:spcBef>
                <a:spcPts val="0"/>
              </a:spcBef>
              <a:buSzTx/>
              <a:buNone/>
              <a:defRPr sz="2640"/>
            </a:lvl3pPr>
            <a:lvl4pPr marL="0" indent="411480" algn="ctr">
              <a:spcBef>
                <a:spcPts val="0"/>
              </a:spcBef>
              <a:buSzTx/>
              <a:buNone/>
              <a:defRPr sz="2640"/>
            </a:lvl4pPr>
            <a:lvl5pPr marL="0" indent="548640" algn="ctr">
              <a:spcBef>
                <a:spcPts val="0"/>
              </a:spcBef>
              <a:buSzTx/>
              <a:buNone/>
              <a:defRPr sz="264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432560" y="5372100"/>
            <a:ext cx="11772900" cy="45345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28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432560" y="3602458"/>
            <a:ext cx="11772900" cy="58272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46304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6881-8A08-449C-8D73-E5F201F814C1}" type="datetimeFigureOut">
              <a:rPr lang="en-US" dirty="0"/>
              <a:t>2/20/26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6663" y="7848600"/>
            <a:ext cx="333425" cy="324191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53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66800" y="1379220"/>
            <a:ext cx="12496800" cy="278892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66800" y="4244340"/>
            <a:ext cx="12496800" cy="952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980"/>
            </a:lvl1pPr>
            <a:lvl2pPr marL="0" indent="102870" algn="ctr">
              <a:spcBef>
                <a:spcPts val="0"/>
              </a:spcBef>
              <a:buSzTx/>
              <a:buNone/>
              <a:defRPr sz="1980"/>
            </a:lvl2pPr>
            <a:lvl3pPr marL="0" indent="205740" algn="ctr">
              <a:spcBef>
                <a:spcPts val="0"/>
              </a:spcBef>
              <a:buSzTx/>
              <a:buNone/>
              <a:defRPr sz="1980"/>
            </a:lvl3pPr>
            <a:lvl4pPr marL="0" indent="308610" algn="ctr">
              <a:spcBef>
                <a:spcPts val="0"/>
              </a:spcBef>
              <a:buSzTx/>
              <a:buNone/>
              <a:defRPr sz="1980"/>
            </a:lvl4pPr>
            <a:lvl5pPr marL="0" indent="411480" algn="ctr">
              <a:spcBef>
                <a:spcPts val="0"/>
              </a:spcBef>
              <a:buSzTx/>
              <a:buNone/>
              <a:defRPr sz="198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875581" y="403860"/>
            <a:ext cx="10881360" cy="52425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81000" y="5669280"/>
            <a:ext cx="13868400" cy="120396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381000" y="6911340"/>
            <a:ext cx="13868400" cy="952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980"/>
            </a:lvl1pPr>
            <a:lvl2pPr marL="0" indent="102870" algn="ctr">
              <a:spcBef>
                <a:spcPts val="0"/>
              </a:spcBef>
              <a:buSzTx/>
              <a:buNone/>
              <a:defRPr sz="1980"/>
            </a:lvl2pPr>
            <a:lvl3pPr marL="0" indent="205740" algn="ctr">
              <a:spcBef>
                <a:spcPts val="0"/>
              </a:spcBef>
              <a:buSzTx/>
              <a:buNone/>
              <a:defRPr sz="1980"/>
            </a:lvl3pPr>
            <a:lvl4pPr marL="0" indent="308610" algn="ctr">
              <a:spcBef>
                <a:spcPts val="0"/>
              </a:spcBef>
              <a:buSzTx/>
              <a:buNone/>
              <a:defRPr sz="1980"/>
            </a:lvl4pPr>
            <a:lvl5pPr marL="0" indent="411480" algn="ctr">
              <a:spcBef>
                <a:spcPts val="0"/>
              </a:spcBef>
              <a:buSzTx/>
              <a:buNone/>
              <a:defRPr sz="198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066800" y="2720340"/>
            <a:ext cx="12496800" cy="278892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7899588" y="662940"/>
            <a:ext cx="5715000" cy="690372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90601" y="662940"/>
            <a:ext cx="6134100" cy="3368040"/>
          </a:xfrm>
          <a:prstGeom prst="rect">
            <a:avLst/>
          </a:prstGeom>
        </p:spPr>
        <p:txBody>
          <a:bodyPr anchor="b"/>
          <a:lstStyle>
            <a:lvl1pPr>
              <a:defRPr sz="378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90601" y="4107180"/>
            <a:ext cx="6134100" cy="345948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980"/>
            </a:lvl1pPr>
            <a:lvl2pPr marL="0" indent="102870" algn="ctr">
              <a:spcBef>
                <a:spcPts val="0"/>
              </a:spcBef>
              <a:buSzTx/>
              <a:buNone/>
              <a:defRPr sz="1980"/>
            </a:lvl2pPr>
            <a:lvl3pPr marL="0" indent="205740" algn="ctr">
              <a:spcBef>
                <a:spcPts val="0"/>
              </a:spcBef>
              <a:buSzTx/>
              <a:buNone/>
              <a:defRPr sz="1980"/>
            </a:lvl3pPr>
            <a:lvl4pPr marL="0" indent="308610" algn="ctr">
              <a:spcBef>
                <a:spcPts val="0"/>
              </a:spcBef>
              <a:buSzTx/>
              <a:buNone/>
              <a:defRPr sz="1980"/>
            </a:lvl4pPr>
            <a:lvl5pPr marL="0" indent="411480" algn="ctr">
              <a:spcBef>
                <a:spcPts val="0"/>
              </a:spcBef>
              <a:buSzTx/>
              <a:buNone/>
              <a:defRPr sz="198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875581" y="403860"/>
            <a:ext cx="10881361" cy="52425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81000" y="5669280"/>
            <a:ext cx="13868400" cy="120396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381000" y="6911340"/>
            <a:ext cx="13868400" cy="952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40"/>
            </a:lvl1pPr>
            <a:lvl2pPr marL="0" indent="137160" algn="ctr">
              <a:spcBef>
                <a:spcPts val="0"/>
              </a:spcBef>
              <a:buSzTx/>
              <a:buNone/>
              <a:defRPr sz="2640"/>
            </a:lvl2pPr>
            <a:lvl3pPr marL="0" indent="274320" algn="ctr">
              <a:spcBef>
                <a:spcPts val="0"/>
              </a:spcBef>
              <a:buSzTx/>
              <a:buNone/>
              <a:defRPr sz="2640"/>
            </a:lvl3pPr>
            <a:lvl4pPr marL="0" indent="411480" algn="ctr">
              <a:spcBef>
                <a:spcPts val="0"/>
              </a:spcBef>
              <a:buSzTx/>
              <a:buNone/>
              <a:defRPr sz="2640"/>
            </a:lvl4pPr>
            <a:lvl5pPr marL="0" indent="548640" algn="ctr">
              <a:spcBef>
                <a:spcPts val="0"/>
              </a:spcBef>
              <a:buSzTx/>
              <a:buNone/>
              <a:defRPr sz="264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7901940" y="1943100"/>
            <a:ext cx="5715000" cy="5524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013460" y="1943100"/>
            <a:ext cx="6004560" cy="5524500"/>
          </a:xfrm>
          <a:prstGeom prst="rect">
            <a:avLst/>
          </a:prstGeom>
        </p:spPr>
        <p:txBody>
          <a:bodyPr/>
          <a:lstStyle>
            <a:lvl1pPr marL="251460" indent="-251460">
              <a:spcBef>
                <a:spcPts val="2025"/>
              </a:spcBef>
              <a:defRPr sz="2025"/>
            </a:lvl1pPr>
            <a:lvl2pPr marL="502920" indent="-251460">
              <a:spcBef>
                <a:spcPts val="2025"/>
              </a:spcBef>
              <a:defRPr sz="2025"/>
            </a:lvl2pPr>
            <a:lvl3pPr marL="754380" indent="-251460">
              <a:spcBef>
                <a:spcPts val="2025"/>
              </a:spcBef>
              <a:defRPr sz="2025"/>
            </a:lvl3pPr>
            <a:lvl4pPr marL="1005840" indent="-251460">
              <a:spcBef>
                <a:spcPts val="2025"/>
              </a:spcBef>
              <a:defRPr sz="2025"/>
            </a:lvl4pPr>
            <a:lvl5pPr marL="1257300" indent="-251460">
              <a:spcBef>
                <a:spcPts val="2025"/>
              </a:spcBef>
              <a:defRPr sz="202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013460" y="1066800"/>
            <a:ext cx="12603480" cy="608838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9456421" y="4229100"/>
            <a:ext cx="4442460" cy="332994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9456421" y="678180"/>
            <a:ext cx="4442460" cy="332994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723900" y="678180"/>
            <a:ext cx="8503920" cy="68808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432561" y="5372101"/>
            <a:ext cx="11772900" cy="36574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1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432561" y="3662475"/>
            <a:ext cx="11772900" cy="46269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46304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066800" y="2720340"/>
            <a:ext cx="12496800" cy="278892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7899588" y="662940"/>
            <a:ext cx="5715001" cy="690372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90600" y="662940"/>
            <a:ext cx="6134100" cy="3368040"/>
          </a:xfrm>
          <a:prstGeom prst="rect">
            <a:avLst/>
          </a:prstGeom>
        </p:spPr>
        <p:txBody>
          <a:bodyPr anchor="b"/>
          <a:lstStyle>
            <a:lvl1pPr>
              <a:defRPr sz="504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90600" y="4107180"/>
            <a:ext cx="6134100" cy="345948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40"/>
            </a:lvl1pPr>
            <a:lvl2pPr marL="0" indent="137160" algn="ctr">
              <a:spcBef>
                <a:spcPts val="0"/>
              </a:spcBef>
              <a:buSzTx/>
              <a:buNone/>
              <a:defRPr sz="2640"/>
            </a:lvl2pPr>
            <a:lvl3pPr marL="0" indent="274320" algn="ctr">
              <a:spcBef>
                <a:spcPts val="0"/>
              </a:spcBef>
              <a:buSzTx/>
              <a:buNone/>
              <a:defRPr sz="2640"/>
            </a:lvl3pPr>
            <a:lvl4pPr marL="0" indent="411480" algn="ctr">
              <a:spcBef>
                <a:spcPts val="0"/>
              </a:spcBef>
              <a:buSzTx/>
              <a:buNone/>
              <a:defRPr sz="2640"/>
            </a:lvl4pPr>
            <a:lvl5pPr marL="0" indent="548640" algn="ctr">
              <a:spcBef>
                <a:spcPts val="0"/>
              </a:spcBef>
              <a:buSzTx/>
              <a:buNone/>
              <a:defRPr sz="264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7901940" y="1943100"/>
            <a:ext cx="5715000" cy="5524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013460" y="1943100"/>
            <a:ext cx="6004560" cy="5524500"/>
          </a:xfrm>
          <a:prstGeom prst="rect">
            <a:avLst/>
          </a:prstGeom>
        </p:spPr>
        <p:txBody>
          <a:bodyPr/>
          <a:lstStyle>
            <a:lvl1pPr marL="335280" indent="-335280">
              <a:spcBef>
                <a:spcPts val="2700"/>
              </a:spcBef>
              <a:defRPr sz="2700"/>
            </a:lvl1pPr>
            <a:lvl2pPr marL="670560" indent="-335280">
              <a:spcBef>
                <a:spcPts val="2700"/>
              </a:spcBef>
              <a:defRPr sz="2700"/>
            </a:lvl2pPr>
            <a:lvl3pPr marL="1005840" indent="-335280">
              <a:spcBef>
                <a:spcPts val="2700"/>
              </a:spcBef>
              <a:defRPr sz="2700"/>
            </a:lvl3pPr>
            <a:lvl4pPr marL="1341120" indent="-335280">
              <a:spcBef>
                <a:spcPts val="2700"/>
              </a:spcBef>
              <a:defRPr sz="2700"/>
            </a:lvl4pPr>
            <a:lvl5pPr marL="1676400" indent="-335280">
              <a:spcBef>
                <a:spcPts val="2700"/>
              </a:spcBef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013460" y="1066800"/>
            <a:ext cx="12603480" cy="608838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9456420" y="4229100"/>
            <a:ext cx="4442460" cy="332994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9456420" y="678180"/>
            <a:ext cx="4442460" cy="332994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723900" y="678180"/>
            <a:ext cx="8503920" cy="68808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13460" y="571500"/>
            <a:ext cx="12603480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13460" y="1943100"/>
            <a:ext cx="12603480" cy="552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136663" y="7848600"/>
            <a:ext cx="349456" cy="3241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440"/>
            </a:lvl1pPr>
          </a:lstStyle>
          <a:p>
            <a:pPr algn="ctr" defTabSz="495300" hangingPunct="0"/>
            <a:fld id="{86CB4B4D-7CA3-9044-876B-883B54F8677D}" type="slidenum">
              <a:rPr lang="uk-UA" kern="0" smtClean="0">
                <a:solidFill>
                  <a:srgbClr val="000000"/>
                </a:solidFill>
                <a:sym typeface="Helvetica Light"/>
              </a:rPr>
              <a:pPr algn="ctr" defTabSz="495300" hangingPunct="0"/>
              <a:t>‹#›</a:t>
            </a:fld>
            <a:endParaRPr lang="uk-UA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1796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93" r:id="rId13"/>
  </p:sldLayoutIdLst>
  <p:transition spd="med"/>
  <p:txStyles>
    <p:titleStyle>
      <a:lvl1pPr marL="0" marR="0" indent="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3716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7432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1148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54864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68580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82296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96012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09728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81000" marR="0" indent="-381000" algn="l" defTabSz="495300" rtl="0" latinLnBrk="0">
        <a:lnSpc>
          <a:spcPct val="100000"/>
        </a:lnSpc>
        <a:spcBef>
          <a:spcPts val="3540"/>
        </a:spcBef>
        <a:spcAft>
          <a:spcPts val="0"/>
        </a:spcAft>
        <a:buClrTx/>
        <a:buSzPct val="75000"/>
        <a:buFontTx/>
        <a:buChar char="•"/>
        <a:tabLst/>
        <a:defRPr sz="31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762000" marR="0" indent="-381000" algn="l" defTabSz="495300" rtl="0" latinLnBrk="0">
        <a:lnSpc>
          <a:spcPct val="100000"/>
        </a:lnSpc>
        <a:spcBef>
          <a:spcPts val="3540"/>
        </a:spcBef>
        <a:spcAft>
          <a:spcPts val="0"/>
        </a:spcAft>
        <a:buClrTx/>
        <a:buSzPct val="75000"/>
        <a:buFontTx/>
        <a:buChar char="•"/>
        <a:tabLst/>
        <a:defRPr sz="31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143000" marR="0" indent="-381000" algn="l" defTabSz="495300" rtl="0" latinLnBrk="0">
        <a:lnSpc>
          <a:spcPct val="100000"/>
        </a:lnSpc>
        <a:spcBef>
          <a:spcPts val="3540"/>
        </a:spcBef>
        <a:spcAft>
          <a:spcPts val="0"/>
        </a:spcAft>
        <a:buClrTx/>
        <a:buSzPct val="75000"/>
        <a:buFontTx/>
        <a:buChar char="•"/>
        <a:tabLst/>
        <a:defRPr sz="31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524000" marR="0" indent="-381000" algn="l" defTabSz="495300" rtl="0" latinLnBrk="0">
        <a:lnSpc>
          <a:spcPct val="100000"/>
        </a:lnSpc>
        <a:spcBef>
          <a:spcPts val="3540"/>
        </a:spcBef>
        <a:spcAft>
          <a:spcPts val="0"/>
        </a:spcAft>
        <a:buClrTx/>
        <a:buSzPct val="75000"/>
        <a:buFontTx/>
        <a:buChar char="•"/>
        <a:tabLst/>
        <a:defRPr sz="31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905000" marR="0" indent="-381000" algn="l" defTabSz="495300" rtl="0" latinLnBrk="0">
        <a:lnSpc>
          <a:spcPct val="100000"/>
        </a:lnSpc>
        <a:spcBef>
          <a:spcPts val="3540"/>
        </a:spcBef>
        <a:spcAft>
          <a:spcPts val="0"/>
        </a:spcAft>
        <a:buClrTx/>
        <a:buSzPct val="75000"/>
        <a:buFontTx/>
        <a:buChar char="•"/>
        <a:tabLst/>
        <a:defRPr sz="31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286000" marR="0" indent="-381000" algn="l" defTabSz="495300" rtl="0" latinLnBrk="0">
        <a:lnSpc>
          <a:spcPct val="100000"/>
        </a:lnSpc>
        <a:spcBef>
          <a:spcPts val="3540"/>
        </a:spcBef>
        <a:spcAft>
          <a:spcPts val="0"/>
        </a:spcAft>
        <a:buClrTx/>
        <a:buSzPct val="75000"/>
        <a:buFontTx/>
        <a:buChar char="•"/>
        <a:tabLst/>
        <a:defRPr sz="31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667000" marR="0" indent="-381000" algn="l" defTabSz="495300" rtl="0" latinLnBrk="0">
        <a:lnSpc>
          <a:spcPct val="100000"/>
        </a:lnSpc>
        <a:spcBef>
          <a:spcPts val="3540"/>
        </a:spcBef>
        <a:spcAft>
          <a:spcPts val="0"/>
        </a:spcAft>
        <a:buClrTx/>
        <a:buSzPct val="75000"/>
        <a:buFontTx/>
        <a:buChar char="•"/>
        <a:tabLst/>
        <a:defRPr sz="31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048000" marR="0" indent="-381000" algn="l" defTabSz="495300" rtl="0" latinLnBrk="0">
        <a:lnSpc>
          <a:spcPct val="100000"/>
        </a:lnSpc>
        <a:spcBef>
          <a:spcPts val="3540"/>
        </a:spcBef>
        <a:spcAft>
          <a:spcPts val="0"/>
        </a:spcAft>
        <a:buClrTx/>
        <a:buSzPct val="75000"/>
        <a:buFontTx/>
        <a:buChar char="•"/>
        <a:tabLst/>
        <a:defRPr sz="31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3429000" marR="0" indent="-381000" algn="l" defTabSz="495300" rtl="0" latinLnBrk="0">
        <a:lnSpc>
          <a:spcPct val="100000"/>
        </a:lnSpc>
        <a:spcBef>
          <a:spcPts val="3540"/>
        </a:spcBef>
        <a:spcAft>
          <a:spcPts val="0"/>
        </a:spcAft>
        <a:buClrTx/>
        <a:buSzPct val="75000"/>
        <a:buFontTx/>
        <a:buChar char="•"/>
        <a:tabLst/>
        <a:defRPr sz="31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3716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7432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1148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54864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68580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82296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96012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09728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13460" y="571500"/>
            <a:ext cx="12603480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13460" y="1943100"/>
            <a:ext cx="12603480" cy="552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167120" y="7848600"/>
            <a:ext cx="288541" cy="2687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080"/>
            </a:lvl1pPr>
          </a:lstStyle>
          <a:p>
            <a:pPr algn="ctr" defTabSz="371475" hangingPunct="0"/>
            <a:fld id="{86CB4B4D-7CA3-9044-876B-883B54F8677D}" type="slidenum">
              <a:rPr lang="uk-UA" kern="0" smtClean="0">
                <a:solidFill>
                  <a:srgbClr val="000000"/>
                </a:solidFill>
                <a:sym typeface="Helvetica Light"/>
              </a:rPr>
              <a:pPr algn="ctr" defTabSz="371475" hangingPunct="0"/>
              <a:t>‹#›</a:t>
            </a:fld>
            <a:endParaRPr lang="uk-UA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8152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ransition spd="med"/>
  <p:txStyles>
    <p:titleStyle>
      <a:lvl1pPr marL="0" marR="0" indent="0" algn="ctr" defTabSz="3714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02870" algn="ctr" defTabSz="3714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05740" algn="ctr" defTabSz="3714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08610" algn="ctr" defTabSz="3714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11480" algn="ctr" defTabSz="3714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14350" algn="ctr" defTabSz="3714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17220" algn="ctr" defTabSz="3714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720090" algn="ctr" defTabSz="3714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822960" algn="ctr" defTabSz="3714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85750" marR="0" indent="-285750" algn="l" defTabSz="371475" rtl="0" latinLnBrk="0">
        <a:lnSpc>
          <a:spcPct val="100000"/>
        </a:lnSpc>
        <a:spcBef>
          <a:spcPts val="2655"/>
        </a:spcBef>
        <a:spcAft>
          <a:spcPts val="0"/>
        </a:spcAft>
        <a:buClrTx/>
        <a:buSzPct val="75000"/>
        <a:buFontTx/>
        <a:buChar char="•"/>
        <a:tabLst/>
        <a:defRPr sz="23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571500" marR="0" indent="-285750" algn="l" defTabSz="371475" rtl="0" latinLnBrk="0">
        <a:lnSpc>
          <a:spcPct val="100000"/>
        </a:lnSpc>
        <a:spcBef>
          <a:spcPts val="2655"/>
        </a:spcBef>
        <a:spcAft>
          <a:spcPts val="0"/>
        </a:spcAft>
        <a:buClrTx/>
        <a:buSzPct val="75000"/>
        <a:buFontTx/>
        <a:buChar char="•"/>
        <a:tabLst/>
        <a:defRPr sz="23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857250" marR="0" indent="-285750" algn="l" defTabSz="371475" rtl="0" latinLnBrk="0">
        <a:lnSpc>
          <a:spcPct val="100000"/>
        </a:lnSpc>
        <a:spcBef>
          <a:spcPts val="2655"/>
        </a:spcBef>
        <a:spcAft>
          <a:spcPts val="0"/>
        </a:spcAft>
        <a:buClrTx/>
        <a:buSzPct val="75000"/>
        <a:buFontTx/>
        <a:buChar char="•"/>
        <a:tabLst/>
        <a:defRPr sz="23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143000" marR="0" indent="-285750" algn="l" defTabSz="371475" rtl="0" latinLnBrk="0">
        <a:lnSpc>
          <a:spcPct val="100000"/>
        </a:lnSpc>
        <a:spcBef>
          <a:spcPts val="2655"/>
        </a:spcBef>
        <a:spcAft>
          <a:spcPts val="0"/>
        </a:spcAft>
        <a:buClrTx/>
        <a:buSzPct val="75000"/>
        <a:buFontTx/>
        <a:buChar char="•"/>
        <a:tabLst/>
        <a:defRPr sz="23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428750" marR="0" indent="-285750" algn="l" defTabSz="371475" rtl="0" latinLnBrk="0">
        <a:lnSpc>
          <a:spcPct val="100000"/>
        </a:lnSpc>
        <a:spcBef>
          <a:spcPts val="2655"/>
        </a:spcBef>
        <a:spcAft>
          <a:spcPts val="0"/>
        </a:spcAft>
        <a:buClrTx/>
        <a:buSzPct val="75000"/>
        <a:buFontTx/>
        <a:buChar char="•"/>
        <a:tabLst/>
        <a:defRPr sz="23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714500" marR="0" indent="-285750" algn="l" defTabSz="371475" rtl="0" latinLnBrk="0">
        <a:lnSpc>
          <a:spcPct val="100000"/>
        </a:lnSpc>
        <a:spcBef>
          <a:spcPts val="2655"/>
        </a:spcBef>
        <a:spcAft>
          <a:spcPts val="0"/>
        </a:spcAft>
        <a:buClrTx/>
        <a:buSzPct val="75000"/>
        <a:buFontTx/>
        <a:buChar char="•"/>
        <a:tabLst/>
        <a:defRPr sz="23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000250" marR="0" indent="-285750" algn="l" defTabSz="371475" rtl="0" latinLnBrk="0">
        <a:lnSpc>
          <a:spcPct val="100000"/>
        </a:lnSpc>
        <a:spcBef>
          <a:spcPts val="2655"/>
        </a:spcBef>
        <a:spcAft>
          <a:spcPts val="0"/>
        </a:spcAft>
        <a:buClrTx/>
        <a:buSzPct val="75000"/>
        <a:buFontTx/>
        <a:buChar char="•"/>
        <a:tabLst/>
        <a:defRPr sz="23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286000" marR="0" indent="-285750" algn="l" defTabSz="371475" rtl="0" latinLnBrk="0">
        <a:lnSpc>
          <a:spcPct val="100000"/>
        </a:lnSpc>
        <a:spcBef>
          <a:spcPts val="2655"/>
        </a:spcBef>
        <a:spcAft>
          <a:spcPts val="0"/>
        </a:spcAft>
        <a:buClrTx/>
        <a:buSzPct val="75000"/>
        <a:buFontTx/>
        <a:buChar char="•"/>
        <a:tabLst/>
        <a:defRPr sz="23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571750" marR="0" indent="-285750" algn="l" defTabSz="371475" rtl="0" latinLnBrk="0">
        <a:lnSpc>
          <a:spcPct val="100000"/>
        </a:lnSpc>
        <a:spcBef>
          <a:spcPts val="2655"/>
        </a:spcBef>
        <a:spcAft>
          <a:spcPts val="0"/>
        </a:spcAft>
        <a:buClrTx/>
        <a:buSzPct val="75000"/>
        <a:buFontTx/>
        <a:buChar char="•"/>
        <a:tabLst/>
        <a:defRPr sz="23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714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02870" algn="ctr" defTabSz="3714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05740" algn="ctr" defTabSz="3714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08610" algn="ctr" defTabSz="3714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11480" algn="ctr" defTabSz="3714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14350" algn="ctr" defTabSz="3714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17220" algn="ctr" defTabSz="3714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720090" algn="ctr" defTabSz="3714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822960" algn="ctr" defTabSz="3714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4B74"/>
            </a:gs>
            <a:gs pos="100000">
              <a:schemeClr val="accent1"/>
            </a:gs>
          </a:gsLst>
          <a:lin ang="54834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2659" y="1435164"/>
            <a:ext cx="8710334" cy="2278039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>
              <a:defRPr/>
            </a:pPr>
            <a:r>
              <a:rPr lang="en-US" sz="72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r>
              <a:rPr lang="en-US" sz="72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72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maximar</a:t>
            </a:r>
            <a:r>
              <a:rPr lang="en-US" sz="72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72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impacto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267200"/>
            <a:ext cx="10938052" cy="396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DC185AB6-4CE1-784A-2764-BA714FCC4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60" y="533400"/>
            <a:ext cx="3386540" cy="114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82365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72A3E-7380-FF13-35D0-B00AE6EDE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>
            <a:extLst>
              <a:ext uri="{FF2B5EF4-FFF2-40B4-BE49-F238E27FC236}">
                <a16:creationId xmlns:a16="http://schemas.microsoft.com/office/drawing/2014/main" id="{7D2F2374-CA1E-9AE8-639F-04D49E9F9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4610D5A-E950-6F3D-E6B8-9A4084137A2A}"/>
              </a:ext>
            </a:extLst>
          </p:cNvPr>
          <p:cNvGrpSpPr/>
          <p:nvPr/>
        </p:nvGrpSpPr>
        <p:grpSpPr>
          <a:xfrm>
            <a:off x="2689783" y="1960502"/>
            <a:ext cx="7765636" cy="4973698"/>
            <a:chOff x="-71446" y="87830"/>
            <a:chExt cx="4037040" cy="2228695"/>
          </a:xfrm>
        </p:grpSpPr>
        <p:sp>
          <p:nvSpPr>
            <p:cNvPr id="3" name="Text Box 17">
              <a:extLst>
                <a:ext uri="{FF2B5EF4-FFF2-40B4-BE49-F238E27FC236}">
                  <a16:creationId xmlns:a16="http://schemas.microsoft.com/office/drawing/2014/main" id="{6C9C1DD5-C8D0-8BEC-8EE9-EEF82E6824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7429" y="87830"/>
              <a:ext cx="3098165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mar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URGENTE	     NO URGENTE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sp>
          <p:nvSpPr>
            <p:cNvPr id="7" name="Text Box 27">
              <a:extLst>
                <a:ext uri="{FF2B5EF4-FFF2-40B4-BE49-F238E27FC236}">
                  <a16:creationId xmlns:a16="http://schemas.microsoft.com/office/drawing/2014/main" id="{53EF596A-1643-E878-743F-BCB1343844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1446" y="860100"/>
              <a:ext cx="1689735" cy="128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marL="0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IMPORTANTE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  <a:p>
              <a:pPr marL="0">
                <a:spcBef>
                  <a:spcPts val="600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      NO 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  <a:p>
              <a:pPr marL="0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IMPORTANTE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DDCE41C-C30B-F811-F154-F30AAC8DA8BB}"/>
                </a:ext>
              </a:extLst>
            </p:cNvPr>
            <p:cNvGrpSpPr/>
            <p:nvPr/>
          </p:nvGrpSpPr>
          <p:grpSpPr>
            <a:xfrm>
              <a:off x="1180525" y="393695"/>
              <a:ext cx="2104550" cy="1922830"/>
              <a:chOff x="-155515" y="-5"/>
              <a:chExt cx="2104550" cy="192283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7E64E8B-60C1-12FF-CB7D-E569DCC07DAF}"/>
                  </a:ext>
                </a:extLst>
              </p:cNvPr>
              <p:cNvGrpSpPr/>
              <p:nvPr/>
            </p:nvGrpSpPr>
            <p:grpSpPr>
              <a:xfrm>
                <a:off x="9797" y="61613"/>
                <a:ext cx="1672885" cy="1719410"/>
                <a:chOff x="9797" y="12718"/>
                <a:chExt cx="1672885" cy="1719410"/>
              </a:xfrm>
            </p:grpSpPr>
            <p:sp>
              <p:nvSpPr>
                <p:cNvPr id="14" name="Text Box 20">
                  <a:extLst>
                    <a:ext uri="{FF2B5EF4-FFF2-40B4-BE49-F238E27FC236}">
                      <a16:creationId xmlns:a16="http://schemas.microsoft.com/office/drawing/2014/main" id="{4FC0F7DA-06D6-4D2C-3595-5DEC052CF7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685" y="923871"/>
                  <a:ext cx="844868" cy="8018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000" b="1" dirty="0">
                      <a:solidFill>
                        <a:srgbClr val="231F20"/>
                      </a:solidFill>
                      <a:effectLst/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III</a:t>
                  </a:r>
                </a:p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800" b="1" dirty="0">
                      <a:solidFill>
                        <a:srgbClr val="231F20"/>
                      </a:solidFill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30%</a:t>
                  </a:r>
                  <a:endParaRPr lang="en-US" sz="1100" dirty="0">
                    <a:solidFill>
                      <a:srgbClr val="231F20"/>
                    </a:solidFill>
                    <a:effectLst/>
                    <a:latin typeface="Franklin Gothic Book" panose="020B0503020102020204" pitchFamily="34" charset="0"/>
                    <a:ea typeface="Cambria" panose="02040503050406030204" pitchFamily="18" charset="0"/>
                    <a:cs typeface="Cambria" panose="02040503050406030204" pitchFamily="18" charset="0"/>
                  </a:endParaRPr>
                </a:p>
              </p:txBody>
            </p:sp>
            <p:sp>
              <p:nvSpPr>
                <p:cNvPr id="15" name="Text Box 21">
                  <a:extLst>
                    <a:ext uri="{FF2B5EF4-FFF2-40B4-BE49-F238E27FC236}">
                      <a16:creationId xmlns:a16="http://schemas.microsoft.com/office/drawing/2014/main" id="{9FA9D1D7-A7D6-481D-6A5B-91B7601B0DB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26094" y="918197"/>
                  <a:ext cx="756586" cy="8139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000" b="1" dirty="0">
                      <a:solidFill>
                        <a:srgbClr val="231F20"/>
                      </a:solidFill>
                      <a:effectLst/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IV</a:t>
                  </a:r>
                </a:p>
              </p:txBody>
            </p:sp>
            <p:sp>
              <p:nvSpPr>
                <p:cNvPr id="16" name="Text Box 22">
                  <a:extLst>
                    <a:ext uri="{FF2B5EF4-FFF2-40B4-BE49-F238E27FC236}">
                      <a16:creationId xmlns:a16="http://schemas.microsoft.com/office/drawing/2014/main" id="{3B235317-6FA7-5CA2-616D-BE3EE30D77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797" y="21600"/>
                  <a:ext cx="844868" cy="8900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000" b="1" dirty="0">
                      <a:solidFill>
                        <a:srgbClr val="231F20"/>
                      </a:solidFill>
                      <a:effectLst/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I</a:t>
                  </a:r>
                </a:p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800" b="1" dirty="0">
                      <a:solidFill>
                        <a:srgbClr val="231F20"/>
                      </a:solidFill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60%</a:t>
                  </a:r>
                  <a:endParaRPr lang="en-US" sz="1100" dirty="0">
                    <a:solidFill>
                      <a:srgbClr val="231F20"/>
                    </a:solidFill>
                    <a:effectLst/>
                    <a:latin typeface="Franklin Gothic Book" panose="020B0503020102020204" pitchFamily="34" charset="0"/>
                    <a:ea typeface="Cambria" panose="02040503050406030204" pitchFamily="18" charset="0"/>
                    <a:cs typeface="Cambria" panose="02040503050406030204" pitchFamily="18" charset="0"/>
                  </a:endParaRPr>
                </a:p>
              </p:txBody>
            </p:sp>
            <p:sp>
              <p:nvSpPr>
                <p:cNvPr id="17" name="Text Box 23">
                  <a:extLst>
                    <a:ext uri="{FF2B5EF4-FFF2-40B4-BE49-F238E27FC236}">
                      <a16:creationId xmlns:a16="http://schemas.microsoft.com/office/drawing/2014/main" id="{F42704F1-25F0-4186-4FE9-6C6B8546DF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19742" y="12718"/>
                  <a:ext cx="762940" cy="797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000" b="1" dirty="0">
                      <a:solidFill>
                        <a:srgbClr val="231F20"/>
                      </a:solidFill>
                      <a:effectLst/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II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77D8541-72DC-FA36-60F9-F714B54B5704}"/>
                  </a:ext>
                </a:extLst>
              </p:cNvPr>
              <p:cNvGrpSpPr/>
              <p:nvPr/>
            </p:nvGrpSpPr>
            <p:grpSpPr>
              <a:xfrm>
                <a:off x="-155515" y="-5"/>
                <a:ext cx="2104550" cy="1922830"/>
                <a:chOff x="-155515" y="-5"/>
                <a:chExt cx="2104550" cy="1922830"/>
              </a:xfrm>
            </p:grpSpPr>
            <p:cxnSp>
              <p:nvCxnSpPr>
                <p:cNvPr id="12" name="Line 24">
                  <a:extLst>
                    <a:ext uri="{FF2B5EF4-FFF2-40B4-BE49-F238E27FC236}">
                      <a16:creationId xmlns:a16="http://schemas.microsoft.com/office/drawing/2014/main" id="{D7232A96-CF9F-1525-8D7A-466A5E24BFE4}"/>
                    </a:ext>
                  </a:extLst>
                </p:cNvPr>
                <p:cNvCxnSpPr/>
                <p:nvPr/>
              </p:nvCxnSpPr>
              <p:spPr bwMode="auto">
                <a:xfrm>
                  <a:off x="-155515" y="937551"/>
                  <a:ext cx="2104550" cy="0"/>
                </a:xfrm>
                <a:prstGeom prst="line">
                  <a:avLst/>
                </a:prstGeom>
                <a:noFill/>
                <a:ln w="127000">
                  <a:solidFill>
                    <a:srgbClr val="4A7EBB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  <a:noFill/>
                    </a14:hiddenFill>
                  </a:ext>
                </a:extLst>
              </p:spPr>
            </p:cxnSp>
            <p:cxnSp>
              <p:nvCxnSpPr>
                <p:cNvPr id="13" name="Line 28">
                  <a:extLst>
                    <a:ext uri="{FF2B5EF4-FFF2-40B4-BE49-F238E27FC236}">
                      <a16:creationId xmlns:a16="http://schemas.microsoft.com/office/drawing/2014/main" id="{37875DF1-B32F-2169-7215-87062E0ADAD0}"/>
                    </a:ext>
                  </a:extLst>
                </p:cNvPr>
                <p:cNvCxnSpPr/>
                <p:nvPr/>
              </p:nvCxnSpPr>
              <p:spPr bwMode="auto">
                <a:xfrm>
                  <a:off x="854249" y="-5"/>
                  <a:ext cx="0" cy="1922830"/>
                </a:xfrm>
                <a:prstGeom prst="line">
                  <a:avLst/>
                </a:prstGeom>
                <a:noFill/>
                <a:ln w="127000">
                  <a:solidFill>
                    <a:srgbClr val="4A7EBB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  <a:noFill/>
                    </a14:hiddenFill>
                  </a:ext>
                </a:extLst>
              </p:spPr>
            </p:cxnSp>
          </p:grpSp>
        </p:grpSp>
      </p:grpSp>
      <p:pic>
        <p:nvPicPr>
          <p:cNvPr id="18" name="Picture 17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FF38FA2F-34A7-B97D-F888-DA086BF06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4" y="6923067"/>
            <a:ext cx="2990850" cy="10171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C1C640-BC11-D919-5E08-69A8F35CC361}"/>
              </a:ext>
            </a:extLst>
          </p:cNvPr>
          <p:cNvSpPr txBox="1"/>
          <p:nvPr/>
        </p:nvSpPr>
        <p:spPr>
          <a:xfrm>
            <a:off x="4762" y="289340"/>
            <a:ext cx="14630400" cy="1006060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60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endParaRPr lang="en-US" sz="60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72458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58E10-46A0-FAF5-90D1-E8DE7720B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>
            <a:extLst>
              <a:ext uri="{FF2B5EF4-FFF2-40B4-BE49-F238E27FC236}">
                <a16:creationId xmlns:a16="http://schemas.microsoft.com/office/drawing/2014/main" id="{1936CD62-85E6-2787-1645-29260791F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9DAF017-08FD-8D71-05D4-30C7317F2B71}"/>
              </a:ext>
            </a:extLst>
          </p:cNvPr>
          <p:cNvGrpSpPr/>
          <p:nvPr/>
        </p:nvGrpSpPr>
        <p:grpSpPr>
          <a:xfrm>
            <a:off x="2689783" y="1960502"/>
            <a:ext cx="7765636" cy="4973698"/>
            <a:chOff x="-71446" y="87830"/>
            <a:chExt cx="4037040" cy="2228695"/>
          </a:xfrm>
        </p:grpSpPr>
        <p:sp>
          <p:nvSpPr>
            <p:cNvPr id="3" name="Text Box 17">
              <a:extLst>
                <a:ext uri="{FF2B5EF4-FFF2-40B4-BE49-F238E27FC236}">
                  <a16:creationId xmlns:a16="http://schemas.microsoft.com/office/drawing/2014/main" id="{B16BA2EE-AA4A-0986-0A5C-6289849FA7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7429" y="87830"/>
              <a:ext cx="3098165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mar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URGENTE	     NO URGENTE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sp>
          <p:nvSpPr>
            <p:cNvPr id="7" name="Text Box 27">
              <a:extLst>
                <a:ext uri="{FF2B5EF4-FFF2-40B4-BE49-F238E27FC236}">
                  <a16:creationId xmlns:a16="http://schemas.microsoft.com/office/drawing/2014/main" id="{D487906A-0644-B8F4-705F-B326B93BD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1446" y="860100"/>
              <a:ext cx="1689735" cy="128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marL="0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IMPORTANTE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  <a:p>
              <a:pPr marL="0">
                <a:spcBef>
                  <a:spcPts val="600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      NO 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  <a:p>
              <a:pPr marL="0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IMPORTANTE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DAE4BE9-E4B3-065D-68F7-1889C8E41C94}"/>
                </a:ext>
              </a:extLst>
            </p:cNvPr>
            <p:cNvGrpSpPr/>
            <p:nvPr/>
          </p:nvGrpSpPr>
          <p:grpSpPr>
            <a:xfrm>
              <a:off x="1180525" y="393695"/>
              <a:ext cx="2104550" cy="1922830"/>
              <a:chOff x="-155515" y="-5"/>
              <a:chExt cx="2104550" cy="192283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252A0B1-C597-AC4E-1B4C-0C1C3CF56371}"/>
                  </a:ext>
                </a:extLst>
              </p:cNvPr>
              <p:cNvGrpSpPr/>
              <p:nvPr/>
            </p:nvGrpSpPr>
            <p:grpSpPr>
              <a:xfrm>
                <a:off x="9797" y="61613"/>
                <a:ext cx="1672885" cy="1719410"/>
                <a:chOff x="9797" y="12718"/>
                <a:chExt cx="1672885" cy="1719410"/>
              </a:xfrm>
            </p:grpSpPr>
            <p:sp>
              <p:nvSpPr>
                <p:cNvPr id="14" name="Text Box 20">
                  <a:extLst>
                    <a:ext uri="{FF2B5EF4-FFF2-40B4-BE49-F238E27FC236}">
                      <a16:creationId xmlns:a16="http://schemas.microsoft.com/office/drawing/2014/main" id="{FD70356C-1B63-12F5-88F6-5D5E11316F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685" y="923871"/>
                  <a:ext cx="844868" cy="8018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000" b="1" dirty="0">
                      <a:solidFill>
                        <a:srgbClr val="231F20"/>
                      </a:solidFill>
                      <a:effectLst/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III</a:t>
                  </a:r>
                </a:p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800" b="1" dirty="0">
                      <a:solidFill>
                        <a:srgbClr val="231F20"/>
                      </a:solidFill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30%</a:t>
                  </a:r>
                  <a:endParaRPr lang="en-US" sz="1100" dirty="0">
                    <a:solidFill>
                      <a:srgbClr val="231F20"/>
                    </a:solidFill>
                    <a:effectLst/>
                    <a:latin typeface="Franklin Gothic Book" panose="020B0503020102020204" pitchFamily="34" charset="0"/>
                    <a:ea typeface="Cambria" panose="02040503050406030204" pitchFamily="18" charset="0"/>
                    <a:cs typeface="Cambria" panose="02040503050406030204" pitchFamily="18" charset="0"/>
                  </a:endParaRPr>
                </a:p>
              </p:txBody>
            </p:sp>
            <p:sp>
              <p:nvSpPr>
                <p:cNvPr id="15" name="Text Box 21">
                  <a:extLst>
                    <a:ext uri="{FF2B5EF4-FFF2-40B4-BE49-F238E27FC236}">
                      <a16:creationId xmlns:a16="http://schemas.microsoft.com/office/drawing/2014/main" id="{5E3D055D-9AB8-C8CF-C1EB-84B91809D0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26094" y="918197"/>
                  <a:ext cx="756586" cy="8139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000" b="1" dirty="0">
                      <a:solidFill>
                        <a:srgbClr val="231F20"/>
                      </a:solidFill>
                      <a:effectLst/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IV</a:t>
                  </a:r>
                </a:p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800" b="1" dirty="0">
                      <a:solidFill>
                        <a:srgbClr val="231F20"/>
                      </a:solidFill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10%</a:t>
                  </a:r>
                  <a:endParaRPr lang="en-US" sz="1100" dirty="0">
                    <a:solidFill>
                      <a:srgbClr val="231F20"/>
                    </a:solidFill>
                    <a:effectLst/>
                    <a:latin typeface="Franklin Gothic Book" panose="020B0503020102020204" pitchFamily="34" charset="0"/>
                    <a:ea typeface="Cambria" panose="02040503050406030204" pitchFamily="18" charset="0"/>
                    <a:cs typeface="Cambria" panose="02040503050406030204" pitchFamily="18" charset="0"/>
                  </a:endParaRPr>
                </a:p>
              </p:txBody>
            </p:sp>
            <p:sp>
              <p:nvSpPr>
                <p:cNvPr id="16" name="Text Box 22">
                  <a:extLst>
                    <a:ext uri="{FF2B5EF4-FFF2-40B4-BE49-F238E27FC236}">
                      <a16:creationId xmlns:a16="http://schemas.microsoft.com/office/drawing/2014/main" id="{3AAD97CA-D937-4744-560D-47D4F1D9D6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797" y="21600"/>
                  <a:ext cx="844868" cy="8900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000" b="1" dirty="0">
                      <a:solidFill>
                        <a:srgbClr val="231F20"/>
                      </a:solidFill>
                      <a:effectLst/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I</a:t>
                  </a:r>
                </a:p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800" b="1" dirty="0">
                      <a:solidFill>
                        <a:srgbClr val="231F20"/>
                      </a:solidFill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60%</a:t>
                  </a:r>
                  <a:endParaRPr lang="en-US" sz="1100" dirty="0">
                    <a:solidFill>
                      <a:srgbClr val="231F20"/>
                    </a:solidFill>
                    <a:effectLst/>
                    <a:latin typeface="Franklin Gothic Book" panose="020B0503020102020204" pitchFamily="34" charset="0"/>
                    <a:ea typeface="Cambria" panose="02040503050406030204" pitchFamily="18" charset="0"/>
                    <a:cs typeface="Cambria" panose="02040503050406030204" pitchFamily="18" charset="0"/>
                  </a:endParaRPr>
                </a:p>
              </p:txBody>
            </p:sp>
            <p:sp>
              <p:nvSpPr>
                <p:cNvPr id="17" name="Text Box 23">
                  <a:extLst>
                    <a:ext uri="{FF2B5EF4-FFF2-40B4-BE49-F238E27FC236}">
                      <a16:creationId xmlns:a16="http://schemas.microsoft.com/office/drawing/2014/main" id="{5866E768-AC7A-986A-A718-9C2BD65FD4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19742" y="12718"/>
                  <a:ext cx="762940" cy="797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000" b="1" dirty="0">
                      <a:solidFill>
                        <a:srgbClr val="231F20"/>
                      </a:solidFill>
                      <a:effectLst/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II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C61459E-B934-E62C-B3F9-7D992D880FFB}"/>
                  </a:ext>
                </a:extLst>
              </p:cNvPr>
              <p:cNvGrpSpPr/>
              <p:nvPr/>
            </p:nvGrpSpPr>
            <p:grpSpPr>
              <a:xfrm>
                <a:off x="-155515" y="-5"/>
                <a:ext cx="2104550" cy="1922830"/>
                <a:chOff x="-155515" y="-5"/>
                <a:chExt cx="2104550" cy="1922830"/>
              </a:xfrm>
            </p:grpSpPr>
            <p:cxnSp>
              <p:nvCxnSpPr>
                <p:cNvPr id="12" name="Line 24">
                  <a:extLst>
                    <a:ext uri="{FF2B5EF4-FFF2-40B4-BE49-F238E27FC236}">
                      <a16:creationId xmlns:a16="http://schemas.microsoft.com/office/drawing/2014/main" id="{EA0A2F64-AB75-247C-A9F0-8C9AF59CC3E3}"/>
                    </a:ext>
                  </a:extLst>
                </p:cNvPr>
                <p:cNvCxnSpPr/>
                <p:nvPr/>
              </p:nvCxnSpPr>
              <p:spPr bwMode="auto">
                <a:xfrm>
                  <a:off x="-155515" y="937551"/>
                  <a:ext cx="2104550" cy="0"/>
                </a:xfrm>
                <a:prstGeom prst="line">
                  <a:avLst/>
                </a:prstGeom>
                <a:noFill/>
                <a:ln w="127000">
                  <a:solidFill>
                    <a:srgbClr val="4A7EBB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  <a:noFill/>
                    </a14:hiddenFill>
                  </a:ext>
                </a:extLst>
              </p:spPr>
            </p:cxnSp>
            <p:cxnSp>
              <p:nvCxnSpPr>
                <p:cNvPr id="13" name="Line 28">
                  <a:extLst>
                    <a:ext uri="{FF2B5EF4-FFF2-40B4-BE49-F238E27FC236}">
                      <a16:creationId xmlns:a16="http://schemas.microsoft.com/office/drawing/2014/main" id="{53710E9D-CBA6-4EE4-DCF0-DB623405AE01}"/>
                    </a:ext>
                  </a:extLst>
                </p:cNvPr>
                <p:cNvCxnSpPr/>
                <p:nvPr/>
              </p:nvCxnSpPr>
              <p:spPr bwMode="auto">
                <a:xfrm>
                  <a:off x="854249" y="-5"/>
                  <a:ext cx="0" cy="1922830"/>
                </a:xfrm>
                <a:prstGeom prst="line">
                  <a:avLst/>
                </a:prstGeom>
                <a:noFill/>
                <a:ln w="127000">
                  <a:solidFill>
                    <a:srgbClr val="4A7EBB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  <a:noFill/>
                    </a14:hiddenFill>
                  </a:ext>
                </a:extLst>
              </p:spPr>
            </p:cxnSp>
          </p:grpSp>
        </p:grpSp>
      </p:grpSp>
      <p:pic>
        <p:nvPicPr>
          <p:cNvPr id="18" name="Picture 17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65AA1E7B-B021-BD52-5991-0B71D6C11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4" y="6923067"/>
            <a:ext cx="2990850" cy="10171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5667C0-7B43-D8E4-FD5B-5A773A3E8153}"/>
              </a:ext>
            </a:extLst>
          </p:cNvPr>
          <p:cNvSpPr txBox="1"/>
          <p:nvPr/>
        </p:nvSpPr>
        <p:spPr>
          <a:xfrm>
            <a:off x="4762" y="289340"/>
            <a:ext cx="14630400" cy="1006060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60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endParaRPr lang="en-US" sz="60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11967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AEDAB-655E-DEED-C9CF-511EAEF4D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>
            <a:extLst>
              <a:ext uri="{FF2B5EF4-FFF2-40B4-BE49-F238E27FC236}">
                <a16:creationId xmlns:a16="http://schemas.microsoft.com/office/drawing/2014/main" id="{4996A73E-7312-A3AF-0CCE-5FA6FD0B7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F96C370-E9C0-04B5-F7BA-A5DD5CF1358F}"/>
              </a:ext>
            </a:extLst>
          </p:cNvPr>
          <p:cNvGrpSpPr/>
          <p:nvPr/>
        </p:nvGrpSpPr>
        <p:grpSpPr>
          <a:xfrm>
            <a:off x="2689783" y="1960502"/>
            <a:ext cx="7765636" cy="4973698"/>
            <a:chOff x="-71446" y="87830"/>
            <a:chExt cx="4037040" cy="2228695"/>
          </a:xfrm>
        </p:grpSpPr>
        <p:sp>
          <p:nvSpPr>
            <p:cNvPr id="3" name="Text Box 17">
              <a:extLst>
                <a:ext uri="{FF2B5EF4-FFF2-40B4-BE49-F238E27FC236}">
                  <a16:creationId xmlns:a16="http://schemas.microsoft.com/office/drawing/2014/main" id="{82151CE3-9F91-3DAA-E341-41D2BDA76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7429" y="87830"/>
              <a:ext cx="3098165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mar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URGENTE	     NO URGENTE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sp>
          <p:nvSpPr>
            <p:cNvPr id="7" name="Text Box 27">
              <a:extLst>
                <a:ext uri="{FF2B5EF4-FFF2-40B4-BE49-F238E27FC236}">
                  <a16:creationId xmlns:a16="http://schemas.microsoft.com/office/drawing/2014/main" id="{6AB272CE-6EA2-D0E7-4472-C3500385E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1446" y="860100"/>
              <a:ext cx="1689735" cy="128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marL="0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IMPORTANTE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  <a:p>
              <a:pPr marL="0">
                <a:spcBef>
                  <a:spcPts val="600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      NO 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  <a:p>
              <a:pPr marL="0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IMPORTANTE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1685364-BD64-2740-4D3F-7D6770DA13CA}"/>
                </a:ext>
              </a:extLst>
            </p:cNvPr>
            <p:cNvGrpSpPr/>
            <p:nvPr/>
          </p:nvGrpSpPr>
          <p:grpSpPr>
            <a:xfrm>
              <a:off x="1180525" y="393695"/>
              <a:ext cx="2104550" cy="1922830"/>
              <a:chOff x="-155515" y="-5"/>
              <a:chExt cx="2104550" cy="192283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4DC363F-2334-716D-1D86-98AAEDD3286A}"/>
                  </a:ext>
                </a:extLst>
              </p:cNvPr>
              <p:cNvGrpSpPr/>
              <p:nvPr/>
            </p:nvGrpSpPr>
            <p:grpSpPr>
              <a:xfrm>
                <a:off x="9797" y="61613"/>
                <a:ext cx="1672885" cy="1719410"/>
                <a:chOff x="9797" y="12718"/>
                <a:chExt cx="1672885" cy="1719410"/>
              </a:xfrm>
            </p:grpSpPr>
            <p:sp>
              <p:nvSpPr>
                <p:cNvPr id="14" name="Text Box 20">
                  <a:extLst>
                    <a:ext uri="{FF2B5EF4-FFF2-40B4-BE49-F238E27FC236}">
                      <a16:creationId xmlns:a16="http://schemas.microsoft.com/office/drawing/2014/main" id="{E7C36C67-2A27-744D-B05A-45562B649C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685" y="923871"/>
                  <a:ext cx="844868" cy="8018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000" b="1" dirty="0">
                      <a:solidFill>
                        <a:srgbClr val="231F20"/>
                      </a:solidFill>
                      <a:effectLst/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III</a:t>
                  </a:r>
                </a:p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800" b="1" dirty="0">
                      <a:solidFill>
                        <a:srgbClr val="231F20"/>
                      </a:solidFill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30%</a:t>
                  </a:r>
                  <a:endParaRPr lang="en-US" sz="1100" dirty="0">
                    <a:solidFill>
                      <a:srgbClr val="231F20"/>
                    </a:solidFill>
                    <a:effectLst/>
                    <a:latin typeface="Franklin Gothic Book" panose="020B0503020102020204" pitchFamily="34" charset="0"/>
                    <a:ea typeface="Cambria" panose="02040503050406030204" pitchFamily="18" charset="0"/>
                    <a:cs typeface="Cambria" panose="02040503050406030204" pitchFamily="18" charset="0"/>
                  </a:endParaRPr>
                </a:p>
              </p:txBody>
            </p:sp>
            <p:sp>
              <p:nvSpPr>
                <p:cNvPr id="15" name="Text Box 21">
                  <a:extLst>
                    <a:ext uri="{FF2B5EF4-FFF2-40B4-BE49-F238E27FC236}">
                      <a16:creationId xmlns:a16="http://schemas.microsoft.com/office/drawing/2014/main" id="{D95899DD-5F26-3B49-9347-45C85CE3BC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26094" y="918197"/>
                  <a:ext cx="756586" cy="8139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000" b="1" dirty="0">
                      <a:solidFill>
                        <a:srgbClr val="231F20"/>
                      </a:solidFill>
                      <a:effectLst/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IV</a:t>
                  </a:r>
                </a:p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800" b="1" dirty="0">
                      <a:solidFill>
                        <a:srgbClr val="231F20"/>
                      </a:solidFill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10%</a:t>
                  </a:r>
                  <a:endParaRPr lang="en-US" sz="1100" dirty="0">
                    <a:solidFill>
                      <a:srgbClr val="231F20"/>
                    </a:solidFill>
                    <a:effectLst/>
                    <a:latin typeface="Franklin Gothic Book" panose="020B0503020102020204" pitchFamily="34" charset="0"/>
                    <a:ea typeface="Cambria" panose="02040503050406030204" pitchFamily="18" charset="0"/>
                    <a:cs typeface="Cambria" panose="02040503050406030204" pitchFamily="18" charset="0"/>
                  </a:endParaRPr>
                </a:p>
              </p:txBody>
            </p:sp>
            <p:sp>
              <p:nvSpPr>
                <p:cNvPr id="16" name="Text Box 22">
                  <a:extLst>
                    <a:ext uri="{FF2B5EF4-FFF2-40B4-BE49-F238E27FC236}">
                      <a16:creationId xmlns:a16="http://schemas.microsoft.com/office/drawing/2014/main" id="{328C4433-0A6E-76B8-B84D-FFB4D26F64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797" y="21600"/>
                  <a:ext cx="844868" cy="8900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000" b="1" dirty="0">
                      <a:solidFill>
                        <a:srgbClr val="231F20"/>
                      </a:solidFill>
                      <a:effectLst/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I</a:t>
                  </a:r>
                </a:p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800" b="1" dirty="0">
                      <a:solidFill>
                        <a:srgbClr val="231F20"/>
                      </a:solidFill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60%</a:t>
                  </a:r>
                  <a:endParaRPr lang="en-US" sz="1100" dirty="0">
                    <a:solidFill>
                      <a:srgbClr val="231F20"/>
                    </a:solidFill>
                    <a:effectLst/>
                    <a:latin typeface="Franklin Gothic Book" panose="020B0503020102020204" pitchFamily="34" charset="0"/>
                    <a:ea typeface="Cambria" panose="02040503050406030204" pitchFamily="18" charset="0"/>
                    <a:cs typeface="Cambria" panose="02040503050406030204" pitchFamily="18" charset="0"/>
                  </a:endParaRPr>
                </a:p>
              </p:txBody>
            </p:sp>
            <p:sp>
              <p:nvSpPr>
                <p:cNvPr id="17" name="Text Box 23">
                  <a:extLst>
                    <a:ext uri="{FF2B5EF4-FFF2-40B4-BE49-F238E27FC236}">
                      <a16:creationId xmlns:a16="http://schemas.microsoft.com/office/drawing/2014/main" id="{A9345F9A-BDD0-663C-F336-3255E7EAB9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19742" y="12718"/>
                  <a:ext cx="762940" cy="797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000" b="1" dirty="0">
                      <a:solidFill>
                        <a:srgbClr val="231F20"/>
                      </a:solidFill>
                      <a:effectLst/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II</a:t>
                  </a:r>
                </a:p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800" b="1" dirty="0">
                      <a:solidFill>
                        <a:srgbClr val="231F20"/>
                      </a:solidFill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?</a:t>
                  </a:r>
                  <a:endParaRPr lang="en-US" sz="1100" dirty="0">
                    <a:solidFill>
                      <a:srgbClr val="231F20"/>
                    </a:solidFill>
                    <a:effectLst/>
                    <a:latin typeface="Franklin Gothic Book" panose="020B0503020102020204" pitchFamily="34" charset="0"/>
                    <a:ea typeface="Cambria" panose="02040503050406030204" pitchFamily="18" charset="0"/>
                    <a:cs typeface="Cambria" panose="02040503050406030204" pitchFamily="18" charset="0"/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4F186E2-F414-E65E-60F2-00FAB4D35103}"/>
                  </a:ext>
                </a:extLst>
              </p:cNvPr>
              <p:cNvGrpSpPr/>
              <p:nvPr/>
            </p:nvGrpSpPr>
            <p:grpSpPr>
              <a:xfrm>
                <a:off x="-155515" y="-5"/>
                <a:ext cx="2104550" cy="1922830"/>
                <a:chOff x="-155515" y="-5"/>
                <a:chExt cx="2104550" cy="1922830"/>
              </a:xfrm>
            </p:grpSpPr>
            <p:cxnSp>
              <p:nvCxnSpPr>
                <p:cNvPr id="12" name="Line 24">
                  <a:extLst>
                    <a:ext uri="{FF2B5EF4-FFF2-40B4-BE49-F238E27FC236}">
                      <a16:creationId xmlns:a16="http://schemas.microsoft.com/office/drawing/2014/main" id="{6A9EF0CD-97DB-7907-B56A-1E29FF4663ED}"/>
                    </a:ext>
                  </a:extLst>
                </p:cNvPr>
                <p:cNvCxnSpPr/>
                <p:nvPr/>
              </p:nvCxnSpPr>
              <p:spPr bwMode="auto">
                <a:xfrm>
                  <a:off x="-155515" y="937551"/>
                  <a:ext cx="2104550" cy="0"/>
                </a:xfrm>
                <a:prstGeom prst="line">
                  <a:avLst/>
                </a:prstGeom>
                <a:noFill/>
                <a:ln w="127000">
                  <a:solidFill>
                    <a:srgbClr val="4A7EBB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  <a:noFill/>
                    </a14:hiddenFill>
                  </a:ext>
                </a:extLst>
              </p:spPr>
            </p:cxnSp>
            <p:cxnSp>
              <p:nvCxnSpPr>
                <p:cNvPr id="13" name="Line 28">
                  <a:extLst>
                    <a:ext uri="{FF2B5EF4-FFF2-40B4-BE49-F238E27FC236}">
                      <a16:creationId xmlns:a16="http://schemas.microsoft.com/office/drawing/2014/main" id="{89716662-E2B9-8D18-9FEA-B8E80C72469F}"/>
                    </a:ext>
                  </a:extLst>
                </p:cNvPr>
                <p:cNvCxnSpPr/>
                <p:nvPr/>
              </p:nvCxnSpPr>
              <p:spPr bwMode="auto">
                <a:xfrm>
                  <a:off x="854249" y="-5"/>
                  <a:ext cx="0" cy="1922830"/>
                </a:xfrm>
                <a:prstGeom prst="line">
                  <a:avLst/>
                </a:prstGeom>
                <a:noFill/>
                <a:ln w="127000">
                  <a:solidFill>
                    <a:srgbClr val="4A7EBB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  <a:noFill/>
                    </a14:hiddenFill>
                  </a:ext>
                </a:extLst>
              </p:spPr>
            </p:cxnSp>
          </p:grpSp>
        </p:grpSp>
      </p:grpSp>
      <p:pic>
        <p:nvPicPr>
          <p:cNvPr id="18" name="Picture 17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EB1E8329-A51E-2CAE-2393-0144D7EED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4" y="6923067"/>
            <a:ext cx="2990850" cy="10171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F80207-5C78-4D94-F139-F02F1C591DF6}"/>
              </a:ext>
            </a:extLst>
          </p:cNvPr>
          <p:cNvSpPr txBox="1"/>
          <p:nvPr/>
        </p:nvSpPr>
        <p:spPr>
          <a:xfrm>
            <a:off x="4762" y="289340"/>
            <a:ext cx="14630400" cy="1006060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60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endParaRPr lang="en-US" sz="60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64489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330FF-F3F9-BB89-83CE-3A11D283D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>
            <a:extLst>
              <a:ext uri="{FF2B5EF4-FFF2-40B4-BE49-F238E27FC236}">
                <a16:creationId xmlns:a16="http://schemas.microsoft.com/office/drawing/2014/main" id="{4EFF79BD-DB2E-3DAE-B5DD-022A406BF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9EB4FFF-D36D-8483-C96B-2C49FBD34709}"/>
              </a:ext>
            </a:extLst>
          </p:cNvPr>
          <p:cNvGrpSpPr/>
          <p:nvPr/>
        </p:nvGrpSpPr>
        <p:grpSpPr>
          <a:xfrm>
            <a:off x="2689783" y="1960502"/>
            <a:ext cx="7765636" cy="4973698"/>
            <a:chOff x="-71446" y="87830"/>
            <a:chExt cx="4037040" cy="2228695"/>
          </a:xfrm>
        </p:grpSpPr>
        <p:sp>
          <p:nvSpPr>
            <p:cNvPr id="3" name="Text Box 17">
              <a:extLst>
                <a:ext uri="{FF2B5EF4-FFF2-40B4-BE49-F238E27FC236}">
                  <a16:creationId xmlns:a16="http://schemas.microsoft.com/office/drawing/2014/main" id="{20E6CD83-772B-DE5E-ECB8-ED531AFD5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7429" y="87830"/>
              <a:ext cx="3098165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mar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URGENTE	     NO URGENTE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sp>
          <p:nvSpPr>
            <p:cNvPr id="7" name="Text Box 27">
              <a:extLst>
                <a:ext uri="{FF2B5EF4-FFF2-40B4-BE49-F238E27FC236}">
                  <a16:creationId xmlns:a16="http://schemas.microsoft.com/office/drawing/2014/main" id="{14C95292-0B64-3856-E4A4-46823A7015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1446" y="860100"/>
              <a:ext cx="1689735" cy="128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marL="0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IMPORTANTE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  <a:p>
              <a:pPr marL="0">
                <a:spcBef>
                  <a:spcPts val="600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      NO 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  <a:p>
              <a:pPr marL="0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IMPORTANTE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945BCA0-E177-68C9-A9B4-21BB702F375F}"/>
                </a:ext>
              </a:extLst>
            </p:cNvPr>
            <p:cNvGrpSpPr/>
            <p:nvPr/>
          </p:nvGrpSpPr>
          <p:grpSpPr>
            <a:xfrm>
              <a:off x="1180525" y="393695"/>
              <a:ext cx="2104550" cy="1922830"/>
              <a:chOff x="-155515" y="-5"/>
              <a:chExt cx="2104550" cy="192283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649AA37-1098-E770-6DC2-6B8AC13CE966}"/>
                  </a:ext>
                </a:extLst>
              </p:cNvPr>
              <p:cNvGrpSpPr/>
              <p:nvPr/>
            </p:nvGrpSpPr>
            <p:grpSpPr>
              <a:xfrm>
                <a:off x="9797" y="61613"/>
                <a:ext cx="1672885" cy="1719410"/>
                <a:chOff x="9797" y="12718"/>
                <a:chExt cx="1672885" cy="1719410"/>
              </a:xfrm>
            </p:grpSpPr>
            <p:sp>
              <p:nvSpPr>
                <p:cNvPr id="14" name="Text Box 20">
                  <a:extLst>
                    <a:ext uri="{FF2B5EF4-FFF2-40B4-BE49-F238E27FC236}">
                      <a16:creationId xmlns:a16="http://schemas.microsoft.com/office/drawing/2014/main" id="{7F86F416-E172-13D4-476B-21FE040DF6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685" y="923871"/>
                  <a:ext cx="844868" cy="8018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000" b="1" dirty="0">
                      <a:solidFill>
                        <a:srgbClr val="231F20"/>
                      </a:solidFill>
                      <a:effectLst/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III</a:t>
                  </a:r>
                </a:p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800" b="1" dirty="0">
                      <a:solidFill>
                        <a:srgbClr val="231F20"/>
                      </a:solidFill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30%</a:t>
                  </a:r>
                  <a:endParaRPr lang="en-US" sz="1100" dirty="0">
                    <a:solidFill>
                      <a:srgbClr val="231F20"/>
                    </a:solidFill>
                    <a:effectLst/>
                    <a:latin typeface="Franklin Gothic Book" panose="020B0503020102020204" pitchFamily="34" charset="0"/>
                    <a:ea typeface="Cambria" panose="02040503050406030204" pitchFamily="18" charset="0"/>
                    <a:cs typeface="Cambria" panose="02040503050406030204" pitchFamily="18" charset="0"/>
                  </a:endParaRPr>
                </a:p>
              </p:txBody>
            </p:sp>
            <p:sp>
              <p:nvSpPr>
                <p:cNvPr id="15" name="Text Box 21">
                  <a:extLst>
                    <a:ext uri="{FF2B5EF4-FFF2-40B4-BE49-F238E27FC236}">
                      <a16:creationId xmlns:a16="http://schemas.microsoft.com/office/drawing/2014/main" id="{1D2C11F5-5012-6B30-6905-6AE4DBAE35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26094" y="918197"/>
                  <a:ext cx="756586" cy="8139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000" b="1" dirty="0">
                      <a:solidFill>
                        <a:srgbClr val="231F20"/>
                      </a:solidFill>
                      <a:effectLst/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IV</a:t>
                  </a:r>
                </a:p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800" b="1" dirty="0">
                      <a:solidFill>
                        <a:srgbClr val="231F20"/>
                      </a:solidFill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10%</a:t>
                  </a:r>
                  <a:endParaRPr lang="en-US" sz="1100" dirty="0">
                    <a:solidFill>
                      <a:srgbClr val="231F20"/>
                    </a:solidFill>
                    <a:effectLst/>
                    <a:latin typeface="Franklin Gothic Book" panose="020B0503020102020204" pitchFamily="34" charset="0"/>
                    <a:ea typeface="Cambria" panose="02040503050406030204" pitchFamily="18" charset="0"/>
                    <a:cs typeface="Cambria" panose="02040503050406030204" pitchFamily="18" charset="0"/>
                  </a:endParaRPr>
                </a:p>
              </p:txBody>
            </p:sp>
            <p:sp>
              <p:nvSpPr>
                <p:cNvPr id="16" name="Text Box 22">
                  <a:extLst>
                    <a:ext uri="{FF2B5EF4-FFF2-40B4-BE49-F238E27FC236}">
                      <a16:creationId xmlns:a16="http://schemas.microsoft.com/office/drawing/2014/main" id="{62E2BBA4-03D5-3E10-3CE9-8AAA195021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797" y="21600"/>
                  <a:ext cx="844868" cy="8900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000" b="1" dirty="0">
                      <a:solidFill>
                        <a:srgbClr val="231F20"/>
                      </a:solidFill>
                      <a:effectLst/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I</a:t>
                  </a:r>
                </a:p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800" b="1" dirty="0">
                      <a:solidFill>
                        <a:srgbClr val="231F20"/>
                      </a:solidFill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60%</a:t>
                  </a:r>
                  <a:endParaRPr lang="en-US" sz="1100" dirty="0">
                    <a:solidFill>
                      <a:srgbClr val="231F20"/>
                    </a:solidFill>
                    <a:effectLst/>
                    <a:latin typeface="Franklin Gothic Book" panose="020B0503020102020204" pitchFamily="34" charset="0"/>
                    <a:ea typeface="Cambria" panose="02040503050406030204" pitchFamily="18" charset="0"/>
                    <a:cs typeface="Cambria" panose="02040503050406030204" pitchFamily="18" charset="0"/>
                  </a:endParaRPr>
                </a:p>
              </p:txBody>
            </p:sp>
            <p:sp>
              <p:nvSpPr>
                <p:cNvPr id="17" name="Text Box 23">
                  <a:extLst>
                    <a:ext uri="{FF2B5EF4-FFF2-40B4-BE49-F238E27FC236}">
                      <a16:creationId xmlns:a16="http://schemas.microsoft.com/office/drawing/2014/main" id="{27531D01-BFC3-890F-C802-751449EFE3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19742" y="12718"/>
                  <a:ext cx="762940" cy="797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000" b="1" dirty="0">
                      <a:solidFill>
                        <a:srgbClr val="231F20"/>
                      </a:solidFill>
                      <a:effectLst/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II</a:t>
                  </a:r>
                </a:p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800" b="1" dirty="0">
                      <a:solidFill>
                        <a:srgbClr val="231F20"/>
                      </a:solidFill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?</a:t>
                  </a:r>
                  <a:endParaRPr lang="en-US" sz="1100" dirty="0">
                    <a:solidFill>
                      <a:srgbClr val="231F20"/>
                    </a:solidFill>
                    <a:effectLst/>
                    <a:latin typeface="Franklin Gothic Book" panose="020B0503020102020204" pitchFamily="34" charset="0"/>
                    <a:ea typeface="Cambria" panose="02040503050406030204" pitchFamily="18" charset="0"/>
                    <a:cs typeface="Cambria" panose="02040503050406030204" pitchFamily="18" charset="0"/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245ECBA-7B4A-EB72-691D-10022F0D0F69}"/>
                  </a:ext>
                </a:extLst>
              </p:cNvPr>
              <p:cNvGrpSpPr/>
              <p:nvPr/>
            </p:nvGrpSpPr>
            <p:grpSpPr>
              <a:xfrm>
                <a:off x="-155515" y="-5"/>
                <a:ext cx="2104550" cy="1922830"/>
                <a:chOff x="-155515" y="-5"/>
                <a:chExt cx="2104550" cy="1922830"/>
              </a:xfrm>
            </p:grpSpPr>
            <p:cxnSp>
              <p:nvCxnSpPr>
                <p:cNvPr id="12" name="Line 24">
                  <a:extLst>
                    <a:ext uri="{FF2B5EF4-FFF2-40B4-BE49-F238E27FC236}">
                      <a16:creationId xmlns:a16="http://schemas.microsoft.com/office/drawing/2014/main" id="{D0CBF138-26E2-8995-37EE-56844CEE5C5B}"/>
                    </a:ext>
                  </a:extLst>
                </p:cNvPr>
                <p:cNvCxnSpPr/>
                <p:nvPr/>
              </p:nvCxnSpPr>
              <p:spPr bwMode="auto">
                <a:xfrm>
                  <a:off x="-155515" y="937551"/>
                  <a:ext cx="2104550" cy="0"/>
                </a:xfrm>
                <a:prstGeom prst="line">
                  <a:avLst/>
                </a:prstGeom>
                <a:noFill/>
                <a:ln w="127000">
                  <a:solidFill>
                    <a:srgbClr val="4A7EBB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  <a:noFill/>
                    </a14:hiddenFill>
                  </a:ext>
                </a:extLst>
              </p:spPr>
            </p:cxnSp>
            <p:cxnSp>
              <p:nvCxnSpPr>
                <p:cNvPr id="13" name="Line 28">
                  <a:extLst>
                    <a:ext uri="{FF2B5EF4-FFF2-40B4-BE49-F238E27FC236}">
                      <a16:creationId xmlns:a16="http://schemas.microsoft.com/office/drawing/2014/main" id="{009C01F7-3ADF-CD08-6E4D-CCA907E00895}"/>
                    </a:ext>
                  </a:extLst>
                </p:cNvPr>
                <p:cNvCxnSpPr/>
                <p:nvPr/>
              </p:nvCxnSpPr>
              <p:spPr bwMode="auto">
                <a:xfrm>
                  <a:off x="854249" y="-5"/>
                  <a:ext cx="0" cy="1922830"/>
                </a:xfrm>
                <a:prstGeom prst="line">
                  <a:avLst/>
                </a:prstGeom>
                <a:noFill/>
                <a:ln w="127000">
                  <a:solidFill>
                    <a:srgbClr val="4A7EBB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6" name="Text Box 17">
            <a:extLst>
              <a:ext uri="{FF2B5EF4-FFF2-40B4-BE49-F238E27FC236}">
                <a16:creationId xmlns:a16="http://schemas.microsoft.com/office/drawing/2014/main" id="{A2CB7903-2CB6-EFE7-469C-9408B8A3A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3836" y="2694146"/>
            <a:ext cx="3559363" cy="109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marL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 err="1">
                <a:solidFill>
                  <a:srgbClr val="00B05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actividades</a:t>
            </a:r>
            <a:r>
              <a:rPr lang="en-US" sz="3600" b="1" i="1" dirty="0">
                <a:solidFill>
                  <a:srgbClr val="00B05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que</a:t>
            </a:r>
            <a:r>
              <a:rPr lang="en-US" sz="3600" b="1" i="1" dirty="0">
                <a:solidFill>
                  <a:srgbClr val="00B05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tienen</a:t>
            </a:r>
            <a:r>
              <a:rPr lang="en-US" sz="3600" b="1" i="1" dirty="0">
                <a:solidFill>
                  <a:srgbClr val="00B05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mayor</a:t>
            </a:r>
          </a:p>
          <a:p>
            <a:pPr marL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 err="1">
                <a:solidFill>
                  <a:srgbClr val="00B05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impacto</a:t>
            </a:r>
            <a:r>
              <a:rPr lang="en-US" sz="3600" b="1" i="1" dirty="0">
                <a:solidFill>
                  <a:srgbClr val="00B05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en</a:t>
            </a:r>
            <a:r>
              <a:rPr lang="en-US" sz="3600" b="1" i="1" dirty="0">
                <a:solidFill>
                  <a:srgbClr val="00B05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nuestra</a:t>
            </a:r>
            <a:r>
              <a:rPr lang="en-US" sz="3600" b="1" i="1" dirty="0">
                <a:solidFill>
                  <a:srgbClr val="00B05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eficacia</a:t>
            </a:r>
            <a:endParaRPr lang="en-US" sz="3600" b="1" i="1" dirty="0">
              <a:solidFill>
                <a:srgbClr val="00B050"/>
              </a:solidFill>
              <a:effectLst/>
              <a:latin typeface="Franklin Gothic Book" panose="020B050302010202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0BABCEAA-C89E-F877-7F45-ACBF380AA274}"/>
              </a:ext>
            </a:extLst>
          </p:cNvPr>
          <p:cNvSpPr/>
          <p:nvPr/>
        </p:nvSpPr>
        <p:spPr>
          <a:xfrm>
            <a:off x="8759202" y="3369957"/>
            <a:ext cx="1828800" cy="516225"/>
          </a:xfrm>
          <a:prstGeom prst="leftArrow">
            <a:avLst/>
          </a:prstGeom>
          <a:solidFill>
            <a:schemeClr val="accent2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8" name="Picture 17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F14CB6D9-3743-E223-CA34-D91C2F73C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4" y="6923067"/>
            <a:ext cx="2990850" cy="10171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1AE9F9-3EED-21BE-52E5-B99540A10AE2}"/>
              </a:ext>
            </a:extLst>
          </p:cNvPr>
          <p:cNvSpPr txBox="1"/>
          <p:nvPr/>
        </p:nvSpPr>
        <p:spPr>
          <a:xfrm>
            <a:off x="4762" y="289340"/>
            <a:ext cx="14630400" cy="1006060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60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endParaRPr lang="en-US" sz="60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63969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4B74"/>
            </a:gs>
            <a:gs pos="100000">
              <a:schemeClr val="accent1"/>
            </a:gs>
          </a:gsLst>
          <a:lin ang="54834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E55123-FC8F-B372-351E-284E54E45E74}"/>
              </a:ext>
            </a:extLst>
          </p:cNvPr>
          <p:cNvSpPr/>
          <p:nvPr/>
        </p:nvSpPr>
        <p:spPr>
          <a:xfrm>
            <a:off x="2895600" y="4052579"/>
            <a:ext cx="952501" cy="3678335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D2FBE-2DE5-75E6-1C37-614A7C159A5F}"/>
              </a:ext>
            </a:extLst>
          </p:cNvPr>
          <p:cNvSpPr txBox="1"/>
          <p:nvPr/>
        </p:nvSpPr>
        <p:spPr>
          <a:xfrm>
            <a:off x="1521471" y="1907323"/>
            <a:ext cx="3586457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Helvetica Light"/>
              </a:rPr>
              <a:t>Prioridades</a:t>
            </a: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43A2DB-EFB5-5A35-66E3-8FD1694BBEE5}"/>
              </a:ext>
            </a:extLst>
          </p:cNvPr>
          <p:cNvSpPr txBox="1"/>
          <p:nvPr/>
        </p:nvSpPr>
        <p:spPr>
          <a:xfrm>
            <a:off x="9222512" y="1894654"/>
            <a:ext cx="3571207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Helvetica Light"/>
              </a:rPr>
              <a:t>Resultados</a:t>
            </a: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22190B-43E9-DB9C-F6B9-1B013C22B858}"/>
              </a:ext>
            </a:extLst>
          </p:cNvPr>
          <p:cNvSpPr/>
          <p:nvPr/>
        </p:nvSpPr>
        <p:spPr>
          <a:xfrm>
            <a:off x="2885489" y="2908577"/>
            <a:ext cx="962612" cy="911515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13CC12-AA33-A7F4-847D-FB3E9BD8EF76}"/>
              </a:ext>
            </a:extLst>
          </p:cNvPr>
          <p:cNvSpPr/>
          <p:nvPr/>
        </p:nvSpPr>
        <p:spPr>
          <a:xfrm>
            <a:off x="10401299" y="2936519"/>
            <a:ext cx="952501" cy="3678335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C4088E-3E48-E45A-F15C-99746A5DC7B5}"/>
              </a:ext>
            </a:extLst>
          </p:cNvPr>
          <p:cNvSpPr/>
          <p:nvPr/>
        </p:nvSpPr>
        <p:spPr>
          <a:xfrm>
            <a:off x="10391188" y="6784685"/>
            <a:ext cx="962612" cy="911515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F76517-4221-37E1-9485-02F7E067A683}"/>
              </a:ext>
            </a:extLst>
          </p:cNvPr>
          <p:cNvSpPr txBox="1"/>
          <p:nvPr/>
        </p:nvSpPr>
        <p:spPr>
          <a:xfrm>
            <a:off x="3200400" y="2895600"/>
            <a:ext cx="22860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1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3C8D8-8D55-4FF1-AE9E-E3B16AB41AE1}"/>
              </a:ext>
            </a:extLst>
          </p:cNvPr>
          <p:cNvSpPr txBox="1"/>
          <p:nvPr/>
        </p:nvSpPr>
        <p:spPr>
          <a:xfrm>
            <a:off x="10593752" y="6743866"/>
            <a:ext cx="557484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9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10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76495C-B0E2-B2DD-48EA-985268E5CFFB}"/>
              </a:ext>
            </a:extLst>
          </p:cNvPr>
          <p:cNvSpPr txBox="1"/>
          <p:nvPr/>
        </p:nvSpPr>
        <p:spPr>
          <a:xfrm>
            <a:off x="10593752" y="2989981"/>
            <a:ext cx="557484" cy="3549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1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2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3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4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5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6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7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DC78F3-9E0E-A544-0197-722DF10DAD30}"/>
              </a:ext>
            </a:extLst>
          </p:cNvPr>
          <p:cNvSpPr txBox="1"/>
          <p:nvPr/>
        </p:nvSpPr>
        <p:spPr>
          <a:xfrm>
            <a:off x="3088053" y="4154186"/>
            <a:ext cx="557484" cy="3549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3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4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5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6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7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8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9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DFCE4B-2FFF-3271-74B8-67A01A1F3549}"/>
              </a:ext>
            </a:extLst>
          </p:cNvPr>
          <p:cNvSpPr txBox="1"/>
          <p:nvPr/>
        </p:nvSpPr>
        <p:spPr>
          <a:xfrm>
            <a:off x="1935734" y="1779645"/>
            <a:ext cx="102657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93A747-6993-D1E4-5AF6-E1F3CBEB093A}"/>
              </a:ext>
            </a:extLst>
          </p:cNvPr>
          <p:cNvSpPr txBox="1"/>
          <p:nvPr/>
        </p:nvSpPr>
        <p:spPr>
          <a:xfrm>
            <a:off x="4812313" y="3377783"/>
            <a:ext cx="4432322" cy="35394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Si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centramos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nuestra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atención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las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actividades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más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importantes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obtendremos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el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mayor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rendimiento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posible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por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nuestro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esfuerzo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326B042D-AE58-C188-40FB-3F2A16F89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60" y="533400"/>
            <a:ext cx="3386540" cy="114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4592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198" y="2286000"/>
            <a:ext cx="1360170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en-US" sz="5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Ejemplos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5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bíblicos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de </a:t>
            </a:r>
            <a:r>
              <a:rPr lang="en-US" altLang="en-US" sz="5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prioridades</a:t>
            </a:r>
            <a:endParaRPr lang="en-US" altLang="en-US" sz="5400" dirty="0">
              <a:solidFill>
                <a:srgbClr val="0F48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1428750" lvl="1" indent="-6858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5400" dirty="0">
                <a:solidFill>
                  <a:srgbClr val="0F4873"/>
                </a:solidFill>
                <a:latin typeface="Helvetica" charset="0"/>
                <a:ea typeface="Helvetica" charset="0"/>
                <a:cs typeface="Helvetica" charset="0"/>
              </a:rPr>
              <a:t>Jesús (Marcos 1:35-38)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41A72D-5C71-319F-9F40-FA0247E8581E}"/>
              </a:ext>
            </a:extLst>
          </p:cNvPr>
          <p:cNvSpPr txBox="1"/>
          <p:nvPr/>
        </p:nvSpPr>
        <p:spPr>
          <a:xfrm>
            <a:off x="0" y="366543"/>
            <a:ext cx="14630400" cy="913727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maximar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impacto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F1E6DC84-2739-09B6-E40A-581634045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4" y="6923067"/>
            <a:ext cx="2990850" cy="101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43903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198" y="2286000"/>
            <a:ext cx="1360170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en-US" sz="5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Ejemplos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5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bíblicos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de </a:t>
            </a:r>
            <a:r>
              <a:rPr lang="en-US" altLang="en-US" sz="5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prioridades</a:t>
            </a:r>
            <a:endParaRPr lang="en-US" altLang="en-US" sz="5400" dirty="0">
              <a:solidFill>
                <a:srgbClr val="0F48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1428750" lvl="1" indent="-6858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5400" dirty="0">
                <a:solidFill>
                  <a:schemeClr val="bg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Jesús </a:t>
            </a:r>
          </a:p>
          <a:p>
            <a:pPr marL="1428750" lvl="1" indent="-6858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5400" dirty="0">
                <a:solidFill>
                  <a:srgbClr val="144A74"/>
                </a:solidFill>
                <a:latin typeface="Helvetica" charset="0"/>
              </a:rPr>
              <a:t>María y Marta (Lucas 10:38-42)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3200" b="1" i="1" dirty="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3" name="Picture 2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9BEBFF9C-C551-1590-3CDD-8FC7C6A05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4" y="6923067"/>
            <a:ext cx="2990850" cy="10171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52481D-DA02-1EF8-9DE6-04073DB81373}"/>
              </a:ext>
            </a:extLst>
          </p:cNvPr>
          <p:cNvSpPr txBox="1"/>
          <p:nvPr/>
        </p:nvSpPr>
        <p:spPr>
          <a:xfrm>
            <a:off x="0" y="366543"/>
            <a:ext cx="14630400" cy="913727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maximar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impacto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57498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46820-C24C-DB3B-C859-0988592E4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>
            <a:extLst>
              <a:ext uri="{FF2B5EF4-FFF2-40B4-BE49-F238E27FC236}">
                <a16:creationId xmlns:a16="http://schemas.microsoft.com/office/drawing/2014/main" id="{229F86D4-9477-63A6-C2CE-A2DC7BB4B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4B994828-1D2B-FFAB-5ACE-AFBB879BE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8" y="2286000"/>
            <a:ext cx="1360170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en-US" sz="5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Ejemplos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5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bíblicos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de </a:t>
            </a:r>
            <a:r>
              <a:rPr lang="en-US" altLang="en-US" sz="5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prioridades</a:t>
            </a:r>
            <a:endParaRPr lang="en-US" altLang="en-US" sz="5400" dirty="0">
              <a:solidFill>
                <a:srgbClr val="0F48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1428750" lvl="1" indent="-6858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5400" dirty="0">
                <a:solidFill>
                  <a:schemeClr val="bg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Jesús </a:t>
            </a:r>
          </a:p>
          <a:p>
            <a:pPr marL="1428750" lvl="1" indent="-6858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5400" dirty="0">
                <a:solidFill>
                  <a:schemeClr val="bg1">
                    <a:lumMod val="75000"/>
                  </a:schemeClr>
                </a:solidFill>
                <a:latin typeface="Helvetica" charset="0"/>
              </a:rPr>
              <a:t>María y Marta</a:t>
            </a:r>
          </a:p>
          <a:p>
            <a:pPr marL="1428750" lvl="1" indent="-6858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5400" dirty="0">
                <a:solidFill>
                  <a:srgbClr val="0E4973"/>
                </a:solidFill>
                <a:latin typeface="Helvetica" charset="0"/>
              </a:rPr>
              <a:t>Los </a:t>
            </a:r>
            <a:r>
              <a:rPr lang="en-US" altLang="en-US" sz="5400" dirty="0" err="1">
                <a:solidFill>
                  <a:srgbClr val="0E4973"/>
                </a:solidFill>
                <a:latin typeface="Helvetica" charset="0"/>
              </a:rPr>
              <a:t>apóstoles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</a:rPr>
              <a:t> (</a:t>
            </a:r>
            <a:r>
              <a:rPr lang="en-US" altLang="en-US" sz="5400" dirty="0" err="1">
                <a:solidFill>
                  <a:srgbClr val="0E4973"/>
                </a:solidFill>
                <a:latin typeface="Helvetica" charset="0"/>
              </a:rPr>
              <a:t>Hechos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</a:rPr>
              <a:t> 6:2-4)</a:t>
            </a:r>
            <a:endParaRPr lang="en-US" altLang="en-US" sz="4000" dirty="0">
              <a:solidFill>
                <a:srgbClr val="DCDEE0"/>
              </a:solidFill>
              <a:latin typeface="Tw Cen MT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3200" b="1" i="1" dirty="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3" name="Picture 2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24D83A76-5366-8300-6984-DA0502522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4" y="6923067"/>
            <a:ext cx="2990850" cy="10171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392D8F-ED35-A119-28BB-69FC4A938BA0}"/>
              </a:ext>
            </a:extLst>
          </p:cNvPr>
          <p:cNvSpPr txBox="1"/>
          <p:nvPr/>
        </p:nvSpPr>
        <p:spPr>
          <a:xfrm>
            <a:off x="0" y="366543"/>
            <a:ext cx="14630400" cy="913727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maximar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impacto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03615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198" y="2286000"/>
            <a:ext cx="1360170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en-US" sz="48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Prioridades</a:t>
            </a:r>
            <a:r>
              <a:rPr lang="en-US" altLang="en-US" sz="48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de un pastor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4000" b="1" i="1" dirty="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3" name="Picture 2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9BB78A08-6B5B-BD1A-5E32-730BFED64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4" y="6923067"/>
            <a:ext cx="2990850" cy="10171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624C5B-5262-AD4B-C370-ABBFEA6FEA8C}"/>
              </a:ext>
            </a:extLst>
          </p:cNvPr>
          <p:cNvSpPr txBox="1"/>
          <p:nvPr/>
        </p:nvSpPr>
        <p:spPr>
          <a:xfrm>
            <a:off x="0" y="366543"/>
            <a:ext cx="14630400" cy="913727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maximar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impacto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206980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198" y="2286000"/>
            <a:ext cx="1383982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en-US" sz="48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Prioridades</a:t>
            </a:r>
            <a:r>
              <a:rPr lang="en-US" altLang="en-US" sz="48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de un pastor</a:t>
            </a:r>
          </a:p>
          <a:p>
            <a:pPr marL="1428750" lvl="1" indent="-6858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144A74"/>
                </a:solidFill>
                <a:latin typeface="Helvetica" charset="0"/>
                <a:ea typeface="Helvetica" charset="0"/>
                <a:cs typeface="Helvetica" charset="0"/>
              </a:rPr>
              <a:t>¿A </a:t>
            </a:r>
            <a:r>
              <a:rPr lang="en-US" altLang="en-US" sz="4000" dirty="0" err="1">
                <a:solidFill>
                  <a:srgbClr val="144A74"/>
                </a:solidFill>
                <a:latin typeface="Helvetica" charset="0"/>
                <a:ea typeface="Helvetica" charset="0"/>
                <a:cs typeface="Helvetica" charset="0"/>
              </a:rPr>
              <a:t>dónde</a:t>
            </a:r>
            <a:r>
              <a:rPr lang="en-US" altLang="en-US" sz="4000" dirty="0">
                <a:solidFill>
                  <a:srgbClr val="144A74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000" dirty="0" err="1">
                <a:solidFill>
                  <a:srgbClr val="144A74"/>
                </a:solidFill>
                <a:latin typeface="Helvetica" charset="0"/>
                <a:ea typeface="Helvetica" charset="0"/>
                <a:cs typeface="Helvetica" charset="0"/>
              </a:rPr>
              <a:t>vamos</a:t>
            </a:r>
            <a:r>
              <a:rPr lang="en-US" altLang="en-US" sz="4000" dirty="0">
                <a:solidFill>
                  <a:srgbClr val="144A74"/>
                </a:solidFill>
                <a:latin typeface="Helvetica" charset="0"/>
                <a:ea typeface="Helvetica" charset="0"/>
                <a:cs typeface="Helvetica" charset="0"/>
              </a:rPr>
              <a:t>?			Misión y </a:t>
            </a:r>
            <a:r>
              <a:rPr lang="en-US" altLang="en-US" sz="4000" dirty="0" err="1">
                <a:solidFill>
                  <a:srgbClr val="144A74"/>
                </a:solidFill>
                <a:latin typeface="Helvetica" charset="0"/>
                <a:ea typeface="Helvetica" charset="0"/>
                <a:cs typeface="Helvetica" charset="0"/>
              </a:rPr>
              <a:t>visión</a:t>
            </a:r>
            <a:endParaRPr lang="en-US" altLang="en-US" sz="4000" dirty="0">
              <a:solidFill>
                <a:srgbClr val="144A74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4000" b="1" i="1" dirty="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3" name="Picture 2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E43C40AA-9317-00C6-F45C-8D9CA6518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4" y="6923067"/>
            <a:ext cx="2990850" cy="10171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51BDE3-EB4E-472F-827E-2C5871E53246}"/>
              </a:ext>
            </a:extLst>
          </p:cNvPr>
          <p:cNvSpPr txBox="1"/>
          <p:nvPr/>
        </p:nvSpPr>
        <p:spPr>
          <a:xfrm>
            <a:off x="0" y="366543"/>
            <a:ext cx="14630400" cy="913727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maximar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impacto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30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2A1A1A-0C6E-184C-14DE-2D176A0E3997}"/>
              </a:ext>
            </a:extLst>
          </p:cNvPr>
          <p:cNvSpPr txBox="1"/>
          <p:nvPr/>
        </p:nvSpPr>
        <p:spPr>
          <a:xfrm>
            <a:off x="4762" y="289340"/>
            <a:ext cx="14630400" cy="1006060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60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endParaRPr lang="en-US" sz="60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5BF69B4F-2110-A31F-FC7F-4CE4FBAEB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810000"/>
            <a:ext cx="6705599" cy="109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marL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231F20"/>
                </a:solidFill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El </a:t>
            </a:r>
            <a:r>
              <a:rPr lang="en-US" sz="3600" b="1" dirty="0" err="1">
                <a:solidFill>
                  <a:srgbClr val="231F20"/>
                </a:solidFill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Hábito</a:t>
            </a:r>
            <a:r>
              <a:rPr lang="en-US" sz="3600" b="1" dirty="0">
                <a:solidFill>
                  <a:srgbClr val="231F20"/>
                </a:solidFill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#3 </a:t>
            </a:r>
            <a:r>
              <a:rPr lang="en-US" sz="3600" b="1" dirty="0" err="1">
                <a:solidFill>
                  <a:srgbClr val="231F20"/>
                </a:solidFill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en</a:t>
            </a:r>
            <a:r>
              <a:rPr lang="en-US" sz="3600" b="1" dirty="0">
                <a:solidFill>
                  <a:srgbClr val="231F20"/>
                </a:solidFill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  <a:p>
            <a:pPr marL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231F20"/>
                </a:solidFill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Los 7 </a:t>
            </a:r>
            <a:r>
              <a:rPr lang="en-US" sz="3600" b="1" i="1" dirty="0" err="1">
                <a:solidFill>
                  <a:srgbClr val="231F20"/>
                </a:solidFill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hábitos</a:t>
            </a:r>
            <a:r>
              <a:rPr lang="en-US" sz="3600" b="1" i="1" dirty="0">
                <a:solidFill>
                  <a:srgbClr val="231F20"/>
                </a:solidFill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de la </a:t>
            </a:r>
            <a:r>
              <a:rPr lang="en-US" sz="3600" b="1" i="1" dirty="0" err="1">
                <a:solidFill>
                  <a:srgbClr val="231F20"/>
                </a:solidFill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gente</a:t>
            </a:r>
            <a:r>
              <a:rPr lang="en-US" sz="3600" b="1" i="1" dirty="0">
                <a:solidFill>
                  <a:srgbClr val="231F20"/>
                </a:solidFill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231F20"/>
                </a:solidFill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altamente</a:t>
            </a:r>
            <a:r>
              <a:rPr lang="en-US" sz="3600" b="1" i="1" dirty="0">
                <a:solidFill>
                  <a:srgbClr val="231F20"/>
                </a:solidFill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231F20"/>
                </a:solidFill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efectiva</a:t>
            </a:r>
            <a:r>
              <a:rPr lang="en-US" sz="3600" b="1" i="1" dirty="0">
                <a:solidFill>
                  <a:srgbClr val="231F20"/>
                </a:solidFill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en-US" sz="3600" i="1" dirty="0">
              <a:solidFill>
                <a:srgbClr val="231F20"/>
              </a:solidFill>
              <a:effectLst/>
              <a:latin typeface="Franklin Gothic Book" panose="020B050302010202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434436-A2A2-E46A-A9E2-1AE2B5E18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4" y="2362200"/>
            <a:ext cx="3095627" cy="4701849"/>
          </a:xfrm>
          <a:prstGeom prst="rect">
            <a:avLst/>
          </a:prstGeom>
          <a:solidFill>
            <a:srgbClr val="144A74"/>
          </a:solidFill>
          <a:ln w="28575">
            <a:solidFill>
              <a:srgbClr val="144A74"/>
            </a:solidFill>
          </a:ln>
        </p:spPr>
      </p:pic>
      <p:pic>
        <p:nvPicPr>
          <p:cNvPr id="7" name="Picture 6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729AE223-0653-520E-A695-ECAD249DC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4" y="6923067"/>
            <a:ext cx="2990850" cy="101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35633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568FB-E647-C8CD-B95D-370734F43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>
            <a:extLst>
              <a:ext uri="{FF2B5EF4-FFF2-40B4-BE49-F238E27FC236}">
                <a16:creationId xmlns:a16="http://schemas.microsoft.com/office/drawing/2014/main" id="{8A2AADD3-D638-B7AC-7289-5C675B76D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DD6807FD-E489-BE6C-8A3D-6EED29DF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8" y="2286000"/>
            <a:ext cx="1383982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en-US" sz="48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Prioridades</a:t>
            </a:r>
            <a:r>
              <a:rPr lang="en-US" altLang="en-US" sz="48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de un pastor</a:t>
            </a:r>
          </a:p>
          <a:p>
            <a:pPr marL="1428750" lvl="1" indent="-6858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¿A </a:t>
            </a:r>
            <a:r>
              <a:rPr lang="en-US" altLang="en-US" sz="4000" dirty="0" err="1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dónde</a:t>
            </a:r>
            <a:r>
              <a:rPr lang="en-US" altLang="en-US" sz="4000" dirty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000" dirty="0" err="1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vamos</a:t>
            </a:r>
            <a:r>
              <a:rPr lang="en-US" altLang="en-US" sz="4000" dirty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1428750" lvl="1" indent="-6858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144A74"/>
                </a:solidFill>
                <a:latin typeface="Helvetica" charset="0"/>
              </a:rPr>
              <a:t>¿</a:t>
            </a:r>
            <a:r>
              <a:rPr lang="en-US" altLang="en-US" sz="4000" dirty="0" err="1">
                <a:solidFill>
                  <a:srgbClr val="144A74"/>
                </a:solidFill>
                <a:latin typeface="Helvetica" charset="0"/>
              </a:rPr>
              <a:t>Qué</a:t>
            </a:r>
            <a:r>
              <a:rPr lang="en-US" altLang="en-US" sz="4000" dirty="0">
                <a:solidFill>
                  <a:srgbClr val="144A74"/>
                </a:solidFill>
                <a:latin typeface="Helvetica" charset="0"/>
              </a:rPr>
              <a:t> </a:t>
            </a:r>
            <a:r>
              <a:rPr lang="en-US" altLang="en-US" sz="4000" dirty="0" err="1">
                <a:solidFill>
                  <a:srgbClr val="144A74"/>
                </a:solidFill>
                <a:latin typeface="Helvetica" charset="0"/>
              </a:rPr>
              <a:t>verdad</a:t>
            </a:r>
            <a:r>
              <a:rPr lang="en-US" altLang="en-US" sz="4000" dirty="0">
                <a:solidFill>
                  <a:srgbClr val="144A74"/>
                </a:solidFill>
                <a:latin typeface="Helvetica" charset="0"/>
              </a:rPr>
              <a:t> </a:t>
            </a:r>
            <a:r>
              <a:rPr lang="en-US" altLang="en-US" sz="4000" dirty="0" err="1">
                <a:solidFill>
                  <a:srgbClr val="144A74"/>
                </a:solidFill>
                <a:latin typeface="Helvetica" charset="0"/>
              </a:rPr>
              <a:t>nos</a:t>
            </a:r>
            <a:r>
              <a:rPr lang="en-US" altLang="en-US" sz="4000" dirty="0">
                <a:solidFill>
                  <a:srgbClr val="144A74"/>
                </a:solidFill>
                <a:latin typeface="Helvetica" charset="0"/>
              </a:rPr>
              <a:t> </a:t>
            </a:r>
            <a:r>
              <a:rPr lang="en-US" altLang="en-US" sz="4000" dirty="0" err="1">
                <a:solidFill>
                  <a:srgbClr val="144A74"/>
                </a:solidFill>
                <a:latin typeface="Helvetica" charset="0"/>
              </a:rPr>
              <a:t>servirá</a:t>
            </a:r>
            <a:r>
              <a:rPr lang="en-US" altLang="en-US" sz="4000" dirty="0">
                <a:solidFill>
                  <a:srgbClr val="144A74"/>
                </a:solidFill>
                <a:latin typeface="Helvetica" charset="0"/>
              </a:rPr>
              <a:t> de </a:t>
            </a:r>
            <a:r>
              <a:rPr lang="en-US" altLang="en-US" sz="4000" dirty="0" err="1">
                <a:solidFill>
                  <a:srgbClr val="144A74"/>
                </a:solidFill>
                <a:latin typeface="Helvetica" charset="0"/>
              </a:rPr>
              <a:t>guía</a:t>
            </a:r>
            <a:r>
              <a:rPr lang="en-US" altLang="en-US" sz="4000" dirty="0">
                <a:solidFill>
                  <a:srgbClr val="144A74"/>
                </a:solidFill>
                <a:latin typeface="Helvetica" charset="0"/>
              </a:rPr>
              <a:t>? La </a:t>
            </a:r>
            <a:r>
              <a:rPr lang="en-US" altLang="en-US" sz="4000" dirty="0" err="1">
                <a:solidFill>
                  <a:srgbClr val="144A74"/>
                </a:solidFill>
                <a:latin typeface="Helvetica" charset="0"/>
              </a:rPr>
              <a:t>verdad</a:t>
            </a:r>
            <a:r>
              <a:rPr lang="en-US" altLang="en-US" sz="4000" dirty="0">
                <a:solidFill>
                  <a:srgbClr val="144A74"/>
                </a:solidFill>
                <a:latin typeface="Helvetica" charset="0"/>
              </a:rPr>
              <a:t> </a:t>
            </a:r>
            <a:r>
              <a:rPr lang="en-US" altLang="en-US" sz="4000" dirty="0" err="1">
                <a:solidFill>
                  <a:srgbClr val="144A74"/>
                </a:solidFill>
                <a:latin typeface="Helvetica" charset="0"/>
              </a:rPr>
              <a:t>bíblica</a:t>
            </a:r>
            <a:endParaRPr lang="en-US" altLang="en-US" sz="4000" dirty="0">
              <a:solidFill>
                <a:srgbClr val="144A74"/>
              </a:solidFill>
              <a:latin typeface="Helvetica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4000" b="1" i="1" dirty="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3" name="Picture 2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07392C70-23DA-12CB-56C6-DB675B953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4" y="6923067"/>
            <a:ext cx="2990850" cy="10171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099AFD-A835-2C43-6E1D-859AC0477100}"/>
              </a:ext>
            </a:extLst>
          </p:cNvPr>
          <p:cNvSpPr txBox="1"/>
          <p:nvPr/>
        </p:nvSpPr>
        <p:spPr>
          <a:xfrm>
            <a:off x="0" y="366543"/>
            <a:ext cx="14630400" cy="913727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maximar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impacto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81591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ABD58-7CDF-D553-E9F8-CEF29942A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>
            <a:extLst>
              <a:ext uri="{FF2B5EF4-FFF2-40B4-BE49-F238E27FC236}">
                <a16:creationId xmlns:a16="http://schemas.microsoft.com/office/drawing/2014/main" id="{D550A1CF-C27B-0166-4891-651AB30C1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655B9512-829D-0511-398A-F78FDEFDB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8" y="2286000"/>
            <a:ext cx="1383982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en-US" sz="48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Prioridades</a:t>
            </a:r>
            <a:r>
              <a:rPr lang="en-US" altLang="en-US" sz="48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de un pastor</a:t>
            </a:r>
          </a:p>
          <a:p>
            <a:pPr marL="1428750" lvl="1" indent="-6858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¿A </a:t>
            </a:r>
            <a:r>
              <a:rPr lang="en-US" altLang="en-US" sz="4000" dirty="0" err="1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dónde</a:t>
            </a:r>
            <a:r>
              <a:rPr lang="en-US" altLang="en-US" sz="4000" dirty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000" dirty="0" err="1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vamos</a:t>
            </a:r>
            <a:r>
              <a:rPr lang="en-US" altLang="en-US" sz="4000" dirty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1428750" lvl="1" indent="-6858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chemeClr val="bg1">
                    <a:lumMod val="65000"/>
                  </a:schemeClr>
                </a:solidFill>
                <a:latin typeface="Helvetica" charset="0"/>
              </a:rPr>
              <a:t>¿</a:t>
            </a:r>
            <a:r>
              <a:rPr lang="en-US" altLang="en-US" sz="4000" dirty="0" err="1">
                <a:solidFill>
                  <a:schemeClr val="bg1">
                    <a:lumMod val="65000"/>
                  </a:schemeClr>
                </a:solidFill>
                <a:latin typeface="Helvetica" charset="0"/>
              </a:rPr>
              <a:t>Qué</a:t>
            </a:r>
            <a:r>
              <a:rPr lang="en-US" altLang="en-US" sz="4000" dirty="0">
                <a:solidFill>
                  <a:schemeClr val="bg1">
                    <a:lumMod val="65000"/>
                  </a:schemeClr>
                </a:solidFill>
                <a:latin typeface="Helvetica" charset="0"/>
              </a:rPr>
              <a:t> </a:t>
            </a:r>
            <a:r>
              <a:rPr lang="en-US" altLang="en-US" sz="4000" dirty="0" err="1">
                <a:solidFill>
                  <a:schemeClr val="bg1">
                    <a:lumMod val="65000"/>
                  </a:schemeClr>
                </a:solidFill>
                <a:latin typeface="Helvetica" charset="0"/>
              </a:rPr>
              <a:t>verdad</a:t>
            </a:r>
            <a:r>
              <a:rPr lang="en-US" altLang="en-US" sz="4000" dirty="0">
                <a:solidFill>
                  <a:schemeClr val="bg1">
                    <a:lumMod val="65000"/>
                  </a:schemeClr>
                </a:solidFill>
                <a:latin typeface="Helvetica" charset="0"/>
              </a:rPr>
              <a:t> </a:t>
            </a:r>
            <a:r>
              <a:rPr lang="en-US" altLang="en-US" sz="4000" dirty="0" err="1">
                <a:solidFill>
                  <a:schemeClr val="bg1">
                    <a:lumMod val="65000"/>
                  </a:schemeClr>
                </a:solidFill>
                <a:latin typeface="Helvetica" charset="0"/>
              </a:rPr>
              <a:t>nos</a:t>
            </a:r>
            <a:r>
              <a:rPr lang="en-US" altLang="en-US" sz="4000" dirty="0">
                <a:solidFill>
                  <a:schemeClr val="bg1">
                    <a:lumMod val="65000"/>
                  </a:schemeClr>
                </a:solidFill>
                <a:latin typeface="Helvetica" charset="0"/>
              </a:rPr>
              <a:t> </a:t>
            </a:r>
            <a:r>
              <a:rPr lang="en-US" altLang="en-US" sz="4000" dirty="0" err="1">
                <a:solidFill>
                  <a:schemeClr val="bg1">
                    <a:lumMod val="65000"/>
                  </a:schemeClr>
                </a:solidFill>
                <a:latin typeface="Helvetica" charset="0"/>
              </a:rPr>
              <a:t>servirá</a:t>
            </a:r>
            <a:r>
              <a:rPr lang="en-US" altLang="en-US" sz="4000" dirty="0">
                <a:solidFill>
                  <a:schemeClr val="bg1">
                    <a:lumMod val="65000"/>
                  </a:schemeClr>
                </a:solidFill>
                <a:latin typeface="Helvetica" charset="0"/>
              </a:rPr>
              <a:t> de </a:t>
            </a:r>
            <a:r>
              <a:rPr lang="en-US" altLang="en-US" sz="4000" dirty="0" err="1">
                <a:solidFill>
                  <a:schemeClr val="bg1">
                    <a:lumMod val="65000"/>
                  </a:schemeClr>
                </a:solidFill>
                <a:latin typeface="Helvetica" charset="0"/>
              </a:rPr>
              <a:t>guía</a:t>
            </a:r>
            <a:r>
              <a:rPr lang="en-US" altLang="en-US" sz="4000" dirty="0">
                <a:solidFill>
                  <a:schemeClr val="bg1">
                    <a:lumMod val="65000"/>
                  </a:schemeClr>
                </a:solidFill>
                <a:latin typeface="Helvetica" charset="0"/>
              </a:rPr>
              <a:t>?</a:t>
            </a:r>
          </a:p>
          <a:p>
            <a:pPr marL="1428750" lvl="1" indent="-6858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E4973"/>
                </a:solidFill>
                <a:latin typeface="Helvetica" charset="0"/>
              </a:rPr>
              <a:t>¿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</a:rPr>
              <a:t>Quién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</a:rPr>
              <a:t>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</a:rPr>
              <a:t>nos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</a:rPr>
              <a:t>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</a:rPr>
              <a:t>ayudará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</a:rPr>
              <a:t> a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</a:rPr>
              <a:t>lograrlo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</a:rPr>
              <a:t>?		Equipo</a:t>
            </a:r>
            <a:endParaRPr lang="en-US" altLang="en-US" sz="4000" dirty="0">
              <a:solidFill>
                <a:srgbClr val="DCDEE0"/>
              </a:solidFill>
              <a:latin typeface="Tw Cen MT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4000" b="1" i="1" dirty="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3" name="Picture 2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0C493879-E160-85C6-7064-6B9CFEF15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4" y="6923067"/>
            <a:ext cx="2990850" cy="10171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088D7E-1C6E-02EA-F9E1-1ACD278AB607}"/>
              </a:ext>
            </a:extLst>
          </p:cNvPr>
          <p:cNvSpPr txBox="1"/>
          <p:nvPr/>
        </p:nvSpPr>
        <p:spPr>
          <a:xfrm>
            <a:off x="0" y="366543"/>
            <a:ext cx="14630400" cy="913727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maximar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impacto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858508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198" y="2286000"/>
            <a:ext cx="1360170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en-US" sz="5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Recuerde</a:t>
            </a:r>
            <a:endParaRPr lang="en-US" altLang="en-US" sz="54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3200" b="1" i="1" dirty="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3" name="Picture 2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826A1BE6-194C-4904-C839-AAB212C93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4" y="6923067"/>
            <a:ext cx="2990850" cy="10171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D43B7F-4BFB-A452-7DC7-6F40F81420EC}"/>
              </a:ext>
            </a:extLst>
          </p:cNvPr>
          <p:cNvSpPr txBox="1"/>
          <p:nvPr/>
        </p:nvSpPr>
        <p:spPr>
          <a:xfrm>
            <a:off x="0" y="366543"/>
            <a:ext cx="14630400" cy="913727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maximar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impacto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866012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198" y="2286000"/>
            <a:ext cx="1360170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en-US" sz="5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Recuerde</a:t>
            </a:r>
            <a:endParaRPr lang="en-US" altLang="en-US" sz="54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1428750" lvl="1" indent="-6858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El </a:t>
            </a:r>
            <a:r>
              <a:rPr lang="en-US" altLang="en-US" sz="5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milagro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5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notestamentario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del </a:t>
            </a:r>
            <a:r>
              <a:rPr lang="en-US" altLang="en-US" sz="5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acceso</a:t>
            </a:r>
            <a:endParaRPr lang="en-US" altLang="en-US" sz="54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3200" b="1" i="1" dirty="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3" name="Picture 2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13617C04-9016-FD90-F75F-BCABC29AE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4" y="6923067"/>
            <a:ext cx="2990850" cy="10171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5F694F-386F-44CF-B8A5-03BBBBF1A6FB}"/>
              </a:ext>
            </a:extLst>
          </p:cNvPr>
          <p:cNvSpPr txBox="1"/>
          <p:nvPr/>
        </p:nvSpPr>
        <p:spPr>
          <a:xfrm>
            <a:off x="0" y="366543"/>
            <a:ext cx="14630400" cy="913727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maximar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impacto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89764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EAA6A-AA12-374E-2BBD-BFC3237FB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49599"/>
            <a:ext cx="13563599" cy="5221604"/>
          </a:xfrm>
        </p:spPr>
        <p:txBody>
          <a:bodyPr vert="horz" lIns="109728" tIns="54864" rIns="109728" bIns="54864" rtlCol="0" anchor="t">
            <a:noAutofit/>
          </a:bodyPr>
          <a:lstStyle/>
          <a:p>
            <a:pPr marL="0" indent="0">
              <a:buNone/>
            </a:pPr>
            <a:r>
              <a:rPr lang="en-US" sz="4000" baseline="30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mismo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constituyó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unos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apóstoles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a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profetas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a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evangelistas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y a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pastores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maestros, </a:t>
            </a:r>
            <a:r>
              <a:rPr lang="en-US" sz="4000" baseline="30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 fin de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capacitar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pueblo de Dios para la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para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edificar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cuerpo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Cristo. </a:t>
            </a:r>
            <a:r>
              <a:rPr lang="en-US" sz="4000" baseline="30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De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modo,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llegaremos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del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Hijo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Dios, a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humanidad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perfecta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conforme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plena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estatura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Cristo.</a:t>
            </a:r>
          </a:p>
        </p:txBody>
      </p:sp>
      <p:pic>
        <p:nvPicPr>
          <p:cNvPr id="4" name="pasted-image.png">
            <a:extLst>
              <a:ext uri="{FF2B5EF4-FFF2-40B4-BE49-F238E27FC236}">
                <a16:creationId xmlns:a16="http://schemas.microsoft.com/office/drawing/2014/main" id="{7141F414-4EE5-1115-1950-90B94AA68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1AB1BA-F015-2996-9309-32D27DF05D0A}"/>
              </a:ext>
            </a:extLst>
          </p:cNvPr>
          <p:cNvSpPr txBox="1"/>
          <p:nvPr/>
        </p:nvSpPr>
        <p:spPr>
          <a:xfrm>
            <a:off x="0" y="366543"/>
            <a:ext cx="14630400" cy="913727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Efesios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4:11-16</a:t>
            </a:r>
          </a:p>
        </p:txBody>
      </p:sp>
      <p:pic>
        <p:nvPicPr>
          <p:cNvPr id="2" name="Picture 1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1BBDF0CC-14F5-CB04-669A-F12EFBD96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4" y="6923067"/>
            <a:ext cx="2990850" cy="101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0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EAA6A-AA12-374E-2BBD-BFC3237FB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46813"/>
            <a:ext cx="13563599" cy="5221604"/>
          </a:xfrm>
        </p:spPr>
        <p:txBody>
          <a:bodyPr vert="horz" lIns="109728" tIns="54864" rIns="109728" bIns="54864" rtlCol="0" anchor="t">
            <a:noAutofit/>
          </a:bodyPr>
          <a:lstStyle/>
          <a:p>
            <a:pPr marL="0" indent="0">
              <a:buNone/>
            </a:pPr>
            <a:r>
              <a:rPr lang="en-US" sz="4000" baseline="30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Así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seremos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zarandeados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olas y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llevados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allá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viento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enseñanza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astucia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las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artimañas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quienes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emplean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engañosos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4000" baseline="30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Más bien, al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vivir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verdad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amor,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creceremos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hasta ser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aquel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la cabeza, es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decir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Cristo. </a:t>
            </a:r>
            <a:r>
              <a:rPr lang="en-US" sz="4000" baseline="30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Por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cuerpo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crece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se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edifica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amor,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sostenido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ajustado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ligamentos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según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propia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miembro</a:t>
            </a:r>
            <a:r>
              <a:rPr lang="en-US" sz="4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asted-image.png">
            <a:extLst>
              <a:ext uri="{FF2B5EF4-FFF2-40B4-BE49-F238E27FC236}">
                <a16:creationId xmlns:a16="http://schemas.microsoft.com/office/drawing/2014/main" id="{7141F414-4EE5-1115-1950-90B94AA68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1AB1BA-F015-2996-9309-32D27DF05D0A}"/>
              </a:ext>
            </a:extLst>
          </p:cNvPr>
          <p:cNvSpPr txBox="1"/>
          <p:nvPr/>
        </p:nvSpPr>
        <p:spPr>
          <a:xfrm>
            <a:off x="0" y="366543"/>
            <a:ext cx="14630400" cy="913727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Efesios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4:11-16</a:t>
            </a:r>
          </a:p>
        </p:txBody>
      </p:sp>
    </p:spTree>
    <p:extLst>
      <p:ext uri="{BB962C8B-B14F-4D97-AF65-F5344CB8AC3E}">
        <p14:creationId xmlns:p14="http://schemas.microsoft.com/office/powerpoint/2010/main" val="3942549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EAA6A-AA12-374E-2BBD-BFC3237FB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46813"/>
            <a:ext cx="13563599" cy="5221604"/>
          </a:xfrm>
        </p:spPr>
        <p:txBody>
          <a:bodyPr vert="horz" lIns="109728" tIns="54864" rIns="109728" bIns="54864" rtlCol="0" anchor="t">
            <a:noAutofit/>
          </a:bodyPr>
          <a:lstStyle/>
          <a:p>
            <a:pPr marL="0" indent="0">
              <a:buNone/>
            </a:pPr>
            <a:r>
              <a:rPr lang="en-US" sz="4000" b="1" baseline="30000" dirty="0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sz="4000" dirty="0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 </a:t>
            </a:r>
            <a:r>
              <a:rPr lang="en-US" sz="4000" dirty="0" err="1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ustedes</a:t>
            </a:r>
            <a:r>
              <a:rPr lang="en-US" sz="4000" dirty="0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4000" dirty="0" err="1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descendencia</a:t>
            </a:r>
            <a:r>
              <a:rPr lang="en-US" sz="4000" dirty="0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escogida</a:t>
            </a:r>
            <a:r>
              <a:rPr lang="en-US" sz="4000" dirty="0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sacerdocio</a:t>
            </a:r>
            <a:r>
              <a:rPr lang="en-US" sz="4000" dirty="0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regio, </a:t>
            </a:r>
            <a:r>
              <a:rPr lang="en-US" sz="4000" dirty="0" err="1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nación</a:t>
            </a:r>
            <a:r>
              <a:rPr lang="en-US" sz="4000" dirty="0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santa</a:t>
            </a:r>
            <a:r>
              <a:rPr lang="en-US" sz="4000" dirty="0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pueblo </a:t>
            </a:r>
            <a:r>
              <a:rPr lang="en-US" sz="4000" dirty="0" err="1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4000" dirty="0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pertenece</a:t>
            </a:r>
            <a:r>
              <a:rPr lang="en-US" sz="4000" dirty="0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Dios, para </a:t>
            </a:r>
            <a:r>
              <a:rPr lang="en-US" sz="4000" dirty="0" err="1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4000" dirty="0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proclamen</a:t>
            </a:r>
            <a:r>
              <a:rPr lang="en-US" sz="4000" dirty="0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sz="4000" dirty="0" err="1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obras</a:t>
            </a:r>
            <a:r>
              <a:rPr lang="en-US" sz="4000" dirty="0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maravillosas</a:t>
            </a:r>
            <a:r>
              <a:rPr lang="en-US" sz="4000" dirty="0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000" dirty="0" err="1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aquel</a:t>
            </a:r>
            <a:r>
              <a:rPr lang="en-US" sz="4000" dirty="0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4000" dirty="0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4000" dirty="0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llamó</a:t>
            </a:r>
            <a:r>
              <a:rPr lang="en-US" sz="4000" dirty="0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en-US" sz="4000" dirty="0" err="1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tinieblas</a:t>
            </a:r>
            <a:r>
              <a:rPr lang="en-US" sz="4000" dirty="0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4000" dirty="0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luz admirable. </a:t>
            </a:r>
            <a:r>
              <a:rPr lang="en-US" sz="4000" b="1" baseline="30000" dirty="0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4000" dirty="0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 dirty="0" err="1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Ustedes</a:t>
            </a:r>
            <a:r>
              <a:rPr lang="en-US" sz="4000" dirty="0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antes </a:t>
            </a:r>
            <a:r>
              <a:rPr lang="en-US" sz="4000" dirty="0" err="1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4000" dirty="0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siquiera</a:t>
            </a:r>
            <a:r>
              <a:rPr lang="en-US" sz="4000" dirty="0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eran</a:t>
            </a:r>
            <a:r>
              <a:rPr lang="en-US" sz="4000" dirty="0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pueblo, </a:t>
            </a:r>
            <a:r>
              <a:rPr lang="en-US" sz="4000" dirty="0" err="1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</a:t>
            </a:r>
            <a:r>
              <a:rPr lang="en-US" sz="4000" dirty="0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ahora</a:t>
            </a:r>
            <a:r>
              <a:rPr lang="en-US" sz="4000" dirty="0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pueblo de Dios; antes no </a:t>
            </a:r>
            <a:r>
              <a:rPr lang="en-US" sz="4000" dirty="0" err="1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habían</a:t>
            </a:r>
            <a:r>
              <a:rPr lang="en-US" sz="4000" dirty="0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recibido</a:t>
            </a:r>
            <a:r>
              <a:rPr lang="en-US" sz="4000" dirty="0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misericordia, </a:t>
            </a:r>
            <a:r>
              <a:rPr lang="en-US" sz="4000" dirty="0" err="1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</a:t>
            </a:r>
            <a:r>
              <a:rPr lang="en-US" sz="4000" dirty="0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ahora</a:t>
            </a:r>
            <a:r>
              <a:rPr lang="en-US" sz="4000" dirty="0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4000" dirty="0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</a:t>
            </a:r>
            <a:r>
              <a:rPr lang="en-US" sz="4000" dirty="0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recibido</a:t>
            </a:r>
            <a:r>
              <a:rPr lang="en-US" sz="4000" dirty="0">
                <a:solidFill>
                  <a:srgbClr val="144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F4873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4" name="pasted-image.png">
            <a:extLst>
              <a:ext uri="{FF2B5EF4-FFF2-40B4-BE49-F238E27FC236}">
                <a16:creationId xmlns:a16="http://schemas.microsoft.com/office/drawing/2014/main" id="{7141F414-4EE5-1115-1950-90B94AA68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1AB1BA-F015-2996-9309-32D27DF05D0A}"/>
              </a:ext>
            </a:extLst>
          </p:cNvPr>
          <p:cNvSpPr txBox="1"/>
          <p:nvPr/>
        </p:nvSpPr>
        <p:spPr>
          <a:xfrm>
            <a:off x="0" y="366543"/>
            <a:ext cx="14630400" cy="913727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1 Pedro 2:9</a:t>
            </a:r>
          </a:p>
        </p:txBody>
      </p:sp>
    </p:spTree>
    <p:extLst>
      <p:ext uri="{BB962C8B-B14F-4D97-AF65-F5344CB8AC3E}">
        <p14:creationId xmlns:p14="http://schemas.microsoft.com/office/powerpoint/2010/main" val="1092952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EAA6A-AA12-374E-2BBD-BFC3237FB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46813"/>
            <a:ext cx="13563599" cy="5221604"/>
          </a:xfrm>
        </p:spPr>
        <p:txBody>
          <a:bodyPr vert="horz" lIns="109728" tIns="54864" rIns="109728" bIns="54864" rtlCol="0" anchor="t">
            <a:noAutofit/>
          </a:bodyPr>
          <a:lstStyle/>
          <a:p>
            <a:pPr marL="0" indent="0">
              <a:buNone/>
            </a:pPr>
            <a:r>
              <a:rPr lang="en-US" sz="4800" baseline="30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en-US" sz="48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En ese </a:t>
            </a:r>
            <a:r>
              <a:rPr lang="en-US" sz="48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momento</a:t>
            </a:r>
            <a:r>
              <a:rPr lang="en-US" sz="48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n-US" sz="48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cortina</a:t>
            </a:r>
            <a:r>
              <a:rPr lang="en-US" sz="48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48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santuario</a:t>
            </a:r>
            <a:r>
              <a:rPr lang="en-US" sz="48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Templo se </a:t>
            </a:r>
            <a:r>
              <a:rPr lang="en-US" sz="48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rasgó</a:t>
            </a:r>
            <a:r>
              <a:rPr lang="en-US" sz="48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48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dos, de </a:t>
            </a:r>
            <a:r>
              <a:rPr lang="en-US" sz="48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arriba</a:t>
            </a:r>
            <a:r>
              <a:rPr lang="en-US" sz="48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8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abajo</a:t>
            </a:r>
            <a:r>
              <a:rPr lang="en-US" sz="48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La tierra </a:t>
            </a:r>
            <a:r>
              <a:rPr lang="en-US" sz="48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tembló</a:t>
            </a:r>
            <a:r>
              <a:rPr lang="en-US" sz="48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se </a:t>
            </a:r>
            <a:r>
              <a:rPr lang="en-US" sz="48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partieron</a:t>
            </a:r>
            <a:r>
              <a:rPr lang="en-US" sz="48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sz="48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rocas</a:t>
            </a:r>
            <a:r>
              <a:rPr lang="en-US" sz="48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4800" baseline="30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en-US" sz="48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Se </a:t>
            </a:r>
            <a:r>
              <a:rPr lang="en-US" sz="48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abrieron</a:t>
            </a:r>
            <a:r>
              <a:rPr lang="en-US" sz="48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48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sepulcros</a:t>
            </a:r>
            <a:r>
              <a:rPr lang="en-US" sz="48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48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muchos</a:t>
            </a:r>
            <a:r>
              <a:rPr lang="en-US" sz="48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creyentes</a:t>
            </a:r>
            <a:r>
              <a:rPr lang="en-US" sz="48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48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habían</a:t>
            </a:r>
            <a:r>
              <a:rPr lang="en-US" sz="48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muerto</a:t>
            </a:r>
            <a:r>
              <a:rPr lang="en-US" sz="48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resucitaron</a:t>
            </a:r>
            <a:r>
              <a:rPr lang="en-US" sz="48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4800" baseline="300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en-US" sz="48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8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Salieron</a:t>
            </a:r>
            <a:r>
              <a:rPr lang="en-US" sz="48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8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48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sepulcros</a:t>
            </a:r>
            <a:r>
              <a:rPr lang="en-US" sz="48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y, </a:t>
            </a:r>
            <a:r>
              <a:rPr lang="en-US" sz="48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después</a:t>
            </a:r>
            <a:r>
              <a:rPr lang="en-US" sz="48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48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resurrección</a:t>
            </a:r>
            <a:r>
              <a:rPr lang="en-US" sz="48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Jesús, </a:t>
            </a:r>
            <a:r>
              <a:rPr lang="en-US" sz="48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entraron</a:t>
            </a:r>
            <a:r>
              <a:rPr lang="en-US" sz="48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48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ciudad </a:t>
            </a:r>
            <a:r>
              <a:rPr lang="en-US" sz="48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santa</a:t>
            </a:r>
            <a:r>
              <a:rPr lang="en-US" sz="48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se </a:t>
            </a:r>
            <a:r>
              <a:rPr lang="en-US" sz="48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aparecieron</a:t>
            </a:r>
            <a:r>
              <a:rPr lang="en-US" sz="48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800" dirty="0" err="1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muchos</a:t>
            </a:r>
            <a:r>
              <a:rPr lang="en-US" sz="4800" dirty="0">
                <a:solidFill>
                  <a:srgbClr val="0F4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29184" lvl="1" indent="0">
              <a:buNone/>
            </a:pPr>
            <a:endParaRPr lang="en-US" sz="4800" dirty="0">
              <a:solidFill>
                <a:srgbClr val="0F4873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4" name="pasted-image.png">
            <a:extLst>
              <a:ext uri="{FF2B5EF4-FFF2-40B4-BE49-F238E27FC236}">
                <a16:creationId xmlns:a16="http://schemas.microsoft.com/office/drawing/2014/main" id="{7141F414-4EE5-1115-1950-90B94AA68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1AB1BA-F015-2996-9309-32D27DF05D0A}"/>
              </a:ext>
            </a:extLst>
          </p:cNvPr>
          <p:cNvSpPr txBox="1"/>
          <p:nvPr/>
        </p:nvSpPr>
        <p:spPr>
          <a:xfrm>
            <a:off x="0" y="366543"/>
            <a:ext cx="14630400" cy="913727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Mateo 27:51-53</a:t>
            </a:r>
          </a:p>
        </p:txBody>
      </p:sp>
    </p:spTree>
    <p:extLst>
      <p:ext uri="{BB962C8B-B14F-4D97-AF65-F5344CB8AC3E}">
        <p14:creationId xmlns:p14="http://schemas.microsoft.com/office/powerpoint/2010/main" val="3292322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198" y="2286000"/>
            <a:ext cx="1360170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en-US" sz="5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Recuerde</a:t>
            </a:r>
            <a:endParaRPr lang="en-US" altLang="en-US" sz="54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1428750" lvl="1" indent="-6858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El </a:t>
            </a:r>
            <a:r>
              <a:rPr lang="en-US" altLang="en-US" sz="5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milagro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5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notestamentario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del </a:t>
            </a:r>
            <a:r>
              <a:rPr lang="en-US" altLang="en-US" sz="5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acceso</a:t>
            </a:r>
            <a:endParaRPr lang="en-US" altLang="en-US" sz="54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743200" lvl="4" indent="-6858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¡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Usted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no es Moisés! </a:t>
            </a:r>
          </a:p>
          <a:p>
            <a:pPr marL="2743200" lvl="4" indent="-6858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El velo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fue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rasgado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pPr marL="2743200" lvl="4" indent="-6858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El mayor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impacto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de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su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iglesia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es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su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gente</a:t>
            </a:r>
            <a:endParaRPr lang="en-US" altLang="en-US" sz="36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41A72D-5C71-319F-9F40-FA0247E8581E}"/>
              </a:ext>
            </a:extLst>
          </p:cNvPr>
          <p:cNvSpPr txBox="1"/>
          <p:nvPr/>
        </p:nvSpPr>
        <p:spPr>
          <a:xfrm>
            <a:off x="0" y="366543"/>
            <a:ext cx="14630400" cy="913727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maximar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impacto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125D01A2-0750-6CCE-2F15-B0D627324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4" y="6923067"/>
            <a:ext cx="2990850" cy="101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7635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198" y="2286000"/>
            <a:ext cx="1360170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en-US" sz="5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Recurde</a:t>
            </a:r>
            <a:endParaRPr lang="en-US" altLang="en-US" sz="54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1428750" lvl="1" indent="-6858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4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El </a:t>
            </a:r>
            <a:r>
              <a:rPr lang="en-US" altLang="en-US" sz="4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poder</a:t>
            </a:r>
            <a:r>
              <a:rPr lang="en-US" altLang="en-US" sz="4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prometido</a:t>
            </a:r>
            <a:r>
              <a:rPr lang="en-US" altLang="en-US" sz="4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en</a:t>
            </a:r>
            <a:r>
              <a:rPr lang="en-US" altLang="en-US" sz="4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el</a:t>
            </a:r>
            <a:r>
              <a:rPr lang="en-US" altLang="en-US" sz="4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Nuevo </a:t>
            </a:r>
            <a:r>
              <a:rPr lang="en-US" altLang="en-US" sz="4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Testamento</a:t>
            </a:r>
            <a:r>
              <a:rPr lang="en-US" altLang="en-US" sz="4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pPr marL="2743200" lvl="4" indent="-6858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«…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el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Espíritu del 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Señor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 vino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sobre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él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…» </a:t>
            </a:r>
          </a:p>
          <a:p>
            <a:pPr marL="2743200" lvl="4" indent="-6858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«…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derramaré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mi Espíritu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sobre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todo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ser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humano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…»</a:t>
            </a:r>
          </a:p>
          <a:p>
            <a:pPr marL="2743200" lvl="4" indent="-6858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“…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el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que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cree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en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mí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también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hará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las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obras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que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yo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hago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y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aún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las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hará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mayores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…»</a:t>
            </a:r>
          </a:p>
          <a:p>
            <a:pPr marL="2743200" lvl="4" indent="-6858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Un nuevo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tipo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de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líder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bíblico</a:t>
            </a:r>
            <a:endParaRPr lang="en-US" altLang="en-US" sz="36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743200" lvl="4" indent="-6858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en-US" sz="36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3200" b="1" i="1" dirty="0">
              <a:solidFill>
                <a:srgbClr val="000000"/>
              </a:solidFill>
              <a:latin typeface="Tw Cen MT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41A72D-5C71-319F-9F40-FA0247E8581E}"/>
              </a:ext>
            </a:extLst>
          </p:cNvPr>
          <p:cNvSpPr txBox="1"/>
          <p:nvPr/>
        </p:nvSpPr>
        <p:spPr>
          <a:xfrm>
            <a:off x="0" y="366543"/>
            <a:ext cx="14630400" cy="913727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maximar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impacto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BD5D9EDB-A322-04D9-FAFD-D21AFBB8B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4" y="6923067"/>
            <a:ext cx="2990850" cy="101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8441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7F2E20D-5C04-9580-C469-63137CC8539A}"/>
              </a:ext>
            </a:extLst>
          </p:cNvPr>
          <p:cNvGrpSpPr/>
          <p:nvPr/>
        </p:nvGrpSpPr>
        <p:grpSpPr>
          <a:xfrm>
            <a:off x="4495800" y="1960502"/>
            <a:ext cx="5959619" cy="2774898"/>
            <a:chOff x="867429" y="87830"/>
            <a:chExt cx="3098165" cy="1243421"/>
          </a:xfrm>
        </p:grpSpPr>
        <p:sp>
          <p:nvSpPr>
            <p:cNvPr id="3" name="Text Box 17">
              <a:extLst>
                <a:ext uri="{FF2B5EF4-FFF2-40B4-BE49-F238E27FC236}">
                  <a16:creationId xmlns:a16="http://schemas.microsoft.com/office/drawing/2014/main" id="{635B91A0-D479-62AE-BF10-99408D5C92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7429" y="87830"/>
              <a:ext cx="3098165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mar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URGENTE	     NO URGENTE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cxnSp>
          <p:nvCxnSpPr>
            <p:cNvPr id="12" name="Line 24">
              <a:extLst>
                <a:ext uri="{FF2B5EF4-FFF2-40B4-BE49-F238E27FC236}">
                  <a16:creationId xmlns:a16="http://schemas.microsoft.com/office/drawing/2014/main" id="{18A4920E-50BC-E32D-B998-B1FF5C91B6F1}"/>
                </a:ext>
              </a:extLst>
            </p:cNvPr>
            <p:cNvCxnSpPr/>
            <p:nvPr/>
          </p:nvCxnSpPr>
          <p:spPr bwMode="auto">
            <a:xfrm>
              <a:off x="1180525" y="1331251"/>
              <a:ext cx="2104550" cy="0"/>
            </a:xfrm>
            <a:prstGeom prst="line">
              <a:avLst/>
            </a:prstGeom>
            <a:noFill/>
            <a:ln w="127000">
              <a:solidFill>
                <a:srgbClr val="4A7EBB"/>
              </a:solidFill>
              <a:round/>
              <a:headEnd type="triangle" w="med" len="med"/>
              <a:tailEnd type="triangle" w="med" len="med"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C2A1A1A-0C6E-184C-14DE-2D176A0E3997}"/>
              </a:ext>
            </a:extLst>
          </p:cNvPr>
          <p:cNvSpPr txBox="1"/>
          <p:nvPr/>
        </p:nvSpPr>
        <p:spPr>
          <a:xfrm>
            <a:off x="4762" y="289340"/>
            <a:ext cx="14630400" cy="1006060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60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endParaRPr lang="en-US" sz="60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8" name="Picture 7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1A99082F-7D98-097B-7B98-5F1626D78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4" y="6923067"/>
            <a:ext cx="2990850" cy="101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54851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198" y="2286000"/>
            <a:ext cx="1360170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1. </a:t>
            </a:r>
            <a:r>
              <a:rPr lang="en-US" altLang="en-US" sz="5400" b="1" u="sng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ORGANICE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O AGONICE. 	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Tome la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decisión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de ser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más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intencional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en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sus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esfuerzos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de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liderazgo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Refuerce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sus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acciones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organizativas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endParaRPr lang="en-US" altLang="en-US" sz="3600" b="1" i="1" dirty="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3" name="Picture 2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07C8EB8C-93EF-7D8A-C39D-F5E204DB3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4" y="6923067"/>
            <a:ext cx="2990850" cy="10171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5DC883-7F6B-C92E-7161-F39FE07366E5}"/>
              </a:ext>
            </a:extLst>
          </p:cNvPr>
          <p:cNvSpPr txBox="1"/>
          <p:nvPr/>
        </p:nvSpPr>
        <p:spPr>
          <a:xfrm>
            <a:off x="0" y="366543"/>
            <a:ext cx="14630400" cy="913727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maximar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impacto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57287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7BABA-E5B9-74DC-9514-A99E4350E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>
            <a:extLst>
              <a:ext uri="{FF2B5EF4-FFF2-40B4-BE49-F238E27FC236}">
                <a16:creationId xmlns:a16="http://schemas.microsoft.com/office/drawing/2014/main" id="{ED4667DF-6F22-019D-D3BB-DB5520BEC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EC5481AA-980D-BE09-C32E-8E71AB610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8" y="2286000"/>
            <a:ext cx="1360170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2. </a:t>
            </a:r>
            <a:r>
              <a:rPr lang="en-US" altLang="en-US" sz="5400" b="1" u="sng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EVALÚE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Y NO SE ESTANQUE. 	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Determinar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dónde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nos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encontramos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en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relación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con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nuestro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objetivo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es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muy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importante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. Para pasar al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siguiente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nivel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de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liderazgo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debemos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evaluar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nuestra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situación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actual. </a:t>
            </a:r>
            <a:endParaRPr lang="en-US" altLang="en-US" sz="3600" b="1" i="1" dirty="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3" name="Picture 2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4BFACF43-2B51-5A17-4581-FD6AAD325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4" y="6923067"/>
            <a:ext cx="2990850" cy="10171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569400-B808-6EA2-B916-C8082867EF13}"/>
              </a:ext>
            </a:extLst>
          </p:cNvPr>
          <p:cNvSpPr txBox="1"/>
          <p:nvPr/>
        </p:nvSpPr>
        <p:spPr>
          <a:xfrm>
            <a:off x="0" y="366543"/>
            <a:ext cx="14630400" cy="913727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maximar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impacto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973832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198" y="2286000"/>
            <a:ext cx="1379220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en-US" sz="5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Requisitos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:</a:t>
            </a:r>
          </a:p>
          <a:p>
            <a:pPr eaLnBrk="1" hangingPunct="1">
              <a:spcBef>
                <a:spcPts val="1200"/>
              </a:spcBef>
            </a:pPr>
            <a:endParaRPr lang="en-US" altLang="en-US" sz="5400" b="1" u="sng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¿</a:t>
            </a:r>
            <a:r>
              <a:rPr lang="en-US" altLang="en-US" sz="5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Qué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se me </a:t>
            </a:r>
            <a:r>
              <a:rPr lang="en-US" altLang="en-US" sz="5400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exige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? </a:t>
            </a:r>
          </a:p>
        </p:txBody>
      </p:sp>
      <p:pic>
        <p:nvPicPr>
          <p:cNvPr id="3" name="Picture 2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25F2698B-159A-7FCA-BD74-5693BA2DE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4" y="6923067"/>
            <a:ext cx="2990850" cy="10171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D28806-5D80-E1BE-F39C-732987C9E8B3}"/>
              </a:ext>
            </a:extLst>
          </p:cNvPr>
          <p:cNvSpPr txBox="1"/>
          <p:nvPr/>
        </p:nvSpPr>
        <p:spPr>
          <a:xfrm>
            <a:off x="0" y="366543"/>
            <a:ext cx="14630400" cy="913727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maximar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impacto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848563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198" y="2286000"/>
            <a:ext cx="1379220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en-US" sz="5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Resultados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:</a:t>
            </a:r>
          </a:p>
          <a:p>
            <a:pPr eaLnBrk="1" hangingPunct="1">
              <a:spcBef>
                <a:spcPts val="1200"/>
              </a:spcBef>
            </a:pPr>
            <a:endParaRPr lang="en-US" altLang="en-US" sz="5400" b="1" u="sng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¿</a:t>
            </a:r>
            <a:r>
              <a:rPr lang="en-US" altLang="en-US" sz="5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Qué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produce </a:t>
            </a:r>
            <a:r>
              <a:rPr lang="en-US" altLang="en-US" sz="5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el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mayor </a:t>
            </a:r>
            <a:r>
              <a:rPr lang="en-US" altLang="en-US" sz="5400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beneficio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?</a:t>
            </a:r>
          </a:p>
        </p:txBody>
      </p:sp>
      <p:pic>
        <p:nvPicPr>
          <p:cNvPr id="3" name="Picture 2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A6B3894B-C09D-9425-0CA1-1A1378DBA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4" y="6923067"/>
            <a:ext cx="2990850" cy="10171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99886C-64C6-DABD-A6AC-A95345B9AB3E}"/>
              </a:ext>
            </a:extLst>
          </p:cNvPr>
          <p:cNvSpPr txBox="1"/>
          <p:nvPr/>
        </p:nvSpPr>
        <p:spPr>
          <a:xfrm>
            <a:off x="0" y="366543"/>
            <a:ext cx="14630400" cy="913727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maximar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impacto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151046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198" y="2286000"/>
            <a:ext cx="1379220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en-US" sz="5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Recompensa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:</a:t>
            </a:r>
          </a:p>
          <a:p>
            <a:pPr eaLnBrk="1" hangingPunct="1">
              <a:spcBef>
                <a:spcPts val="1200"/>
              </a:spcBef>
            </a:pPr>
            <a:endParaRPr lang="en-US" altLang="en-US" sz="5400" b="1" u="sng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¿</a:t>
            </a:r>
            <a:r>
              <a:rPr lang="en-US" altLang="en-US" sz="5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Qué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es lo </a:t>
            </a:r>
            <a:r>
              <a:rPr lang="en-US" altLang="en-US" sz="5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que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le da la mayor </a:t>
            </a:r>
            <a:r>
              <a:rPr lang="en-US" altLang="en-US" sz="5400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recompensa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?</a:t>
            </a:r>
          </a:p>
        </p:txBody>
      </p:sp>
      <p:pic>
        <p:nvPicPr>
          <p:cNvPr id="3" name="Picture 2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AA4E49BF-0C6F-3420-5710-10BE3DB77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4" y="6923067"/>
            <a:ext cx="2990850" cy="10171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0E242C-724B-D6B0-0DD3-3EBF19C9FA87}"/>
              </a:ext>
            </a:extLst>
          </p:cNvPr>
          <p:cNvSpPr txBox="1"/>
          <p:nvPr/>
        </p:nvSpPr>
        <p:spPr>
          <a:xfrm>
            <a:off x="0" y="366543"/>
            <a:ext cx="14630400" cy="913727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maximar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impacto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38326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198" y="2286000"/>
            <a:ext cx="1360170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3. </a:t>
            </a:r>
            <a:r>
              <a:rPr lang="en-US" altLang="en-US" sz="5400" b="1" u="sng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AGENDAR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SUS PRIORIDADES. 	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Controle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su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día o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el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día lo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controlará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a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usted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Ponga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primero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esas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grandes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piedras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(C2)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en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su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calendario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. No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llene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su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día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respondiendo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a las solicitudes de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los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demás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. La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cuestión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no es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priorizar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su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agenda,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sino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programar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sus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prioridades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3200" b="1" i="1" dirty="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3" name="Picture 2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B0854764-8771-4509-ACD8-E60C6B269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4" y="6923067"/>
            <a:ext cx="2990850" cy="10171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9D922D-DAF5-E985-60D0-7CBC816FEF33}"/>
              </a:ext>
            </a:extLst>
          </p:cNvPr>
          <p:cNvSpPr txBox="1"/>
          <p:nvPr/>
        </p:nvSpPr>
        <p:spPr>
          <a:xfrm>
            <a:off x="0" y="366543"/>
            <a:ext cx="14630400" cy="913727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maximar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impacto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664489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198" y="2286000"/>
            <a:ext cx="1360170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4. AÑADA SUS </a:t>
            </a:r>
            <a:r>
              <a:rPr lang="en-US" altLang="en-US" sz="5400" b="1" u="sng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IMPRESCINDIBLES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(TENGO-QUE).	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Ahora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añada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los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elementos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C1 (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esas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piedras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"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medianas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") a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su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jarra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Mueva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esas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cosas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urgentes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que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otros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podrían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hacer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a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su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conjunto de C3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por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el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momento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. Nos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ocuparemos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de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ellas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36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en</a:t>
            </a:r>
            <a:r>
              <a:rPr lang="en-US" altLang="en-US" sz="36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breve.</a:t>
            </a:r>
          </a:p>
          <a:p>
            <a:pPr eaLnBrk="1" hangingPunct="1">
              <a:spcBef>
                <a:spcPts val="1200"/>
              </a:spcBef>
            </a:pPr>
            <a:endParaRPr lang="en-US" altLang="en-US" sz="54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" name="Picture 1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EF2CC9CC-2751-528C-42C5-3190F3D3A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4" y="6923067"/>
            <a:ext cx="2990850" cy="10171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328A75-A952-C0DA-FA15-51AA46D38F76}"/>
              </a:ext>
            </a:extLst>
          </p:cNvPr>
          <p:cNvSpPr txBox="1"/>
          <p:nvPr/>
        </p:nvSpPr>
        <p:spPr>
          <a:xfrm>
            <a:off x="0" y="366543"/>
            <a:ext cx="14630400" cy="913727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maximar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impacto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47215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198" y="2286000"/>
            <a:ext cx="1371600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5. </a:t>
            </a:r>
            <a:r>
              <a:rPr lang="en-US" altLang="en-US" sz="5400" b="1" u="sng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PROTEJA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SUS PRIORIDADES CON NUEVAS RESOLUCIONES. </a:t>
            </a:r>
          </a:p>
          <a:p>
            <a:pPr marL="1428750" lvl="1" indent="-6858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Automatizar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</a:p>
        </p:txBody>
      </p:sp>
      <p:pic>
        <p:nvPicPr>
          <p:cNvPr id="3" name="Picture 2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9AA3DF64-6D91-D366-7880-65CBCDC50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4" y="6923067"/>
            <a:ext cx="2990850" cy="10171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6ADF53-A549-64C6-859D-5258D9E87036}"/>
              </a:ext>
            </a:extLst>
          </p:cNvPr>
          <p:cNvSpPr txBox="1"/>
          <p:nvPr/>
        </p:nvSpPr>
        <p:spPr>
          <a:xfrm>
            <a:off x="0" y="366543"/>
            <a:ext cx="14630400" cy="913727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maximar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impacto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708170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0B460-6AF0-A912-19AA-762128E37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>
            <a:extLst>
              <a:ext uri="{FF2B5EF4-FFF2-40B4-BE49-F238E27FC236}">
                <a16:creationId xmlns:a16="http://schemas.microsoft.com/office/drawing/2014/main" id="{A9F3C492-E31D-E8C3-9C2F-0FE03A319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D9C6B92D-6C30-5071-DC66-0B13FAE46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8" y="2286000"/>
            <a:ext cx="1371600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5. </a:t>
            </a:r>
            <a:r>
              <a:rPr lang="en-US" altLang="en-US" sz="5400" b="1" u="sng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PROTEJA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SUS PRIORIDADES CON NUEVAS RESOLUCIONES. </a:t>
            </a:r>
          </a:p>
          <a:p>
            <a:pPr marL="1428750" lvl="1" indent="-6858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Automatizar</a:t>
            </a:r>
            <a:endParaRPr lang="en-US" altLang="en-US" sz="40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1428750" lvl="1" indent="-6858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Delegar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</a:p>
        </p:txBody>
      </p:sp>
      <p:pic>
        <p:nvPicPr>
          <p:cNvPr id="3" name="Picture 2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ACAFDD1B-BDEA-3C17-E672-90BE30C46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4" y="6923067"/>
            <a:ext cx="2990850" cy="10171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34E3D5-34F4-C07A-FE2E-8497B8D21AE3}"/>
              </a:ext>
            </a:extLst>
          </p:cNvPr>
          <p:cNvSpPr txBox="1"/>
          <p:nvPr/>
        </p:nvSpPr>
        <p:spPr>
          <a:xfrm>
            <a:off x="0" y="366543"/>
            <a:ext cx="14630400" cy="913727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maximar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impacto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312658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EB7FF-45E7-804F-EFA1-4416D89F3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>
            <a:extLst>
              <a:ext uri="{FF2B5EF4-FFF2-40B4-BE49-F238E27FC236}">
                <a16:creationId xmlns:a16="http://schemas.microsoft.com/office/drawing/2014/main" id="{0A3F0A32-FBCA-B518-79F8-F73243E0A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F81F8BE4-B955-EDF5-50A9-5861A97F9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8" y="2286000"/>
            <a:ext cx="1371600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5. </a:t>
            </a:r>
            <a:r>
              <a:rPr lang="en-US" altLang="en-US" sz="5400" b="1" u="sng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PROTEJA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SUS PRIORIDADES CON NUEVAS RESOLUCIONES. </a:t>
            </a:r>
          </a:p>
          <a:p>
            <a:pPr marL="1428750" lvl="1" indent="-6858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Automatizar</a:t>
            </a:r>
            <a:endParaRPr lang="en-US" altLang="en-US" sz="4000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1428750" lvl="1" indent="-6858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Delegar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pPr marL="1428750" lvl="1" indent="-6858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Concentrar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</a:p>
        </p:txBody>
      </p:sp>
      <p:pic>
        <p:nvPicPr>
          <p:cNvPr id="3" name="Picture 2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C1209F75-CA0E-8A70-D431-7E7B39587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4" y="6923067"/>
            <a:ext cx="2990850" cy="10171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FE346A-2AB2-268B-AE47-8E985BB9EE05}"/>
              </a:ext>
            </a:extLst>
          </p:cNvPr>
          <p:cNvSpPr txBox="1"/>
          <p:nvPr/>
        </p:nvSpPr>
        <p:spPr>
          <a:xfrm>
            <a:off x="0" y="366543"/>
            <a:ext cx="14630400" cy="913727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maximar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impacto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76682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EB147-8E39-BEB8-EACF-85CC2703E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>
            <a:extLst>
              <a:ext uri="{FF2B5EF4-FFF2-40B4-BE49-F238E27FC236}">
                <a16:creationId xmlns:a16="http://schemas.microsoft.com/office/drawing/2014/main" id="{42A86A75-807F-2275-56BE-5FA562B39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C36168-DB45-AF96-25E2-38C97E4C9677}"/>
              </a:ext>
            </a:extLst>
          </p:cNvPr>
          <p:cNvSpPr txBox="1"/>
          <p:nvPr/>
        </p:nvSpPr>
        <p:spPr>
          <a:xfrm>
            <a:off x="4762" y="289340"/>
            <a:ext cx="14630400" cy="1006060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60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endParaRPr lang="en-US" sz="60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3C68DA-0B4F-BF04-97EF-0ABEE07134DF}"/>
              </a:ext>
            </a:extLst>
          </p:cNvPr>
          <p:cNvGrpSpPr/>
          <p:nvPr/>
        </p:nvGrpSpPr>
        <p:grpSpPr>
          <a:xfrm>
            <a:off x="2689783" y="1960502"/>
            <a:ext cx="7765636" cy="4973698"/>
            <a:chOff x="-71446" y="87830"/>
            <a:chExt cx="4037040" cy="2228695"/>
          </a:xfrm>
        </p:grpSpPr>
        <p:sp>
          <p:nvSpPr>
            <p:cNvPr id="3" name="Text Box 17">
              <a:extLst>
                <a:ext uri="{FF2B5EF4-FFF2-40B4-BE49-F238E27FC236}">
                  <a16:creationId xmlns:a16="http://schemas.microsoft.com/office/drawing/2014/main" id="{117AD375-44DF-12C9-0581-2AEC063A3C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7429" y="87830"/>
              <a:ext cx="3098165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mar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URGENTE	     NO URGENTE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sp>
          <p:nvSpPr>
            <p:cNvPr id="7" name="Text Box 27">
              <a:extLst>
                <a:ext uri="{FF2B5EF4-FFF2-40B4-BE49-F238E27FC236}">
                  <a16:creationId xmlns:a16="http://schemas.microsoft.com/office/drawing/2014/main" id="{AD3DFC83-1852-34E4-F456-1F076AD8AC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1446" y="860100"/>
              <a:ext cx="1689735" cy="128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marL="0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IMPORTANTE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  <a:p>
              <a:pPr marL="0">
                <a:spcBef>
                  <a:spcPts val="600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      NO 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  <a:p>
              <a:pPr marL="0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IMPORTANTE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EA169BE-AB67-6F07-5D30-030D07B350D7}"/>
                </a:ext>
              </a:extLst>
            </p:cNvPr>
            <p:cNvGrpSpPr/>
            <p:nvPr/>
          </p:nvGrpSpPr>
          <p:grpSpPr>
            <a:xfrm>
              <a:off x="1180525" y="393695"/>
              <a:ext cx="2104550" cy="1922830"/>
              <a:chOff x="-155515" y="-5"/>
              <a:chExt cx="2104550" cy="192283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9D06F29-D8A6-65D6-38C2-5DA4BC5315BA}"/>
                  </a:ext>
                </a:extLst>
              </p:cNvPr>
              <p:cNvGrpSpPr/>
              <p:nvPr/>
            </p:nvGrpSpPr>
            <p:grpSpPr>
              <a:xfrm>
                <a:off x="9797" y="61613"/>
                <a:ext cx="1672885" cy="1719410"/>
                <a:chOff x="9797" y="12718"/>
                <a:chExt cx="1672885" cy="1719410"/>
              </a:xfrm>
            </p:grpSpPr>
            <p:sp>
              <p:nvSpPr>
                <p:cNvPr id="14" name="Text Box 20">
                  <a:extLst>
                    <a:ext uri="{FF2B5EF4-FFF2-40B4-BE49-F238E27FC236}">
                      <a16:creationId xmlns:a16="http://schemas.microsoft.com/office/drawing/2014/main" id="{A410BE82-DBFA-85C1-A759-FCC36CB75E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685" y="923871"/>
                  <a:ext cx="844868" cy="8018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6000" b="1" dirty="0">
                    <a:solidFill>
                      <a:srgbClr val="231F20"/>
                    </a:solidFill>
                    <a:effectLst/>
                    <a:latin typeface="Franklin Gothic Book" panose="020B0503020102020204" pitchFamily="34" charset="0"/>
                    <a:ea typeface="Cambria" panose="02040503050406030204" pitchFamily="18" charset="0"/>
                    <a:cs typeface="Cambria" panose="02040503050406030204" pitchFamily="18" charset="0"/>
                  </a:endParaRPr>
                </a:p>
              </p:txBody>
            </p:sp>
            <p:sp>
              <p:nvSpPr>
                <p:cNvPr id="15" name="Text Box 21">
                  <a:extLst>
                    <a:ext uri="{FF2B5EF4-FFF2-40B4-BE49-F238E27FC236}">
                      <a16:creationId xmlns:a16="http://schemas.microsoft.com/office/drawing/2014/main" id="{8EC9974A-E690-CD58-8D5E-EC19F2544C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26094" y="918197"/>
                  <a:ext cx="756586" cy="8139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6000" b="1" dirty="0">
                    <a:solidFill>
                      <a:srgbClr val="231F20"/>
                    </a:solidFill>
                    <a:effectLst/>
                    <a:latin typeface="Franklin Gothic Book" panose="020B0503020102020204" pitchFamily="34" charset="0"/>
                    <a:ea typeface="Cambria" panose="02040503050406030204" pitchFamily="18" charset="0"/>
                    <a:cs typeface="Cambria" panose="02040503050406030204" pitchFamily="18" charset="0"/>
                  </a:endParaRPr>
                </a:p>
              </p:txBody>
            </p:sp>
            <p:sp>
              <p:nvSpPr>
                <p:cNvPr id="16" name="Text Box 22">
                  <a:extLst>
                    <a:ext uri="{FF2B5EF4-FFF2-40B4-BE49-F238E27FC236}">
                      <a16:creationId xmlns:a16="http://schemas.microsoft.com/office/drawing/2014/main" id="{1F61E953-2F14-9790-B929-7640F1B722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797" y="21600"/>
                  <a:ext cx="844868" cy="8900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6000" b="1" dirty="0">
                    <a:solidFill>
                      <a:srgbClr val="231F20"/>
                    </a:solidFill>
                    <a:effectLst/>
                    <a:latin typeface="Franklin Gothic Book" panose="020B0503020102020204" pitchFamily="34" charset="0"/>
                    <a:ea typeface="Cambria" panose="02040503050406030204" pitchFamily="18" charset="0"/>
                    <a:cs typeface="Cambria" panose="02040503050406030204" pitchFamily="18" charset="0"/>
                  </a:endParaRPr>
                </a:p>
              </p:txBody>
            </p:sp>
            <p:sp>
              <p:nvSpPr>
                <p:cNvPr id="17" name="Text Box 23">
                  <a:extLst>
                    <a:ext uri="{FF2B5EF4-FFF2-40B4-BE49-F238E27FC236}">
                      <a16:creationId xmlns:a16="http://schemas.microsoft.com/office/drawing/2014/main" id="{39F65ECD-0291-5114-890F-07A3DF512F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19742" y="12718"/>
                  <a:ext cx="762940" cy="797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6000" b="1" dirty="0">
                    <a:solidFill>
                      <a:srgbClr val="231F20"/>
                    </a:solidFill>
                    <a:effectLst/>
                    <a:latin typeface="Franklin Gothic Book" panose="020B0503020102020204" pitchFamily="34" charset="0"/>
                    <a:ea typeface="Cambria" panose="02040503050406030204" pitchFamily="18" charset="0"/>
                    <a:cs typeface="Cambria" panose="02040503050406030204" pitchFamily="18" charset="0"/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301DDB7-BC9E-13E6-04FD-951DA7CA3820}"/>
                  </a:ext>
                </a:extLst>
              </p:cNvPr>
              <p:cNvGrpSpPr/>
              <p:nvPr/>
            </p:nvGrpSpPr>
            <p:grpSpPr>
              <a:xfrm>
                <a:off x="-155515" y="-5"/>
                <a:ext cx="2104550" cy="1922830"/>
                <a:chOff x="-155515" y="-5"/>
                <a:chExt cx="2104550" cy="1922830"/>
              </a:xfrm>
            </p:grpSpPr>
            <p:cxnSp>
              <p:nvCxnSpPr>
                <p:cNvPr id="12" name="Line 24">
                  <a:extLst>
                    <a:ext uri="{FF2B5EF4-FFF2-40B4-BE49-F238E27FC236}">
                      <a16:creationId xmlns:a16="http://schemas.microsoft.com/office/drawing/2014/main" id="{8789BE77-29D9-04ED-0C61-396AC71994D7}"/>
                    </a:ext>
                  </a:extLst>
                </p:cNvPr>
                <p:cNvCxnSpPr/>
                <p:nvPr/>
              </p:nvCxnSpPr>
              <p:spPr bwMode="auto">
                <a:xfrm>
                  <a:off x="-155515" y="937551"/>
                  <a:ext cx="2104550" cy="0"/>
                </a:xfrm>
                <a:prstGeom prst="line">
                  <a:avLst/>
                </a:prstGeom>
                <a:noFill/>
                <a:ln w="127000">
                  <a:solidFill>
                    <a:srgbClr val="4A7EBB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  <a:noFill/>
                    </a14:hiddenFill>
                  </a:ext>
                </a:extLst>
              </p:spPr>
            </p:cxnSp>
            <p:cxnSp>
              <p:nvCxnSpPr>
                <p:cNvPr id="13" name="Line 28">
                  <a:extLst>
                    <a:ext uri="{FF2B5EF4-FFF2-40B4-BE49-F238E27FC236}">
                      <a16:creationId xmlns:a16="http://schemas.microsoft.com/office/drawing/2014/main" id="{26271D04-F006-A6BF-404D-0703CDAE9FF9}"/>
                    </a:ext>
                  </a:extLst>
                </p:cNvPr>
                <p:cNvCxnSpPr/>
                <p:nvPr/>
              </p:nvCxnSpPr>
              <p:spPr bwMode="auto">
                <a:xfrm>
                  <a:off x="854249" y="-5"/>
                  <a:ext cx="0" cy="1922830"/>
                </a:xfrm>
                <a:prstGeom prst="line">
                  <a:avLst/>
                </a:prstGeom>
                <a:noFill/>
                <a:ln w="127000">
                  <a:solidFill>
                    <a:srgbClr val="4A7EBB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  <a:noFill/>
                    </a14:hiddenFill>
                  </a:ext>
                </a:extLst>
              </p:spPr>
            </p:cxnSp>
          </p:grpSp>
        </p:grpSp>
      </p:grpSp>
      <p:pic>
        <p:nvPicPr>
          <p:cNvPr id="18" name="Picture 17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9306E31B-EDEA-D4F4-873B-5D0B51B27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4" y="6923067"/>
            <a:ext cx="2990850" cy="101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63341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29EE9-832A-B3F3-84F2-D0600531B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>
            <a:extLst>
              <a:ext uri="{FF2B5EF4-FFF2-40B4-BE49-F238E27FC236}">
                <a16:creationId xmlns:a16="http://schemas.microsoft.com/office/drawing/2014/main" id="{93658C7A-FE07-1A16-FEDC-191C3A8C7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CFB53F89-A404-0BD0-DD0C-050DBCCC8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8" y="2286000"/>
            <a:ext cx="1371600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5. </a:t>
            </a:r>
            <a:r>
              <a:rPr lang="en-US" altLang="en-US" sz="5400" b="1" u="sng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PROTEJA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SUS PRIORIDADES CON NUEVAS RESOLUCIONES. </a:t>
            </a:r>
          </a:p>
          <a:p>
            <a:pPr marL="1428750" lvl="1" indent="-6858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Automatizar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</a:p>
          <a:p>
            <a:pPr marL="1428750" lvl="1" indent="-6858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Delegar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pPr marL="1428750" lvl="1" indent="-6858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Concentrar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pPr marL="1428750" lvl="1" indent="-6858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Procrastinar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, a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propósito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 	</a:t>
            </a:r>
          </a:p>
        </p:txBody>
      </p:sp>
      <p:pic>
        <p:nvPicPr>
          <p:cNvPr id="3" name="Picture 2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727DCC95-DC39-8DC6-96F8-85A4B415C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4" y="6923067"/>
            <a:ext cx="2990850" cy="10171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16327B-F608-62FC-11A8-12BD87D1EEC4}"/>
              </a:ext>
            </a:extLst>
          </p:cNvPr>
          <p:cNvSpPr txBox="1"/>
          <p:nvPr/>
        </p:nvSpPr>
        <p:spPr>
          <a:xfrm>
            <a:off x="0" y="366543"/>
            <a:ext cx="14630400" cy="913727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maximar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impacto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830611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198" y="2286000"/>
            <a:ext cx="1371600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6. APRENDA A DECIR QUE </a:t>
            </a:r>
            <a:r>
              <a:rPr lang="en-US" altLang="en-US" sz="5400" b="1" u="sng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NO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Cuando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sabemos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cuáles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son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nuestras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prioridades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y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comprendemos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nuestra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visión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y las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estrategias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que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nos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llevarán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hasta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ella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resulta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mucho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más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fácil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determinar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cuándo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decir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“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sí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” y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cuándo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decir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“no”.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Cuando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una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tarea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no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favorece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nuestro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objetivo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, hay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que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decir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“no”,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pero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la forma de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decir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“no” es tan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importante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como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la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decisión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de </a:t>
            </a:r>
            <a:r>
              <a:rPr lang="en-US" altLang="en-US" sz="40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decirlo</a:t>
            </a:r>
            <a:r>
              <a:rPr lang="en-US" altLang="en-US" sz="40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</p:txBody>
      </p:sp>
      <p:pic>
        <p:nvPicPr>
          <p:cNvPr id="3" name="Picture 2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B450C918-C7FD-119A-BA6C-335BD769E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4" y="6923067"/>
            <a:ext cx="2990850" cy="10171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C685F2-EA67-9437-3547-8E10E6966FF7}"/>
              </a:ext>
            </a:extLst>
          </p:cNvPr>
          <p:cNvSpPr txBox="1"/>
          <p:nvPr/>
        </p:nvSpPr>
        <p:spPr>
          <a:xfrm>
            <a:off x="0" y="366543"/>
            <a:ext cx="14630400" cy="913727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maximar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impacto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524091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198" y="2286000"/>
            <a:ext cx="1360170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685800" indent="-6858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Decir no a la </a:t>
            </a:r>
            <a:r>
              <a:rPr lang="en-US" altLang="en-US" sz="5400" b="1" u="sng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idea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, sin </a:t>
            </a:r>
            <a:r>
              <a:rPr lang="en-US" altLang="en-US" sz="5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decir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no a la </a:t>
            </a:r>
            <a:r>
              <a:rPr lang="en-US" altLang="en-US" sz="5400" b="1" u="sng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persona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.	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A53604-990A-5660-BAD0-990F53A7C7C2}"/>
              </a:ext>
            </a:extLst>
          </p:cNvPr>
          <p:cNvSpPr txBox="1"/>
          <p:nvPr/>
        </p:nvSpPr>
        <p:spPr>
          <a:xfrm>
            <a:off x="0" y="366543"/>
            <a:ext cx="14630400" cy="913727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maximar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impacto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600717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198" y="2286000"/>
            <a:ext cx="1360170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685800" indent="-6858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5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Responda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5400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teniendo</a:t>
            </a:r>
            <a:r>
              <a:rPr lang="en-US" altLang="en-US" sz="5400" b="1" u="sng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5400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en</a:t>
            </a:r>
            <a:r>
              <a:rPr lang="en-US" altLang="en-US" sz="5400" b="1" u="sng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5400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cuenta</a:t>
            </a:r>
            <a:r>
              <a:rPr lang="en-US" altLang="en-US" sz="5400" b="1" u="sng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5400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el</a:t>
            </a:r>
            <a:r>
              <a:rPr lang="en-US" altLang="en-US" sz="5400" b="1" u="sng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5400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interés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de la persona </a:t>
            </a:r>
            <a:r>
              <a:rPr lang="en-US" altLang="en-US" sz="5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que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le </a:t>
            </a:r>
            <a:r>
              <a:rPr lang="en-US" altLang="en-US" sz="5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pide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5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ayuda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.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6705C3-3AE9-209E-EB52-88C01B70A2DE}"/>
              </a:ext>
            </a:extLst>
          </p:cNvPr>
          <p:cNvSpPr txBox="1"/>
          <p:nvPr/>
        </p:nvSpPr>
        <p:spPr>
          <a:xfrm>
            <a:off x="0" y="366543"/>
            <a:ext cx="14630400" cy="913727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maximar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impacto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81766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198" y="2286000"/>
            <a:ext cx="1360170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685800" indent="-6858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5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Difiera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5400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creativamente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altLang="en-US" sz="5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Encuentre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5400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una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5400" b="1" u="sng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alternativa</a:t>
            </a:r>
            <a:r>
              <a:rPr lang="en-US" altLang="en-US" sz="5400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</p:txBody>
      </p:sp>
      <p:pic>
        <p:nvPicPr>
          <p:cNvPr id="3" name="Picture 2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E631E2D4-9172-50B9-600F-2F8DD2191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4" y="6923067"/>
            <a:ext cx="2990850" cy="10171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5E811A-F441-DDD7-08C4-FBAEBF6C2478}"/>
              </a:ext>
            </a:extLst>
          </p:cNvPr>
          <p:cNvSpPr txBox="1"/>
          <p:nvPr/>
        </p:nvSpPr>
        <p:spPr>
          <a:xfrm>
            <a:off x="0" y="366543"/>
            <a:ext cx="14630400" cy="913727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maximar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impacto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3825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9A4FB-317C-F1EC-F234-BA8C9CE33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>
            <a:extLst>
              <a:ext uri="{FF2B5EF4-FFF2-40B4-BE49-F238E27FC236}">
                <a16:creationId xmlns:a16="http://schemas.microsoft.com/office/drawing/2014/main" id="{8899745D-A202-87ED-0888-D9CDCF9BD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28302A-9F1E-4D18-A76F-29805B1F82A4}"/>
              </a:ext>
            </a:extLst>
          </p:cNvPr>
          <p:cNvSpPr txBox="1"/>
          <p:nvPr/>
        </p:nvSpPr>
        <p:spPr>
          <a:xfrm>
            <a:off x="4762" y="289340"/>
            <a:ext cx="14630400" cy="1006060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endParaRPr lang="en-US" sz="60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FE1DE09-3987-C4C1-1D0A-2A61D5871F4B}"/>
              </a:ext>
            </a:extLst>
          </p:cNvPr>
          <p:cNvGrpSpPr/>
          <p:nvPr/>
        </p:nvGrpSpPr>
        <p:grpSpPr>
          <a:xfrm>
            <a:off x="2689783" y="1960502"/>
            <a:ext cx="7765636" cy="4973698"/>
            <a:chOff x="-71446" y="87830"/>
            <a:chExt cx="4037040" cy="2228695"/>
          </a:xfrm>
        </p:grpSpPr>
        <p:sp>
          <p:nvSpPr>
            <p:cNvPr id="3" name="Text Box 17">
              <a:extLst>
                <a:ext uri="{FF2B5EF4-FFF2-40B4-BE49-F238E27FC236}">
                  <a16:creationId xmlns:a16="http://schemas.microsoft.com/office/drawing/2014/main" id="{A0AC471A-7FE4-1ADC-1613-AE1496CE89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7429" y="87830"/>
              <a:ext cx="3098165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mar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URGENTE	     NO URGENTE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sp>
          <p:nvSpPr>
            <p:cNvPr id="7" name="Text Box 27">
              <a:extLst>
                <a:ext uri="{FF2B5EF4-FFF2-40B4-BE49-F238E27FC236}">
                  <a16:creationId xmlns:a16="http://schemas.microsoft.com/office/drawing/2014/main" id="{DE41CAE4-8380-8856-496B-A5BCA4B9D0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1446" y="860100"/>
              <a:ext cx="1689735" cy="128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marL="0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IMPORTANTE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  <a:p>
              <a:pPr marL="0">
                <a:spcBef>
                  <a:spcPts val="600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      NO 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  <a:p>
              <a:pPr marL="0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IMPORTANTE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CE0E753-1185-1FA2-248F-A46A32B3F421}"/>
                </a:ext>
              </a:extLst>
            </p:cNvPr>
            <p:cNvGrpSpPr/>
            <p:nvPr/>
          </p:nvGrpSpPr>
          <p:grpSpPr>
            <a:xfrm>
              <a:off x="1180525" y="393695"/>
              <a:ext cx="2104550" cy="1922830"/>
              <a:chOff x="-155515" y="-5"/>
              <a:chExt cx="2104550" cy="192283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1CE47E2-9897-4476-02B6-A8F4AB3AD2AB}"/>
                  </a:ext>
                </a:extLst>
              </p:cNvPr>
              <p:cNvGrpSpPr/>
              <p:nvPr/>
            </p:nvGrpSpPr>
            <p:grpSpPr>
              <a:xfrm>
                <a:off x="9797" y="61613"/>
                <a:ext cx="1672885" cy="1719410"/>
                <a:chOff x="9797" y="12718"/>
                <a:chExt cx="1672885" cy="1719410"/>
              </a:xfrm>
            </p:grpSpPr>
            <p:sp>
              <p:nvSpPr>
                <p:cNvPr id="14" name="Text Box 20">
                  <a:extLst>
                    <a:ext uri="{FF2B5EF4-FFF2-40B4-BE49-F238E27FC236}">
                      <a16:creationId xmlns:a16="http://schemas.microsoft.com/office/drawing/2014/main" id="{385E5B5D-BE7C-788A-1E85-80B4F6E90A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685" y="923871"/>
                  <a:ext cx="844868" cy="8018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6000" b="1" dirty="0">
                    <a:solidFill>
                      <a:srgbClr val="231F20"/>
                    </a:solidFill>
                    <a:effectLst/>
                    <a:latin typeface="Franklin Gothic Book" panose="020B0503020102020204" pitchFamily="34" charset="0"/>
                    <a:ea typeface="Cambria" panose="02040503050406030204" pitchFamily="18" charset="0"/>
                    <a:cs typeface="Cambria" panose="02040503050406030204" pitchFamily="18" charset="0"/>
                  </a:endParaRPr>
                </a:p>
              </p:txBody>
            </p:sp>
            <p:sp>
              <p:nvSpPr>
                <p:cNvPr id="15" name="Text Box 21">
                  <a:extLst>
                    <a:ext uri="{FF2B5EF4-FFF2-40B4-BE49-F238E27FC236}">
                      <a16:creationId xmlns:a16="http://schemas.microsoft.com/office/drawing/2014/main" id="{10CBE7F4-6297-7D06-CD1C-74713F7F436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26094" y="918197"/>
                  <a:ext cx="756586" cy="8139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6000" b="1" dirty="0">
                    <a:solidFill>
                      <a:srgbClr val="231F20"/>
                    </a:solidFill>
                    <a:effectLst/>
                    <a:latin typeface="Franklin Gothic Book" panose="020B0503020102020204" pitchFamily="34" charset="0"/>
                    <a:ea typeface="Cambria" panose="02040503050406030204" pitchFamily="18" charset="0"/>
                    <a:cs typeface="Cambria" panose="02040503050406030204" pitchFamily="18" charset="0"/>
                  </a:endParaRPr>
                </a:p>
              </p:txBody>
            </p:sp>
            <p:sp>
              <p:nvSpPr>
                <p:cNvPr id="16" name="Text Box 22">
                  <a:extLst>
                    <a:ext uri="{FF2B5EF4-FFF2-40B4-BE49-F238E27FC236}">
                      <a16:creationId xmlns:a16="http://schemas.microsoft.com/office/drawing/2014/main" id="{44AC72C4-9C57-7115-7AD1-8D7EE5F4B3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797" y="21600"/>
                  <a:ext cx="844868" cy="8900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000" b="1" dirty="0">
                      <a:solidFill>
                        <a:srgbClr val="231F20"/>
                      </a:solidFill>
                      <a:effectLst/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I</a:t>
                  </a:r>
                </a:p>
              </p:txBody>
            </p:sp>
            <p:sp>
              <p:nvSpPr>
                <p:cNvPr id="17" name="Text Box 23">
                  <a:extLst>
                    <a:ext uri="{FF2B5EF4-FFF2-40B4-BE49-F238E27FC236}">
                      <a16:creationId xmlns:a16="http://schemas.microsoft.com/office/drawing/2014/main" id="{31F76E59-55DB-4630-D7EF-3E4C9F7E62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19742" y="12718"/>
                  <a:ext cx="762940" cy="797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6000" b="1" dirty="0">
                    <a:solidFill>
                      <a:srgbClr val="231F20"/>
                    </a:solidFill>
                    <a:effectLst/>
                    <a:latin typeface="Franklin Gothic Book" panose="020B0503020102020204" pitchFamily="34" charset="0"/>
                    <a:ea typeface="Cambria" panose="02040503050406030204" pitchFamily="18" charset="0"/>
                    <a:cs typeface="Cambria" panose="02040503050406030204" pitchFamily="18" charset="0"/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2FDB2E5-6340-0361-D7B0-4F0F6D840FA4}"/>
                  </a:ext>
                </a:extLst>
              </p:cNvPr>
              <p:cNvGrpSpPr/>
              <p:nvPr/>
            </p:nvGrpSpPr>
            <p:grpSpPr>
              <a:xfrm>
                <a:off x="-155515" y="-5"/>
                <a:ext cx="2104550" cy="1922830"/>
                <a:chOff x="-155515" y="-5"/>
                <a:chExt cx="2104550" cy="1922830"/>
              </a:xfrm>
            </p:grpSpPr>
            <p:cxnSp>
              <p:nvCxnSpPr>
                <p:cNvPr id="12" name="Line 24">
                  <a:extLst>
                    <a:ext uri="{FF2B5EF4-FFF2-40B4-BE49-F238E27FC236}">
                      <a16:creationId xmlns:a16="http://schemas.microsoft.com/office/drawing/2014/main" id="{DE595EB9-37BE-F5EE-63FB-51E84C477EEC}"/>
                    </a:ext>
                  </a:extLst>
                </p:cNvPr>
                <p:cNvCxnSpPr/>
                <p:nvPr/>
              </p:nvCxnSpPr>
              <p:spPr bwMode="auto">
                <a:xfrm>
                  <a:off x="-155515" y="937551"/>
                  <a:ext cx="2104550" cy="0"/>
                </a:xfrm>
                <a:prstGeom prst="line">
                  <a:avLst/>
                </a:prstGeom>
                <a:noFill/>
                <a:ln w="127000">
                  <a:solidFill>
                    <a:srgbClr val="4A7EBB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  <a:extLst>
                  <a:ext uri="{909E8E84-426E-40dd-AFC4-6F175D3DCCD1}">
      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</p:cxnSp>
            <p:cxnSp>
              <p:nvCxnSpPr>
                <p:cNvPr id="13" name="Line 28">
                  <a:extLst>
                    <a:ext uri="{FF2B5EF4-FFF2-40B4-BE49-F238E27FC236}">
                      <a16:creationId xmlns:a16="http://schemas.microsoft.com/office/drawing/2014/main" id="{00A8F360-E046-C768-7823-1AF1C4692D47}"/>
                    </a:ext>
                  </a:extLst>
                </p:cNvPr>
                <p:cNvCxnSpPr/>
                <p:nvPr/>
              </p:nvCxnSpPr>
              <p:spPr bwMode="auto">
                <a:xfrm>
                  <a:off x="854249" y="-5"/>
                  <a:ext cx="0" cy="1922830"/>
                </a:xfrm>
                <a:prstGeom prst="line">
                  <a:avLst/>
                </a:prstGeom>
                <a:noFill/>
                <a:ln w="127000">
                  <a:solidFill>
                    <a:srgbClr val="4A7EBB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  <a:extLst>
                  <a:ext uri="{909E8E84-426E-40dd-AFC4-6F175D3DCCD1}">
      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</p:cxnSp>
          </p:grpSp>
        </p:grpSp>
      </p:grpSp>
      <p:pic>
        <p:nvPicPr>
          <p:cNvPr id="18" name="Picture 17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31B5320F-FB5A-FA5B-84BD-97BB4F5C2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4" y="6923067"/>
            <a:ext cx="2990850" cy="10171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85F91C-F0C6-984E-F0D2-2D64EC59E9CA}"/>
              </a:ext>
            </a:extLst>
          </p:cNvPr>
          <p:cNvSpPr txBox="1"/>
          <p:nvPr/>
        </p:nvSpPr>
        <p:spPr>
          <a:xfrm>
            <a:off x="-17052" y="322260"/>
            <a:ext cx="14630400" cy="1006060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60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endParaRPr lang="en-US" sz="60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8203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63A70-1A6D-B801-6B3F-46D28ECC5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>
            <a:extLst>
              <a:ext uri="{FF2B5EF4-FFF2-40B4-BE49-F238E27FC236}">
                <a16:creationId xmlns:a16="http://schemas.microsoft.com/office/drawing/2014/main" id="{73F53E7B-5618-AFFD-8F93-82B4C2807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51E2FC3-5C08-B392-C46E-73F539CEACDA}"/>
              </a:ext>
            </a:extLst>
          </p:cNvPr>
          <p:cNvGrpSpPr/>
          <p:nvPr/>
        </p:nvGrpSpPr>
        <p:grpSpPr>
          <a:xfrm>
            <a:off x="2689783" y="1960502"/>
            <a:ext cx="7765636" cy="4973698"/>
            <a:chOff x="-71446" y="87830"/>
            <a:chExt cx="4037040" cy="2228695"/>
          </a:xfrm>
        </p:grpSpPr>
        <p:sp>
          <p:nvSpPr>
            <p:cNvPr id="3" name="Text Box 17">
              <a:extLst>
                <a:ext uri="{FF2B5EF4-FFF2-40B4-BE49-F238E27FC236}">
                  <a16:creationId xmlns:a16="http://schemas.microsoft.com/office/drawing/2014/main" id="{7734D570-7D88-AF0E-3497-B9F25C5880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7429" y="87830"/>
              <a:ext cx="3098165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mar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URGENTE	     NO URGENTE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sp>
          <p:nvSpPr>
            <p:cNvPr id="7" name="Text Box 27">
              <a:extLst>
                <a:ext uri="{FF2B5EF4-FFF2-40B4-BE49-F238E27FC236}">
                  <a16:creationId xmlns:a16="http://schemas.microsoft.com/office/drawing/2014/main" id="{E1239A47-D464-54E5-FF61-67B889D39D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1446" y="860100"/>
              <a:ext cx="1689735" cy="128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marL="0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IMPORTANTE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  <a:p>
              <a:pPr marL="0">
                <a:spcBef>
                  <a:spcPts val="600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      NO 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  <a:p>
              <a:pPr marL="0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IMPORTANTE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310E985-5951-E6DB-F0FA-92179646E854}"/>
                </a:ext>
              </a:extLst>
            </p:cNvPr>
            <p:cNvGrpSpPr/>
            <p:nvPr/>
          </p:nvGrpSpPr>
          <p:grpSpPr>
            <a:xfrm>
              <a:off x="1180525" y="393695"/>
              <a:ext cx="2104550" cy="1922830"/>
              <a:chOff x="-155515" y="-5"/>
              <a:chExt cx="2104550" cy="192283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F60CDF4-BBAB-C4BE-F268-D86AE84C9589}"/>
                  </a:ext>
                </a:extLst>
              </p:cNvPr>
              <p:cNvGrpSpPr/>
              <p:nvPr/>
            </p:nvGrpSpPr>
            <p:grpSpPr>
              <a:xfrm>
                <a:off x="9797" y="61613"/>
                <a:ext cx="1672885" cy="1719410"/>
                <a:chOff x="9797" y="12718"/>
                <a:chExt cx="1672885" cy="1719410"/>
              </a:xfrm>
            </p:grpSpPr>
            <p:sp>
              <p:nvSpPr>
                <p:cNvPr id="14" name="Text Box 20">
                  <a:extLst>
                    <a:ext uri="{FF2B5EF4-FFF2-40B4-BE49-F238E27FC236}">
                      <a16:creationId xmlns:a16="http://schemas.microsoft.com/office/drawing/2014/main" id="{A28857E3-589E-8441-B183-5E32116406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685" y="923871"/>
                  <a:ext cx="844868" cy="8018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6000" b="1" dirty="0">
                    <a:solidFill>
                      <a:srgbClr val="231F20"/>
                    </a:solidFill>
                    <a:effectLst/>
                    <a:latin typeface="Franklin Gothic Book" panose="020B0503020102020204" pitchFamily="34" charset="0"/>
                    <a:ea typeface="Cambria" panose="02040503050406030204" pitchFamily="18" charset="0"/>
                    <a:cs typeface="Cambria" panose="02040503050406030204" pitchFamily="18" charset="0"/>
                  </a:endParaRPr>
                </a:p>
              </p:txBody>
            </p:sp>
            <p:sp>
              <p:nvSpPr>
                <p:cNvPr id="15" name="Text Box 21">
                  <a:extLst>
                    <a:ext uri="{FF2B5EF4-FFF2-40B4-BE49-F238E27FC236}">
                      <a16:creationId xmlns:a16="http://schemas.microsoft.com/office/drawing/2014/main" id="{7BB4DFD1-DAB1-69D6-F7A1-D81FBF02DB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26094" y="918197"/>
                  <a:ext cx="756586" cy="8139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6000" b="1" dirty="0">
                    <a:solidFill>
                      <a:srgbClr val="231F20"/>
                    </a:solidFill>
                    <a:effectLst/>
                    <a:latin typeface="Franklin Gothic Book" panose="020B0503020102020204" pitchFamily="34" charset="0"/>
                    <a:ea typeface="Cambria" panose="02040503050406030204" pitchFamily="18" charset="0"/>
                    <a:cs typeface="Cambria" panose="02040503050406030204" pitchFamily="18" charset="0"/>
                  </a:endParaRPr>
                </a:p>
              </p:txBody>
            </p:sp>
            <p:sp>
              <p:nvSpPr>
                <p:cNvPr id="16" name="Text Box 22">
                  <a:extLst>
                    <a:ext uri="{FF2B5EF4-FFF2-40B4-BE49-F238E27FC236}">
                      <a16:creationId xmlns:a16="http://schemas.microsoft.com/office/drawing/2014/main" id="{F0212E81-0897-6B7C-0209-CD154C76426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797" y="21600"/>
                  <a:ext cx="844868" cy="8900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000" b="1" dirty="0">
                      <a:solidFill>
                        <a:srgbClr val="231F20"/>
                      </a:solidFill>
                      <a:effectLst/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I</a:t>
                  </a:r>
                </a:p>
              </p:txBody>
            </p:sp>
            <p:sp>
              <p:nvSpPr>
                <p:cNvPr id="17" name="Text Box 23">
                  <a:extLst>
                    <a:ext uri="{FF2B5EF4-FFF2-40B4-BE49-F238E27FC236}">
                      <a16:creationId xmlns:a16="http://schemas.microsoft.com/office/drawing/2014/main" id="{848BA7F5-7A5F-6BD3-29ED-65FFCF79FB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19742" y="12718"/>
                  <a:ext cx="762940" cy="797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000" b="1" dirty="0">
                      <a:solidFill>
                        <a:srgbClr val="231F20"/>
                      </a:solidFill>
                      <a:effectLst/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II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1AA31DB-38EE-13A4-0164-C91EC93BF6EB}"/>
                  </a:ext>
                </a:extLst>
              </p:cNvPr>
              <p:cNvGrpSpPr/>
              <p:nvPr/>
            </p:nvGrpSpPr>
            <p:grpSpPr>
              <a:xfrm>
                <a:off x="-155515" y="-5"/>
                <a:ext cx="2104550" cy="1922830"/>
                <a:chOff x="-155515" y="-5"/>
                <a:chExt cx="2104550" cy="1922830"/>
              </a:xfrm>
            </p:grpSpPr>
            <p:cxnSp>
              <p:nvCxnSpPr>
                <p:cNvPr id="12" name="Line 24">
                  <a:extLst>
                    <a:ext uri="{FF2B5EF4-FFF2-40B4-BE49-F238E27FC236}">
                      <a16:creationId xmlns:a16="http://schemas.microsoft.com/office/drawing/2014/main" id="{AD9C1B17-73F5-514B-2ACC-E09A01CC4D3B}"/>
                    </a:ext>
                  </a:extLst>
                </p:cNvPr>
                <p:cNvCxnSpPr/>
                <p:nvPr/>
              </p:nvCxnSpPr>
              <p:spPr bwMode="auto">
                <a:xfrm>
                  <a:off x="-155515" y="937551"/>
                  <a:ext cx="2104550" cy="0"/>
                </a:xfrm>
                <a:prstGeom prst="line">
                  <a:avLst/>
                </a:prstGeom>
                <a:noFill/>
                <a:ln w="127000">
                  <a:solidFill>
                    <a:srgbClr val="4A7EBB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  <a:extLst>
                  <a:ext uri="{909E8E84-426E-40dd-AFC4-6F175D3DCCD1}">
      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</p:cxnSp>
            <p:cxnSp>
              <p:nvCxnSpPr>
                <p:cNvPr id="13" name="Line 28">
                  <a:extLst>
                    <a:ext uri="{FF2B5EF4-FFF2-40B4-BE49-F238E27FC236}">
                      <a16:creationId xmlns:a16="http://schemas.microsoft.com/office/drawing/2014/main" id="{C2565351-8CA6-4F7D-12A9-D1CE596A2363}"/>
                    </a:ext>
                  </a:extLst>
                </p:cNvPr>
                <p:cNvCxnSpPr/>
                <p:nvPr/>
              </p:nvCxnSpPr>
              <p:spPr bwMode="auto">
                <a:xfrm>
                  <a:off x="854249" y="-5"/>
                  <a:ext cx="0" cy="1922830"/>
                </a:xfrm>
                <a:prstGeom prst="line">
                  <a:avLst/>
                </a:prstGeom>
                <a:noFill/>
                <a:ln w="127000">
                  <a:solidFill>
                    <a:srgbClr val="4A7EBB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  <a:extLst>
                  <a:ext uri="{909E8E84-426E-40dd-AFC4-6F175D3DCCD1}">
      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</p:cxnSp>
          </p:grpSp>
        </p:grpSp>
      </p:grpSp>
      <p:pic>
        <p:nvPicPr>
          <p:cNvPr id="18" name="Picture 17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39CB2F0C-D8CE-D355-9687-E405E999F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4" y="6923067"/>
            <a:ext cx="2990850" cy="10171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96BB86-0B2D-6855-52D4-D92106F22A4B}"/>
              </a:ext>
            </a:extLst>
          </p:cNvPr>
          <p:cNvSpPr txBox="1"/>
          <p:nvPr/>
        </p:nvSpPr>
        <p:spPr>
          <a:xfrm>
            <a:off x="4762" y="289340"/>
            <a:ext cx="14630400" cy="1006060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60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endParaRPr lang="en-US" sz="60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70686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7C4A6-C957-9DE7-FA57-F3E031E3C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>
            <a:extLst>
              <a:ext uri="{FF2B5EF4-FFF2-40B4-BE49-F238E27FC236}">
                <a16:creationId xmlns:a16="http://schemas.microsoft.com/office/drawing/2014/main" id="{38DEDAB2-10D8-AB40-59B0-7D19A5DDC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5D5637E-C0F9-7E10-D7B4-1CBE464870A9}"/>
              </a:ext>
            </a:extLst>
          </p:cNvPr>
          <p:cNvGrpSpPr/>
          <p:nvPr/>
        </p:nvGrpSpPr>
        <p:grpSpPr>
          <a:xfrm>
            <a:off x="2689783" y="1960502"/>
            <a:ext cx="7765636" cy="4973698"/>
            <a:chOff x="-71446" y="87830"/>
            <a:chExt cx="4037040" cy="2228695"/>
          </a:xfrm>
        </p:grpSpPr>
        <p:sp>
          <p:nvSpPr>
            <p:cNvPr id="3" name="Text Box 17">
              <a:extLst>
                <a:ext uri="{FF2B5EF4-FFF2-40B4-BE49-F238E27FC236}">
                  <a16:creationId xmlns:a16="http://schemas.microsoft.com/office/drawing/2014/main" id="{9F8DD3BC-D63D-FA58-54F2-11FC7B8C67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7429" y="87830"/>
              <a:ext cx="3098165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mar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URGENTE	     NO URGENTE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sp>
          <p:nvSpPr>
            <p:cNvPr id="7" name="Text Box 27">
              <a:extLst>
                <a:ext uri="{FF2B5EF4-FFF2-40B4-BE49-F238E27FC236}">
                  <a16:creationId xmlns:a16="http://schemas.microsoft.com/office/drawing/2014/main" id="{8BC06E8F-E48B-3030-1315-49E568BFF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1446" y="860100"/>
              <a:ext cx="1689735" cy="128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marL="0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IMPORTANTE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  <a:p>
              <a:pPr marL="0">
                <a:spcBef>
                  <a:spcPts val="600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      NO 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  <a:p>
              <a:pPr marL="0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IMPORTANTE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8539A0-924B-1C22-44FF-C149B6270E68}"/>
                </a:ext>
              </a:extLst>
            </p:cNvPr>
            <p:cNvGrpSpPr/>
            <p:nvPr/>
          </p:nvGrpSpPr>
          <p:grpSpPr>
            <a:xfrm>
              <a:off x="1180525" y="393695"/>
              <a:ext cx="2104550" cy="1922830"/>
              <a:chOff x="-155515" y="-5"/>
              <a:chExt cx="2104550" cy="192283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EDF689E-CA40-62ED-C0BD-91B6C8DFDBE2}"/>
                  </a:ext>
                </a:extLst>
              </p:cNvPr>
              <p:cNvGrpSpPr/>
              <p:nvPr/>
            </p:nvGrpSpPr>
            <p:grpSpPr>
              <a:xfrm>
                <a:off x="9797" y="61613"/>
                <a:ext cx="1672885" cy="1719410"/>
                <a:chOff x="9797" y="12718"/>
                <a:chExt cx="1672885" cy="1719410"/>
              </a:xfrm>
            </p:grpSpPr>
            <p:sp>
              <p:nvSpPr>
                <p:cNvPr id="14" name="Text Box 20">
                  <a:extLst>
                    <a:ext uri="{FF2B5EF4-FFF2-40B4-BE49-F238E27FC236}">
                      <a16:creationId xmlns:a16="http://schemas.microsoft.com/office/drawing/2014/main" id="{D29D33D2-637E-8C8E-06BB-598724F182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685" y="923871"/>
                  <a:ext cx="844868" cy="8018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000" b="1" dirty="0">
                      <a:solidFill>
                        <a:srgbClr val="231F20"/>
                      </a:solidFill>
                      <a:effectLst/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III</a:t>
                  </a:r>
                </a:p>
              </p:txBody>
            </p:sp>
            <p:sp>
              <p:nvSpPr>
                <p:cNvPr id="15" name="Text Box 21">
                  <a:extLst>
                    <a:ext uri="{FF2B5EF4-FFF2-40B4-BE49-F238E27FC236}">
                      <a16:creationId xmlns:a16="http://schemas.microsoft.com/office/drawing/2014/main" id="{E8829BEF-6198-1515-21CB-EC398FD6A8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26094" y="918197"/>
                  <a:ext cx="756586" cy="8139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6000" b="1" dirty="0">
                    <a:solidFill>
                      <a:srgbClr val="231F20"/>
                    </a:solidFill>
                    <a:effectLst/>
                    <a:latin typeface="Franklin Gothic Book" panose="020B0503020102020204" pitchFamily="34" charset="0"/>
                    <a:ea typeface="Cambria" panose="02040503050406030204" pitchFamily="18" charset="0"/>
                    <a:cs typeface="Cambria" panose="02040503050406030204" pitchFamily="18" charset="0"/>
                  </a:endParaRPr>
                </a:p>
              </p:txBody>
            </p:sp>
            <p:sp>
              <p:nvSpPr>
                <p:cNvPr id="16" name="Text Box 22">
                  <a:extLst>
                    <a:ext uri="{FF2B5EF4-FFF2-40B4-BE49-F238E27FC236}">
                      <a16:creationId xmlns:a16="http://schemas.microsoft.com/office/drawing/2014/main" id="{E774D1B8-52B5-F82E-8DD3-360DFA0D24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797" y="21600"/>
                  <a:ext cx="844868" cy="8900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000" b="1" dirty="0">
                      <a:solidFill>
                        <a:srgbClr val="231F20"/>
                      </a:solidFill>
                      <a:effectLst/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I</a:t>
                  </a:r>
                </a:p>
              </p:txBody>
            </p:sp>
            <p:sp>
              <p:nvSpPr>
                <p:cNvPr id="17" name="Text Box 23">
                  <a:extLst>
                    <a:ext uri="{FF2B5EF4-FFF2-40B4-BE49-F238E27FC236}">
                      <a16:creationId xmlns:a16="http://schemas.microsoft.com/office/drawing/2014/main" id="{FCB04102-53FE-1CF3-07B7-0ADAEA1760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19742" y="12718"/>
                  <a:ext cx="762940" cy="797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000" b="1" dirty="0">
                      <a:solidFill>
                        <a:srgbClr val="231F20"/>
                      </a:solidFill>
                      <a:effectLst/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II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F4D5A69-6EBF-BA9F-68F0-DFA459B82FEC}"/>
                  </a:ext>
                </a:extLst>
              </p:cNvPr>
              <p:cNvGrpSpPr/>
              <p:nvPr/>
            </p:nvGrpSpPr>
            <p:grpSpPr>
              <a:xfrm>
                <a:off x="-155515" y="-5"/>
                <a:ext cx="2104550" cy="1922830"/>
                <a:chOff x="-155515" y="-5"/>
                <a:chExt cx="2104550" cy="1922830"/>
              </a:xfrm>
            </p:grpSpPr>
            <p:cxnSp>
              <p:nvCxnSpPr>
                <p:cNvPr id="12" name="Line 24">
                  <a:extLst>
                    <a:ext uri="{FF2B5EF4-FFF2-40B4-BE49-F238E27FC236}">
                      <a16:creationId xmlns:a16="http://schemas.microsoft.com/office/drawing/2014/main" id="{33268B44-B1DB-771E-D9C9-A44A5F5A8AA7}"/>
                    </a:ext>
                  </a:extLst>
                </p:cNvPr>
                <p:cNvCxnSpPr/>
                <p:nvPr/>
              </p:nvCxnSpPr>
              <p:spPr bwMode="auto">
                <a:xfrm>
                  <a:off x="-155515" y="937551"/>
                  <a:ext cx="2104550" cy="0"/>
                </a:xfrm>
                <a:prstGeom prst="line">
                  <a:avLst/>
                </a:prstGeom>
                <a:noFill/>
                <a:ln w="127000">
                  <a:solidFill>
                    <a:srgbClr val="4A7EBB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  <a:extLst>
                  <a:ext uri="{909E8E84-426E-40dd-AFC4-6F175D3DCCD1}">
      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</p:cxnSp>
            <p:cxnSp>
              <p:nvCxnSpPr>
                <p:cNvPr id="13" name="Line 28">
                  <a:extLst>
                    <a:ext uri="{FF2B5EF4-FFF2-40B4-BE49-F238E27FC236}">
                      <a16:creationId xmlns:a16="http://schemas.microsoft.com/office/drawing/2014/main" id="{1F991A35-EF74-BDE1-0E0D-7EC5A5EC2AED}"/>
                    </a:ext>
                  </a:extLst>
                </p:cNvPr>
                <p:cNvCxnSpPr/>
                <p:nvPr/>
              </p:nvCxnSpPr>
              <p:spPr bwMode="auto">
                <a:xfrm>
                  <a:off x="854249" y="-5"/>
                  <a:ext cx="0" cy="1922830"/>
                </a:xfrm>
                <a:prstGeom prst="line">
                  <a:avLst/>
                </a:prstGeom>
                <a:noFill/>
                <a:ln w="127000">
                  <a:solidFill>
                    <a:srgbClr val="4A7EBB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  <a:extLst>
                  <a:ext uri="{909E8E84-426E-40dd-AFC4-6F175D3DCCD1}">
      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</p:cxnSp>
          </p:grpSp>
        </p:grpSp>
      </p:grpSp>
      <p:pic>
        <p:nvPicPr>
          <p:cNvPr id="18" name="Picture 17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9A81B72F-24F1-3A79-C19B-6004338FD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4" y="6923067"/>
            <a:ext cx="2990850" cy="10171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9BFCD1-6053-8A60-FBB7-97F86876D1A7}"/>
              </a:ext>
            </a:extLst>
          </p:cNvPr>
          <p:cNvSpPr txBox="1"/>
          <p:nvPr/>
        </p:nvSpPr>
        <p:spPr>
          <a:xfrm>
            <a:off x="4762" y="289340"/>
            <a:ext cx="14630400" cy="1006060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60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endParaRPr lang="en-US" sz="60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61528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2A80A-EC63-FF23-A603-9C143F0D6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>
            <a:extLst>
              <a:ext uri="{FF2B5EF4-FFF2-40B4-BE49-F238E27FC236}">
                <a16:creationId xmlns:a16="http://schemas.microsoft.com/office/drawing/2014/main" id="{2EEFAFD0-5A43-6658-F32A-8985979D7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F3386A6-2CC1-70B2-E307-FC655394D382}"/>
              </a:ext>
            </a:extLst>
          </p:cNvPr>
          <p:cNvGrpSpPr/>
          <p:nvPr/>
        </p:nvGrpSpPr>
        <p:grpSpPr>
          <a:xfrm>
            <a:off x="2689783" y="1960502"/>
            <a:ext cx="7765636" cy="4973698"/>
            <a:chOff x="-71446" y="87830"/>
            <a:chExt cx="4037040" cy="2228695"/>
          </a:xfrm>
        </p:grpSpPr>
        <p:sp>
          <p:nvSpPr>
            <p:cNvPr id="3" name="Text Box 17">
              <a:extLst>
                <a:ext uri="{FF2B5EF4-FFF2-40B4-BE49-F238E27FC236}">
                  <a16:creationId xmlns:a16="http://schemas.microsoft.com/office/drawing/2014/main" id="{14C40E08-E2B4-4E57-83FF-BF75D89CD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7429" y="87830"/>
              <a:ext cx="3098165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mar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URGENTE	     NO URGENTE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sp>
          <p:nvSpPr>
            <p:cNvPr id="7" name="Text Box 27">
              <a:extLst>
                <a:ext uri="{FF2B5EF4-FFF2-40B4-BE49-F238E27FC236}">
                  <a16:creationId xmlns:a16="http://schemas.microsoft.com/office/drawing/2014/main" id="{5F309818-FD7B-11FA-093D-2C7BC13AE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1446" y="860100"/>
              <a:ext cx="1689735" cy="128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marL="0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IMPORTANTE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  <a:p>
              <a:pPr marL="0">
                <a:spcBef>
                  <a:spcPts val="600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      NO 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  <a:p>
              <a:pPr marL="0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IMPORTANTE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63A0E65-C396-8961-903F-E0C2FC6DE765}"/>
                </a:ext>
              </a:extLst>
            </p:cNvPr>
            <p:cNvGrpSpPr/>
            <p:nvPr/>
          </p:nvGrpSpPr>
          <p:grpSpPr>
            <a:xfrm>
              <a:off x="1180525" y="393695"/>
              <a:ext cx="2104550" cy="1922830"/>
              <a:chOff x="-155515" y="-5"/>
              <a:chExt cx="2104550" cy="192283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26A47A9-F45A-DAE7-5925-E120A843DD7B}"/>
                  </a:ext>
                </a:extLst>
              </p:cNvPr>
              <p:cNvGrpSpPr/>
              <p:nvPr/>
            </p:nvGrpSpPr>
            <p:grpSpPr>
              <a:xfrm>
                <a:off x="9797" y="61613"/>
                <a:ext cx="1672885" cy="1719410"/>
                <a:chOff x="9797" y="12718"/>
                <a:chExt cx="1672885" cy="1719410"/>
              </a:xfrm>
            </p:grpSpPr>
            <p:sp>
              <p:nvSpPr>
                <p:cNvPr id="14" name="Text Box 20">
                  <a:extLst>
                    <a:ext uri="{FF2B5EF4-FFF2-40B4-BE49-F238E27FC236}">
                      <a16:creationId xmlns:a16="http://schemas.microsoft.com/office/drawing/2014/main" id="{659A59BD-51B2-854A-FDDD-DEC10FAFAB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685" y="923871"/>
                  <a:ext cx="844868" cy="8018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000" b="1" dirty="0">
                      <a:solidFill>
                        <a:srgbClr val="231F20"/>
                      </a:solidFill>
                      <a:effectLst/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III</a:t>
                  </a:r>
                </a:p>
              </p:txBody>
            </p:sp>
            <p:sp>
              <p:nvSpPr>
                <p:cNvPr id="15" name="Text Box 21">
                  <a:extLst>
                    <a:ext uri="{FF2B5EF4-FFF2-40B4-BE49-F238E27FC236}">
                      <a16:creationId xmlns:a16="http://schemas.microsoft.com/office/drawing/2014/main" id="{DC819E75-2A13-4BD8-9C8E-0EC82FD7D9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26094" y="918197"/>
                  <a:ext cx="756586" cy="8139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000" b="1" dirty="0">
                      <a:solidFill>
                        <a:srgbClr val="231F20"/>
                      </a:solidFill>
                      <a:effectLst/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IV</a:t>
                  </a:r>
                </a:p>
              </p:txBody>
            </p:sp>
            <p:sp>
              <p:nvSpPr>
                <p:cNvPr id="16" name="Text Box 22">
                  <a:extLst>
                    <a:ext uri="{FF2B5EF4-FFF2-40B4-BE49-F238E27FC236}">
                      <a16:creationId xmlns:a16="http://schemas.microsoft.com/office/drawing/2014/main" id="{02A67B36-C0B6-1B27-D434-7958C85562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797" y="21600"/>
                  <a:ext cx="844868" cy="8900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000" b="1" dirty="0">
                      <a:solidFill>
                        <a:srgbClr val="231F20"/>
                      </a:solidFill>
                      <a:effectLst/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I</a:t>
                  </a:r>
                </a:p>
              </p:txBody>
            </p:sp>
            <p:sp>
              <p:nvSpPr>
                <p:cNvPr id="17" name="Text Box 23">
                  <a:extLst>
                    <a:ext uri="{FF2B5EF4-FFF2-40B4-BE49-F238E27FC236}">
                      <a16:creationId xmlns:a16="http://schemas.microsoft.com/office/drawing/2014/main" id="{5562A86C-E420-F488-F68B-4E2EA1D96F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19742" y="12718"/>
                  <a:ext cx="762940" cy="797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000" b="1" dirty="0">
                      <a:solidFill>
                        <a:srgbClr val="231F20"/>
                      </a:solidFill>
                      <a:effectLst/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II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3FD1D38-DADA-7B3A-3368-306812C7A6D3}"/>
                  </a:ext>
                </a:extLst>
              </p:cNvPr>
              <p:cNvGrpSpPr/>
              <p:nvPr/>
            </p:nvGrpSpPr>
            <p:grpSpPr>
              <a:xfrm>
                <a:off x="-155515" y="-5"/>
                <a:ext cx="2104550" cy="1922830"/>
                <a:chOff x="-155515" y="-5"/>
                <a:chExt cx="2104550" cy="1922830"/>
              </a:xfrm>
            </p:grpSpPr>
            <p:cxnSp>
              <p:nvCxnSpPr>
                <p:cNvPr id="12" name="Line 24">
                  <a:extLst>
                    <a:ext uri="{FF2B5EF4-FFF2-40B4-BE49-F238E27FC236}">
                      <a16:creationId xmlns:a16="http://schemas.microsoft.com/office/drawing/2014/main" id="{E24E4011-C16E-0369-332D-E779E7118C0A}"/>
                    </a:ext>
                  </a:extLst>
                </p:cNvPr>
                <p:cNvCxnSpPr/>
                <p:nvPr/>
              </p:nvCxnSpPr>
              <p:spPr bwMode="auto">
                <a:xfrm>
                  <a:off x="-155515" y="937551"/>
                  <a:ext cx="2104550" cy="0"/>
                </a:xfrm>
                <a:prstGeom prst="line">
                  <a:avLst/>
                </a:prstGeom>
                <a:noFill/>
                <a:ln w="127000">
                  <a:solidFill>
                    <a:srgbClr val="4A7EBB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  <a:extLst>
                  <a:ext uri="{909E8E84-426E-40dd-AFC4-6F175D3DCCD1}">
      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</p:cxnSp>
            <p:cxnSp>
              <p:nvCxnSpPr>
                <p:cNvPr id="13" name="Line 28">
                  <a:extLst>
                    <a:ext uri="{FF2B5EF4-FFF2-40B4-BE49-F238E27FC236}">
                      <a16:creationId xmlns:a16="http://schemas.microsoft.com/office/drawing/2014/main" id="{38A96A98-0E33-1EED-050F-F4987395237C}"/>
                    </a:ext>
                  </a:extLst>
                </p:cNvPr>
                <p:cNvCxnSpPr/>
                <p:nvPr/>
              </p:nvCxnSpPr>
              <p:spPr bwMode="auto">
                <a:xfrm>
                  <a:off x="854249" y="-5"/>
                  <a:ext cx="0" cy="1922830"/>
                </a:xfrm>
                <a:prstGeom prst="line">
                  <a:avLst/>
                </a:prstGeom>
                <a:noFill/>
                <a:ln w="127000">
                  <a:solidFill>
                    <a:srgbClr val="4A7EBB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  <a:extLst>
                  <a:ext uri="{909E8E84-426E-40dd-AFC4-6F175D3DCCD1}">
      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  <a:noFill/>
                    </a14:hiddenFill>
                  </a:ext>
                </a:extLst>
              </p:spPr>
            </p:cxnSp>
          </p:grpSp>
        </p:grpSp>
      </p:grpSp>
      <p:pic>
        <p:nvPicPr>
          <p:cNvPr id="18" name="Picture 17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384F3DAE-9AE8-D377-A173-67DCF281D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4" y="6923067"/>
            <a:ext cx="2990850" cy="10171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9075EA-6E3E-EFB7-8141-4D6F27BB0D87}"/>
              </a:ext>
            </a:extLst>
          </p:cNvPr>
          <p:cNvSpPr txBox="1"/>
          <p:nvPr/>
        </p:nvSpPr>
        <p:spPr>
          <a:xfrm>
            <a:off x="4762" y="289340"/>
            <a:ext cx="14630400" cy="1006060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60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endParaRPr lang="en-US" sz="60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91802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16E82-B71D-9C62-2B88-1D522F920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>
            <a:extLst>
              <a:ext uri="{FF2B5EF4-FFF2-40B4-BE49-F238E27FC236}">
                <a16:creationId xmlns:a16="http://schemas.microsoft.com/office/drawing/2014/main" id="{2CC9AE0E-6F2B-DD96-E74A-FBC8751B6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B56DB53-EA8F-D04A-AFC2-BC8A2314F325}"/>
              </a:ext>
            </a:extLst>
          </p:cNvPr>
          <p:cNvGrpSpPr/>
          <p:nvPr/>
        </p:nvGrpSpPr>
        <p:grpSpPr>
          <a:xfrm>
            <a:off x="2689783" y="1960502"/>
            <a:ext cx="7765636" cy="4973698"/>
            <a:chOff x="-71446" y="87830"/>
            <a:chExt cx="4037040" cy="2228695"/>
          </a:xfrm>
        </p:grpSpPr>
        <p:sp>
          <p:nvSpPr>
            <p:cNvPr id="3" name="Text Box 17">
              <a:extLst>
                <a:ext uri="{FF2B5EF4-FFF2-40B4-BE49-F238E27FC236}">
                  <a16:creationId xmlns:a16="http://schemas.microsoft.com/office/drawing/2014/main" id="{83738202-C6C7-C2A5-0D62-B974659F2E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7429" y="87830"/>
              <a:ext cx="3098165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mar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URGENTE	     NO URGENTE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sp>
          <p:nvSpPr>
            <p:cNvPr id="7" name="Text Box 27">
              <a:extLst>
                <a:ext uri="{FF2B5EF4-FFF2-40B4-BE49-F238E27FC236}">
                  <a16:creationId xmlns:a16="http://schemas.microsoft.com/office/drawing/2014/main" id="{CBC98E68-B24B-FEBD-EE3B-089B8A124B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1446" y="860100"/>
              <a:ext cx="1689735" cy="128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marL="0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IMPORTANTE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  <a:p>
              <a:pPr marL="0">
                <a:spcBef>
                  <a:spcPts val="600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      NO 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  <a:p>
              <a:pPr marL="0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231F20"/>
                  </a:solidFill>
                  <a:effectLst/>
                  <a:latin typeface="Franklin Gothic Book" panose="020B050302010202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IMPORTANTE</a:t>
              </a:r>
              <a:endParaRPr lang="en-US" sz="3600" dirty="0">
                <a:solidFill>
                  <a:srgbClr val="231F20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A1EE0D9-A88E-8455-F0E9-3DE2511FDD6E}"/>
                </a:ext>
              </a:extLst>
            </p:cNvPr>
            <p:cNvGrpSpPr/>
            <p:nvPr/>
          </p:nvGrpSpPr>
          <p:grpSpPr>
            <a:xfrm>
              <a:off x="1180525" y="393695"/>
              <a:ext cx="2104550" cy="1922830"/>
              <a:chOff x="-155515" y="-5"/>
              <a:chExt cx="2104550" cy="192283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F81DEE0-B954-8CD4-C16D-56A4FDDB7A5E}"/>
                  </a:ext>
                </a:extLst>
              </p:cNvPr>
              <p:cNvGrpSpPr/>
              <p:nvPr/>
            </p:nvGrpSpPr>
            <p:grpSpPr>
              <a:xfrm>
                <a:off x="9797" y="61613"/>
                <a:ext cx="1672885" cy="1719410"/>
                <a:chOff x="9797" y="12718"/>
                <a:chExt cx="1672885" cy="1719410"/>
              </a:xfrm>
            </p:grpSpPr>
            <p:sp>
              <p:nvSpPr>
                <p:cNvPr id="14" name="Text Box 20">
                  <a:extLst>
                    <a:ext uri="{FF2B5EF4-FFF2-40B4-BE49-F238E27FC236}">
                      <a16:creationId xmlns:a16="http://schemas.microsoft.com/office/drawing/2014/main" id="{7E88F0EE-B868-D4A7-4B34-0CBFBAFC396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685" y="923871"/>
                  <a:ext cx="844868" cy="8018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000" b="1" dirty="0">
                      <a:solidFill>
                        <a:srgbClr val="231F20"/>
                      </a:solidFill>
                      <a:effectLst/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III</a:t>
                  </a:r>
                </a:p>
              </p:txBody>
            </p:sp>
            <p:sp>
              <p:nvSpPr>
                <p:cNvPr id="15" name="Text Box 21">
                  <a:extLst>
                    <a:ext uri="{FF2B5EF4-FFF2-40B4-BE49-F238E27FC236}">
                      <a16:creationId xmlns:a16="http://schemas.microsoft.com/office/drawing/2014/main" id="{243A4B42-98DC-89A4-1090-453D8EB468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26094" y="918197"/>
                  <a:ext cx="756586" cy="8139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000" b="1" dirty="0">
                      <a:solidFill>
                        <a:srgbClr val="231F20"/>
                      </a:solidFill>
                      <a:effectLst/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IV</a:t>
                  </a:r>
                </a:p>
              </p:txBody>
            </p:sp>
            <p:sp>
              <p:nvSpPr>
                <p:cNvPr id="16" name="Text Box 22">
                  <a:extLst>
                    <a:ext uri="{FF2B5EF4-FFF2-40B4-BE49-F238E27FC236}">
                      <a16:creationId xmlns:a16="http://schemas.microsoft.com/office/drawing/2014/main" id="{4B7AB679-A534-D0F6-9B02-02223E8E02D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797" y="21600"/>
                  <a:ext cx="844868" cy="8900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000" b="1" dirty="0">
                      <a:solidFill>
                        <a:srgbClr val="231F20"/>
                      </a:solidFill>
                      <a:effectLst/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I</a:t>
                  </a:r>
                </a:p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800" b="1" dirty="0">
                      <a:solidFill>
                        <a:srgbClr val="231F20"/>
                      </a:solidFill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60%</a:t>
                  </a:r>
                  <a:endParaRPr lang="en-US" sz="1100" dirty="0">
                    <a:solidFill>
                      <a:srgbClr val="231F20"/>
                    </a:solidFill>
                    <a:effectLst/>
                    <a:latin typeface="Franklin Gothic Book" panose="020B0503020102020204" pitchFamily="34" charset="0"/>
                    <a:ea typeface="Cambria" panose="02040503050406030204" pitchFamily="18" charset="0"/>
                    <a:cs typeface="Cambria" panose="02040503050406030204" pitchFamily="18" charset="0"/>
                  </a:endParaRPr>
                </a:p>
              </p:txBody>
            </p:sp>
            <p:sp>
              <p:nvSpPr>
                <p:cNvPr id="17" name="Text Box 23">
                  <a:extLst>
                    <a:ext uri="{FF2B5EF4-FFF2-40B4-BE49-F238E27FC236}">
                      <a16:creationId xmlns:a16="http://schemas.microsoft.com/office/drawing/2014/main" id="{F6774205-ECA9-8688-B14E-A435CF9147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19742" y="12718"/>
                  <a:ext cx="762940" cy="797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91440" rIns="91440" bIns="91440" anchor="t" anchorCtr="0" upright="1">
                  <a:noAutofit/>
                </a:bodyPr>
                <a:lstStyle/>
                <a:p>
                  <a:pPr marL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6000" b="1" dirty="0">
                      <a:solidFill>
                        <a:srgbClr val="231F20"/>
                      </a:solidFill>
                      <a:effectLst/>
                      <a:latin typeface="Franklin Gothic Book" panose="020B0503020102020204" pitchFamily="34" charset="0"/>
                      <a:ea typeface="Cambria" panose="02040503050406030204" pitchFamily="18" charset="0"/>
                      <a:cs typeface="Cambria" panose="02040503050406030204" pitchFamily="18" charset="0"/>
                    </a:rPr>
                    <a:t>II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9A89FE3B-5395-AFB6-0217-11D1D5BFCC29}"/>
                  </a:ext>
                </a:extLst>
              </p:cNvPr>
              <p:cNvGrpSpPr/>
              <p:nvPr/>
            </p:nvGrpSpPr>
            <p:grpSpPr>
              <a:xfrm>
                <a:off x="-155515" y="-5"/>
                <a:ext cx="2104550" cy="1922830"/>
                <a:chOff x="-155515" y="-5"/>
                <a:chExt cx="2104550" cy="1922830"/>
              </a:xfrm>
            </p:grpSpPr>
            <p:cxnSp>
              <p:nvCxnSpPr>
                <p:cNvPr id="12" name="Line 24">
                  <a:extLst>
                    <a:ext uri="{FF2B5EF4-FFF2-40B4-BE49-F238E27FC236}">
                      <a16:creationId xmlns:a16="http://schemas.microsoft.com/office/drawing/2014/main" id="{420DFF3A-C827-9300-30E9-2FCF9602AAEA}"/>
                    </a:ext>
                  </a:extLst>
                </p:cNvPr>
                <p:cNvCxnSpPr/>
                <p:nvPr/>
              </p:nvCxnSpPr>
              <p:spPr bwMode="auto">
                <a:xfrm>
                  <a:off x="-155515" y="937551"/>
                  <a:ext cx="2104550" cy="0"/>
                </a:xfrm>
                <a:prstGeom prst="line">
                  <a:avLst/>
                </a:prstGeom>
                <a:noFill/>
                <a:ln w="127000">
                  <a:solidFill>
                    <a:srgbClr val="4A7EBB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  <a:noFill/>
                    </a14:hiddenFill>
                  </a:ext>
                </a:extLst>
              </p:spPr>
            </p:cxnSp>
            <p:cxnSp>
              <p:nvCxnSpPr>
                <p:cNvPr id="13" name="Line 28">
                  <a:extLst>
                    <a:ext uri="{FF2B5EF4-FFF2-40B4-BE49-F238E27FC236}">
                      <a16:creationId xmlns:a16="http://schemas.microsoft.com/office/drawing/2014/main" id="{63131E31-8754-1EEC-52F1-4EA777FADC3E}"/>
                    </a:ext>
                  </a:extLst>
                </p:cNvPr>
                <p:cNvCxnSpPr/>
                <p:nvPr/>
              </p:nvCxnSpPr>
              <p:spPr bwMode="auto">
                <a:xfrm>
                  <a:off x="854249" y="-5"/>
                  <a:ext cx="0" cy="1922830"/>
                </a:xfrm>
                <a:prstGeom prst="line">
                  <a:avLst/>
                </a:prstGeom>
                <a:noFill/>
                <a:ln w="127000">
                  <a:solidFill>
                    <a:srgbClr val="4A7EBB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  <a:noFill/>
                    </a14:hiddenFill>
                  </a:ext>
                </a:extLst>
              </p:spPr>
            </p:cxnSp>
          </p:grpSp>
        </p:grpSp>
      </p:grpSp>
      <p:pic>
        <p:nvPicPr>
          <p:cNvPr id="18" name="Picture 17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9A022CD2-6DCC-1D5F-2107-ED78B83D3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4" y="6923067"/>
            <a:ext cx="2990850" cy="10171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92CADA-E4C0-7B05-89F6-BE5039F60337}"/>
              </a:ext>
            </a:extLst>
          </p:cNvPr>
          <p:cNvSpPr txBox="1"/>
          <p:nvPr/>
        </p:nvSpPr>
        <p:spPr>
          <a:xfrm>
            <a:off x="4762" y="289340"/>
            <a:ext cx="14630400" cy="1006060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60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Prioridades</a:t>
            </a:r>
            <a:endParaRPr lang="en-US" sz="60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693243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3eb124-f3cf-4dfe-80be-a340c7bdd2c6">
      <Terms xmlns="http://schemas.microsoft.com/office/infopath/2007/PartnerControls"/>
    </lcf76f155ced4ddcb4097134ff3c332f>
    <TaxCatchAll xmlns="f528fb65-b9d9-452f-a175-3d4b140a4018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A19375BE18A4D87A01136DE27B421" ma:contentTypeVersion="20" ma:contentTypeDescription="Create a new document." ma:contentTypeScope="" ma:versionID="ce8d409395a055e3e02362f1d9941dd9">
  <xsd:schema xmlns:xsd="http://www.w3.org/2001/XMLSchema" xmlns:xs="http://www.w3.org/2001/XMLSchema" xmlns:p="http://schemas.microsoft.com/office/2006/metadata/properties" xmlns:ns1="http://schemas.microsoft.com/sharepoint/v3" xmlns:ns2="413eb124-f3cf-4dfe-80be-a340c7bdd2c6" xmlns:ns3="f528fb65-b9d9-452f-a175-3d4b140a4018" targetNamespace="http://schemas.microsoft.com/office/2006/metadata/properties" ma:root="true" ma:fieldsID="ca4bc9bfbab738569eb695986e11291a" ns1:_="" ns2:_="" ns3:_="">
    <xsd:import namespace="http://schemas.microsoft.com/sharepoint/v3"/>
    <xsd:import namespace="413eb124-f3cf-4dfe-80be-a340c7bdd2c6"/>
    <xsd:import namespace="f528fb65-b9d9-452f-a175-3d4b140a4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3eb124-f3cf-4dfe-80be-a340c7bdd2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06591e76-5095-4440-adcc-28880e49ef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8fb65-b9d9-452f-a175-3d4b140a4018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7bd121f-72ec-4f8e-83e9-6d83ddcc3c9c}" ma:internalName="TaxCatchAll" ma:showField="CatchAllData" ma:web="f528fb65-b9d9-452f-a175-3d4b140a40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A0E775-053F-41E8-B62C-0065E40526B9}">
  <ds:schemaRefs>
    <ds:schemaRef ds:uri="http://schemas.microsoft.com/sharepoint/v3"/>
    <ds:schemaRef ds:uri="f528fb65-b9d9-452f-a175-3d4b140a4018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413eb124-f3cf-4dfe-80be-a340c7bdd2c6"/>
  </ds:schemaRefs>
</ds:datastoreItem>
</file>

<file path=customXml/itemProps2.xml><?xml version="1.0" encoding="utf-8"?>
<ds:datastoreItem xmlns:ds="http://schemas.openxmlformats.org/officeDocument/2006/customXml" ds:itemID="{E43C443E-FBF7-4461-83C2-2A182E54B7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13eb124-f3cf-4dfe-80be-a340c7bdd2c6"/>
    <ds:schemaRef ds:uri="f528fb65-b9d9-452f-a175-3d4b140a40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673C46-1FF6-49F4-B491-C1BB938DF4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1712</TotalTime>
  <Words>1221</Words>
  <Application>Microsoft Macintosh PowerPoint</Application>
  <PresentationFormat>Custom</PresentationFormat>
  <Paragraphs>229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Calibri</vt:lpstr>
      <vt:lpstr>Franklin Gothic Book</vt:lpstr>
      <vt:lpstr>Franklin Gothic Medium Cond</vt:lpstr>
      <vt:lpstr>Helvetica</vt:lpstr>
      <vt:lpstr>Helvetica Light</vt:lpstr>
      <vt:lpstr>Tw Cen MT</vt:lpstr>
      <vt:lpstr>White</vt:lpstr>
      <vt:lpstr>1_White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MHC_Garrison_Posters_Build_Banners_150512.cdr</dc:title>
  <dc:creator>User</dc:creator>
  <cp:lastModifiedBy>Jacobs, Austin</cp:lastModifiedBy>
  <cp:revision>138</cp:revision>
  <dcterms:created xsi:type="dcterms:W3CDTF">2015-07-13T10:21:49Z</dcterms:created>
  <dcterms:modified xsi:type="dcterms:W3CDTF">2026-02-20T13:26:12Z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2015-05-13T00:00:00Z</vt:filetime>
  </property>
  <property fmtid="{D5CDD505-2E9C-101B-9397-08002B2CF9AE}" pid="3" name="Creator">
    <vt:lpwstr>CorelDRAW X6</vt:lpwstr>
  </property>
  <property fmtid="{D5CDD505-2E9C-101B-9397-08002B2CF9AE}" pid="4" name="LastSaved">
    <vt:filetime>2015-07-13T00:00:00Z</vt:filetime>
  </property>
  <property fmtid="{D5CDD505-2E9C-101B-9397-08002B2CF9AE}" pid="5" name="MediaServiceImageTags">
    <vt:lpwstr/>
  </property>
  <property fmtid="{D5CDD505-2E9C-101B-9397-08002B2CF9AE}" pid="6" name="ContentTypeId">
    <vt:lpwstr>0x010100177A19375BE18A4D87A01136DE27B421</vt:lpwstr>
  </property>
</Properties>
</file>