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81" r:id="rId5"/>
  </p:sldMasterIdLst>
  <p:notesMasterIdLst>
    <p:notesMasterId r:id="rId51"/>
  </p:notesMasterIdLst>
  <p:sldIdLst>
    <p:sldId id="340" r:id="rId6"/>
    <p:sldId id="352" r:id="rId7"/>
    <p:sldId id="365" r:id="rId8"/>
    <p:sldId id="366" r:id="rId9"/>
    <p:sldId id="367" r:id="rId10"/>
    <p:sldId id="368" r:id="rId11"/>
    <p:sldId id="369" r:id="rId12"/>
    <p:sldId id="380" r:id="rId13"/>
    <p:sldId id="364" r:id="rId14"/>
    <p:sldId id="370" r:id="rId15"/>
    <p:sldId id="341" r:id="rId16"/>
    <p:sldId id="310" r:id="rId17"/>
    <p:sldId id="309" r:id="rId18"/>
    <p:sldId id="308" r:id="rId19"/>
    <p:sldId id="300" r:id="rId20"/>
    <p:sldId id="301" r:id="rId21"/>
    <p:sldId id="314" r:id="rId22"/>
    <p:sldId id="313" r:id="rId23"/>
    <p:sldId id="312" r:id="rId24"/>
    <p:sldId id="311" r:id="rId25"/>
    <p:sldId id="306" r:id="rId26"/>
    <p:sldId id="331" r:id="rId27"/>
    <p:sldId id="385" r:id="rId28"/>
    <p:sldId id="339" r:id="rId29"/>
    <p:sldId id="330" r:id="rId30"/>
    <p:sldId id="329" r:id="rId31"/>
    <p:sldId id="307" r:id="rId32"/>
    <p:sldId id="338" r:id="rId33"/>
    <p:sldId id="337" r:id="rId34"/>
    <p:sldId id="336" r:id="rId35"/>
    <p:sldId id="335" r:id="rId36"/>
    <p:sldId id="334" r:id="rId37"/>
    <p:sldId id="333" r:id="rId38"/>
    <p:sldId id="332" r:id="rId39"/>
    <p:sldId id="343" r:id="rId40"/>
    <p:sldId id="381" r:id="rId41"/>
    <p:sldId id="345" r:id="rId42"/>
    <p:sldId id="382" r:id="rId43"/>
    <p:sldId id="346" r:id="rId44"/>
    <p:sldId id="383" r:id="rId45"/>
    <p:sldId id="347" r:id="rId46"/>
    <p:sldId id="384" r:id="rId47"/>
    <p:sldId id="344" r:id="rId48"/>
    <p:sldId id="297" r:id="rId49"/>
    <p:sldId id="298" r:id="rId50"/>
  </p:sldIdLst>
  <p:sldSz cx="14630400" cy="8229600"/>
  <p:notesSz cx="15544800" cy="10058400"/>
  <p:defaultTextStyle>
    <a:defPPr>
      <a:defRPr lang="en-US"/>
    </a:defPPr>
    <a:lvl1pPr marL="0" algn="l" defTabSz="819302" rtl="0" eaLnBrk="1" latinLnBrk="0" hangingPunct="1">
      <a:defRPr sz="1600" kern="1200">
        <a:solidFill>
          <a:schemeClr val="tx1"/>
        </a:solidFill>
        <a:latin typeface="+mn-lt"/>
        <a:ea typeface="+mn-ea"/>
        <a:cs typeface="+mn-cs"/>
      </a:defRPr>
    </a:lvl1pPr>
    <a:lvl2pPr marL="409651" algn="l" defTabSz="819302" rtl="0" eaLnBrk="1" latinLnBrk="0" hangingPunct="1">
      <a:defRPr sz="1600" kern="1200">
        <a:solidFill>
          <a:schemeClr val="tx1"/>
        </a:solidFill>
        <a:latin typeface="+mn-lt"/>
        <a:ea typeface="+mn-ea"/>
        <a:cs typeface="+mn-cs"/>
      </a:defRPr>
    </a:lvl2pPr>
    <a:lvl3pPr marL="819302" algn="l" defTabSz="819302" rtl="0" eaLnBrk="1" latinLnBrk="0" hangingPunct="1">
      <a:defRPr sz="1600" kern="1200">
        <a:solidFill>
          <a:schemeClr val="tx1"/>
        </a:solidFill>
        <a:latin typeface="+mn-lt"/>
        <a:ea typeface="+mn-ea"/>
        <a:cs typeface="+mn-cs"/>
      </a:defRPr>
    </a:lvl3pPr>
    <a:lvl4pPr marL="1228954" algn="l" defTabSz="819302" rtl="0" eaLnBrk="1" latinLnBrk="0" hangingPunct="1">
      <a:defRPr sz="1600" kern="1200">
        <a:solidFill>
          <a:schemeClr val="tx1"/>
        </a:solidFill>
        <a:latin typeface="+mn-lt"/>
        <a:ea typeface="+mn-ea"/>
        <a:cs typeface="+mn-cs"/>
      </a:defRPr>
    </a:lvl4pPr>
    <a:lvl5pPr marL="1638605" algn="l" defTabSz="819302" rtl="0" eaLnBrk="1" latinLnBrk="0" hangingPunct="1">
      <a:defRPr sz="1600" kern="1200">
        <a:solidFill>
          <a:schemeClr val="tx1"/>
        </a:solidFill>
        <a:latin typeface="+mn-lt"/>
        <a:ea typeface="+mn-ea"/>
        <a:cs typeface="+mn-cs"/>
      </a:defRPr>
    </a:lvl5pPr>
    <a:lvl6pPr marL="2048256" algn="l" defTabSz="819302" rtl="0" eaLnBrk="1" latinLnBrk="0" hangingPunct="1">
      <a:defRPr sz="1600" kern="1200">
        <a:solidFill>
          <a:schemeClr val="tx1"/>
        </a:solidFill>
        <a:latin typeface="+mn-lt"/>
        <a:ea typeface="+mn-ea"/>
        <a:cs typeface="+mn-cs"/>
      </a:defRPr>
    </a:lvl6pPr>
    <a:lvl7pPr marL="2457907" algn="l" defTabSz="819302" rtl="0" eaLnBrk="1" latinLnBrk="0" hangingPunct="1">
      <a:defRPr sz="1600" kern="1200">
        <a:solidFill>
          <a:schemeClr val="tx1"/>
        </a:solidFill>
        <a:latin typeface="+mn-lt"/>
        <a:ea typeface="+mn-ea"/>
        <a:cs typeface="+mn-cs"/>
      </a:defRPr>
    </a:lvl7pPr>
    <a:lvl8pPr marL="2867558" algn="l" defTabSz="819302" rtl="0" eaLnBrk="1" latinLnBrk="0" hangingPunct="1">
      <a:defRPr sz="1600" kern="1200">
        <a:solidFill>
          <a:schemeClr val="tx1"/>
        </a:solidFill>
        <a:latin typeface="+mn-lt"/>
        <a:ea typeface="+mn-ea"/>
        <a:cs typeface="+mn-cs"/>
      </a:defRPr>
    </a:lvl8pPr>
    <a:lvl9pPr marL="3277210" algn="l" defTabSz="81930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6" userDrawn="1">
          <p15:clr>
            <a:srgbClr val="A4A3A4"/>
          </p15:clr>
        </p15:guide>
        <p15:guide id="2" pos="20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973"/>
    <a:srgbClr val="C5AD47"/>
    <a:srgbClr val="196271"/>
    <a:srgbClr val="2F6A85"/>
    <a:srgbClr val="8338E8"/>
    <a:srgbClr val="B3422F"/>
    <a:srgbClr val="357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03"/>
    <p:restoredTop sz="91278"/>
  </p:normalViewPr>
  <p:slideViewPr>
    <p:cSldViewPr>
      <p:cViewPr varScale="1">
        <p:scale>
          <a:sx n="87" d="100"/>
          <a:sy n="87" d="100"/>
        </p:scale>
        <p:origin x="696" y="192"/>
      </p:cViewPr>
      <p:guideLst>
        <p:guide orient="horz" pos="2356"/>
        <p:guide pos="20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bs, Austin" userId="cc7fd86b-cd19-4272-8670-e8b47a456a09" providerId="ADAL" clId="{EBA7DFC2-F38C-F442-8671-C338AA3837E3}"/>
    <pc:docChg chg="undo custSel addSld modSld">
      <pc:chgData name="Jacobs, Austin" userId="cc7fd86b-cd19-4272-8670-e8b47a456a09" providerId="ADAL" clId="{EBA7DFC2-F38C-F442-8671-C338AA3837E3}" dt="2023-02-23T21:15:15.803" v="33" actId="207"/>
      <pc:docMkLst>
        <pc:docMk/>
      </pc:docMkLst>
      <pc:sldChg chg="addSp delSp modSp add mod">
        <pc:chgData name="Jacobs, Austin" userId="cc7fd86b-cd19-4272-8670-e8b47a456a09" providerId="ADAL" clId="{EBA7DFC2-F38C-F442-8671-C338AA3837E3}" dt="2023-02-23T21:15:15.803" v="33" actId="207"/>
        <pc:sldMkLst>
          <pc:docMk/>
          <pc:sldMk cId="1721002797" sldId="385"/>
        </pc:sldMkLst>
        <pc:spChg chg="del">
          <ac:chgData name="Jacobs, Austin" userId="cc7fd86b-cd19-4272-8670-e8b47a456a09" providerId="ADAL" clId="{EBA7DFC2-F38C-F442-8671-C338AA3837E3}" dt="2023-02-23T21:11:26.329" v="1" actId="478"/>
          <ac:spMkLst>
            <pc:docMk/>
            <pc:sldMk cId="1721002797" sldId="385"/>
            <ac:spMk id="7" creationId="{00000000-0000-0000-0000-000000000000}"/>
          </ac:spMkLst>
        </pc:spChg>
        <pc:graphicFrameChg chg="add mod modGraphic">
          <ac:chgData name="Jacobs, Austin" userId="cc7fd86b-cd19-4272-8670-e8b47a456a09" providerId="ADAL" clId="{EBA7DFC2-F38C-F442-8671-C338AA3837E3}" dt="2023-02-23T21:15:15.803" v="33" actId="207"/>
          <ac:graphicFrameMkLst>
            <pc:docMk/>
            <pc:sldMk cId="1721002797" sldId="385"/>
            <ac:graphicFrameMk id="3" creationId="{E1340D0A-6AC0-0D28-9404-75850B7E1D5F}"/>
          </ac:graphicFrameMkLst>
        </pc:graphicFrameChg>
        <pc:picChg chg="del">
          <ac:chgData name="Jacobs, Austin" userId="cc7fd86b-cd19-4272-8670-e8b47a456a09" providerId="ADAL" clId="{EBA7DFC2-F38C-F442-8671-C338AA3837E3}" dt="2023-02-23T21:12:21.751" v="7" actId="478"/>
          <ac:picMkLst>
            <pc:docMk/>
            <pc:sldMk cId="1721002797" sldId="385"/>
            <ac:picMk id="5" creationId="{E1560BBA-1CD0-1946-9941-EA5743D080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35763"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805863" y="0"/>
            <a:ext cx="6735762" cy="503238"/>
          </a:xfrm>
          <a:prstGeom prst="rect">
            <a:avLst/>
          </a:prstGeom>
        </p:spPr>
        <p:txBody>
          <a:bodyPr vert="horz" lIns="91440" tIns="45720" rIns="91440" bIns="45720" rtlCol="0"/>
          <a:lstStyle>
            <a:lvl1pPr algn="r">
              <a:defRPr sz="1200"/>
            </a:lvl1pPr>
          </a:lstStyle>
          <a:p>
            <a:fld id="{3A70215E-F466-4ED3-B570-4738EE7A0095}" type="datetimeFigureOut">
              <a:rPr lang="en-US" smtClean="0"/>
              <a:t>2/23/23</a:t>
            </a:fld>
            <a:endParaRPr lang="en-US"/>
          </a:p>
        </p:txBody>
      </p:sp>
      <p:sp>
        <p:nvSpPr>
          <p:cNvPr id="4" name="Slide Image Placeholder 3"/>
          <p:cNvSpPr>
            <a:spLocks noGrp="1" noRot="1" noChangeAspect="1"/>
          </p:cNvSpPr>
          <p:nvPr>
            <p:ph type="sldImg" idx="2"/>
          </p:nvPr>
        </p:nvSpPr>
        <p:spPr>
          <a:xfrm>
            <a:off x="4419600" y="754063"/>
            <a:ext cx="6705600" cy="3771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54163" y="4778375"/>
            <a:ext cx="12436475" cy="4525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6735763" cy="5032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805863" y="9553575"/>
            <a:ext cx="6735762" cy="503238"/>
          </a:xfrm>
          <a:prstGeom prst="rect">
            <a:avLst/>
          </a:prstGeom>
        </p:spPr>
        <p:txBody>
          <a:bodyPr vert="horz" lIns="91440" tIns="45720" rIns="91440" bIns="45720" rtlCol="0" anchor="b"/>
          <a:lstStyle>
            <a:lvl1pPr algn="r">
              <a:defRPr sz="1200"/>
            </a:lvl1pPr>
          </a:lstStyle>
          <a:p>
            <a:fld id="{B2DD9F5C-1DA9-49DA-9758-8C2550639D02}" type="slidenum">
              <a:rPr lang="en-US" smtClean="0"/>
              <a:t>‹#›</a:t>
            </a:fld>
            <a:endParaRPr lang="en-US"/>
          </a:p>
        </p:txBody>
      </p:sp>
    </p:spTree>
    <p:extLst>
      <p:ext uri="{BB962C8B-B14F-4D97-AF65-F5344CB8AC3E}">
        <p14:creationId xmlns:p14="http://schemas.microsoft.com/office/powerpoint/2010/main" val="536817830"/>
      </p:ext>
    </p:extLst>
  </p:cSld>
  <p:clrMap bg1="lt1" tx1="dk1" bg2="lt2" tx2="dk2" accent1="accent1" accent2="accent2" accent3="accent3" accent4="accent4" accent5="accent5" accent6="accent6" hlink="hlink" folHlink="folHlink"/>
  <p:notesStyle>
    <a:lvl1pPr marL="0" algn="l" defTabSz="819302" rtl="0" eaLnBrk="1" latinLnBrk="0" hangingPunct="1">
      <a:defRPr sz="1100" kern="1200">
        <a:solidFill>
          <a:schemeClr val="tx1"/>
        </a:solidFill>
        <a:latin typeface="+mn-lt"/>
        <a:ea typeface="+mn-ea"/>
        <a:cs typeface="+mn-cs"/>
      </a:defRPr>
    </a:lvl1pPr>
    <a:lvl2pPr marL="409651" algn="l" defTabSz="819302" rtl="0" eaLnBrk="1" latinLnBrk="0" hangingPunct="1">
      <a:defRPr sz="1100" kern="1200">
        <a:solidFill>
          <a:schemeClr val="tx1"/>
        </a:solidFill>
        <a:latin typeface="+mn-lt"/>
        <a:ea typeface="+mn-ea"/>
        <a:cs typeface="+mn-cs"/>
      </a:defRPr>
    </a:lvl2pPr>
    <a:lvl3pPr marL="819302" algn="l" defTabSz="819302" rtl="0" eaLnBrk="1" latinLnBrk="0" hangingPunct="1">
      <a:defRPr sz="1100" kern="1200">
        <a:solidFill>
          <a:schemeClr val="tx1"/>
        </a:solidFill>
        <a:latin typeface="+mn-lt"/>
        <a:ea typeface="+mn-ea"/>
        <a:cs typeface="+mn-cs"/>
      </a:defRPr>
    </a:lvl3pPr>
    <a:lvl4pPr marL="1228954" algn="l" defTabSz="819302" rtl="0" eaLnBrk="1" latinLnBrk="0" hangingPunct="1">
      <a:defRPr sz="1100" kern="1200">
        <a:solidFill>
          <a:schemeClr val="tx1"/>
        </a:solidFill>
        <a:latin typeface="+mn-lt"/>
        <a:ea typeface="+mn-ea"/>
        <a:cs typeface="+mn-cs"/>
      </a:defRPr>
    </a:lvl4pPr>
    <a:lvl5pPr marL="1638605" algn="l" defTabSz="819302" rtl="0" eaLnBrk="1" latinLnBrk="0" hangingPunct="1">
      <a:defRPr sz="1100" kern="1200">
        <a:solidFill>
          <a:schemeClr val="tx1"/>
        </a:solidFill>
        <a:latin typeface="+mn-lt"/>
        <a:ea typeface="+mn-ea"/>
        <a:cs typeface="+mn-cs"/>
      </a:defRPr>
    </a:lvl5pPr>
    <a:lvl6pPr marL="2048256" algn="l" defTabSz="819302" rtl="0" eaLnBrk="1" latinLnBrk="0" hangingPunct="1">
      <a:defRPr sz="1100" kern="1200">
        <a:solidFill>
          <a:schemeClr val="tx1"/>
        </a:solidFill>
        <a:latin typeface="+mn-lt"/>
        <a:ea typeface="+mn-ea"/>
        <a:cs typeface="+mn-cs"/>
      </a:defRPr>
    </a:lvl6pPr>
    <a:lvl7pPr marL="2457907" algn="l" defTabSz="819302" rtl="0" eaLnBrk="1" latinLnBrk="0" hangingPunct="1">
      <a:defRPr sz="1100" kern="1200">
        <a:solidFill>
          <a:schemeClr val="tx1"/>
        </a:solidFill>
        <a:latin typeface="+mn-lt"/>
        <a:ea typeface="+mn-ea"/>
        <a:cs typeface="+mn-cs"/>
      </a:defRPr>
    </a:lvl7pPr>
    <a:lvl8pPr marL="2867558" algn="l" defTabSz="819302" rtl="0" eaLnBrk="1" latinLnBrk="0" hangingPunct="1">
      <a:defRPr sz="1100" kern="1200">
        <a:solidFill>
          <a:schemeClr val="tx1"/>
        </a:solidFill>
        <a:latin typeface="+mn-lt"/>
        <a:ea typeface="+mn-ea"/>
        <a:cs typeface="+mn-cs"/>
      </a:defRPr>
    </a:lvl8pPr>
    <a:lvl9pPr marL="3277210" algn="l" defTabSz="819302"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066800" y="1379220"/>
            <a:ext cx="12496800" cy="2788920"/>
          </a:xfrm>
          <a:prstGeom prst="rect">
            <a:avLst/>
          </a:prstGeom>
        </p:spPr>
        <p:txBody>
          <a:bodyPr anchor="b"/>
          <a:lstStyle/>
          <a:p>
            <a:r>
              <a:t>Title Text</a:t>
            </a:r>
          </a:p>
        </p:txBody>
      </p:sp>
      <p:sp>
        <p:nvSpPr>
          <p:cNvPr id="12" name="Shape 12"/>
          <p:cNvSpPr>
            <a:spLocks noGrp="1"/>
          </p:cNvSpPr>
          <p:nvPr>
            <p:ph type="body" sz="quarter" idx="1"/>
          </p:nvPr>
        </p:nvSpPr>
        <p:spPr>
          <a:xfrm>
            <a:off x="1066800" y="4244340"/>
            <a:ext cx="12496800" cy="952500"/>
          </a:xfrm>
          <a:prstGeom prst="rect">
            <a:avLst/>
          </a:prstGeom>
        </p:spPr>
        <p:txBody>
          <a:bodyPr anchor="t"/>
          <a:lstStyle>
            <a:lvl1pPr marL="0" indent="0" algn="ctr">
              <a:spcBef>
                <a:spcPts val="0"/>
              </a:spcBef>
              <a:buSzTx/>
              <a:buNone/>
              <a:defRPr sz="2640"/>
            </a:lvl1pPr>
            <a:lvl2pPr marL="0" indent="137160" algn="ctr">
              <a:spcBef>
                <a:spcPts val="0"/>
              </a:spcBef>
              <a:buSzTx/>
              <a:buNone/>
              <a:defRPr sz="2640"/>
            </a:lvl2pPr>
            <a:lvl3pPr marL="0" indent="274320" algn="ctr">
              <a:spcBef>
                <a:spcPts val="0"/>
              </a:spcBef>
              <a:buSzTx/>
              <a:buNone/>
              <a:defRPr sz="2640"/>
            </a:lvl3pPr>
            <a:lvl4pPr marL="0" indent="411480" algn="ctr">
              <a:spcBef>
                <a:spcPts val="0"/>
              </a:spcBef>
              <a:buSzTx/>
              <a:buNone/>
              <a:defRPr sz="2640"/>
            </a:lvl4pPr>
            <a:lvl5pPr marL="0" indent="548640" algn="ctr">
              <a:spcBef>
                <a:spcPts val="0"/>
              </a:spcBef>
              <a:buSzTx/>
              <a:buNone/>
              <a:defRPr sz="264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432560" y="5372100"/>
            <a:ext cx="11772900" cy="453457"/>
          </a:xfrm>
          <a:prstGeom prst="rect">
            <a:avLst/>
          </a:prstGeom>
        </p:spPr>
        <p:txBody>
          <a:bodyPr anchor="t">
            <a:spAutoFit/>
          </a:bodyPr>
          <a:lstStyle>
            <a:lvl1pPr marL="0" indent="0" algn="ctr">
              <a:spcBef>
                <a:spcPts val="0"/>
              </a:spcBef>
              <a:buSzTx/>
              <a:buNone/>
              <a:defRPr sz="2280"/>
            </a:lvl1pPr>
          </a:lstStyle>
          <a:p>
            <a:r>
              <a:t>–Johnny Appleseed</a:t>
            </a:r>
          </a:p>
        </p:txBody>
      </p:sp>
      <p:sp>
        <p:nvSpPr>
          <p:cNvPr id="94" name="Shape 94"/>
          <p:cNvSpPr>
            <a:spLocks noGrp="1"/>
          </p:cNvSpPr>
          <p:nvPr>
            <p:ph type="body" sz="quarter" idx="14"/>
          </p:nvPr>
        </p:nvSpPr>
        <p:spPr>
          <a:xfrm>
            <a:off x="1432560" y="3602458"/>
            <a:ext cx="11772900" cy="582724"/>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4630400" cy="8229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31520" y="1892813"/>
            <a:ext cx="13167360" cy="1384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1520" y="7653533"/>
            <a:ext cx="3364992" cy="246221"/>
          </a:xfrm>
          <a:prstGeom prst="rect">
            <a:avLst/>
          </a:prstGeom>
        </p:spPr>
        <p:txBody>
          <a:bodyPr/>
          <a:lstStyle/>
          <a:p>
            <a:fld id="{87DE6118-2437-4B30-8E3C-4D2BE6020583}" type="datetimeFigureOut">
              <a:rPr lang="en-US" smtClean="0"/>
              <a:t>2/23/23</a:t>
            </a:fld>
            <a:endParaRPr lang="en-US" dirty="0"/>
          </a:p>
        </p:txBody>
      </p:sp>
      <p:sp>
        <p:nvSpPr>
          <p:cNvPr id="5" name="Footer Placeholder 4"/>
          <p:cNvSpPr>
            <a:spLocks noGrp="1"/>
          </p:cNvSpPr>
          <p:nvPr>
            <p:ph type="ftr" sz="quarter" idx="11"/>
          </p:nvPr>
        </p:nvSpPr>
        <p:spPr>
          <a:xfrm>
            <a:off x="4974340" y="7653533"/>
            <a:ext cx="4681727" cy="24622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8384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066800" y="1379220"/>
            <a:ext cx="12496800" cy="2788920"/>
          </a:xfrm>
          <a:prstGeom prst="rect">
            <a:avLst/>
          </a:prstGeom>
        </p:spPr>
        <p:txBody>
          <a:bodyPr anchor="b"/>
          <a:lstStyle/>
          <a:p>
            <a:r>
              <a:t>Title Text</a:t>
            </a:r>
          </a:p>
        </p:txBody>
      </p:sp>
      <p:sp>
        <p:nvSpPr>
          <p:cNvPr id="12" name="Shape 12"/>
          <p:cNvSpPr>
            <a:spLocks noGrp="1"/>
          </p:cNvSpPr>
          <p:nvPr>
            <p:ph type="body" sz="quarter" idx="1"/>
          </p:nvPr>
        </p:nvSpPr>
        <p:spPr>
          <a:xfrm>
            <a:off x="1066800" y="4244340"/>
            <a:ext cx="12496800" cy="952500"/>
          </a:xfrm>
          <a:prstGeom prst="rect">
            <a:avLst/>
          </a:prstGeom>
        </p:spPr>
        <p:txBody>
          <a:bodyPr anchor="t"/>
          <a:lstStyle>
            <a:lvl1pPr marL="0" indent="0" algn="ctr">
              <a:spcBef>
                <a:spcPts val="0"/>
              </a:spcBef>
              <a:buSzTx/>
              <a:buNone/>
              <a:defRPr sz="1980"/>
            </a:lvl1pPr>
            <a:lvl2pPr marL="0" indent="102870" algn="ctr">
              <a:spcBef>
                <a:spcPts val="0"/>
              </a:spcBef>
              <a:buSzTx/>
              <a:buNone/>
              <a:defRPr sz="1980"/>
            </a:lvl2pPr>
            <a:lvl3pPr marL="0" indent="205740" algn="ctr">
              <a:spcBef>
                <a:spcPts val="0"/>
              </a:spcBef>
              <a:buSzTx/>
              <a:buNone/>
              <a:defRPr sz="1980"/>
            </a:lvl3pPr>
            <a:lvl4pPr marL="0" indent="308610" algn="ctr">
              <a:spcBef>
                <a:spcPts val="0"/>
              </a:spcBef>
              <a:buSzTx/>
              <a:buNone/>
              <a:defRPr sz="1980"/>
            </a:lvl4pPr>
            <a:lvl5pPr marL="0" indent="411480" algn="ctr">
              <a:spcBef>
                <a:spcPts val="0"/>
              </a:spcBef>
              <a:buSzTx/>
              <a:buNone/>
              <a:defRPr sz="198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875581" y="403860"/>
            <a:ext cx="10881360" cy="524256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381000" y="5669280"/>
            <a:ext cx="13868400" cy="1203960"/>
          </a:xfrm>
          <a:prstGeom prst="rect">
            <a:avLst/>
          </a:prstGeom>
        </p:spPr>
        <p:txBody>
          <a:bodyPr anchor="b"/>
          <a:lstStyle/>
          <a:p>
            <a:r>
              <a:t>Title Text</a:t>
            </a:r>
          </a:p>
        </p:txBody>
      </p:sp>
      <p:sp>
        <p:nvSpPr>
          <p:cNvPr id="22" name="Shape 22"/>
          <p:cNvSpPr>
            <a:spLocks noGrp="1"/>
          </p:cNvSpPr>
          <p:nvPr>
            <p:ph type="body" sz="quarter" idx="1"/>
          </p:nvPr>
        </p:nvSpPr>
        <p:spPr>
          <a:xfrm>
            <a:off x="381000" y="6911340"/>
            <a:ext cx="13868400" cy="952500"/>
          </a:xfrm>
          <a:prstGeom prst="rect">
            <a:avLst/>
          </a:prstGeom>
        </p:spPr>
        <p:txBody>
          <a:bodyPr anchor="t"/>
          <a:lstStyle>
            <a:lvl1pPr marL="0" indent="0" algn="ctr">
              <a:spcBef>
                <a:spcPts val="0"/>
              </a:spcBef>
              <a:buSzTx/>
              <a:buNone/>
              <a:defRPr sz="1980"/>
            </a:lvl1pPr>
            <a:lvl2pPr marL="0" indent="102870" algn="ctr">
              <a:spcBef>
                <a:spcPts val="0"/>
              </a:spcBef>
              <a:buSzTx/>
              <a:buNone/>
              <a:defRPr sz="1980"/>
            </a:lvl2pPr>
            <a:lvl3pPr marL="0" indent="205740" algn="ctr">
              <a:spcBef>
                <a:spcPts val="0"/>
              </a:spcBef>
              <a:buSzTx/>
              <a:buNone/>
              <a:defRPr sz="1980"/>
            </a:lvl3pPr>
            <a:lvl4pPr marL="0" indent="308610" algn="ctr">
              <a:spcBef>
                <a:spcPts val="0"/>
              </a:spcBef>
              <a:buSzTx/>
              <a:buNone/>
              <a:defRPr sz="1980"/>
            </a:lvl4pPr>
            <a:lvl5pPr marL="0" indent="411480" algn="ctr">
              <a:spcBef>
                <a:spcPts val="0"/>
              </a:spcBef>
              <a:buSzTx/>
              <a:buNone/>
              <a:defRPr sz="198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066800" y="2720340"/>
            <a:ext cx="12496800" cy="278892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7899588" y="662940"/>
            <a:ext cx="5715000" cy="690372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90601" y="662940"/>
            <a:ext cx="6134100" cy="3368040"/>
          </a:xfrm>
          <a:prstGeom prst="rect">
            <a:avLst/>
          </a:prstGeom>
        </p:spPr>
        <p:txBody>
          <a:bodyPr anchor="b"/>
          <a:lstStyle>
            <a:lvl1pPr>
              <a:defRPr sz="3780"/>
            </a:lvl1pPr>
          </a:lstStyle>
          <a:p>
            <a:r>
              <a:t>Title Text</a:t>
            </a:r>
          </a:p>
        </p:txBody>
      </p:sp>
      <p:sp>
        <p:nvSpPr>
          <p:cNvPr id="40" name="Shape 40"/>
          <p:cNvSpPr>
            <a:spLocks noGrp="1"/>
          </p:cNvSpPr>
          <p:nvPr>
            <p:ph type="body" sz="quarter" idx="1"/>
          </p:nvPr>
        </p:nvSpPr>
        <p:spPr>
          <a:xfrm>
            <a:off x="990601" y="4107180"/>
            <a:ext cx="6134100" cy="3459480"/>
          </a:xfrm>
          <a:prstGeom prst="rect">
            <a:avLst/>
          </a:prstGeom>
        </p:spPr>
        <p:txBody>
          <a:bodyPr anchor="t"/>
          <a:lstStyle>
            <a:lvl1pPr marL="0" indent="0" algn="ctr">
              <a:spcBef>
                <a:spcPts val="0"/>
              </a:spcBef>
              <a:buSzTx/>
              <a:buNone/>
              <a:defRPr sz="1980"/>
            </a:lvl1pPr>
            <a:lvl2pPr marL="0" indent="102870" algn="ctr">
              <a:spcBef>
                <a:spcPts val="0"/>
              </a:spcBef>
              <a:buSzTx/>
              <a:buNone/>
              <a:defRPr sz="1980"/>
            </a:lvl2pPr>
            <a:lvl3pPr marL="0" indent="205740" algn="ctr">
              <a:spcBef>
                <a:spcPts val="0"/>
              </a:spcBef>
              <a:buSzTx/>
              <a:buNone/>
              <a:defRPr sz="1980"/>
            </a:lvl3pPr>
            <a:lvl4pPr marL="0" indent="308610" algn="ctr">
              <a:spcBef>
                <a:spcPts val="0"/>
              </a:spcBef>
              <a:buSzTx/>
              <a:buNone/>
              <a:defRPr sz="1980"/>
            </a:lvl4pPr>
            <a:lvl5pPr marL="0" indent="411480" algn="ctr">
              <a:spcBef>
                <a:spcPts val="0"/>
              </a:spcBef>
              <a:buSzTx/>
              <a:buNone/>
              <a:defRPr sz="198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7901940" y="1943100"/>
            <a:ext cx="5715000" cy="5524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013460" y="1943100"/>
            <a:ext cx="6004560" cy="5524500"/>
          </a:xfrm>
          <a:prstGeom prst="rect">
            <a:avLst/>
          </a:prstGeom>
        </p:spPr>
        <p:txBody>
          <a:bodyPr/>
          <a:lstStyle>
            <a:lvl1pPr marL="251460" indent="-251460">
              <a:spcBef>
                <a:spcPts val="2025"/>
              </a:spcBef>
              <a:defRPr sz="2025"/>
            </a:lvl1pPr>
            <a:lvl2pPr marL="502920" indent="-251460">
              <a:spcBef>
                <a:spcPts val="2025"/>
              </a:spcBef>
              <a:defRPr sz="2025"/>
            </a:lvl2pPr>
            <a:lvl3pPr marL="754380" indent="-251460">
              <a:spcBef>
                <a:spcPts val="2025"/>
              </a:spcBef>
              <a:defRPr sz="2025"/>
            </a:lvl3pPr>
            <a:lvl4pPr marL="1005840" indent="-251460">
              <a:spcBef>
                <a:spcPts val="2025"/>
              </a:spcBef>
              <a:defRPr sz="2025"/>
            </a:lvl4pPr>
            <a:lvl5pPr marL="1257300" indent="-251460">
              <a:spcBef>
                <a:spcPts val="2025"/>
              </a:spcBef>
              <a:defRPr sz="2025"/>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875581" y="403860"/>
            <a:ext cx="10881361" cy="524256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381000" y="5669280"/>
            <a:ext cx="13868400" cy="1203960"/>
          </a:xfrm>
          <a:prstGeom prst="rect">
            <a:avLst/>
          </a:prstGeom>
        </p:spPr>
        <p:txBody>
          <a:bodyPr anchor="b"/>
          <a:lstStyle/>
          <a:p>
            <a:r>
              <a:t>Title Text</a:t>
            </a:r>
          </a:p>
        </p:txBody>
      </p:sp>
      <p:sp>
        <p:nvSpPr>
          <p:cNvPr id="22" name="Shape 22"/>
          <p:cNvSpPr>
            <a:spLocks noGrp="1"/>
          </p:cNvSpPr>
          <p:nvPr>
            <p:ph type="body" sz="quarter" idx="1"/>
          </p:nvPr>
        </p:nvSpPr>
        <p:spPr>
          <a:xfrm>
            <a:off x="381000" y="6911340"/>
            <a:ext cx="13868400" cy="952500"/>
          </a:xfrm>
          <a:prstGeom prst="rect">
            <a:avLst/>
          </a:prstGeom>
        </p:spPr>
        <p:txBody>
          <a:bodyPr anchor="t"/>
          <a:lstStyle>
            <a:lvl1pPr marL="0" indent="0" algn="ctr">
              <a:spcBef>
                <a:spcPts val="0"/>
              </a:spcBef>
              <a:buSzTx/>
              <a:buNone/>
              <a:defRPr sz="2640"/>
            </a:lvl1pPr>
            <a:lvl2pPr marL="0" indent="137160" algn="ctr">
              <a:spcBef>
                <a:spcPts val="0"/>
              </a:spcBef>
              <a:buSzTx/>
              <a:buNone/>
              <a:defRPr sz="2640"/>
            </a:lvl2pPr>
            <a:lvl3pPr marL="0" indent="274320" algn="ctr">
              <a:spcBef>
                <a:spcPts val="0"/>
              </a:spcBef>
              <a:buSzTx/>
              <a:buNone/>
              <a:defRPr sz="2640"/>
            </a:lvl3pPr>
            <a:lvl4pPr marL="0" indent="411480" algn="ctr">
              <a:spcBef>
                <a:spcPts val="0"/>
              </a:spcBef>
              <a:buSzTx/>
              <a:buNone/>
              <a:defRPr sz="2640"/>
            </a:lvl4pPr>
            <a:lvl5pPr marL="0" indent="548640" algn="ctr">
              <a:spcBef>
                <a:spcPts val="0"/>
              </a:spcBef>
              <a:buSzTx/>
              <a:buNone/>
              <a:defRPr sz="264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013460" y="1066800"/>
            <a:ext cx="12603480" cy="608838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9456421" y="4229100"/>
            <a:ext cx="4442460" cy="332994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9456421" y="678180"/>
            <a:ext cx="4442460" cy="332994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723900" y="678180"/>
            <a:ext cx="8503920" cy="688086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432561" y="5372101"/>
            <a:ext cx="11772900" cy="365741"/>
          </a:xfrm>
          <a:prstGeom prst="rect">
            <a:avLst/>
          </a:prstGeom>
        </p:spPr>
        <p:txBody>
          <a:bodyPr anchor="t">
            <a:spAutoFit/>
          </a:bodyPr>
          <a:lstStyle>
            <a:lvl1pPr marL="0" indent="0" algn="ctr">
              <a:spcBef>
                <a:spcPts val="0"/>
              </a:spcBef>
              <a:buSzTx/>
              <a:buNone/>
              <a:defRPr sz="1710"/>
            </a:lvl1pPr>
          </a:lstStyle>
          <a:p>
            <a:r>
              <a:t>–Johnny Appleseed</a:t>
            </a:r>
          </a:p>
        </p:txBody>
      </p:sp>
      <p:sp>
        <p:nvSpPr>
          <p:cNvPr id="94" name="Shape 94"/>
          <p:cNvSpPr>
            <a:spLocks noGrp="1"/>
          </p:cNvSpPr>
          <p:nvPr>
            <p:ph type="body" sz="quarter" idx="14"/>
          </p:nvPr>
        </p:nvSpPr>
        <p:spPr>
          <a:xfrm>
            <a:off x="1432561" y="3662475"/>
            <a:ext cx="11772900" cy="462691"/>
          </a:xfrm>
          <a:prstGeom prst="rect">
            <a:avLst/>
          </a:prstGeom>
        </p:spPr>
        <p:txBody>
          <a:bodyPr>
            <a:spAutoFit/>
          </a:bodyPr>
          <a:lstStyle>
            <a:lvl1pPr marL="0" indent="0" algn="ctr">
              <a:spcBef>
                <a:spcPts val="0"/>
              </a:spcBef>
              <a:buSzTx/>
              <a:buNone/>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4630400" cy="8229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066800" y="2720340"/>
            <a:ext cx="12496800" cy="278892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7899588" y="662940"/>
            <a:ext cx="5715001" cy="690372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90600" y="662940"/>
            <a:ext cx="6134100" cy="3368040"/>
          </a:xfrm>
          <a:prstGeom prst="rect">
            <a:avLst/>
          </a:prstGeom>
        </p:spPr>
        <p:txBody>
          <a:bodyPr anchor="b"/>
          <a:lstStyle>
            <a:lvl1pPr>
              <a:defRPr sz="5040"/>
            </a:lvl1pPr>
          </a:lstStyle>
          <a:p>
            <a:r>
              <a:t>Title Text</a:t>
            </a:r>
          </a:p>
        </p:txBody>
      </p:sp>
      <p:sp>
        <p:nvSpPr>
          <p:cNvPr id="40" name="Shape 40"/>
          <p:cNvSpPr>
            <a:spLocks noGrp="1"/>
          </p:cNvSpPr>
          <p:nvPr>
            <p:ph type="body" sz="quarter" idx="1"/>
          </p:nvPr>
        </p:nvSpPr>
        <p:spPr>
          <a:xfrm>
            <a:off x="990600" y="4107180"/>
            <a:ext cx="6134100" cy="3459480"/>
          </a:xfrm>
          <a:prstGeom prst="rect">
            <a:avLst/>
          </a:prstGeom>
        </p:spPr>
        <p:txBody>
          <a:bodyPr anchor="t"/>
          <a:lstStyle>
            <a:lvl1pPr marL="0" indent="0" algn="ctr">
              <a:spcBef>
                <a:spcPts val="0"/>
              </a:spcBef>
              <a:buSzTx/>
              <a:buNone/>
              <a:defRPr sz="2640"/>
            </a:lvl1pPr>
            <a:lvl2pPr marL="0" indent="137160" algn="ctr">
              <a:spcBef>
                <a:spcPts val="0"/>
              </a:spcBef>
              <a:buSzTx/>
              <a:buNone/>
              <a:defRPr sz="2640"/>
            </a:lvl2pPr>
            <a:lvl3pPr marL="0" indent="274320" algn="ctr">
              <a:spcBef>
                <a:spcPts val="0"/>
              </a:spcBef>
              <a:buSzTx/>
              <a:buNone/>
              <a:defRPr sz="2640"/>
            </a:lvl3pPr>
            <a:lvl4pPr marL="0" indent="411480" algn="ctr">
              <a:spcBef>
                <a:spcPts val="0"/>
              </a:spcBef>
              <a:buSzTx/>
              <a:buNone/>
              <a:defRPr sz="2640"/>
            </a:lvl4pPr>
            <a:lvl5pPr marL="0" indent="548640" algn="ctr">
              <a:spcBef>
                <a:spcPts val="0"/>
              </a:spcBef>
              <a:buSzTx/>
              <a:buNone/>
              <a:defRPr sz="264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7901940" y="1943100"/>
            <a:ext cx="5715000" cy="5524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013460" y="1943100"/>
            <a:ext cx="6004560" cy="5524500"/>
          </a:xfrm>
          <a:prstGeom prst="rect">
            <a:avLst/>
          </a:prstGeom>
        </p:spPr>
        <p:txBody>
          <a:bodyPr/>
          <a:lstStyle>
            <a:lvl1pPr marL="335280" indent="-335280">
              <a:spcBef>
                <a:spcPts val="2700"/>
              </a:spcBef>
              <a:defRPr sz="2700"/>
            </a:lvl1pPr>
            <a:lvl2pPr marL="670560" indent="-335280">
              <a:spcBef>
                <a:spcPts val="2700"/>
              </a:spcBef>
              <a:defRPr sz="2700"/>
            </a:lvl2pPr>
            <a:lvl3pPr marL="1005840" indent="-335280">
              <a:spcBef>
                <a:spcPts val="2700"/>
              </a:spcBef>
              <a:defRPr sz="2700"/>
            </a:lvl3pPr>
            <a:lvl4pPr marL="1341120" indent="-335280">
              <a:spcBef>
                <a:spcPts val="2700"/>
              </a:spcBef>
              <a:defRPr sz="2700"/>
            </a:lvl4pPr>
            <a:lvl5pPr marL="1676400" indent="-335280">
              <a:spcBef>
                <a:spcPts val="2700"/>
              </a:spcBef>
              <a:defRPr sz="27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013460" y="1066800"/>
            <a:ext cx="12603480" cy="608838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9456420" y="4229100"/>
            <a:ext cx="4442460" cy="332994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9456420" y="678180"/>
            <a:ext cx="4442460" cy="332994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723900" y="678180"/>
            <a:ext cx="8503920" cy="688086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13460" y="571500"/>
            <a:ext cx="12603480" cy="1371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013460" y="1943100"/>
            <a:ext cx="12603480" cy="5524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7136663" y="7848600"/>
            <a:ext cx="349456" cy="324191"/>
          </a:xfrm>
          <a:prstGeom prst="rect">
            <a:avLst/>
          </a:prstGeom>
          <a:ln w="12700">
            <a:miter lim="400000"/>
          </a:ln>
        </p:spPr>
        <p:txBody>
          <a:bodyPr wrap="none" lIns="50800" tIns="50800" rIns="50800" bIns="50800">
            <a:spAutoFit/>
          </a:bodyPr>
          <a:lstStyle>
            <a:lvl1pPr>
              <a:defRPr sz="1440"/>
            </a:lvl1pPr>
          </a:lstStyle>
          <a:p>
            <a:pPr algn="ctr" defTabSz="495300" hangingPunct="0"/>
            <a:fld id="{86CB4B4D-7CA3-9044-876B-883B54F8677D}" type="slidenum">
              <a:rPr lang="uk-UA" kern="0" smtClean="0">
                <a:solidFill>
                  <a:srgbClr val="000000"/>
                </a:solidFill>
                <a:sym typeface="Helvetica Light"/>
              </a:rPr>
              <a:pPr algn="ctr" defTabSz="495300" hangingPunct="0"/>
              <a:t>‹#›</a:t>
            </a:fld>
            <a:endParaRPr lang="uk-UA" kern="0">
              <a:solidFill>
                <a:srgbClr val="000000"/>
              </a:solidFill>
              <a:sym typeface="Helvetica Light"/>
            </a:endParaRPr>
          </a:p>
        </p:txBody>
      </p:sp>
    </p:spTree>
    <p:extLst>
      <p:ext uri="{BB962C8B-B14F-4D97-AF65-F5344CB8AC3E}">
        <p14:creationId xmlns:p14="http://schemas.microsoft.com/office/powerpoint/2010/main" val="176326492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0" r:id="rId12"/>
  </p:sldLayoutIdLst>
  <p:transition spd="med"/>
  <p:txStyles>
    <p:titleStyle>
      <a:lvl1pPr marL="0" marR="0" indent="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1pPr>
      <a:lvl2pPr marL="0" marR="0" indent="13716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2pPr>
      <a:lvl3pPr marL="0" marR="0" indent="27432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3pPr>
      <a:lvl4pPr marL="0" marR="0" indent="41148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4pPr>
      <a:lvl5pPr marL="0" marR="0" indent="54864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5pPr>
      <a:lvl6pPr marL="0" marR="0" indent="68580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6pPr>
      <a:lvl7pPr marL="0" marR="0" indent="82296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7pPr>
      <a:lvl8pPr marL="0" marR="0" indent="96012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8pPr>
      <a:lvl9pPr marL="0" marR="0" indent="1097280" algn="ctr" defTabSz="495300" rtl="0" latinLnBrk="0">
        <a:lnSpc>
          <a:spcPct val="100000"/>
        </a:lnSpc>
        <a:spcBef>
          <a:spcPts val="0"/>
        </a:spcBef>
        <a:spcAft>
          <a:spcPts val="0"/>
        </a:spcAft>
        <a:buClrTx/>
        <a:buSzTx/>
        <a:buFontTx/>
        <a:buNone/>
        <a:tabLst/>
        <a:defRPr sz="6720" b="0" i="0" u="none" strike="noStrike" cap="none" spc="0" baseline="0">
          <a:ln>
            <a:noFill/>
          </a:ln>
          <a:solidFill>
            <a:srgbClr val="000000"/>
          </a:solidFill>
          <a:uFillTx/>
          <a:latin typeface="+mn-lt"/>
          <a:ea typeface="+mn-ea"/>
          <a:cs typeface="+mn-cs"/>
          <a:sym typeface="Helvetica Light"/>
        </a:defRPr>
      </a:lvl9pPr>
    </p:titleStyle>
    <p:bodyStyle>
      <a:lvl1pPr marL="381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1pPr>
      <a:lvl2pPr marL="762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2pPr>
      <a:lvl3pPr marL="1143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3pPr>
      <a:lvl4pPr marL="1524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4pPr>
      <a:lvl5pPr marL="1905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5pPr>
      <a:lvl6pPr marL="2286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6pPr>
      <a:lvl7pPr marL="2667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7pPr>
      <a:lvl8pPr marL="3048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8pPr>
      <a:lvl9pPr marL="3429000" marR="0" indent="-381000" algn="l" defTabSz="495300" rtl="0" latinLnBrk="0">
        <a:lnSpc>
          <a:spcPct val="100000"/>
        </a:lnSpc>
        <a:spcBef>
          <a:spcPts val="3540"/>
        </a:spcBef>
        <a:spcAft>
          <a:spcPts val="0"/>
        </a:spcAft>
        <a:buClrTx/>
        <a:buSzPct val="75000"/>
        <a:buFontTx/>
        <a:buChar char="•"/>
        <a:tabLst/>
        <a:defRPr sz="312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1pPr>
      <a:lvl2pPr marL="0" marR="0" indent="13716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2pPr>
      <a:lvl3pPr marL="0" marR="0" indent="27432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3pPr>
      <a:lvl4pPr marL="0" marR="0" indent="41148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4pPr>
      <a:lvl5pPr marL="0" marR="0" indent="54864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5pPr>
      <a:lvl6pPr marL="0" marR="0" indent="68580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6pPr>
      <a:lvl7pPr marL="0" marR="0" indent="82296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7pPr>
      <a:lvl8pPr marL="0" marR="0" indent="96012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8pPr>
      <a:lvl9pPr marL="0" marR="0" indent="1097280" algn="ctr" defTabSz="495300" rtl="0" latinLnBrk="0">
        <a:lnSpc>
          <a:spcPct val="100000"/>
        </a:lnSpc>
        <a:spcBef>
          <a:spcPts val="0"/>
        </a:spcBef>
        <a:spcAft>
          <a:spcPts val="0"/>
        </a:spcAft>
        <a:buClrTx/>
        <a:buSzTx/>
        <a:buFontTx/>
        <a:buNone/>
        <a:tabLst/>
        <a:defRPr sz="144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013460" y="571500"/>
            <a:ext cx="12603480" cy="1371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013460" y="1943100"/>
            <a:ext cx="12603480" cy="5524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7167120" y="7848600"/>
            <a:ext cx="288541" cy="268792"/>
          </a:xfrm>
          <a:prstGeom prst="rect">
            <a:avLst/>
          </a:prstGeom>
          <a:ln w="12700">
            <a:miter lim="400000"/>
          </a:ln>
        </p:spPr>
        <p:txBody>
          <a:bodyPr wrap="none" lIns="50800" tIns="50800" rIns="50800" bIns="50800">
            <a:spAutoFit/>
          </a:bodyPr>
          <a:lstStyle>
            <a:lvl1pPr>
              <a:defRPr sz="1080"/>
            </a:lvl1pPr>
          </a:lstStyle>
          <a:p>
            <a:pPr algn="ctr" defTabSz="371475" hangingPunct="0"/>
            <a:fld id="{86CB4B4D-7CA3-9044-876B-883B54F8677D}" type="slidenum">
              <a:rPr lang="uk-UA" kern="0" smtClean="0">
                <a:solidFill>
                  <a:srgbClr val="000000"/>
                </a:solidFill>
                <a:sym typeface="Helvetica Light"/>
              </a:rPr>
              <a:pPr algn="ctr" defTabSz="371475" hangingPunct="0"/>
              <a:t>‹#›</a:t>
            </a:fld>
            <a:endParaRPr lang="uk-UA" kern="0">
              <a:solidFill>
                <a:srgbClr val="000000"/>
              </a:solidFill>
              <a:sym typeface="Helvetica Light"/>
            </a:endParaRPr>
          </a:p>
        </p:txBody>
      </p:sp>
    </p:spTree>
    <p:extLst>
      <p:ext uri="{BB962C8B-B14F-4D97-AF65-F5344CB8AC3E}">
        <p14:creationId xmlns:p14="http://schemas.microsoft.com/office/powerpoint/2010/main" val="86810088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ransition spd="med"/>
  <p:txStyles>
    <p:titleStyle>
      <a:lvl1pPr marL="0" marR="0" indent="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1pPr>
      <a:lvl2pPr marL="0" marR="0" indent="10287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2pPr>
      <a:lvl3pPr marL="0" marR="0" indent="20574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3pPr>
      <a:lvl4pPr marL="0" marR="0" indent="30861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4pPr>
      <a:lvl5pPr marL="0" marR="0" indent="41148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5pPr>
      <a:lvl6pPr marL="0" marR="0" indent="51435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6pPr>
      <a:lvl7pPr marL="0" marR="0" indent="61722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7pPr>
      <a:lvl8pPr marL="0" marR="0" indent="72009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8pPr>
      <a:lvl9pPr marL="0" marR="0" indent="822960" algn="ctr" defTabSz="371475" rtl="0" latinLnBrk="0">
        <a:lnSpc>
          <a:spcPct val="100000"/>
        </a:lnSpc>
        <a:spcBef>
          <a:spcPts val="0"/>
        </a:spcBef>
        <a:spcAft>
          <a:spcPts val="0"/>
        </a:spcAft>
        <a:buClrTx/>
        <a:buSzTx/>
        <a:buFontTx/>
        <a:buNone/>
        <a:tabLst/>
        <a:defRPr sz="5040" b="0" i="0" u="none" strike="noStrike" cap="none" spc="0" baseline="0">
          <a:ln>
            <a:noFill/>
          </a:ln>
          <a:solidFill>
            <a:srgbClr val="000000"/>
          </a:solidFill>
          <a:uFillTx/>
          <a:latin typeface="+mn-lt"/>
          <a:ea typeface="+mn-ea"/>
          <a:cs typeface="+mn-cs"/>
          <a:sym typeface="Helvetica Light"/>
        </a:defRPr>
      </a:lvl9pPr>
    </p:titleStyle>
    <p:bodyStyle>
      <a:lvl1pPr marL="28575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1pPr>
      <a:lvl2pPr marL="57150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2pPr>
      <a:lvl3pPr marL="85725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3pPr>
      <a:lvl4pPr marL="114300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4pPr>
      <a:lvl5pPr marL="142875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5pPr>
      <a:lvl6pPr marL="171450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6pPr>
      <a:lvl7pPr marL="200025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7pPr>
      <a:lvl8pPr marL="228600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8pPr>
      <a:lvl9pPr marL="2571750" marR="0" indent="-285750" algn="l" defTabSz="371475" rtl="0" latinLnBrk="0">
        <a:lnSpc>
          <a:spcPct val="100000"/>
        </a:lnSpc>
        <a:spcBef>
          <a:spcPts val="2655"/>
        </a:spcBef>
        <a:spcAft>
          <a:spcPts val="0"/>
        </a:spcAft>
        <a:buClrTx/>
        <a:buSzPct val="75000"/>
        <a:buFontTx/>
        <a:buChar char="•"/>
        <a:tabLst/>
        <a:defRPr sz="234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1pPr>
      <a:lvl2pPr marL="0" marR="0" indent="10287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2pPr>
      <a:lvl3pPr marL="0" marR="0" indent="20574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3pPr>
      <a:lvl4pPr marL="0" marR="0" indent="30861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4pPr>
      <a:lvl5pPr marL="0" marR="0" indent="41148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5pPr>
      <a:lvl6pPr marL="0" marR="0" indent="51435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6pPr>
      <a:lvl7pPr marL="0" marR="0" indent="61722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7pPr>
      <a:lvl8pPr marL="0" marR="0" indent="72009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8pPr>
      <a:lvl9pPr marL="0" marR="0" indent="822960" algn="ctr" defTabSz="371475" rtl="0" latinLnBrk="0">
        <a:lnSpc>
          <a:spcPct val="100000"/>
        </a:lnSpc>
        <a:spcBef>
          <a:spcPts val="0"/>
        </a:spcBef>
        <a:spcAft>
          <a:spcPts val="0"/>
        </a:spcAft>
        <a:buClrTx/>
        <a:buSzTx/>
        <a:buFontTx/>
        <a:buNone/>
        <a:tabLst/>
        <a:defRPr sz="108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144B74"/>
            </a:gs>
            <a:gs pos="100000">
              <a:schemeClr val="accent1"/>
            </a:gs>
          </a:gsLst>
          <a:lin ang="5483408" scaled="0"/>
        </a:gradFill>
        <a:effectLst/>
      </p:bgPr>
    </p:bg>
    <p:spTree>
      <p:nvGrpSpPr>
        <p:cNvPr id="1" name=""/>
        <p:cNvGrpSpPr/>
        <p:nvPr/>
      </p:nvGrpSpPr>
      <p:grpSpPr>
        <a:xfrm>
          <a:off x="0" y="0"/>
          <a:ext cx="0" cy="0"/>
          <a:chOff x="0" y="0"/>
          <a:chExt cx="0" cy="0"/>
        </a:xfrm>
      </p:grpSpPr>
      <p:sp>
        <p:nvSpPr>
          <p:cNvPr id="2" name="TextBox 1"/>
          <p:cNvSpPr txBox="1"/>
          <p:nvPr/>
        </p:nvSpPr>
        <p:spPr>
          <a:xfrm>
            <a:off x="2942659" y="1435164"/>
            <a:ext cx="8710334" cy="2832037"/>
          </a:xfrm>
          <a:prstGeom prst="rect">
            <a:avLst/>
          </a:prstGeom>
          <a:noFill/>
        </p:spPr>
        <p:txBody>
          <a:bodyPr wrap="square" lIns="61448" tIns="30724" rIns="61448" bIns="30724" rtlCol="0">
            <a:spAutoFit/>
          </a:bodyPr>
          <a:lstStyle/>
          <a:p>
            <a:pPr algn="ctr">
              <a:defRPr/>
            </a:pPr>
            <a:r>
              <a:rPr lang="en-US" sz="7200" b="1" dirty="0">
                <a:solidFill>
                  <a:srgbClr val="FFFFFF"/>
                </a:solidFill>
                <a:latin typeface="Arial" panose="020B0604020202020204" pitchFamily="34" charset="0"/>
                <a:ea typeface="Gotham Book" charset="0"/>
                <a:cs typeface="Arial" panose="020B0604020202020204" pitchFamily="34" charset="0"/>
              </a:rPr>
              <a:t>Guiding Change</a:t>
            </a:r>
          </a:p>
          <a:p>
            <a:pPr algn="ctr">
              <a:defRPr/>
            </a:pPr>
            <a:r>
              <a:rPr lang="en-US" sz="3600" b="1" dirty="0">
                <a:solidFill>
                  <a:srgbClr val="FFFFFF"/>
                </a:solidFill>
                <a:latin typeface="Arial" panose="020B0604020202020204" pitchFamily="34" charset="0"/>
                <a:ea typeface="Gotham Book" charset="0"/>
                <a:cs typeface="Arial" panose="020B0604020202020204" pitchFamily="34" charset="0"/>
              </a:rPr>
              <a:t>in the</a:t>
            </a:r>
          </a:p>
          <a:p>
            <a:pPr algn="ctr">
              <a:defRPr/>
            </a:pPr>
            <a:r>
              <a:rPr lang="en-US" sz="7200" b="1" dirty="0">
                <a:solidFill>
                  <a:srgbClr val="FFFFFF"/>
                </a:solidFill>
                <a:latin typeface="Arial" panose="020B0604020202020204" pitchFamily="34" charset="0"/>
                <a:ea typeface="Gotham Book" charset="0"/>
                <a:cs typeface="Arial" panose="020B0604020202020204" pitchFamily="34" charset="0"/>
              </a:rPr>
              <a:t> Local Church</a:t>
            </a:r>
          </a:p>
        </p:txBody>
      </p:sp>
      <p:pic>
        <p:nvPicPr>
          <p:cNvPr id="6" name="pasted-image.png"/>
          <p:cNvPicPr>
            <a:picLocks noChangeAspect="1"/>
          </p:cNvPicPr>
          <p:nvPr/>
        </p:nvPicPr>
        <p:blipFill>
          <a:blip r:embed="rId2"/>
          <a:stretch>
            <a:fillRect/>
          </a:stretch>
        </p:blipFill>
        <p:spPr>
          <a:xfrm>
            <a:off x="1828800" y="4267200"/>
            <a:ext cx="10938052" cy="3962400"/>
          </a:xfrm>
          <a:prstGeom prst="rect">
            <a:avLst/>
          </a:prstGeom>
          <a:ln w="12700">
            <a:miter lim="400000"/>
          </a:ln>
        </p:spPr>
      </p:pic>
      <p:pic>
        <p:nvPicPr>
          <p:cNvPr id="8" name="pasted-image.pdf"/>
          <p:cNvPicPr>
            <a:picLocks noChangeAspect="1"/>
          </p:cNvPicPr>
          <p:nvPr/>
        </p:nvPicPr>
        <p:blipFill>
          <a:blip r:embed="rId3"/>
          <a:stretch>
            <a:fillRect/>
          </a:stretch>
        </p:blipFill>
        <p:spPr>
          <a:xfrm>
            <a:off x="762000" y="542549"/>
            <a:ext cx="2580825" cy="892615"/>
          </a:xfrm>
          <a:prstGeom prst="rect">
            <a:avLst/>
          </a:prstGeom>
          <a:ln w="12700">
            <a:miter lim="400000"/>
          </a:ln>
        </p:spPr>
      </p:pic>
    </p:spTree>
    <p:extLst>
      <p:ext uri="{BB962C8B-B14F-4D97-AF65-F5344CB8AC3E}">
        <p14:creationId xmlns:p14="http://schemas.microsoft.com/office/powerpoint/2010/main" val="16762605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1"/>
            <a:ext cx="14630401" cy="1554481"/>
          </a:xfrm>
          <a:prstGeom prst="rect">
            <a:avLst/>
          </a:prstGeom>
          <a:ln w="12700">
            <a:miter lim="400000"/>
          </a:ln>
        </p:spPr>
      </p:pic>
      <p:sp>
        <p:nvSpPr>
          <p:cNvPr id="4" name="TextBox 3"/>
          <p:cNvSpPr txBox="1"/>
          <p:nvPr/>
        </p:nvSpPr>
        <p:spPr>
          <a:xfrm>
            <a:off x="1721221" y="228044"/>
            <a:ext cx="11187955" cy="1098395"/>
          </a:xfrm>
          <a:prstGeom prst="rect">
            <a:avLst/>
          </a:prstGeom>
          <a:noFill/>
        </p:spPr>
        <p:txBody>
          <a:bodyPr wrap="square" lIns="81931" tIns="40966" rIns="81931" bIns="40966" rtlCol="0">
            <a:spAutoFit/>
          </a:bodyPr>
          <a:lstStyle/>
          <a:p>
            <a:pPr algn="ctr" defTabSz="819269">
              <a:defRPr/>
            </a:pPr>
            <a:r>
              <a:rPr lang="en-US" sz="6600" b="1" dirty="0">
                <a:solidFill>
                  <a:srgbClr val="FFFFFF"/>
                </a:solidFill>
                <a:latin typeface="Arial" panose="020B0604020202020204" pitchFamily="34" charset="0"/>
                <a:ea typeface="Gotham Book" charset="0"/>
                <a:cs typeface="Arial" panose="020B0604020202020204" pitchFamily="34" charset="0"/>
              </a:rPr>
              <a:t>BUT…CHANGE IS HARD</a:t>
            </a:r>
          </a:p>
        </p:txBody>
      </p:sp>
      <p:pic>
        <p:nvPicPr>
          <p:cNvPr id="6" name="pasted-image.pdf"/>
          <p:cNvPicPr>
            <a:picLocks noChangeAspect="1"/>
          </p:cNvPicPr>
          <p:nvPr/>
        </p:nvPicPr>
        <p:blipFill>
          <a:blip r:embed="rId3"/>
          <a:stretch>
            <a:fillRect/>
          </a:stretch>
        </p:blipFill>
        <p:spPr>
          <a:xfrm>
            <a:off x="11342269" y="7003091"/>
            <a:ext cx="2624936" cy="903223"/>
          </a:xfrm>
          <a:prstGeom prst="rect">
            <a:avLst/>
          </a:prstGeom>
          <a:ln w="12700">
            <a:miter lim="400000"/>
          </a:ln>
        </p:spPr>
      </p:pic>
      <p:sp>
        <p:nvSpPr>
          <p:cNvPr id="7" name="Text Box 4"/>
          <p:cNvSpPr txBox="1">
            <a:spLocks noChangeArrowheads="1"/>
          </p:cNvSpPr>
          <p:nvPr/>
        </p:nvSpPr>
        <p:spPr bwMode="auto">
          <a:xfrm>
            <a:off x="7408377" y="3219271"/>
            <a:ext cx="588644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44" tIns="30772" rIns="61544" bIns="30772"/>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algn="ctr" defTabSz="819269" eaLnBrk="1" hangingPunct="1">
              <a:lnSpc>
                <a:spcPct val="150000"/>
              </a:lnSpc>
              <a:tabLst>
                <a:tab pos="819118" algn="l"/>
                <a:tab pos="1595374" algn="l"/>
              </a:tabLst>
            </a:pPr>
            <a:r>
              <a:rPr lang="en-US" altLang="en-US" sz="7920" b="1" dirty="0">
                <a:solidFill>
                  <a:srgbClr val="0E4973"/>
                </a:solidFill>
                <a:latin typeface="Helvetica" charset="0"/>
                <a:ea typeface="Helvetica" charset="0"/>
                <a:cs typeface="Helvetica" charset="0"/>
              </a:rPr>
              <a:t>PURPOSE!</a:t>
            </a:r>
            <a:endParaRPr lang="en-US" altLang="en-US" sz="4400" b="1" dirty="0">
              <a:solidFill>
                <a:srgbClr val="0E4973"/>
              </a:solidFill>
              <a:latin typeface="Helvetica" charset="0"/>
              <a:ea typeface="Helvetica" charset="0"/>
              <a:cs typeface="Helvetica" charset="0"/>
            </a:endParaRPr>
          </a:p>
        </p:txBody>
      </p:sp>
      <p:grpSp>
        <p:nvGrpSpPr>
          <p:cNvPr id="11" name="Group 10">
            <a:extLst>
              <a:ext uri="{FF2B5EF4-FFF2-40B4-BE49-F238E27FC236}">
                <a16:creationId xmlns:a16="http://schemas.microsoft.com/office/drawing/2014/main" id="{F22B4A8B-9C9E-475B-B997-AD9ADAD4D982}"/>
              </a:ext>
            </a:extLst>
          </p:cNvPr>
          <p:cNvGrpSpPr/>
          <p:nvPr/>
        </p:nvGrpSpPr>
        <p:grpSpPr>
          <a:xfrm>
            <a:off x="1119448" y="1378031"/>
            <a:ext cx="5490907" cy="6272210"/>
            <a:chOff x="-709355" y="981526"/>
            <a:chExt cx="5490907" cy="6272211"/>
          </a:xfrm>
        </p:grpSpPr>
        <p:sp>
          <p:nvSpPr>
            <p:cNvPr id="12" name="Rectangle 11">
              <a:extLst>
                <a:ext uri="{FF2B5EF4-FFF2-40B4-BE49-F238E27FC236}">
                  <a16:creationId xmlns:a16="http://schemas.microsoft.com/office/drawing/2014/main" id="{FB1D660B-BD6D-4F59-9F6A-5C409DD48E6D}"/>
                </a:ext>
              </a:extLst>
            </p:cNvPr>
            <p:cNvSpPr/>
            <p:nvPr/>
          </p:nvSpPr>
          <p:spPr>
            <a:xfrm>
              <a:off x="608799" y="981526"/>
              <a:ext cx="2640466" cy="5385963"/>
            </a:xfrm>
            <a:prstGeom prst="rect">
              <a:avLst/>
            </a:prstGeom>
            <a:noFill/>
          </p:spPr>
          <p:txBody>
            <a:bodyPr wrap="none" lIns="91440" tIns="45720" rIns="91440" bIns="45720">
              <a:spAutoFit/>
            </a:bodyPr>
            <a:lstStyle/>
            <a:p>
              <a:pPr algn="ctr" defTabSz="819269"/>
              <a:r>
                <a:rPr lang="en-US" sz="34399" b="1" dirty="0">
                  <a:ln w="0"/>
                  <a:solidFill>
                    <a:srgbClr val="0E4973"/>
                  </a:solidFill>
                  <a:effectLst>
                    <a:outerShdw blurRad="38100" dist="25400" dir="5400000" algn="ctr" rotWithShape="0">
                      <a:srgbClr val="6E747A">
                        <a:alpha val="43000"/>
                      </a:srgbClr>
                    </a:outerShdw>
                  </a:effectLst>
                  <a:latin typeface="Helvetica Light"/>
                </a:rPr>
                <a:t>1</a:t>
              </a:r>
            </a:p>
          </p:txBody>
        </p:sp>
        <p:sp>
          <p:nvSpPr>
            <p:cNvPr id="13" name="Rectangle 12">
              <a:extLst>
                <a:ext uri="{FF2B5EF4-FFF2-40B4-BE49-F238E27FC236}">
                  <a16:creationId xmlns:a16="http://schemas.microsoft.com/office/drawing/2014/main" id="{43828D1C-3043-491A-8F94-F339606AEF91}"/>
                </a:ext>
              </a:extLst>
            </p:cNvPr>
            <p:cNvSpPr/>
            <p:nvPr/>
          </p:nvSpPr>
          <p:spPr>
            <a:xfrm>
              <a:off x="-709355" y="5565967"/>
              <a:ext cx="5490907" cy="1687770"/>
            </a:xfrm>
            <a:prstGeom prst="rect">
              <a:avLst/>
            </a:prstGeom>
          </p:spPr>
          <p:txBody>
            <a:bodyPr wrap="square">
              <a:spAutoFit/>
            </a:bodyPr>
            <a:lstStyle/>
            <a:p>
              <a:pPr algn="ctr" defTabSz="819269">
                <a:lnSpc>
                  <a:spcPct val="80000"/>
                </a:lnSpc>
              </a:pPr>
              <a:r>
                <a:rPr lang="en-US" altLang="en-US" sz="4320" b="1" dirty="0">
                  <a:solidFill>
                    <a:srgbClr val="0E4973"/>
                  </a:solidFill>
                  <a:latin typeface="Helvetica" charset="0"/>
                  <a:ea typeface="Helvetica" charset="0"/>
                  <a:cs typeface="Helvetica" charset="0"/>
                </a:rPr>
                <a:t>ONLY REASON PEOPLE WILL SUPPORT CHANGE</a:t>
              </a:r>
            </a:p>
          </p:txBody>
        </p:sp>
      </p:grpSp>
    </p:spTree>
    <p:extLst>
      <p:ext uri="{BB962C8B-B14F-4D97-AF65-F5344CB8AC3E}">
        <p14:creationId xmlns:p14="http://schemas.microsoft.com/office/powerpoint/2010/main" val="2584939919"/>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4" name="TextBox 3"/>
          <p:cNvSpPr txBox="1"/>
          <p:nvPr/>
        </p:nvSpPr>
        <p:spPr>
          <a:xfrm>
            <a:off x="1721221" y="228043"/>
            <a:ext cx="11187955" cy="1098393"/>
          </a:xfrm>
          <a:prstGeom prst="rect">
            <a:avLst/>
          </a:prstGeom>
          <a:noFill/>
        </p:spPr>
        <p:txBody>
          <a:bodyPr wrap="square" lIns="81931" tIns="40965" rIns="81931" bIns="40965" rtlCol="0">
            <a:spAutoFit/>
          </a:bodyPr>
          <a:lstStyle/>
          <a:p>
            <a:pPr>
              <a:defRPr/>
            </a:pPr>
            <a:r>
              <a:rPr lang="en-US" sz="6600" b="1" dirty="0">
                <a:solidFill>
                  <a:schemeClr val="bg1"/>
                </a:solidFill>
                <a:latin typeface="Arial" panose="020B0604020202020204" pitchFamily="34" charset="0"/>
                <a:ea typeface="Gotham Book" charset="0"/>
                <a:cs typeface="Arial" panose="020B0604020202020204" pitchFamily="34" charset="0"/>
              </a:rPr>
              <a:t>4 CRITICAL QUESTIONS</a:t>
            </a:r>
          </a:p>
        </p:txBody>
      </p:sp>
      <p:sp>
        <p:nvSpPr>
          <p:cNvPr id="5" name="Text Box 4"/>
          <p:cNvSpPr txBox="1">
            <a:spLocks noChangeArrowheads="1"/>
          </p:cNvSpPr>
          <p:nvPr/>
        </p:nvSpPr>
        <p:spPr bwMode="auto">
          <a:xfrm>
            <a:off x="1371600" y="2133600"/>
            <a:ext cx="1121071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Font typeface="+mj-lt"/>
              <a:buAutoNum type="arabicPeriod"/>
            </a:pPr>
            <a:r>
              <a:rPr lang="en-US" altLang="en-US" sz="5400" dirty="0">
                <a:solidFill>
                  <a:srgbClr val="0E4973"/>
                </a:solidFill>
                <a:latin typeface="Helvetica" charset="0"/>
                <a:ea typeface="Helvetica" charset="0"/>
                <a:cs typeface="Helvetica" charset="0"/>
              </a:rPr>
              <a:t>Do we know we </a:t>
            </a:r>
            <a:r>
              <a:rPr lang="en-US" altLang="en-US" sz="5400" b="1" u="sng" dirty="0">
                <a:solidFill>
                  <a:srgbClr val="0E4973"/>
                </a:solidFill>
                <a:latin typeface="Helvetica" charset="0"/>
                <a:ea typeface="Helvetica" charset="0"/>
                <a:cs typeface="Helvetica" charset="0"/>
              </a:rPr>
              <a:t>need</a:t>
            </a:r>
            <a:r>
              <a:rPr lang="en-US" altLang="en-US" sz="5400" dirty="0">
                <a:solidFill>
                  <a:srgbClr val="0E4973"/>
                </a:solidFill>
                <a:latin typeface="Helvetica" charset="0"/>
                <a:ea typeface="Helvetica" charset="0"/>
                <a:cs typeface="Helvetica" charset="0"/>
              </a:rPr>
              <a:t> to change?</a:t>
            </a:r>
          </a:p>
          <a:p>
            <a:pPr eaLnBrk="1" hangingPunct="1">
              <a:lnSpc>
                <a:spcPct val="80000"/>
              </a:lnSpc>
            </a:pPr>
            <a:endParaRPr lang="en-US" altLang="en-US" sz="4000" b="1" dirty="0">
              <a:solidFill>
                <a:schemeClr val="bg2"/>
              </a:solidFill>
              <a:latin typeface="Tw Cen MT" pitchFamily="34" charset="0"/>
            </a:endParaRPr>
          </a:p>
          <a:p>
            <a:pPr eaLnBrk="1" hangingPunct="1">
              <a:lnSpc>
                <a:spcPct val="80000"/>
              </a:lnSpc>
            </a:pPr>
            <a:endParaRPr lang="en-US" altLang="en-US" sz="4000" b="1"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algn="ctr" eaLnBrk="1" hangingPunct="1">
              <a:lnSpc>
                <a:spcPct val="80000"/>
              </a:lnSpc>
            </a:pPr>
            <a:endParaRPr lang="en-US" altLang="en-US" sz="3200" b="1" i="1" dirty="0">
              <a:latin typeface="Tw Cen MT" pitchFamily="34" charset="0"/>
            </a:endParaRPr>
          </a:p>
        </p:txBody>
      </p:sp>
      <p:pic>
        <p:nvPicPr>
          <p:cNvPr id="6" name="pasted-image.pdf"/>
          <p:cNvPicPr>
            <a:picLocks noChangeAspect="1"/>
          </p:cNvPicPr>
          <p:nvPr/>
        </p:nvPicPr>
        <p:blipFill>
          <a:blip r:embed="rId3"/>
          <a:stretch>
            <a:fillRect/>
          </a:stretch>
        </p:blipFill>
        <p:spPr>
          <a:xfrm>
            <a:off x="11342268" y="7003090"/>
            <a:ext cx="2624936" cy="903223"/>
          </a:xfrm>
          <a:prstGeom prst="rect">
            <a:avLst/>
          </a:prstGeom>
          <a:ln w="12700">
            <a:miter lim="400000"/>
          </a:ln>
        </p:spPr>
      </p:pic>
    </p:spTree>
    <p:extLst>
      <p:ext uri="{BB962C8B-B14F-4D97-AF65-F5344CB8AC3E}">
        <p14:creationId xmlns:p14="http://schemas.microsoft.com/office/powerpoint/2010/main" val="244090233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4" name="TextBox 3"/>
          <p:cNvSpPr txBox="1"/>
          <p:nvPr/>
        </p:nvSpPr>
        <p:spPr>
          <a:xfrm>
            <a:off x="1721221" y="228043"/>
            <a:ext cx="11187955" cy="1098393"/>
          </a:xfrm>
          <a:prstGeom prst="rect">
            <a:avLst/>
          </a:prstGeom>
          <a:noFill/>
        </p:spPr>
        <p:txBody>
          <a:bodyPr wrap="square" lIns="81931" tIns="40965" rIns="81931" bIns="40965" rtlCol="0">
            <a:spAutoFit/>
          </a:bodyPr>
          <a:lstStyle/>
          <a:p>
            <a:pPr>
              <a:defRPr/>
            </a:pPr>
            <a:r>
              <a:rPr lang="en-US" sz="6600" b="1" dirty="0">
                <a:solidFill>
                  <a:schemeClr val="bg1"/>
                </a:solidFill>
                <a:latin typeface="Arial" panose="020B0604020202020204" pitchFamily="34" charset="0"/>
                <a:ea typeface="Gotham Book" charset="0"/>
                <a:cs typeface="Arial" panose="020B0604020202020204" pitchFamily="34" charset="0"/>
              </a:rPr>
              <a:t>4 CRITICAL QUESTIONS</a:t>
            </a:r>
          </a:p>
        </p:txBody>
      </p:sp>
      <p:sp>
        <p:nvSpPr>
          <p:cNvPr id="5" name="Text Box 4"/>
          <p:cNvSpPr txBox="1">
            <a:spLocks noChangeArrowheads="1"/>
          </p:cNvSpPr>
          <p:nvPr/>
        </p:nvSpPr>
        <p:spPr bwMode="auto">
          <a:xfrm>
            <a:off x="1371600" y="2133600"/>
            <a:ext cx="1121071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Font typeface="+mj-lt"/>
              <a:buAutoNum type="arabicPeriod"/>
            </a:pPr>
            <a:r>
              <a:rPr lang="en-US" altLang="en-US" sz="5400" dirty="0">
                <a:solidFill>
                  <a:srgbClr val="0E4973"/>
                </a:solidFill>
                <a:latin typeface="Helvetica" charset="0"/>
                <a:ea typeface="Helvetica" charset="0"/>
                <a:cs typeface="Helvetica" charset="0"/>
              </a:rPr>
              <a:t>Do we know we </a:t>
            </a:r>
            <a:r>
              <a:rPr lang="en-US" altLang="en-US" sz="5400" b="1" u="sng" dirty="0">
                <a:solidFill>
                  <a:srgbClr val="0E4973"/>
                </a:solidFill>
                <a:latin typeface="Helvetica" charset="0"/>
                <a:ea typeface="Helvetica" charset="0"/>
                <a:cs typeface="Helvetica" charset="0"/>
              </a:rPr>
              <a:t>need</a:t>
            </a:r>
            <a:r>
              <a:rPr lang="en-US" altLang="en-US" sz="5400" dirty="0">
                <a:solidFill>
                  <a:srgbClr val="0E4973"/>
                </a:solidFill>
                <a:latin typeface="Helvetica" charset="0"/>
                <a:ea typeface="Helvetica" charset="0"/>
                <a:cs typeface="Helvetica" charset="0"/>
              </a:rPr>
              <a:t> to change?</a:t>
            </a:r>
          </a:p>
          <a:p>
            <a:pPr marL="742932" indent="-742932" eaLnBrk="1" hangingPunct="1">
              <a:lnSpc>
                <a:spcPct val="150000"/>
              </a:lnSpc>
              <a:buFont typeface="+mj-lt"/>
              <a:buAutoNum type="arabicPeriod"/>
            </a:pPr>
            <a:r>
              <a:rPr lang="en-US" altLang="en-US" sz="5400" dirty="0">
                <a:solidFill>
                  <a:srgbClr val="0E4973"/>
                </a:solidFill>
                <a:latin typeface="Helvetica" charset="0"/>
                <a:ea typeface="Helvetica" charset="0"/>
                <a:cs typeface="Helvetica" charset="0"/>
              </a:rPr>
              <a:t>Are we </a:t>
            </a:r>
            <a:r>
              <a:rPr lang="en-US" altLang="en-US" sz="5400" b="1" u="sng" dirty="0">
                <a:solidFill>
                  <a:srgbClr val="0E4973"/>
                </a:solidFill>
                <a:latin typeface="Helvetica" charset="0"/>
                <a:ea typeface="Helvetica" charset="0"/>
                <a:cs typeface="Helvetica" charset="0"/>
              </a:rPr>
              <a:t>willing</a:t>
            </a:r>
            <a:r>
              <a:rPr lang="en-US" altLang="en-US" sz="5400" dirty="0">
                <a:solidFill>
                  <a:srgbClr val="0E4973"/>
                </a:solidFill>
                <a:latin typeface="Helvetica" charset="0"/>
                <a:ea typeface="Helvetica" charset="0"/>
                <a:cs typeface="Helvetica" charset="0"/>
              </a:rPr>
              <a:t> to change?</a:t>
            </a:r>
          </a:p>
          <a:p>
            <a:pPr eaLnBrk="1" hangingPunct="1">
              <a:lnSpc>
                <a:spcPct val="80000"/>
              </a:lnSpc>
            </a:pPr>
            <a:endParaRPr lang="en-US" altLang="en-US" sz="4000" b="1" dirty="0">
              <a:solidFill>
                <a:schemeClr val="bg2"/>
              </a:solidFill>
              <a:latin typeface="Tw Cen MT" pitchFamily="34" charset="0"/>
            </a:endParaRPr>
          </a:p>
          <a:p>
            <a:pPr eaLnBrk="1" hangingPunct="1">
              <a:lnSpc>
                <a:spcPct val="80000"/>
              </a:lnSpc>
            </a:pPr>
            <a:endParaRPr lang="en-US" altLang="en-US" sz="4000" b="1"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algn="ctr" eaLnBrk="1" hangingPunct="1">
              <a:lnSpc>
                <a:spcPct val="80000"/>
              </a:lnSpc>
            </a:pPr>
            <a:endParaRPr lang="en-US" altLang="en-US" sz="3200" b="1" i="1" dirty="0">
              <a:latin typeface="Tw Cen MT" pitchFamily="34" charset="0"/>
            </a:endParaRPr>
          </a:p>
        </p:txBody>
      </p:sp>
      <p:pic>
        <p:nvPicPr>
          <p:cNvPr id="6" name="pasted-image.pdf"/>
          <p:cNvPicPr>
            <a:picLocks noChangeAspect="1"/>
          </p:cNvPicPr>
          <p:nvPr/>
        </p:nvPicPr>
        <p:blipFill>
          <a:blip r:embed="rId3"/>
          <a:stretch>
            <a:fillRect/>
          </a:stretch>
        </p:blipFill>
        <p:spPr>
          <a:xfrm>
            <a:off x="11342268" y="7003090"/>
            <a:ext cx="2624936" cy="903223"/>
          </a:xfrm>
          <a:prstGeom prst="rect">
            <a:avLst/>
          </a:prstGeom>
          <a:ln w="12700">
            <a:miter lim="400000"/>
          </a:ln>
        </p:spPr>
      </p:pic>
    </p:spTree>
    <p:extLst>
      <p:ext uri="{BB962C8B-B14F-4D97-AF65-F5344CB8AC3E}">
        <p14:creationId xmlns:p14="http://schemas.microsoft.com/office/powerpoint/2010/main" val="2427022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4" name="TextBox 3"/>
          <p:cNvSpPr txBox="1"/>
          <p:nvPr/>
        </p:nvSpPr>
        <p:spPr>
          <a:xfrm>
            <a:off x="1721221" y="228043"/>
            <a:ext cx="11187955" cy="1098393"/>
          </a:xfrm>
          <a:prstGeom prst="rect">
            <a:avLst/>
          </a:prstGeom>
          <a:noFill/>
        </p:spPr>
        <p:txBody>
          <a:bodyPr wrap="square" lIns="81931" tIns="40965" rIns="81931" bIns="40965" rtlCol="0">
            <a:spAutoFit/>
          </a:bodyPr>
          <a:lstStyle/>
          <a:p>
            <a:pPr>
              <a:defRPr/>
            </a:pPr>
            <a:r>
              <a:rPr lang="en-US" sz="6600" b="1" dirty="0">
                <a:solidFill>
                  <a:schemeClr val="bg1"/>
                </a:solidFill>
                <a:latin typeface="Arial" panose="020B0604020202020204" pitchFamily="34" charset="0"/>
                <a:ea typeface="Gotham Book" charset="0"/>
                <a:cs typeface="Arial" panose="020B0604020202020204" pitchFamily="34" charset="0"/>
              </a:rPr>
              <a:t>4 CRITICAL QUESTIONS</a:t>
            </a:r>
          </a:p>
        </p:txBody>
      </p:sp>
      <p:sp>
        <p:nvSpPr>
          <p:cNvPr id="5" name="Text Box 4"/>
          <p:cNvSpPr txBox="1">
            <a:spLocks noChangeArrowheads="1"/>
          </p:cNvSpPr>
          <p:nvPr/>
        </p:nvSpPr>
        <p:spPr bwMode="auto">
          <a:xfrm>
            <a:off x="1371600" y="2133600"/>
            <a:ext cx="1121071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Font typeface="+mj-lt"/>
              <a:buAutoNum type="arabicPeriod"/>
            </a:pPr>
            <a:r>
              <a:rPr lang="en-US" altLang="en-US" sz="5400" dirty="0">
                <a:solidFill>
                  <a:srgbClr val="0E4973"/>
                </a:solidFill>
                <a:latin typeface="Helvetica" charset="0"/>
                <a:ea typeface="Helvetica" charset="0"/>
                <a:cs typeface="Helvetica" charset="0"/>
              </a:rPr>
              <a:t>Do we know we </a:t>
            </a:r>
            <a:r>
              <a:rPr lang="en-US" altLang="en-US" sz="5400" b="1" u="sng" dirty="0">
                <a:solidFill>
                  <a:srgbClr val="0E4973"/>
                </a:solidFill>
                <a:latin typeface="Helvetica" charset="0"/>
                <a:ea typeface="Helvetica" charset="0"/>
                <a:cs typeface="Helvetica" charset="0"/>
              </a:rPr>
              <a:t>need</a:t>
            </a:r>
            <a:r>
              <a:rPr lang="en-US" altLang="en-US" sz="5400" dirty="0">
                <a:solidFill>
                  <a:srgbClr val="0E4973"/>
                </a:solidFill>
                <a:latin typeface="Helvetica" charset="0"/>
                <a:ea typeface="Helvetica" charset="0"/>
                <a:cs typeface="Helvetica" charset="0"/>
              </a:rPr>
              <a:t> to change?</a:t>
            </a:r>
          </a:p>
          <a:p>
            <a:pPr marL="742932" indent="-742932" eaLnBrk="1" hangingPunct="1">
              <a:lnSpc>
                <a:spcPct val="150000"/>
              </a:lnSpc>
              <a:buFont typeface="+mj-lt"/>
              <a:buAutoNum type="arabicPeriod"/>
            </a:pPr>
            <a:r>
              <a:rPr lang="en-US" altLang="en-US" sz="5400" dirty="0">
                <a:solidFill>
                  <a:srgbClr val="0E4973"/>
                </a:solidFill>
                <a:latin typeface="Helvetica" charset="0"/>
                <a:ea typeface="Helvetica" charset="0"/>
                <a:cs typeface="Helvetica" charset="0"/>
              </a:rPr>
              <a:t>Are we </a:t>
            </a:r>
            <a:r>
              <a:rPr lang="en-US" altLang="en-US" sz="5400" b="1" u="sng" dirty="0">
                <a:solidFill>
                  <a:srgbClr val="0E4973"/>
                </a:solidFill>
                <a:latin typeface="Helvetica" charset="0"/>
                <a:ea typeface="Helvetica" charset="0"/>
                <a:cs typeface="Helvetica" charset="0"/>
              </a:rPr>
              <a:t>willing</a:t>
            </a:r>
            <a:r>
              <a:rPr lang="en-US" altLang="en-US" sz="5400" dirty="0">
                <a:solidFill>
                  <a:srgbClr val="0E4973"/>
                </a:solidFill>
                <a:latin typeface="Helvetica" charset="0"/>
                <a:ea typeface="Helvetica" charset="0"/>
                <a:cs typeface="Helvetica" charset="0"/>
              </a:rPr>
              <a:t> to change?</a:t>
            </a:r>
          </a:p>
          <a:p>
            <a:pPr marL="742932" indent="-742932" eaLnBrk="1" hangingPunct="1">
              <a:lnSpc>
                <a:spcPct val="150000"/>
              </a:lnSpc>
              <a:buFont typeface="+mj-lt"/>
              <a:buAutoNum type="arabicPeriod"/>
            </a:pPr>
            <a:r>
              <a:rPr lang="en-US" altLang="en-US" sz="5400" dirty="0">
                <a:solidFill>
                  <a:srgbClr val="0E4973"/>
                </a:solidFill>
                <a:latin typeface="Helvetica" charset="0"/>
                <a:ea typeface="Helvetica" charset="0"/>
                <a:cs typeface="Helvetica" charset="0"/>
              </a:rPr>
              <a:t>Do we know </a:t>
            </a:r>
            <a:r>
              <a:rPr lang="en-US" altLang="en-US" sz="5400" b="1" u="sng" dirty="0">
                <a:solidFill>
                  <a:srgbClr val="0E4973"/>
                </a:solidFill>
                <a:latin typeface="Helvetica" charset="0"/>
                <a:ea typeface="Helvetica" charset="0"/>
                <a:cs typeface="Helvetica" charset="0"/>
              </a:rPr>
              <a:t>how</a:t>
            </a:r>
            <a:r>
              <a:rPr lang="en-US" altLang="en-US" sz="5400" dirty="0">
                <a:solidFill>
                  <a:srgbClr val="0E4973"/>
                </a:solidFill>
                <a:latin typeface="Helvetica" charset="0"/>
                <a:ea typeface="Helvetica" charset="0"/>
                <a:cs typeface="Helvetica" charset="0"/>
              </a:rPr>
              <a:t> to change?</a:t>
            </a:r>
          </a:p>
          <a:p>
            <a:pPr eaLnBrk="1" hangingPunct="1">
              <a:lnSpc>
                <a:spcPct val="80000"/>
              </a:lnSpc>
            </a:pPr>
            <a:endParaRPr lang="en-US" altLang="en-US" sz="4000" b="1" dirty="0">
              <a:solidFill>
                <a:schemeClr val="bg2"/>
              </a:solidFill>
              <a:latin typeface="Tw Cen MT" pitchFamily="34" charset="0"/>
            </a:endParaRPr>
          </a:p>
          <a:p>
            <a:pPr eaLnBrk="1" hangingPunct="1">
              <a:lnSpc>
                <a:spcPct val="80000"/>
              </a:lnSpc>
            </a:pPr>
            <a:endParaRPr lang="en-US" altLang="en-US" sz="4000" b="1"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algn="ctr" eaLnBrk="1" hangingPunct="1">
              <a:lnSpc>
                <a:spcPct val="80000"/>
              </a:lnSpc>
            </a:pPr>
            <a:endParaRPr lang="en-US" altLang="en-US" sz="3200" b="1" i="1" dirty="0">
              <a:latin typeface="Tw Cen MT" pitchFamily="34" charset="0"/>
            </a:endParaRPr>
          </a:p>
        </p:txBody>
      </p:sp>
      <p:pic>
        <p:nvPicPr>
          <p:cNvPr id="6" name="pasted-image.pdf"/>
          <p:cNvPicPr>
            <a:picLocks noChangeAspect="1"/>
          </p:cNvPicPr>
          <p:nvPr/>
        </p:nvPicPr>
        <p:blipFill>
          <a:blip r:embed="rId3"/>
          <a:stretch>
            <a:fillRect/>
          </a:stretch>
        </p:blipFill>
        <p:spPr>
          <a:xfrm>
            <a:off x="11342268" y="7003090"/>
            <a:ext cx="2624936" cy="903223"/>
          </a:xfrm>
          <a:prstGeom prst="rect">
            <a:avLst/>
          </a:prstGeom>
          <a:ln w="12700">
            <a:miter lim="400000"/>
          </a:ln>
        </p:spPr>
      </p:pic>
    </p:spTree>
    <p:extLst>
      <p:ext uri="{BB962C8B-B14F-4D97-AF65-F5344CB8AC3E}">
        <p14:creationId xmlns:p14="http://schemas.microsoft.com/office/powerpoint/2010/main" val="138417876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0"/>
            <a:ext cx="14630401" cy="1554481"/>
          </a:xfrm>
          <a:prstGeom prst="rect">
            <a:avLst/>
          </a:prstGeom>
          <a:ln w="12700">
            <a:miter lim="400000"/>
          </a:ln>
        </p:spPr>
      </p:pic>
      <p:sp>
        <p:nvSpPr>
          <p:cNvPr id="4" name="TextBox 3"/>
          <p:cNvSpPr txBox="1"/>
          <p:nvPr/>
        </p:nvSpPr>
        <p:spPr>
          <a:xfrm>
            <a:off x="1721221" y="228043"/>
            <a:ext cx="11187955" cy="1098393"/>
          </a:xfrm>
          <a:prstGeom prst="rect">
            <a:avLst/>
          </a:prstGeom>
          <a:noFill/>
        </p:spPr>
        <p:txBody>
          <a:bodyPr wrap="square" lIns="81931" tIns="40965" rIns="81931" bIns="40965" rtlCol="0">
            <a:spAutoFit/>
          </a:bodyPr>
          <a:lstStyle/>
          <a:p>
            <a:pPr>
              <a:defRPr/>
            </a:pPr>
            <a:r>
              <a:rPr lang="en-US" sz="6600" b="1" dirty="0">
                <a:solidFill>
                  <a:schemeClr val="bg1"/>
                </a:solidFill>
                <a:latin typeface="Arial" panose="020B0604020202020204" pitchFamily="34" charset="0"/>
                <a:ea typeface="Gotham Book" charset="0"/>
                <a:cs typeface="Arial" panose="020B0604020202020204" pitchFamily="34" charset="0"/>
              </a:rPr>
              <a:t>4 CRITICAL QUESTIONS</a:t>
            </a:r>
          </a:p>
        </p:txBody>
      </p:sp>
      <p:sp>
        <p:nvSpPr>
          <p:cNvPr id="5" name="Text Box 4"/>
          <p:cNvSpPr txBox="1">
            <a:spLocks noChangeArrowheads="1"/>
          </p:cNvSpPr>
          <p:nvPr/>
        </p:nvSpPr>
        <p:spPr bwMode="auto">
          <a:xfrm>
            <a:off x="1371600" y="2133600"/>
            <a:ext cx="1121071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Font typeface="+mj-lt"/>
              <a:buAutoNum type="arabicPeriod"/>
            </a:pPr>
            <a:r>
              <a:rPr lang="en-US" altLang="en-US" sz="5400" dirty="0">
                <a:solidFill>
                  <a:srgbClr val="0E4973"/>
                </a:solidFill>
                <a:latin typeface="Helvetica" charset="0"/>
                <a:ea typeface="Helvetica" charset="0"/>
                <a:cs typeface="Helvetica" charset="0"/>
              </a:rPr>
              <a:t>Do we know we </a:t>
            </a:r>
            <a:r>
              <a:rPr lang="en-US" altLang="en-US" sz="5400" b="1" u="sng" dirty="0">
                <a:solidFill>
                  <a:srgbClr val="0E4973"/>
                </a:solidFill>
                <a:latin typeface="Helvetica" charset="0"/>
                <a:ea typeface="Helvetica" charset="0"/>
                <a:cs typeface="Helvetica" charset="0"/>
              </a:rPr>
              <a:t>need</a:t>
            </a:r>
            <a:r>
              <a:rPr lang="en-US" altLang="en-US" sz="5400" dirty="0">
                <a:solidFill>
                  <a:srgbClr val="0E4973"/>
                </a:solidFill>
                <a:latin typeface="Helvetica" charset="0"/>
                <a:ea typeface="Helvetica" charset="0"/>
                <a:cs typeface="Helvetica" charset="0"/>
              </a:rPr>
              <a:t> to change?</a:t>
            </a:r>
          </a:p>
          <a:p>
            <a:pPr marL="742932" indent="-742932" eaLnBrk="1" hangingPunct="1">
              <a:lnSpc>
                <a:spcPct val="150000"/>
              </a:lnSpc>
              <a:buFont typeface="+mj-lt"/>
              <a:buAutoNum type="arabicPeriod"/>
            </a:pPr>
            <a:r>
              <a:rPr lang="en-US" altLang="en-US" sz="5400" dirty="0">
                <a:solidFill>
                  <a:srgbClr val="0E4973"/>
                </a:solidFill>
                <a:latin typeface="Helvetica" charset="0"/>
                <a:ea typeface="Helvetica" charset="0"/>
                <a:cs typeface="Helvetica" charset="0"/>
              </a:rPr>
              <a:t>Are we </a:t>
            </a:r>
            <a:r>
              <a:rPr lang="en-US" altLang="en-US" sz="5400" b="1" u="sng" dirty="0">
                <a:solidFill>
                  <a:srgbClr val="0E4973"/>
                </a:solidFill>
                <a:latin typeface="Helvetica" charset="0"/>
                <a:ea typeface="Helvetica" charset="0"/>
                <a:cs typeface="Helvetica" charset="0"/>
              </a:rPr>
              <a:t>willing</a:t>
            </a:r>
            <a:r>
              <a:rPr lang="en-US" altLang="en-US" sz="5400" dirty="0">
                <a:solidFill>
                  <a:srgbClr val="0E4973"/>
                </a:solidFill>
                <a:latin typeface="Helvetica" charset="0"/>
                <a:ea typeface="Helvetica" charset="0"/>
                <a:cs typeface="Helvetica" charset="0"/>
              </a:rPr>
              <a:t> to change?</a:t>
            </a:r>
          </a:p>
          <a:p>
            <a:pPr marL="742932" indent="-742932" eaLnBrk="1" hangingPunct="1">
              <a:lnSpc>
                <a:spcPct val="150000"/>
              </a:lnSpc>
              <a:buFont typeface="+mj-lt"/>
              <a:buAutoNum type="arabicPeriod"/>
            </a:pPr>
            <a:r>
              <a:rPr lang="en-US" altLang="en-US" sz="5400" dirty="0">
                <a:solidFill>
                  <a:srgbClr val="0E4973"/>
                </a:solidFill>
                <a:latin typeface="Helvetica" charset="0"/>
                <a:ea typeface="Helvetica" charset="0"/>
                <a:cs typeface="Helvetica" charset="0"/>
              </a:rPr>
              <a:t>Do we know </a:t>
            </a:r>
            <a:r>
              <a:rPr lang="en-US" altLang="en-US" sz="5400" b="1" u="sng" dirty="0">
                <a:solidFill>
                  <a:srgbClr val="0E4973"/>
                </a:solidFill>
                <a:latin typeface="Helvetica" charset="0"/>
                <a:ea typeface="Helvetica" charset="0"/>
                <a:cs typeface="Helvetica" charset="0"/>
              </a:rPr>
              <a:t>how</a:t>
            </a:r>
            <a:r>
              <a:rPr lang="en-US" altLang="en-US" sz="5400" dirty="0">
                <a:solidFill>
                  <a:srgbClr val="0E4973"/>
                </a:solidFill>
                <a:latin typeface="Helvetica" charset="0"/>
                <a:ea typeface="Helvetica" charset="0"/>
                <a:cs typeface="Helvetica" charset="0"/>
              </a:rPr>
              <a:t> to change?</a:t>
            </a:r>
          </a:p>
          <a:p>
            <a:pPr marL="742932" indent="-742932" eaLnBrk="1" hangingPunct="1">
              <a:lnSpc>
                <a:spcPct val="150000"/>
              </a:lnSpc>
              <a:buFont typeface="+mj-lt"/>
              <a:buAutoNum type="arabicPeriod"/>
            </a:pPr>
            <a:r>
              <a:rPr lang="en-US" altLang="en-US" sz="5400" dirty="0">
                <a:solidFill>
                  <a:srgbClr val="0E4973"/>
                </a:solidFill>
                <a:latin typeface="Helvetica" charset="0"/>
                <a:ea typeface="Helvetica" charset="0"/>
                <a:cs typeface="Helvetica" charset="0"/>
              </a:rPr>
              <a:t>Are we willing to </a:t>
            </a:r>
            <a:r>
              <a:rPr lang="en-US" altLang="en-US" sz="5400" b="1" u="sng" dirty="0">
                <a:solidFill>
                  <a:srgbClr val="0E4973"/>
                </a:solidFill>
                <a:latin typeface="Helvetica" charset="0"/>
                <a:ea typeface="Helvetica" charset="0"/>
                <a:cs typeface="Helvetica" charset="0"/>
              </a:rPr>
              <a:t>do that</a:t>
            </a:r>
            <a:r>
              <a:rPr lang="en-US" altLang="en-US" sz="5400" dirty="0">
                <a:solidFill>
                  <a:srgbClr val="0E4973"/>
                </a:solidFill>
                <a:latin typeface="Helvetica" charset="0"/>
                <a:ea typeface="Helvetica" charset="0"/>
                <a:cs typeface="Helvetica" charset="0"/>
              </a:rPr>
              <a:t>? </a:t>
            </a:r>
          </a:p>
          <a:p>
            <a:pPr eaLnBrk="1" hangingPunct="1">
              <a:lnSpc>
                <a:spcPct val="80000"/>
              </a:lnSpc>
            </a:pPr>
            <a:endParaRPr lang="en-US" altLang="en-US" sz="4000" b="1" dirty="0">
              <a:solidFill>
                <a:schemeClr val="bg2"/>
              </a:solidFill>
              <a:latin typeface="Tw Cen MT" pitchFamily="34" charset="0"/>
            </a:endParaRPr>
          </a:p>
          <a:p>
            <a:pPr eaLnBrk="1" hangingPunct="1">
              <a:lnSpc>
                <a:spcPct val="80000"/>
              </a:lnSpc>
            </a:pPr>
            <a:endParaRPr lang="en-US" altLang="en-US" sz="4000" b="1"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eaLnBrk="1" hangingPunct="1">
              <a:lnSpc>
                <a:spcPct val="80000"/>
              </a:lnSpc>
            </a:pPr>
            <a:endParaRPr lang="en-US" altLang="en-US" sz="4000" dirty="0">
              <a:solidFill>
                <a:schemeClr val="bg2"/>
              </a:solidFill>
              <a:latin typeface="Tw Cen MT" pitchFamily="34" charset="0"/>
            </a:endParaRPr>
          </a:p>
          <a:p>
            <a:pPr algn="ctr" eaLnBrk="1" hangingPunct="1">
              <a:lnSpc>
                <a:spcPct val="80000"/>
              </a:lnSpc>
            </a:pPr>
            <a:endParaRPr lang="en-US" altLang="en-US" sz="3200" b="1" i="1" dirty="0">
              <a:latin typeface="Tw Cen MT" pitchFamily="34" charset="0"/>
            </a:endParaRPr>
          </a:p>
        </p:txBody>
      </p:sp>
      <p:pic>
        <p:nvPicPr>
          <p:cNvPr id="6" name="pasted-image.pdf"/>
          <p:cNvPicPr>
            <a:picLocks noChangeAspect="1"/>
          </p:cNvPicPr>
          <p:nvPr/>
        </p:nvPicPr>
        <p:blipFill>
          <a:blip r:embed="rId3"/>
          <a:stretch>
            <a:fillRect/>
          </a:stretch>
        </p:blipFill>
        <p:spPr>
          <a:xfrm>
            <a:off x="11342268" y="7003090"/>
            <a:ext cx="2624936" cy="903223"/>
          </a:xfrm>
          <a:prstGeom prst="rect">
            <a:avLst/>
          </a:prstGeom>
          <a:ln w="12700">
            <a:miter lim="400000"/>
          </a:ln>
        </p:spPr>
      </p:pic>
    </p:spTree>
    <p:extLst>
      <p:ext uri="{BB962C8B-B14F-4D97-AF65-F5344CB8AC3E}">
        <p14:creationId xmlns:p14="http://schemas.microsoft.com/office/powerpoint/2010/main" val="117767389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762000"/>
            <a:ext cx="11841679" cy="6510195"/>
          </a:xfrm>
          <a:prstGeom prst="rect">
            <a:avLst/>
          </a:prstGeom>
          <a:noFill/>
        </p:spPr>
        <p:txBody>
          <a:bodyPr wrap="square" lIns="81931" tIns="40965" rIns="81931" bIns="40965" rtlCol="0">
            <a:spAutoFit/>
          </a:bodyPr>
          <a:lstStyle/>
          <a:p>
            <a:pPr defTabSz="914377" fontAlgn="base">
              <a:spcBef>
                <a:spcPts val="2400"/>
              </a:spcBef>
              <a:spcAft>
                <a:spcPct val="0"/>
              </a:spcAft>
            </a:pPr>
            <a:r>
              <a:rPr lang="ja-JP" altLang="en-US" sz="3600" dirty="0">
                <a:solidFill>
                  <a:srgbClr val="0E4973"/>
                </a:solidFill>
                <a:latin typeface="Helvetica" charset="0"/>
                <a:ea typeface="Helvetica" charset="0"/>
                <a:cs typeface="Helvetica" charset="0"/>
              </a:rPr>
              <a:t>“</a:t>
            </a:r>
            <a:r>
              <a:rPr lang="en-US" altLang="ja-JP" sz="3600" dirty="0">
                <a:solidFill>
                  <a:srgbClr val="0E4973"/>
                </a:solidFill>
                <a:latin typeface="Helvetica" charset="0"/>
                <a:ea typeface="Helvetica" charset="0"/>
                <a:cs typeface="Helvetica" charset="0"/>
              </a:rPr>
              <a:t>The real world is a world of chaos. Culture is changing so quickly, with so much diversity, in so many simultaneous directions, and using so many learning methods, that church groups organized around traditional principles can</a:t>
            </a:r>
            <a:r>
              <a:rPr lang="ja-JP" altLang="en-US" sz="3600" dirty="0">
                <a:solidFill>
                  <a:srgbClr val="0E4973"/>
                </a:solidFill>
                <a:latin typeface="Helvetica" charset="0"/>
                <a:ea typeface="Helvetica" charset="0"/>
                <a:cs typeface="Helvetica" charset="0"/>
              </a:rPr>
              <a:t>’</a:t>
            </a:r>
            <a:r>
              <a:rPr lang="en-US" altLang="ja-JP" sz="3600" dirty="0">
                <a:solidFill>
                  <a:srgbClr val="0E4973"/>
                </a:solidFill>
                <a:latin typeface="Helvetica" charset="0"/>
                <a:ea typeface="Helvetica" charset="0"/>
                <a:cs typeface="Helvetica" charset="0"/>
              </a:rPr>
              <a:t>t keep up. They find themselves spending more and more energy lamenting change, resisting change, struggling with change, expressing anger about change, desperately trying to </a:t>
            </a:r>
            <a:r>
              <a:rPr lang="ja-JP" altLang="en-US" sz="3600" dirty="0">
                <a:solidFill>
                  <a:srgbClr val="0E4973"/>
                </a:solidFill>
                <a:latin typeface="Helvetica" charset="0"/>
                <a:ea typeface="Helvetica" charset="0"/>
                <a:cs typeface="Helvetica" charset="0"/>
              </a:rPr>
              <a:t>‘</a:t>
            </a:r>
            <a:r>
              <a:rPr lang="en-US" altLang="ja-JP" sz="3600" dirty="0">
                <a:solidFill>
                  <a:srgbClr val="0E4973"/>
                </a:solidFill>
                <a:latin typeface="Helvetica" charset="0"/>
                <a:ea typeface="Helvetica" charset="0"/>
                <a:cs typeface="Helvetica" charset="0"/>
              </a:rPr>
              <a:t>manage</a:t>
            </a:r>
            <a:r>
              <a:rPr lang="ja-JP" altLang="en-US" sz="3600" dirty="0">
                <a:solidFill>
                  <a:srgbClr val="0E4973"/>
                </a:solidFill>
                <a:latin typeface="Helvetica" charset="0"/>
                <a:ea typeface="Helvetica" charset="0"/>
                <a:cs typeface="Helvetica" charset="0"/>
              </a:rPr>
              <a:t>’</a:t>
            </a:r>
            <a:r>
              <a:rPr lang="en-US" altLang="ja-JP" sz="3600" dirty="0">
                <a:solidFill>
                  <a:srgbClr val="0E4973"/>
                </a:solidFill>
                <a:latin typeface="Helvetica" charset="0"/>
                <a:ea typeface="Helvetica" charset="0"/>
                <a:cs typeface="Helvetica" charset="0"/>
              </a:rPr>
              <a:t> change, or just plain </a:t>
            </a:r>
            <a:r>
              <a:rPr lang="ja-JP" altLang="en-US" sz="3600" dirty="0">
                <a:solidFill>
                  <a:srgbClr val="0E4973"/>
                </a:solidFill>
                <a:latin typeface="Helvetica" charset="0"/>
                <a:ea typeface="Helvetica" charset="0"/>
                <a:cs typeface="Helvetica" charset="0"/>
              </a:rPr>
              <a:t>‘</a:t>
            </a:r>
            <a:r>
              <a:rPr lang="en-US" altLang="ja-JP" sz="3600" dirty="0">
                <a:solidFill>
                  <a:srgbClr val="0E4973"/>
                </a:solidFill>
                <a:latin typeface="Helvetica" charset="0"/>
                <a:ea typeface="Helvetica" charset="0"/>
                <a:cs typeface="Helvetica" charset="0"/>
              </a:rPr>
              <a:t>surviving</a:t>
            </a:r>
            <a:r>
              <a:rPr lang="ja-JP" altLang="en-US" sz="3600" dirty="0">
                <a:solidFill>
                  <a:srgbClr val="0E4973"/>
                </a:solidFill>
                <a:latin typeface="Helvetica" charset="0"/>
                <a:ea typeface="Helvetica" charset="0"/>
                <a:cs typeface="Helvetica" charset="0"/>
              </a:rPr>
              <a:t>’</a:t>
            </a:r>
            <a:r>
              <a:rPr lang="en-US" altLang="ja-JP" sz="3600" dirty="0">
                <a:solidFill>
                  <a:srgbClr val="0E4973"/>
                </a:solidFill>
                <a:latin typeface="Helvetica" charset="0"/>
                <a:ea typeface="Helvetica" charset="0"/>
                <a:cs typeface="Helvetica" charset="0"/>
              </a:rPr>
              <a:t> change. </a:t>
            </a:r>
            <a:r>
              <a:rPr lang="en-US" altLang="ja-JP" sz="3600" b="1" dirty="0">
                <a:solidFill>
                  <a:srgbClr val="0E4973"/>
                </a:solidFill>
                <a:latin typeface="Helvetica" charset="0"/>
                <a:ea typeface="Helvetica" charset="0"/>
                <a:cs typeface="Helvetica" charset="0"/>
              </a:rPr>
              <a:t>Change, however, will not go away. It is relentless – and accelerating.</a:t>
            </a:r>
            <a:r>
              <a:rPr lang="ja-JP" altLang="en-US" sz="3600" b="1" dirty="0">
                <a:solidFill>
                  <a:srgbClr val="0E4973"/>
                </a:solidFill>
                <a:latin typeface="Helvetica" charset="0"/>
                <a:ea typeface="Helvetica" charset="0"/>
                <a:cs typeface="Helvetica" charset="0"/>
              </a:rPr>
              <a:t>”</a:t>
            </a:r>
            <a:endParaRPr lang="en-US" altLang="ja-JP" sz="3600" b="1" dirty="0">
              <a:solidFill>
                <a:srgbClr val="0E4973"/>
              </a:solidFill>
              <a:latin typeface="Helvetica" charset="0"/>
              <a:ea typeface="Helvetica" charset="0"/>
              <a:cs typeface="Helvetica" charset="0"/>
            </a:endParaRPr>
          </a:p>
          <a:p>
            <a:pPr algn="r" defTabSz="914377" fontAlgn="base">
              <a:spcBef>
                <a:spcPts val="1800"/>
              </a:spcBef>
              <a:spcAft>
                <a:spcPct val="0"/>
              </a:spcAft>
            </a:pPr>
            <a:r>
              <a:rPr lang="en-US" altLang="en-US" sz="4267" dirty="0">
                <a:solidFill>
                  <a:srgbClr val="0E4973"/>
                </a:solidFill>
                <a:latin typeface="Helvetica" charset="0"/>
                <a:ea typeface="Helvetica" charset="0"/>
                <a:cs typeface="Helvetica" charset="0"/>
              </a:rPr>
              <a:t>Thomas G. Bandy. </a:t>
            </a:r>
            <a:r>
              <a:rPr lang="en-US" altLang="en-US" sz="4267" i="1" dirty="0">
                <a:solidFill>
                  <a:srgbClr val="0E4973"/>
                </a:solidFill>
                <a:latin typeface="Helvetica" charset="0"/>
                <a:ea typeface="Helvetica" charset="0"/>
                <a:cs typeface="Helvetica" charset="0"/>
              </a:rPr>
              <a:t>Christian Chaos</a:t>
            </a:r>
            <a:r>
              <a:rPr lang="en-US" altLang="en-US" sz="4267" dirty="0">
                <a:solidFill>
                  <a:srgbClr val="0E4973"/>
                </a:solidFill>
                <a:latin typeface="Helvetica" charset="0"/>
                <a:ea typeface="Helvetica" charset="0"/>
                <a:cs typeface="Helvetica" charset="0"/>
              </a:rPr>
              <a:t>. Page 11</a:t>
            </a:r>
          </a:p>
        </p:txBody>
      </p:sp>
      <p:pic>
        <p:nvPicPr>
          <p:cNvPr id="5" name="pasted-image.pdf"/>
          <p:cNvPicPr>
            <a:picLocks noChangeAspect="1"/>
          </p:cNvPicPr>
          <p:nvPr/>
        </p:nvPicPr>
        <p:blipFill>
          <a:blip r:embed="rId2"/>
          <a:stretch>
            <a:fillRect/>
          </a:stretch>
        </p:blipFill>
        <p:spPr>
          <a:xfrm>
            <a:off x="430277" y="7086600"/>
            <a:ext cx="2187446" cy="752685"/>
          </a:xfrm>
          <a:prstGeom prst="rect">
            <a:avLst/>
          </a:prstGeom>
          <a:ln w="12700">
            <a:miter lim="400000"/>
          </a:ln>
        </p:spPr>
      </p:pic>
    </p:spTree>
    <p:extLst>
      <p:ext uri="{BB962C8B-B14F-4D97-AF65-F5344CB8AC3E}">
        <p14:creationId xmlns:p14="http://schemas.microsoft.com/office/powerpoint/2010/main" val="46868476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0" y="0"/>
            <a:ext cx="14630401" cy="1554481"/>
          </a:xfrm>
          <a:prstGeom prst="rect">
            <a:avLst/>
          </a:prstGeom>
          <a:ln w="12700">
            <a:miter lim="400000"/>
          </a:ln>
        </p:spPr>
      </p:pic>
      <p:sp>
        <p:nvSpPr>
          <p:cNvPr id="4" name="Text Box 4"/>
          <p:cNvSpPr txBox="1">
            <a:spLocks noChangeArrowheads="1"/>
          </p:cNvSpPr>
          <p:nvPr/>
        </p:nvSpPr>
        <p:spPr bwMode="auto">
          <a:xfrm>
            <a:off x="2198912" y="1692241"/>
            <a:ext cx="119361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Font typeface="+mj-lt"/>
              <a:buAutoNum type="arabicPeriod"/>
            </a:pPr>
            <a:r>
              <a:rPr lang="en-US" altLang="en-US" sz="4800" dirty="0">
                <a:solidFill>
                  <a:srgbClr val="0E4973"/>
                </a:solidFill>
                <a:latin typeface="Helvetica" charset="0"/>
                <a:ea typeface="Helvetica" charset="0"/>
                <a:cs typeface="Helvetica" charset="0"/>
              </a:rPr>
              <a:t>Loss of </a:t>
            </a:r>
            <a:r>
              <a:rPr lang="en-US" altLang="en-US" sz="4800" b="1" u="sng" dirty="0">
                <a:solidFill>
                  <a:srgbClr val="0E4973"/>
                </a:solidFill>
                <a:latin typeface="Helvetica" charset="0"/>
                <a:ea typeface="Helvetica" charset="0"/>
                <a:cs typeface="Helvetica" charset="0"/>
              </a:rPr>
              <a:t>security</a:t>
            </a:r>
          </a:p>
          <a:p>
            <a:pPr eaLnBrk="1" hangingPunct="1">
              <a:lnSpc>
                <a:spcPct val="80000"/>
              </a:lnSpc>
            </a:pPr>
            <a:endParaRPr lang="en-US" altLang="en-US" sz="4800" b="1" dirty="0">
              <a:solidFill>
                <a:srgbClr val="0E4973"/>
              </a:solidFill>
              <a:latin typeface="Tw Cen MT" pitchFamily="34" charset="0"/>
            </a:endParaRPr>
          </a:p>
          <a:p>
            <a:pPr eaLnBrk="1" hangingPunct="1">
              <a:lnSpc>
                <a:spcPct val="80000"/>
              </a:lnSpc>
            </a:pPr>
            <a:endParaRPr lang="en-US" altLang="en-US" sz="4800" b="1"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algn="ctr" eaLnBrk="1" hangingPunct="1">
              <a:lnSpc>
                <a:spcPct val="80000"/>
              </a:lnSpc>
            </a:pPr>
            <a:endParaRPr lang="en-US" altLang="en-US" sz="4800" b="1" i="1" dirty="0">
              <a:solidFill>
                <a:srgbClr val="0E4973"/>
              </a:solidFill>
              <a:latin typeface="Tw Cen MT" pitchFamily="34" charset="0"/>
            </a:endParaRPr>
          </a:p>
        </p:txBody>
      </p:sp>
      <p:sp>
        <p:nvSpPr>
          <p:cNvPr id="5" name="TextBox 4"/>
          <p:cNvSpPr txBox="1"/>
          <p:nvPr/>
        </p:nvSpPr>
        <p:spPr>
          <a:xfrm>
            <a:off x="495300" y="273207"/>
            <a:ext cx="13639800" cy="1098393"/>
          </a:xfrm>
          <a:prstGeom prst="rect">
            <a:avLst/>
          </a:prstGeom>
          <a:noFill/>
        </p:spPr>
        <p:txBody>
          <a:bodyPr wrap="square" lIns="81931" tIns="40965" rIns="81931" bIns="40965" rtlCol="0">
            <a:spAutoFit/>
          </a:bodyPr>
          <a:lstStyle/>
          <a:p>
            <a:pPr algn="ctr">
              <a:defRPr/>
            </a:pPr>
            <a:r>
              <a:rPr lang="en-US" sz="6600" b="1" dirty="0">
                <a:solidFill>
                  <a:schemeClr val="bg1"/>
                </a:solidFill>
                <a:latin typeface="Arial" panose="020B0604020202020204" pitchFamily="34" charset="0"/>
                <a:ea typeface="Gotham Book" charset="0"/>
                <a:cs typeface="Arial" panose="020B0604020202020204" pitchFamily="34" charset="0"/>
              </a:rPr>
              <a:t>WHY PEOPLE RESIST CHANGE</a:t>
            </a:r>
            <a:r>
              <a:rPr lang="en-US" sz="6600" b="1" baseline="30000" dirty="0">
                <a:solidFill>
                  <a:schemeClr val="bg1"/>
                </a:solidFill>
                <a:latin typeface="Arial" panose="020B0604020202020204" pitchFamily="34" charset="0"/>
                <a:ea typeface="Gotham Book" charset="0"/>
                <a:cs typeface="Arial" panose="020B0604020202020204" pitchFamily="34" charset="0"/>
              </a:rPr>
              <a:t>1</a:t>
            </a:r>
            <a:endParaRPr lang="en-US" sz="6600" b="1" dirty="0">
              <a:solidFill>
                <a:schemeClr val="bg1"/>
              </a:solidFill>
              <a:latin typeface="Arial" panose="020B0604020202020204" pitchFamily="34" charset="0"/>
              <a:ea typeface="Gotham Book" charset="0"/>
              <a:cs typeface="Arial" panose="020B0604020202020204" pitchFamily="34" charset="0"/>
            </a:endParaRPr>
          </a:p>
        </p:txBody>
      </p:sp>
      <p:sp>
        <p:nvSpPr>
          <p:cNvPr id="2" name="TextBox 1"/>
          <p:cNvSpPr txBox="1"/>
          <p:nvPr/>
        </p:nvSpPr>
        <p:spPr>
          <a:xfrm>
            <a:off x="1703043" y="7782950"/>
            <a:ext cx="10265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495300" y="6928370"/>
            <a:ext cx="15299365" cy="1758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80000"/>
              </a:lnSpc>
            </a:pPr>
            <a:endParaRPr lang="en-US" altLang="en-US" sz="5400" baseline="30000" dirty="0">
              <a:solidFill>
                <a:srgbClr val="0E4973"/>
              </a:solidFill>
              <a:latin typeface="Arial" charset="0"/>
              <a:ea typeface="Arial" charset="0"/>
              <a:cs typeface="Arial" charset="0"/>
            </a:endParaRPr>
          </a:p>
          <a:p>
            <a:pPr>
              <a:lnSpc>
                <a:spcPct val="80000"/>
              </a:lnSpc>
            </a:pPr>
            <a:r>
              <a:rPr lang="en-US" altLang="en-US" sz="1800" baseline="30000" dirty="0">
                <a:solidFill>
                  <a:srgbClr val="0E4973"/>
                </a:solidFill>
                <a:latin typeface="Arial" charset="0"/>
                <a:ea typeface="Arial" charset="0"/>
                <a:cs typeface="Arial" charset="0"/>
              </a:rPr>
              <a:t>1</a:t>
            </a:r>
            <a:r>
              <a:rPr lang="en-US" altLang="en-US" sz="1800" dirty="0">
                <a:solidFill>
                  <a:srgbClr val="0E4973"/>
                </a:solidFill>
                <a:latin typeface="Arial" charset="0"/>
                <a:ea typeface="Arial" charset="0"/>
                <a:cs typeface="Arial" charset="0"/>
              </a:rPr>
              <a:t> Portions of “Guiding Change in the Local Church” have been adapted from “Leading in Times of Change,” </a:t>
            </a:r>
          </a:p>
          <a:p>
            <a:pPr>
              <a:lnSpc>
                <a:spcPct val="80000"/>
              </a:lnSpc>
            </a:pPr>
            <a:r>
              <a:rPr lang="en-US" altLang="en-US" sz="1800" dirty="0">
                <a:solidFill>
                  <a:srgbClr val="0E4973"/>
                </a:solidFill>
                <a:latin typeface="Arial" charset="0"/>
                <a:ea typeface="Arial" charset="0"/>
                <a:cs typeface="Arial" charset="0"/>
              </a:rPr>
              <a:t>Leadership Development Resources, LLC.</a:t>
            </a:r>
            <a:endParaRPr lang="en-US" altLang="en-US" sz="1800" baseline="30000" dirty="0">
              <a:solidFill>
                <a:srgbClr val="0E4973"/>
              </a:solidFill>
              <a:latin typeface="Arial" charset="0"/>
              <a:ea typeface="Arial" charset="0"/>
              <a:cs typeface="Arial" charset="0"/>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32648257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0" y="0"/>
            <a:ext cx="14630401" cy="1554481"/>
          </a:xfrm>
          <a:prstGeom prst="rect">
            <a:avLst/>
          </a:prstGeom>
          <a:ln w="12700">
            <a:miter lim="400000"/>
          </a:ln>
        </p:spPr>
      </p:pic>
      <p:sp>
        <p:nvSpPr>
          <p:cNvPr id="4" name="Text Box 4"/>
          <p:cNvSpPr txBox="1">
            <a:spLocks noChangeArrowheads="1"/>
          </p:cNvSpPr>
          <p:nvPr/>
        </p:nvSpPr>
        <p:spPr bwMode="auto">
          <a:xfrm>
            <a:off x="2198912" y="1692241"/>
            <a:ext cx="119361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Font typeface="+mj-lt"/>
              <a:buAutoNum type="arabicPeriod"/>
            </a:pPr>
            <a:r>
              <a:rPr lang="en-US" altLang="en-US" sz="4800" dirty="0">
                <a:solidFill>
                  <a:srgbClr val="0E4973"/>
                </a:solidFill>
                <a:latin typeface="Helvetica" charset="0"/>
                <a:ea typeface="Helvetica" charset="0"/>
                <a:cs typeface="Helvetica" charset="0"/>
              </a:rPr>
              <a:t>Loss of </a:t>
            </a:r>
            <a:r>
              <a:rPr lang="en-US" altLang="en-US" sz="4800" b="1" u="sng" dirty="0">
                <a:solidFill>
                  <a:srgbClr val="0E4973"/>
                </a:solidFill>
                <a:latin typeface="Helvetica" charset="0"/>
                <a:ea typeface="Helvetica" charset="0"/>
                <a:cs typeface="Helvetica" charset="0"/>
              </a:rPr>
              <a:t>security</a:t>
            </a:r>
          </a:p>
          <a:p>
            <a:pPr marL="742932" indent="-742932" eaLnBrk="1" hangingPunct="1">
              <a:lnSpc>
                <a:spcPct val="150000"/>
              </a:lnSpc>
              <a:buFont typeface="+mj-lt"/>
              <a:buAutoNum type="arabicPeriod"/>
            </a:pPr>
            <a:r>
              <a:rPr lang="en-US" altLang="en-US" sz="4800" dirty="0">
                <a:solidFill>
                  <a:srgbClr val="0E4973"/>
                </a:solidFill>
                <a:latin typeface="Helvetica" charset="0"/>
                <a:ea typeface="Helvetica" charset="0"/>
                <a:cs typeface="Helvetica" charset="0"/>
              </a:rPr>
              <a:t>Threatened </a:t>
            </a:r>
            <a:r>
              <a:rPr lang="en-US" altLang="en-US" sz="4800" b="1" u="sng" dirty="0">
                <a:solidFill>
                  <a:srgbClr val="0E4973"/>
                </a:solidFill>
                <a:latin typeface="Helvetica" charset="0"/>
                <a:ea typeface="Helvetica" charset="0"/>
                <a:cs typeface="Helvetica" charset="0"/>
              </a:rPr>
              <a:t>personal</a:t>
            </a:r>
            <a:r>
              <a:rPr lang="en-US" altLang="en-US" sz="4800" dirty="0">
                <a:solidFill>
                  <a:srgbClr val="0E4973"/>
                </a:solidFill>
                <a:latin typeface="Helvetica" charset="0"/>
                <a:ea typeface="Helvetica" charset="0"/>
                <a:cs typeface="Helvetica" charset="0"/>
              </a:rPr>
              <a:t> status or position</a:t>
            </a:r>
          </a:p>
          <a:p>
            <a:pPr eaLnBrk="1" hangingPunct="1">
              <a:lnSpc>
                <a:spcPct val="80000"/>
              </a:lnSpc>
            </a:pPr>
            <a:endParaRPr lang="en-US" altLang="en-US" sz="4800" b="1" dirty="0">
              <a:solidFill>
                <a:srgbClr val="0E4973"/>
              </a:solidFill>
              <a:latin typeface="Tw Cen MT" pitchFamily="34" charset="0"/>
            </a:endParaRPr>
          </a:p>
          <a:p>
            <a:pPr eaLnBrk="1" hangingPunct="1">
              <a:lnSpc>
                <a:spcPct val="80000"/>
              </a:lnSpc>
            </a:pPr>
            <a:endParaRPr lang="en-US" altLang="en-US" sz="4800" b="1"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algn="ctr" eaLnBrk="1" hangingPunct="1">
              <a:lnSpc>
                <a:spcPct val="80000"/>
              </a:lnSpc>
            </a:pPr>
            <a:endParaRPr lang="en-US" altLang="en-US" sz="4800" b="1" i="1" dirty="0">
              <a:solidFill>
                <a:srgbClr val="0E4973"/>
              </a:solidFill>
              <a:latin typeface="Tw Cen MT" pitchFamily="34" charset="0"/>
            </a:endParaRPr>
          </a:p>
        </p:txBody>
      </p:sp>
      <p:sp>
        <p:nvSpPr>
          <p:cNvPr id="5" name="TextBox 4"/>
          <p:cNvSpPr txBox="1"/>
          <p:nvPr/>
        </p:nvSpPr>
        <p:spPr>
          <a:xfrm>
            <a:off x="495300" y="273207"/>
            <a:ext cx="13639800" cy="1098393"/>
          </a:xfrm>
          <a:prstGeom prst="rect">
            <a:avLst/>
          </a:prstGeom>
          <a:noFill/>
        </p:spPr>
        <p:txBody>
          <a:bodyPr wrap="square" lIns="81931" tIns="40965" rIns="81931" bIns="40965" rtlCol="0">
            <a:spAutoFit/>
          </a:bodyPr>
          <a:lstStyle/>
          <a:p>
            <a:pPr algn="ctr">
              <a:defRPr/>
            </a:pPr>
            <a:r>
              <a:rPr lang="en-US" sz="6600" b="1" dirty="0">
                <a:solidFill>
                  <a:schemeClr val="bg1"/>
                </a:solidFill>
                <a:latin typeface="Arial" panose="020B0604020202020204" pitchFamily="34" charset="0"/>
                <a:ea typeface="Gotham Book" charset="0"/>
                <a:cs typeface="Arial" panose="020B0604020202020204" pitchFamily="34" charset="0"/>
              </a:rPr>
              <a:t>WHY PEOPLE RESIST CHANGE</a:t>
            </a:r>
            <a:r>
              <a:rPr lang="en-US" sz="6600" b="1" baseline="30000" dirty="0">
                <a:solidFill>
                  <a:schemeClr val="bg1"/>
                </a:solidFill>
                <a:latin typeface="Arial" panose="020B0604020202020204" pitchFamily="34" charset="0"/>
                <a:ea typeface="Gotham Book" charset="0"/>
                <a:cs typeface="Arial" panose="020B0604020202020204" pitchFamily="34" charset="0"/>
              </a:rPr>
              <a:t>1</a:t>
            </a:r>
            <a:endParaRPr lang="en-US" sz="6600" b="1" dirty="0">
              <a:solidFill>
                <a:schemeClr val="bg1"/>
              </a:solidFill>
              <a:latin typeface="Arial" panose="020B0604020202020204" pitchFamily="34" charset="0"/>
              <a:ea typeface="Gotham Book" charset="0"/>
              <a:cs typeface="Arial" panose="020B0604020202020204" pitchFamily="34" charset="0"/>
            </a:endParaRPr>
          </a:p>
        </p:txBody>
      </p:sp>
      <p:sp>
        <p:nvSpPr>
          <p:cNvPr id="2" name="TextBox 1"/>
          <p:cNvSpPr txBox="1"/>
          <p:nvPr/>
        </p:nvSpPr>
        <p:spPr>
          <a:xfrm>
            <a:off x="1703043" y="7782950"/>
            <a:ext cx="10265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495300" y="6928370"/>
            <a:ext cx="15299365" cy="1758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80000"/>
              </a:lnSpc>
            </a:pPr>
            <a:endParaRPr lang="en-US" altLang="en-US" sz="5400" baseline="30000" dirty="0">
              <a:solidFill>
                <a:srgbClr val="0E4973"/>
              </a:solidFill>
              <a:latin typeface="Arial" charset="0"/>
              <a:ea typeface="Arial" charset="0"/>
              <a:cs typeface="Arial" charset="0"/>
            </a:endParaRPr>
          </a:p>
          <a:p>
            <a:pPr>
              <a:lnSpc>
                <a:spcPct val="80000"/>
              </a:lnSpc>
            </a:pPr>
            <a:r>
              <a:rPr lang="en-US" altLang="en-US" sz="1800" baseline="30000" dirty="0">
                <a:solidFill>
                  <a:srgbClr val="0E4973"/>
                </a:solidFill>
                <a:latin typeface="Arial" charset="0"/>
                <a:ea typeface="Arial" charset="0"/>
                <a:cs typeface="Arial" charset="0"/>
              </a:rPr>
              <a:t>1</a:t>
            </a:r>
            <a:r>
              <a:rPr lang="en-US" altLang="en-US" sz="1800" dirty="0">
                <a:solidFill>
                  <a:srgbClr val="0E4973"/>
                </a:solidFill>
                <a:latin typeface="Arial" charset="0"/>
                <a:ea typeface="Arial" charset="0"/>
                <a:cs typeface="Arial" charset="0"/>
              </a:rPr>
              <a:t> Portions of “Guiding Change in the Local Church” have been adapted from “Leading in Times of Change,” </a:t>
            </a:r>
          </a:p>
          <a:p>
            <a:pPr>
              <a:lnSpc>
                <a:spcPct val="80000"/>
              </a:lnSpc>
            </a:pPr>
            <a:r>
              <a:rPr lang="en-US" altLang="en-US" sz="1800" dirty="0">
                <a:solidFill>
                  <a:srgbClr val="0E4973"/>
                </a:solidFill>
                <a:latin typeface="Arial" charset="0"/>
                <a:ea typeface="Arial" charset="0"/>
                <a:cs typeface="Arial" charset="0"/>
              </a:rPr>
              <a:t>Leadership Development Resources, LLC.</a:t>
            </a:r>
            <a:endParaRPr lang="en-US" altLang="en-US" sz="1800" baseline="30000" dirty="0">
              <a:solidFill>
                <a:srgbClr val="0E4973"/>
              </a:solidFill>
              <a:latin typeface="Arial" charset="0"/>
              <a:ea typeface="Arial" charset="0"/>
              <a:cs typeface="Arial" charset="0"/>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52779813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0" y="0"/>
            <a:ext cx="14630401" cy="1554481"/>
          </a:xfrm>
          <a:prstGeom prst="rect">
            <a:avLst/>
          </a:prstGeom>
          <a:ln w="12700">
            <a:miter lim="400000"/>
          </a:ln>
        </p:spPr>
      </p:pic>
      <p:sp>
        <p:nvSpPr>
          <p:cNvPr id="4" name="Text Box 4"/>
          <p:cNvSpPr txBox="1">
            <a:spLocks noChangeArrowheads="1"/>
          </p:cNvSpPr>
          <p:nvPr/>
        </p:nvSpPr>
        <p:spPr bwMode="auto">
          <a:xfrm>
            <a:off x="2198912" y="1692241"/>
            <a:ext cx="119361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Font typeface="+mj-lt"/>
              <a:buAutoNum type="arabicPeriod"/>
            </a:pPr>
            <a:r>
              <a:rPr lang="en-US" altLang="en-US" sz="4800" dirty="0">
                <a:solidFill>
                  <a:srgbClr val="0E4973"/>
                </a:solidFill>
                <a:latin typeface="Helvetica" charset="0"/>
                <a:ea typeface="Helvetica" charset="0"/>
                <a:cs typeface="Helvetica" charset="0"/>
              </a:rPr>
              <a:t>Loss of </a:t>
            </a:r>
            <a:r>
              <a:rPr lang="en-US" altLang="en-US" sz="4800" b="1" u="sng" dirty="0">
                <a:solidFill>
                  <a:srgbClr val="0E4973"/>
                </a:solidFill>
                <a:latin typeface="Helvetica" charset="0"/>
                <a:ea typeface="Helvetica" charset="0"/>
                <a:cs typeface="Helvetica" charset="0"/>
              </a:rPr>
              <a:t>security</a:t>
            </a:r>
          </a:p>
          <a:p>
            <a:pPr marL="742932" indent="-742932" eaLnBrk="1" hangingPunct="1">
              <a:lnSpc>
                <a:spcPct val="150000"/>
              </a:lnSpc>
              <a:buFont typeface="+mj-lt"/>
              <a:buAutoNum type="arabicPeriod"/>
            </a:pPr>
            <a:r>
              <a:rPr lang="en-US" altLang="en-US" sz="4800" dirty="0">
                <a:solidFill>
                  <a:srgbClr val="0E4973"/>
                </a:solidFill>
                <a:latin typeface="Helvetica" charset="0"/>
                <a:ea typeface="Helvetica" charset="0"/>
                <a:cs typeface="Helvetica" charset="0"/>
              </a:rPr>
              <a:t>Threatened </a:t>
            </a:r>
            <a:r>
              <a:rPr lang="en-US" altLang="en-US" sz="4800" b="1" u="sng" dirty="0">
                <a:solidFill>
                  <a:srgbClr val="0E4973"/>
                </a:solidFill>
                <a:latin typeface="Helvetica" charset="0"/>
                <a:ea typeface="Helvetica" charset="0"/>
                <a:cs typeface="Helvetica" charset="0"/>
              </a:rPr>
              <a:t>personal</a:t>
            </a:r>
            <a:r>
              <a:rPr lang="en-US" altLang="en-US" sz="4800" dirty="0">
                <a:solidFill>
                  <a:srgbClr val="0E4973"/>
                </a:solidFill>
                <a:latin typeface="Helvetica" charset="0"/>
                <a:ea typeface="Helvetica" charset="0"/>
                <a:cs typeface="Helvetica" charset="0"/>
              </a:rPr>
              <a:t> status or position</a:t>
            </a:r>
          </a:p>
          <a:p>
            <a:pPr marL="742932" indent="-742932" eaLnBrk="1" hangingPunct="1">
              <a:lnSpc>
                <a:spcPct val="150000"/>
              </a:lnSpc>
              <a:buFont typeface="+mj-lt"/>
              <a:buAutoNum type="arabicPeriod"/>
            </a:pPr>
            <a:r>
              <a:rPr lang="en-US" altLang="en-US" sz="4800" dirty="0">
                <a:solidFill>
                  <a:srgbClr val="0E4973"/>
                </a:solidFill>
                <a:latin typeface="Helvetica" charset="0"/>
                <a:ea typeface="Helvetica" charset="0"/>
                <a:cs typeface="Helvetica" charset="0"/>
              </a:rPr>
              <a:t>Implied </a:t>
            </a:r>
            <a:r>
              <a:rPr lang="en-US" altLang="en-US" sz="4800" b="1" u="sng" dirty="0">
                <a:solidFill>
                  <a:srgbClr val="0E4973"/>
                </a:solidFill>
                <a:latin typeface="Helvetica" charset="0"/>
                <a:ea typeface="Helvetica" charset="0"/>
                <a:cs typeface="Helvetica" charset="0"/>
              </a:rPr>
              <a:t>criticism</a:t>
            </a:r>
            <a:r>
              <a:rPr lang="en-US" altLang="en-US" sz="4800" dirty="0">
                <a:solidFill>
                  <a:srgbClr val="0E4973"/>
                </a:solidFill>
                <a:latin typeface="Helvetica" charset="0"/>
                <a:ea typeface="Helvetica" charset="0"/>
                <a:cs typeface="Helvetica" charset="0"/>
              </a:rPr>
              <a:t> of the past or present</a:t>
            </a:r>
          </a:p>
          <a:p>
            <a:pPr eaLnBrk="1" hangingPunct="1">
              <a:lnSpc>
                <a:spcPct val="80000"/>
              </a:lnSpc>
            </a:pPr>
            <a:endParaRPr lang="en-US" altLang="en-US" sz="4800" b="1" dirty="0">
              <a:solidFill>
                <a:srgbClr val="0E4973"/>
              </a:solidFill>
              <a:latin typeface="Tw Cen MT" pitchFamily="34" charset="0"/>
            </a:endParaRPr>
          </a:p>
          <a:p>
            <a:pPr eaLnBrk="1" hangingPunct="1">
              <a:lnSpc>
                <a:spcPct val="80000"/>
              </a:lnSpc>
            </a:pPr>
            <a:endParaRPr lang="en-US" altLang="en-US" sz="4800" b="1"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algn="ctr" eaLnBrk="1" hangingPunct="1">
              <a:lnSpc>
                <a:spcPct val="80000"/>
              </a:lnSpc>
            </a:pPr>
            <a:endParaRPr lang="en-US" altLang="en-US" sz="4800" b="1" i="1" dirty="0">
              <a:solidFill>
                <a:srgbClr val="0E4973"/>
              </a:solidFill>
              <a:latin typeface="Tw Cen MT" pitchFamily="34" charset="0"/>
            </a:endParaRPr>
          </a:p>
        </p:txBody>
      </p:sp>
      <p:sp>
        <p:nvSpPr>
          <p:cNvPr id="5" name="TextBox 4"/>
          <p:cNvSpPr txBox="1"/>
          <p:nvPr/>
        </p:nvSpPr>
        <p:spPr>
          <a:xfrm>
            <a:off x="495300" y="273207"/>
            <a:ext cx="13639800" cy="1098393"/>
          </a:xfrm>
          <a:prstGeom prst="rect">
            <a:avLst/>
          </a:prstGeom>
          <a:noFill/>
        </p:spPr>
        <p:txBody>
          <a:bodyPr wrap="square" lIns="81931" tIns="40965" rIns="81931" bIns="40965" rtlCol="0">
            <a:spAutoFit/>
          </a:bodyPr>
          <a:lstStyle/>
          <a:p>
            <a:pPr algn="ctr">
              <a:defRPr/>
            </a:pPr>
            <a:r>
              <a:rPr lang="en-US" sz="6600" b="1" dirty="0">
                <a:solidFill>
                  <a:schemeClr val="bg1"/>
                </a:solidFill>
                <a:latin typeface="Arial" panose="020B0604020202020204" pitchFamily="34" charset="0"/>
                <a:ea typeface="Gotham Book" charset="0"/>
                <a:cs typeface="Arial" panose="020B0604020202020204" pitchFamily="34" charset="0"/>
              </a:rPr>
              <a:t>WHY PEOPLE RESIST CHANGE</a:t>
            </a:r>
            <a:r>
              <a:rPr lang="en-US" sz="6600" b="1" baseline="30000" dirty="0">
                <a:solidFill>
                  <a:schemeClr val="bg1"/>
                </a:solidFill>
                <a:latin typeface="Arial" panose="020B0604020202020204" pitchFamily="34" charset="0"/>
                <a:ea typeface="Gotham Book" charset="0"/>
                <a:cs typeface="Arial" panose="020B0604020202020204" pitchFamily="34" charset="0"/>
              </a:rPr>
              <a:t>1</a:t>
            </a:r>
            <a:endParaRPr lang="en-US" sz="6600" b="1" dirty="0">
              <a:solidFill>
                <a:schemeClr val="bg1"/>
              </a:solidFill>
              <a:latin typeface="Arial" panose="020B0604020202020204" pitchFamily="34" charset="0"/>
              <a:ea typeface="Gotham Book" charset="0"/>
              <a:cs typeface="Arial" panose="020B0604020202020204" pitchFamily="34" charset="0"/>
            </a:endParaRPr>
          </a:p>
        </p:txBody>
      </p:sp>
      <p:sp>
        <p:nvSpPr>
          <p:cNvPr id="2" name="TextBox 1"/>
          <p:cNvSpPr txBox="1"/>
          <p:nvPr/>
        </p:nvSpPr>
        <p:spPr>
          <a:xfrm>
            <a:off x="1703043" y="7782950"/>
            <a:ext cx="10265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495300" y="6928370"/>
            <a:ext cx="15299365" cy="1758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80000"/>
              </a:lnSpc>
            </a:pPr>
            <a:endParaRPr lang="en-US" altLang="en-US" sz="5400" baseline="30000" dirty="0">
              <a:solidFill>
                <a:srgbClr val="0E4973"/>
              </a:solidFill>
              <a:latin typeface="Arial" charset="0"/>
              <a:ea typeface="Arial" charset="0"/>
              <a:cs typeface="Arial" charset="0"/>
            </a:endParaRPr>
          </a:p>
          <a:p>
            <a:pPr>
              <a:lnSpc>
                <a:spcPct val="80000"/>
              </a:lnSpc>
            </a:pPr>
            <a:r>
              <a:rPr lang="en-US" altLang="en-US" sz="1800" baseline="30000" dirty="0">
                <a:solidFill>
                  <a:srgbClr val="0E4973"/>
                </a:solidFill>
                <a:latin typeface="Arial" charset="0"/>
                <a:ea typeface="Arial" charset="0"/>
                <a:cs typeface="Arial" charset="0"/>
              </a:rPr>
              <a:t>1</a:t>
            </a:r>
            <a:r>
              <a:rPr lang="en-US" altLang="en-US" sz="1800" dirty="0">
                <a:solidFill>
                  <a:srgbClr val="0E4973"/>
                </a:solidFill>
                <a:latin typeface="Arial" charset="0"/>
                <a:ea typeface="Arial" charset="0"/>
                <a:cs typeface="Arial" charset="0"/>
              </a:rPr>
              <a:t> Portions of “Guiding Change in the Local Church” have been adapted from “Leading in Times of Change,” </a:t>
            </a:r>
          </a:p>
          <a:p>
            <a:pPr>
              <a:lnSpc>
                <a:spcPct val="80000"/>
              </a:lnSpc>
            </a:pPr>
            <a:r>
              <a:rPr lang="en-US" altLang="en-US" sz="1800" dirty="0">
                <a:solidFill>
                  <a:srgbClr val="0E4973"/>
                </a:solidFill>
                <a:latin typeface="Arial" charset="0"/>
                <a:ea typeface="Arial" charset="0"/>
                <a:cs typeface="Arial" charset="0"/>
              </a:rPr>
              <a:t>Leadership Development Resources, LLC.</a:t>
            </a:r>
            <a:endParaRPr lang="en-US" altLang="en-US" sz="1800" baseline="30000" dirty="0">
              <a:solidFill>
                <a:srgbClr val="0E4973"/>
              </a:solidFill>
              <a:latin typeface="Arial" charset="0"/>
              <a:ea typeface="Arial" charset="0"/>
              <a:cs typeface="Arial" charset="0"/>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95721340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0" y="0"/>
            <a:ext cx="14630401" cy="1554481"/>
          </a:xfrm>
          <a:prstGeom prst="rect">
            <a:avLst/>
          </a:prstGeom>
          <a:ln w="12700">
            <a:miter lim="400000"/>
          </a:ln>
        </p:spPr>
      </p:pic>
      <p:sp>
        <p:nvSpPr>
          <p:cNvPr id="4" name="Text Box 4"/>
          <p:cNvSpPr txBox="1">
            <a:spLocks noChangeArrowheads="1"/>
          </p:cNvSpPr>
          <p:nvPr/>
        </p:nvSpPr>
        <p:spPr bwMode="auto">
          <a:xfrm>
            <a:off x="2198912" y="1692241"/>
            <a:ext cx="119361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Font typeface="+mj-lt"/>
              <a:buAutoNum type="arabicPeriod"/>
            </a:pPr>
            <a:r>
              <a:rPr lang="en-US" altLang="en-US" sz="4800" dirty="0">
                <a:solidFill>
                  <a:srgbClr val="0E4973"/>
                </a:solidFill>
                <a:latin typeface="Helvetica" charset="0"/>
                <a:ea typeface="Helvetica" charset="0"/>
                <a:cs typeface="Helvetica" charset="0"/>
              </a:rPr>
              <a:t>Loss of </a:t>
            </a:r>
            <a:r>
              <a:rPr lang="en-US" altLang="en-US" sz="4800" b="1" u="sng" dirty="0">
                <a:solidFill>
                  <a:srgbClr val="0E4973"/>
                </a:solidFill>
                <a:latin typeface="Helvetica" charset="0"/>
                <a:ea typeface="Helvetica" charset="0"/>
                <a:cs typeface="Helvetica" charset="0"/>
              </a:rPr>
              <a:t>security</a:t>
            </a:r>
          </a:p>
          <a:p>
            <a:pPr marL="742932" indent="-742932" eaLnBrk="1" hangingPunct="1">
              <a:lnSpc>
                <a:spcPct val="150000"/>
              </a:lnSpc>
              <a:buFont typeface="+mj-lt"/>
              <a:buAutoNum type="arabicPeriod"/>
            </a:pPr>
            <a:r>
              <a:rPr lang="en-US" altLang="en-US" sz="4800" dirty="0">
                <a:solidFill>
                  <a:srgbClr val="0E4973"/>
                </a:solidFill>
                <a:latin typeface="Helvetica" charset="0"/>
                <a:ea typeface="Helvetica" charset="0"/>
                <a:cs typeface="Helvetica" charset="0"/>
              </a:rPr>
              <a:t>Threatened </a:t>
            </a:r>
            <a:r>
              <a:rPr lang="en-US" altLang="en-US" sz="4800" b="1" u="sng" dirty="0">
                <a:solidFill>
                  <a:srgbClr val="0E4973"/>
                </a:solidFill>
                <a:latin typeface="Helvetica" charset="0"/>
                <a:ea typeface="Helvetica" charset="0"/>
                <a:cs typeface="Helvetica" charset="0"/>
              </a:rPr>
              <a:t>personal</a:t>
            </a:r>
            <a:r>
              <a:rPr lang="en-US" altLang="en-US" sz="4800" dirty="0">
                <a:solidFill>
                  <a:srgbClr val="0E4973"/>
                </a:solidFill>
                <a:latin typeface="Helvetica" charset="0"/>
                <a:ea typeface="Helvetica" charset="0"/>
                <a:cs typeface="Helvetica" charset="0"/>
              </a:rPr>
              <a:t> status or position</a:t>
            </a:r>
          </a:p>
          <a:p>
            <a:pPr marL="742932" indent="-742932" eaLnBrk="1" hangingPunct="1">
              <a:lnSpc>
                <a:spcPct val="150000"/>
              </a:lnSpc>
              <a:buFont typeface="+mj-lt"/>
              <a:buAutoNum type="arabicPeriod"/>
            </a:pPr>
            <a:r>
              <a:rPr lang="en-US" altLang="en-US" sz="4800" dirty="0">
                <a:solidFill>
                  <a:srgbClr val="0E4973"/>
                </a:solidFill>
                <a:latin typeface="Helvetica" charset="0"/>
                <a:ea typeface="Helvetica" charset="0"/>
                <a:cs typeface="Helvetica" charset="0"/>
              </a:rPr>
              <a:t>Implied </a:t>
            </a:r>
            <a:r>
              <a:rPr lang="en-US" altLang="en-US" sz="4800" b="1" u="sng" dirty="0">
                <a:solidFill>
                  <a:srgbClr val="0E4973"/>
                </a:solidFill>
                <a:latin typeface="Helvetica" charset="0"/>
                <a:ea typeface="Helvetica" charset="0"/>
                <a:cs typeface="Helvetica" charset="0"/>
              </a:rPr>
              <a:t>criticism</a:t>
            </a:r>
            <a:r>
              <a:rPr lang="en-US" altLang="en-US" sz="4800" dirty="0">
                <a:solidFill>
                  <a:srgbClr val="0E4973"/>
                </a:solidFill>
                <a:latin typeface="Helvetica" charset="0"/>
                <a:ea typeface="Helvetica" charset="0"/>
                <a:cs typeface="Helvetica" charset="0"/>
              </a:rPr>
              <a:t> of the past or present</a:t>
            </a:r>
          </a:p>
          <a:p>
            <a:pPr marL="742932" indent="-742932" eaLnBrk="1" hangingPunct="1">
              <a:lnSpc>
                <a:spcPct val="150000"/>
              </a:lnSpc>
              <a:buFont typeface="+mj-lt"/>
              <a:buAutoNum type="arabicPeriod"/>
            </a:pPr>
            <a:r>
              <a:rPr lang="en-US" altLang="en-US" sz="4800" b="1" u="sng" dirty="0">
                <a:solidFill>
                  <a:srgbClr val="0E4973"/>
                </a:solidFill>
                <a:latin typeface="Helvetica" charset="0"/>
                <a:ea typeface="Helvetica" charset="0"/>
                <a:cs typeface="Helvetica" charset="0"/>
              </a:rPr>
              <a:t>Additional</a:t>
            </a:r>
            <a:r>
              <a:rPr lang="en-US" altLang="en-US" sz="4800" dirty="0">
                <a:solidFill>
                  <a:srgbClr val="0E4973"/>
                </a:solidFill>
                <a:latin typeface="Helvetica" charset="0"/>
                <a:ea typeface="Helvetica" charset="0"/>
                <a:cs typeface="Helvetica" charset="0"/>
              </a:rPr>
              <a:t> work</a:t>
            </a:r>
          </a:p>
          <a:p>
            <a:pPr eaLnBrk="1" hangingPunct="1">
              <a:lnSpc>
                <a:spcPct val="80000"/>
              </a:lnSpc>
            </a:pPr>
            <a:endParaRPr lang="en-US" altLang="en-US" sz="4800" b="1" dirty="0">
              <a:solidFill>
                <a:srgbClr val="0E4973"/>
              </a:solidFill>
              <a:latin typeface="Tw Cen MT" pitchFamily="34" charset="0"/>
            </a:endParaRPr>
          </a:p>
          <a:p>
            <a:pPr eaLnBrk="1" hangingPunct="1">
              <a:lnSpc>
                <a:spcPct val="80000"/>
              </a:lnSpc>
            </a:pPr>
            <a:endParaRPr lang="en-US" altLang="en-US" sz="4800" b="1"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algn="ctr" eaLnBrk="1" hangingPunct="1">
              <a:lnSpc>
                <a:spcPct val="80000"/>
              </a:lnSpc>
            </a:pPr>
            <a:endParaRPr lang="en-US" altLang="en-US" sz="4800" b="1" i="1" dirty="0">
              <a:solidFill>
                <a:srgbClr val="0E4973"/>
              </a:solidFill>
              <a:latin typeface="Tw Cen MT" pitchFamily="34" charset="0"/>
            </a:endParaRPr>
          </a:p>
        </p:txBody>
      </p:sp>
      <p:sp>
        <p:nvSpPr>
          <p:cNvPr id="5" name="TextBox 4"/>
          <p:cNvSpPr txBox="1"/>
          <p:nvPr/>
        </p:nvSpPr>
        <p:spPr>
          <a:xfrm>
            <a:off x="495300" y="273207"/>
            <a:ext cx="13639800" cy="1098393"/>
          </a:xfrm>
          <a:prstGeom prst="rect">
            <a:avLst/>
          </a:prstGeom>
          <a:noFill/>
        </p:spPr>
        <p:txBody>
          <a:bodyPr wrap="square" lIns="81931" tIns="40965" rIns="81931" bIns="40965" rtlCol="0">
            <a:spAutoFit/>
          </a:bodyPr>
          <a:lstStyle/>
          <a:p>
            <a:pPr algn="ctr">
              <a:defRPr/>
            </a:pPr>
            <a:r>
              <a:rPr lang="en-US" sz="6600" b="1" dirty="0">
                <a:solidFill>
                  <a:schemeClr val="bg1"/>
                </a:solidFill>
                <a:latin typeface="Arial" panose="020B0604020202020204" pitchFamily="34" charset="0"/>
                <a:ea typeface="Gotham Book" charset="0"/>
                <a:cs typeface="Arial" panose="020B0604020202020204" pitchFamily="34" charset="0"/>
              </a:rPr>
              <a:t>WHY PEOPLE RESIST CHANGE</a:t>
            </a:r>
            <a:r>
              <a:rPr lang="en-US" sz="6600" b="1" baseline="30000" dirty="0">
                <a:solidFill>
                  <a:schemeClr val="bg1"/>
                </a:solidFill>
                <a:latin typeface="Arial" panose="020B0604020202020204" pitchFamily="34" charset="0"/>
                <a:ea typeface="Gotham Book" charset="0"/>
                <a:cs typeface="Arial" panose="020B0604020202020204" pitchFamily="34" charset="0"/>
              </a:rPr>
              <a:t>1</a:t>
            </a:r>
            <a:endParaRPr lang="en-US" sz="6600" b="1" dirty="0">
              <a:solidFill>
                <a:schemeClr val="bg1"/>
              </a:solidFill>
              <a:latin typeface="Arial" panose="020B0604020202020204" pitchFamily="34" charset="0"/>
              <a:ea typeface="Gotham Book" charset="0"/>
              <a:cs typeface="Arial" panose="020B0604020202020204" pitchFamily="34" charset="0"/>
            </a:endParaRPr>
          </a:p>
        </p:txBody>
      </p:sp>
      <p:sp>
        <p:nvSpPr>
          <p:cNvPr id="2" name="TextBox 1"/>
          <p:cNvSpPr txBox="1"/>
          <p:nvPr/>
        </p:nvSpPr>
        <p:spPr>
          <a:xfrm>
            <a:off x="1703043" y="7782950"/>
            <a:ext cx="10265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495300" y="6928370"/>
            <a:ext cx="15299365" cy="1758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80000"/>
              </a:lnSpc>
            </a:pPr>
            <a:endParaRPr lang="en-US" altLang="en-US" sz="5400" baseline="30000" dirty="0">
              <a:solidFill>
                <a:srgbClr val="0E4973"/>
              </a:solidFill>
              <a:latin typeface="Arial" charset="0"/>
              <a:ea typeface="Arial" charset="0"/>
              <a:cs typeface="Arial" charset="0"/>
            </a:endParaRPr>
          </a:p>
          <a:p>
            <a:pPr>
              <a:lnSpc>
                <a:spcPct val="80000"/>
              </a:lnSpc>
            </a:pPr>
            <a:r>
              <a:rPr lang="en-US" altLang="en-US" sz="1800" baseline="30000" dirty="0">
                <a:solidFill>
                  <a:srgbClr val="0E4973"/>
                </a:solidFill>
                <a:latin typeface="Arial" charset="0"/>
                <a:ea typeface="Arial" charset="0"/>
                <a:cs typeface="Arial" charset="0"/>
              </a:rPr>
              <a:t>1</a:t>
            </a:r>
            <a:r>
              <a:rPr lang="en-US" altLang="en-US" sz="1800" dirty="0">
                <a:solidFill>
                  <a:srgbClr val="0E4973"/>
                </a:solidFill>
                <a:latin typeface="Arial" charset="0"/>
                <a:ea typeface="Arial" charset="0"/>
                <a:cs typeface="Arial" charset="0"/>
              </a:rPr>
              <a:t> Portions of “Guiding Change in the Local Church” have been adapted from “Leading in Times of Change,” </a:t>
            </a:r>
          </a:p>
          <a:p>
            <a:pPr>
              <a:lnSpc>
                <a:spcPct val="80000"/>
              </a:lnSpc>
            </a:pPr>
            <a:r>
              <a:rPr lang="en-US" altLang="en-US" sz="1800" dirty="0">
                <a:solidFill>
                  <a:srgbClr val="0E4973"/>
                </a:solidFill>
                <a:latin typeface="Arial" charset="0"/>
                <a:ea typeface="Arial" charset="0"/>
                <a:cs typeface="Arial" charset="0"/>
              </a:rPr>
              <a:t>Leadership Development Resources, LLC.</a:t>
            </a:r>
            <a:endParaRPr lang="en-US" altLang="en-US" sz="1800" baseline="30000" dirty="0">
              <a:solidFill>
                <a:srgbClr val="0E4973"/>
              </a:solidFill>
              <a:latin typeface="Arial" charset="0"/>
              <a:ea typeface="Arial" charset="0"/>
              <a:cs typeface="Arial" charset="0"/>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96999409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1"/>
            <a:ext cx="14630401" cy="1554481"/>
          </a:xfrm>
          <a:prstGeom prst="rect">
            <a:avLst/>
          </a:prstGeom>
          <a:ln w="12700">
            <a:miter lim="400000"/>
          </a:ln>
        </p:spPr>
      </p:pic>
      <p:sp>
        <p:nvSpPr>
          <p:cNvPr id="4" name="TextBox 3"/>
          <p:cNvSpPr txBox="1"/>
          <p:nvPr/>
        </p:nvSpPr>
        <p:spPr>
          <a:xfrm>
            <a:off x="1721221" y="228044"/>
            <a:ext cx="11187955" cy="1098395"/>
          </a:xfrm>
          <a:prstGeom prst="rect">
            <a:avLst/>
          </a:prstGeom>
          <a:noFill/>
        </p:spPr>
        <p:txBody>
          <a:bodyPr wrap="square" lIns="81931" tIns="40966" rIns="81931" bIns="40966" rtlCol="0">
            <a:spAutoFit/>
          </a:bodyPr>
          <a:lstStyle/>
          <a:p>
            <a:pPr algn="ctr" defTabSz="819269">
              <a:defRPr/>
            </a:pPr>
            <a:r>
              <a:rPr lang="en-US" sz="6600" b="1" dirty="0">
                <a:solidFill>
                  <a:srgbClr val="FFFFFF"/>
                </a:solidFill>
                <a:latin typeface="Arial" panose="020B0604020202020204" pitchFamily="34" charset="0"/>
                <a:ea typeface="Gotham Book" charset="0"/>
                <a:cs typeface="Arial" panose="020B0604020202020204" pitchFamily="34" charset="0"/>
              </a:rPr>
              <a:t>BUT…CHANGE IS HARD</a:t>
            </a:r>
          </a:p>
        </p:txBody>
      </p:sp>
      <p:pic>
        <p:nvPicPr>
          <p:cNvPr id="6" name="pasted-image.pdf"/>
          <p:cNvPicPr>
            <a:picLocks noChangeAspect="1"/>
          </p:cNvPicPr>
          <p:nvPr/>
        </p:nvPicPr>
        <p:blipFill>
          <a:blip r:embed="rId3"/>
          <a:stretch>
            <a:fillRect/>
          </a:stretch>
        </p:blipFill>
        <p:spPr>
          <a:xfrm>
            <a:off x="11342269" y="7003091"/>
            <a:ext cx="2624936" cy="903223"/>
          </a:xfrm>
          <a:prstGeom prst="rect">
            <a:avLst/>
          </a:prstGeom>
          <a:ln w="12700">
            <a:miter lim="400000"/>
          </a:ln>
        </p:spPr>
      </p:pic>
      <p:grpSp>
        <p:nvGrpSpPr>
          <p:cNvPr id="8" name="Group 7"/>
          <p:cNvGrpSpPr/>
          <p:nvPr/>
        </p:nvGrpSpPr>
        <p:grpSpPr>
          <a:xfrm>
            <a:off x="1374371" y="1378031"/>
            <a:ext cx="5235984" cy="6272210"/>
            <a:chOff x="-454432" y="981526"/>
            <a:chExt cx="5235984" cy="6272211"/>
          </a:xfrm>
        </p:grpSpPr>
        <p:sp>
          <p:nvSpPr>
            <p:cNvPr id="9" name="Rectangle 8"/>
            <p:cNvSpPr/>
            <p:nvPr/>
          </p:nvSpPr>
          <p:spPr>
            <a:xfrm>
              <a:off x="608799" y="981526"/>
              <a:ext cx="2640466" cy="5385963"/>
            </a:xfrm>
            <a:prstGeom prst="rect">
              <a:avLst/>
            </a:prstGeom>
            <a:noFill/>
          </p:spPr>
          <p:txBody>
            <a:bodyPr wrap="none" lIns="91440" tIns="45720" rIns="91440" bIns="45720">
              <a:spAutoFit/>
            </a:bodyPr>
            <a:lstStyle/>
            <a:p>
              <a:pPr algn="ctr" defTabSz="819269"/>
              <a:r>
                <a:rPr lang="en-US" sz="34399" b="1" dirty="0">
                  <a:ln w="0"/>
                  <a:solidFill>
                    <a:srgbClr val="0E4973"/>
                  </a:solidFill>
                  <a:effectLst>
                    <a:outerShdw blurRad="38100" dist="25400" dir="5400000" algn="ctr" rotWithShape="0">
                      <a:srgbClr val="6E747A">
                        <a:alpha val="43000"/>
                      </a:srgbClr>
                    </a:outerShdw>
                  </a:effectLst>
                  <a:latin typeface="Helvetica Light"/>
                </a:rPr>
                <a:t>5</a:t>
              </a:r>
            </a:p>
          </p:txBody>
        </p:sp>
        <p:sp>
          <p:nvSpPr>
            <p:cNvPr id="10" name="Rectangle 9"/>
            <p:cNvSpPr/>
            <p:nvPr/>
          </p:nvSpPr>
          <p:spPr>
            <a:xfrm>
              <a:off x="-454432" y="5565967"/>
              <a:ext cx="5235984" cy="1687770"/>
            </a:xfrm>
            <a:prstGeom prst="rect">
              <a:avLst/>
            </a:prstGeom>
          </p:spPr>
          <p:txBody>
            <a:bodyPr wrap="square">
              <a:spAutoFit/>
            </a:bodyPr>
            <a:lstStyle/>
            <a:p>
              <a:pPr algn="ctr" defTabSz="819269">
                <a:lnSpc>
                  <a:spcPct val="80000"/>
                </a:lnSpc>
              </a:pPr>
              <a:r>
                <a:rPr lang="en-US" altLang="en-US" sz="4320" b="1" dirty="0">
                  <a:solidFill>
                    <a:srgbClr val="0E4973"/>
                  </a:solidFill>
                  <a:latin typeface="Helvetica" charset="0"/>
                  <a:ea typeface="Helvetica" charset="0"/>
                  <a:cs typeface="Helvetica" charset="0"/>
                </a:rPr>
                <a:t>REASONS PEOPLE ARE AT YOUR CHURCH</a:t>
              </a:r>
            </a:p>
          </p:txBody>
        </p:sp>
      </p:grpSp>
    </p:spTree>
    <p:extLst>
      <p:ext uri="{BB962C8B-B14F-4D97-AF65-F5344CB8AC3E}">
        <p14:creationId xmlns:p14="http://schemas.microsoft.com/office/powerpoint/2010/main" val="1028831687"/>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0" y="0"/>
            <a:ext cx="14630401" cy="1554481"/>
          </a:xfrm>
          <a:prstGeom prst="rect">
            <a:avLst/>
          </a:prstGeom>
          <a:ln w="12700">
            <a:miter lim="400000"/>
          </a:ln>
        </p:spPr>
      </p:pic>
      <p:sp>
        <p:nvSpPr>
          <p:cNvPr id="4" name="Text Box 4"/>
          <p:cNvSpPr txBox="1">
            <a:spLocks noChangeArrowheads="1"/>
          </p:cNvSpPr>
          <p:nvPr/>
        </p:nvSpPr>
        <p:spPr bwMode="auto">
          <a:xfrm>
            <a:off x="2198912" y="1692241"/>
            <a:ext cx="119361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Font typeface="+mj-lt"/>
              <a:buAutoNum type="arabicPeriod"/>
            </a:pPr>
            <a:r>
              <a:rPr lang="en-US" altLang="en-US" sz="4800" dirty="0">
                <a:solidFill>
                  <a:srgbClr val="0E4973"/>
                </a:solidFill>
                <a:latin typeface="Helvetica" charset="0"/>
                <a:ea typeface="Helvetica" charset="0"/>
                <a:cs typeface="Helvetica" charset="0"/>
              </a:rPr>
              <a:t>Loss of </a:t>
            </a:r>
            <a:r>
              <a:rPr lang="en-US" altLang="en-US" sz="4800" b="1" u="sng" dirty="0">
                <a:solidFill>
                  <a:srgbClr val="0E4973"/>
                </a:solidFill>
                <a:latin typeface="Helvetica" charset="0"/>
                <a:ea typeface="Helvetica" charset="0"/>
                <a:cs typeface="Helvetica" charset="0"/>
              </a:rPr>
              <a:t>security</a:t>
            </a:r>
          </a:p>
          <a:p>
            <a:pPr marL="742932" indent="-742932" eaLnBrk="1" hangingPunct="1">
              <a:lnSpc>
                <a:spcPct val="150000"/>
              </a:lnSpc>
              <a:buFont typeface="+mj-lt"/>
              <a:buAutoNum type="arabicPeriod"/>
            </a:pPr>
            <a:r>
              <a:rPr lang="en-US" altLang="en-US" sz="4800" dirty="0">
                <a:solidFill>
                  <a:srgbClr val="0E4973"/>
                </a:solidFill>
                <a:latin typeface="Helvetica" charset="0"/>
                <a:ea typeface="Helvetica" charset="0"/>
                <a:cs typeface="Helvetica" charset="0"/>
              </a:rPr>
              <a:t>Threatened </a:t>
            </a:r>
            <a:r>
              <a:rPr lang="en-US" altLang="en-US" sz="4800" b="1" u="sng" dirty="0">
                <a:solidFill>
                  <a:srgbClr val="0E4973"/>
                </a:solidFill>
                <a:latin typeface="Helvetica" charset="0"/>
                <a:ea typeface="Helvetica" charset="0"/>
                <a:cs typeface="Helvetica" charset="0"/>
              </a:rPr>
              <a:t>personal</a:t>
            </a:r>
            <a:r>
              <a:rPr lang="en-US" altLang="en-US" sz="4800" dirty="0">
                <a:solidFill>
                  <a:srgbClr val="0E4973"/>
                </a:solidFill>
                <a:latin typeface="Helvetica" charset="0"/>
                <a:ea typeface="Helvetica" charset="0"/>
                <a:cs typeface="Helvetica" charset="0"/>
              </a:rPr>
              <a:t> status or position</a:t>
            </a:r>
          </a:p>
          <a:p>
            <a:pPr marL="742932" indent="-742932" eaLnBrk="1" hangingPunct="1">
              <a:lnSpc>
                <a:spcPct val="150000"/>
              </a:lnSpc>
              <a:buFont typeface="+mj-lt"/>
              <a:buAutoNum type="arabicPeriod"/>
            </a:pPr>
            <a:r>
              <a:rPr lang="en-US" altLang="en-US" sz="4800" dirty="0">
                <a:solidFill>
                  <a:srgbClr val="0E4973"/>
                </a:solidFill>
                <a:latin typeface="Helvetica" charset="0"/>
                <a:ea typeface="Helvetica" charset="0"/>
                <a:cs typeface="Helvetica" charset="0"/>
              </a:rPr>
              <a:t>Implied </a:t>
            </a:r>
            <a:r>
              <a:rPr lang="en-US" altLang="en-US" sz="4800" b="1" u="sng" dirty="0">
                <a:solidFill>
                  <a:srgbClr val="0E4973"/>
                </a:solidFill>
                <a:latin typeface="Helvetica" charset="0"/>
                <a:ea typeface="Helvetica" charset="0"/>
                <a:cs typeface="Helvetica" charset="0"/>
              </a:rPr>
              <a:t>criticism</a:t>
            </a:r>
            <a:r>
              <a:rPr lang="en-US" altLang="en-US" sz="4800" dirty="0">
                <a:solidFill>
                  <a:srgbClr val="0E4973"/>
                </a:solidFill>
                <a:latin typeface="Helvetica" charset="0"/>
                <a:ea typeface="Helvetica" charset="0"/>
                <a:cs typeface="Helvetica" charset="0"/>
              </a:rPr>
              <a:t> of the past or present</a:t>
            </a:r>
          </a:p>
          <a:p>
            <a:pPr marL="742932" indent="-742932" eaLnBrk="1" hangingPunct="1">
              <a:lnSpc>
                <a:spcPct val="150000"/>
              </a:lnSpc>
              <a:buFont typeface="+mj-lt"/>
              <a:buAutoNum type="arabicPeriod"/>
            </a:pPr>
            <a:r>
              <a:rPr lang="en-US" altLang="en-US" sz="4800" b="1" u="sng" dirty="0">
                <a:solidFill>
                  <a:srgbClr val="0E4973"/>
                </a:solidFill>
                <a:latin typeface="Helvetica" charset="0"/>
                <a:ea typeface="Helvetica" charset="0"/>
                <a:cs typeface="Helvetica" charset="0"/>
              </a:rPr>
              <a:t>Additional</a:t>
            </a:r>
            <a:r>
              <a:rPr lang="en-US" altLang="en-US" sz="4800" dirty="0">
                <a:solidFill>
                  <a:srgbClr val="0E4973"/>
                </a:solidFill>
                <a:latin typeface="Helvetica" charset="0"/>
                <a:ea typeface="Helvetica" charset="0"/>
                <a:cs typeface="Helvetica" charset="0"/>
              </a:rPr>
              <a:t> work</a:t>
            </a:r>
          </a:p>
          <a:p>
            <a:pPr marL="742932" indent="-742932" eaLnBrk="1" hangingPunct="1">
              <a:lnSpc>
                <a:spcPct val="150000"/>
              </a:lnSpc>
              <a:buFont typeface="+mj-lt"/>
              <a:buAutoNum type="arabicPeriod"/>
            </a:pPr>
            <a:r>
              <a:rPr lang="en-US" altLang="en-US" sz="4800" dirty="0">
                <a:solidFill>
                  <a:srgbClr val="0E4973"/>
                </a:solidFill>
                <a:latin typeface="Helvetica" charset="0"/>
                <a:ea typeface="Helvetica" charset="0"/>
                <a:cs typeface="Helvetica" charset="0"/>
              </a:rPr>
              <a:t>Seems </a:t>
            </a:r>
            <a:r>
              <a:rPr lang="en-US" altLang="en-US" sz="4800" b="1" u="sng" dirty="0">
                <a:solidFill>
                  <a:srgbClr val="0E4973"/>
                </a:solidFill>
                <a:latin typeface="Helvetica" charset="0"/>
                <a:ea typeface="Helvetica" charset="0"/>
                <a:cs typeface="Helvetica" charset="0"/>
              </a:rPr>
              <a:t>unnecessary</a:t>
            </a:r>
            <a:r>
              <a:rPr lang="en-US" altLang="en-US" sz="4800" dirty="0">
                <a:solidFill>
                  <a:srgbClr val="0E4973"/>
                </a:solidFill>
                <a:latin typeface="Helvetica" charset="0"/>
                <a:ea typeface="Helvetica" charset="0"/>
                <a:cs typeface="Helvetica" charset="0"/>
              </a:rPr>
              <a:t> or unhelpful</a:t>
            </a:r>
          </a:p>
          <a:p>
            <a:pPr eaLnBrk="1" hangingPunct="1">
              <a:lnSpc>
                <a:spcPct val="80000"/>
              </a:lnSpc>
            </a:pPr>
            <a:endParaRPr lang="en-US" altLang="en-US" sz="4800" b="1" dirty="0">
              <a:solidFill>
                <a:srgbClr val="0E4973"/>
              </a:solidFill>
              <a:latin typeface="Tw Cen MT" pitchFamily="34" charset="0"/>
            </a:endParaRPr>
          </a:p>
          <a:p>
            <a:pPr eaLnBrk="1" hangingPunct="1">
              <a:lnSpc>
                <a:spcPct val="80000"/>
              </a:lnSpc>
            </a:pPr>
            <a:endParaRPr lang="en-US" altLang="en-US" sz="4800" b="1"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eaLnBrk="1" hangingPunct="1">
              <a:lnSpc>
                <a:spcPct val="80000"/>
              </a:lnSpc>
            </a:pPr>
            <a:endParaRPr lang="en-US" altLang="en-US" sz="4800" dirty="0">
              <a:solidFill>
                <a:srgbClr val="0E4973"/>
              </a:solidFill>
              <a:latin typeface="Tw Cen MT" pitchFamily="34" charset="0"/>
            </a:endParaRPr>
          </a:p>
          <a:p>
            <a:pPr algn="ctr" eaLnBrk="1" hangingPunct="1">
              <a:lnSpc>
                <a:spcPct val="80000"/>
              </a:lnSpc>
            </a:pPr>
            <a:endParaRPr lang="en-US" altLang="en-US" sz="4800" b="1" i="1" dirty="0">
              <a:solidFill>
                <a:srgbClr val="0E4973"/>
              </a:solidFill>
              <a:latin typeface="Tw Cen MT" pitchFamily="34" charset="0"/>
            </a:endParaRPr>
          </a:p>
        </p:txBody>
      </p:sp>
      <p:sp>
        <p:nvSpPr>
          <p:cNvPr id="5" name="TextBox 4"/>
          <p:cNvSpPr txBox="1"/>
          <p:nvPr/>
        </p:nvSpPr>
        <p:spPr>
          <a:xfrm>
            <a:off x="495300" y="273207"/>
            <a:ext cx="13639800" cy="1098393"/>
          </a:xfrm>
          <a:prstGeom prst="rect">
            <a:avLst/>
          </a:prstGeom>
          <a:noFill/>
        </p:spPr>
        <p:txBody>
          <a:bodyPr wrap="square" lIns="81931" tIns="40965" rIns="81931" bIns="40965" rtlCol="0">
            <a:spAutoFit/>
          </a:bodyPr>
          <a:lstStyle/>
          <a:p>
            <a:pPr algn="ctr">
              <a:defRPr/>
            </a:pPr>
            <a:r>
              <a:rPr lang="en-US" sz="6600" b="1" dirty="0">
                <a:solidFill>
                  <a:schemeClr val="bg1"/>
                </a:solidFill>
                <a:latin typeface="Arial" panose="020B0604020202020204" pitchFamily="34" charset="0"/>
                <a:ea typeface="Gotham Book" charset="0"/>
                <a:cs typeface="Arial" panose="020B0604020202020204" pitchFamily="34" charset="0"/>
              </a:rPr>
              <a:t>WHY PEOPLE RESIST CHANGE</a:t>
            </a:r>
            <a:r>
              <a:rPr lang="en-US" sz="6600" b="1" baseline="30000" dirty="0">
                <a:solidFill>
                  <a:schemeClr val="bg1"/>
                </a:solidFill>
                <a:latin typeface="Arial" panose="020B0604020202020204" pitchFamily="34" charset="0"/>
                <a:ea typeface="Gotham Book" charset="0"/>
                <a:cs typeface="Arial" panose="020B0604020202020204" pitchFamily="34" charset="0"/>
              </a:rPr>
              <a:t>1</a:t>
            </a:r>
            <a:endParaRPr lang="en-US" sz="6600" b="1" dirty="0">
              <a:solidFill>
                <a:schemeClr val="bg1"/>
              </a:solidFill>
              <a:latin typeface="Arial" panose="020B0604020202020204" pitchFamily="34" charset="0"/>
              <a:ea typeface="Gotham Book" charset="0"/>
              <a:cs typeface="Arial" panose="020B0604020202020204" pitchFamily="34" charset="0"/>
            </a:endParaRPr>
          </a:p>
        </p:txBody>
      </p:sp>
      <p:sp>
        <p:nvSpPr>
          <p:cNvPr id="2" name="TextBox 1"/>
          <p:cNvSpPr txBox="1"/>
          <p:nvPr/>
        </p:nvSpPr>
        <p:spPr>
          <a:xfrm>
            <a:off x="1703043" y="7782950"/>
            <a:ext cx="102657"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3" name="TextBox 2"/>
          <p:cNvSpPr txBox="1"/>
          <p:nvPr/>
        </p:nvSpPr>
        <p:spPr>
          <a:xfrm>
            <a:off x="495300" y="6928370"/>
            <a:ext cx="15299365" cy="1758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nSpc>
                <a:spcPct val="80000"/>
              </a:lnSpc>
            </a:pPr>
            <a:endParaRPr lang="en-US" altLang="en-US" sz="5400" baseline="30000" dirty="0">
              <a:solidFill>
                <a:srgbClr val="0E4973"/>
              </a:solidFill>
              <a:latin typeface="Arial" charset="0"/>
              <a:ea typeface="Arial" charset="0"/>
              <a:cs typeface="Arial" charset="0"/>
            </a:endParaRPr>
          </a:p>
          <a:p>
            <a:pPr>
              <a:lnSpc>
                <a:spcPct val="80000"/>
              </a:lnSpc>
            </a:pPr>
            <a:r>
              <a:rPr lang="en-US" altLang="en-US" sz="1800" baseline="30000" dirty="0">
                <a:solidFill>
                  <a:srgbClr val="0E4973"/>
                </a:solidFill>
                <a:latin typeface="Arial" charset="0"/>
                <a:ea typeface="Arial" charset="0"/>
                <a:cs typeface="Arial" charset="0"/>
              </a:rPr>
              <a:t>1</a:t>
            </a:r>
            <a:r>
              <a:rPr lang="en-US" altLang="en-US" sz="1800" dirty="0">
                <a:solidFill>
                  <a:srgbClr val="0E4973"/>
                </a:solidFill>
                <a:latin typeface="Arial" charset="0"/>
                <a:ea typeface="Arial" charset="0"/>
                <a:cs typeface="Arial" charset="0"/>
              </a:rPr>
              <a:t> Portions of “Guiding Change in the Local Church” have been adapted from “Leading in Times of Change,” </a:t>
            </a:r>
          </a:p>
          <a:p>
            <a:pPr>
              <a:lnSpc>
                <a:spcPct val="80000"/>
              </a:lnSpc>
            </a:pPr>
            <a:r>
              <a:rPr lang="en-US" altLang="en-US" sz="1800" dirty="0">
                <a:solidFill>
                  <a:srgbClr val="0E4973"/>
                </a:solidFill>
                <a:latin typeface="Arial" charset="0"/>
                <a:ea typeface="Arial" charset="0"/>
                <a:cs typeface="Arial" charset="0"/>
              </a:rPr>
              <a:t>Leadership Development Resources, LLC.</a:t>
            </a:r>
            <a:endParaRPr lang="en-US" altLang="en-US" sz="1800" baseline="30000" dirty="0">
              <a:solidFill>
                <a:srgbClr val="0E4973"/>
              </a:solidFill>
              <a:latin typeface="Arial" charset="0"/>
              <a:ea typeface="Arial" charset="0"/>
              <a:cs typeface="Arial" charset="0"/>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52180639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7" name="Text Box 4"/>
          <p:cNvSpPr txBox="1">
            <a:spLocks noChangeArrowheads="1"/>
          </p:cNvSpPr>
          <p:nvPr/>
        </p:nvSpPr>
        <p:spPr bwMode="auto">
          <a:xfrm>
            <a:off x="709689" y="2362200"/>
            <a:ext cx="1422551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Clr>
                <a:srgbClr val="0E4973"/>
              </a:buClr>
              <a:buFont typeface="+mj-lt"/>
              <a:buAutoNum type="arabicPeriod"/>
            </a:pPr>
            <a:r>
              <a:rPr lang="en-US" altLang="en-US" sz="4000" dirty="0">
                <a:solidFill>
                  <a:srgbClr val="0E4973"/>
                </a:solidFill>
                <a:latin typeface="Helvetica" charset="0"/>
                <a:ea typeface="Helvetica" charset="0"/>
                <a:cs typeface="Helvetica" charset="0"/>
              </a:rPr>
              <a:t>Explore the true </a:t>
            </a:r>
            <a:r>
              <a:rPr lang="en-US" altLang="en-US" sz="4000" b="1" u="sng" dirty="0">
                <a:solidFill>
                  <a:srgbClr val="0E4973"/>
                </a:solidFill>
                <a:latin typeface="Helvetica" charset="0"/>
                <a:ea typeface="Helvetica" charset="0"/>
                <a:cs typeface="Helvetica" charset="0"/>
              </a:rPr>
              <a:t>urgency</a:t>
            </a:r>
            <a:r>
              <a:rPr lang="en-US" altLang="en-US" sz="4000" dirty="0">
                <a:solidFill>
                  <a:srgbClr val="0E4973"/>
                </a:solidFill>
                <a:latin typeface="Helvetica" charset="0"/>
                <a:ea typeface="Helvetica" charset="0"/>
                <a:cs typeface="Helvetica" charset="0"/>
              </a:rPr>
              <a:t>.</a:t>
            </a:r>
          </a:p>
          <a:p>
            <a:pPr eaLnBrk="1" hangingPunct="1">
              <a:buClr>
                <a:srgbClr val="0E4973"/>
              </a:buClr>
            </a:pPr>
            <a:r>
              <a:rPr lang="en-US" altLang="en-US" sz="4000" dirty="0">
                <a:solidFill>
                  <a:srgbClr val="0E4973"/>
                </a:solidFill>
                <a:latin typeface="Helvetica" charset="0"/>
                <a:ea typeface="Helvetica" charset="0"/>
                <a:cs typeface="Helvetica" charset="0"/>
              </a:rPr>
              <a:t>		</a:t>
            </a: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algn="ctr" eaLnBrk="1" hangingPunct="1">
              <a:lnSpc>
                <a:spcPct val="80000"/>
              </a:lnSpc>
              <a:buClr>
                <a:srgbClr val="0E4973"/>
              </a:buClr>
            </a:pPr>
            <a:endParaRPr lang="en-US" altLang="en-US" sz="3200" b="1" i="1" dirty="0">
              <a:solidFill>
                <a:srgbClr val="0E4973"/>
              </a:solidFill>
              <a:latin typeface="Helvetica" charset="0"/>
              <a:ea typeface="Helvetica" charset="0"/>
              <a:cs typeface="Helvetica" charset="0"/>
            </a:endParaRPr>
          </a:p>
        </p:txBody>
      </p:sp>
      <p:pic>
        <p:nvPicPr>
          <p:cNvPr id="6" name="pasted-image.pdf">
            <a:extLst>
              <a:ext uri="{FF2B5EF4-FFF2-40B4-BE49-F238E27FC236}">
                <a16:creationId xmlns:a16="http://schemas.microsoft.com/office/drawing/2014/main" id="{F05D1ED2-3D97-7E4B-87A3-61B75111EA64}"/>
              </a:ext>
            </a:extLst>
          </p:cNvPr>
          <p:cNvPicPr>
            <a:picLocks noChangeAspect="1"/>
          </p:cNvPicPr>
          <p:nvPr/>
        </p:nvPicPr>
        <p:blipFill>
          <a:blip r:embed="rId3"/>
          <a:stretch>
            <a:fillRect/>
          </a:stretch>
        </p:blipFill>
        <p:spPr>
          <a:xfrm>
            <a:off x="11342268" y="7003090"/>
            <a:ext cx="2624936" cy="903223"/>
          </a:xfrm>
          <a:prstGeom prst="rect">
            <a:avLst/>
          </a:prstGeom>
          <a:ln w="12700">
            <a:miter lim="400000"/>
          </a:ln>
        </p:spPr>
      </p:pic>
      <p:sp>
        <p:nvSpPr>
          <p:cNvPr id="2" name="TextBox 1">
            <a:extLst>
              <a:ext uri="{FF2B5EF4-FFF2-40B4-BE49-F238E27FC236}">
                <a16:creationId xmlns:a16="http://schemas.microsoft.com/office/drawing/2014/main" id="{5295A719-7B35-D122-0DA7-BB7933C6427B}"/>
              </a:ext>
            </a:extLst>
          </p:cNvPr>
          <p:cNvSpPr txBox="1"/>
          <p:nvPr/>
        </p:nvSpPr>
        <p:spPr>
          <a:xfrm>
            <a:off x="0" y="-76200"/>
            <a:ext cx="14630400" cy="2114055"/>
          </a:xfrm>
          <a:prstGeom prst="rect">
            <a:avLst/>
          </a:prstGeom>
          <a:noFill/>
        </p:spPr>
        <p:txBody>
          <a:bodyPr wrap="square" lIns="81931" tIns="40965" rIns="81931" bIns="40965" rtlCol="0">
            <a:spAutoFit/>
          </a:bodyPr>
          <a:lstStyle/>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3 STEPS FOR </a:t>
            </a:r>
          </a:p>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INITIATING CHANGE</a:t>
            </a:r>
          </a:p>
        </p:txBody>
      </p:sp>
    </p:spTree>
    <p:extLst>
      <p:ext uri="{BB962C8B-B14F-4D97-AF65-F5344CB8AC3E}">
        <p14:creationId xmlns:p14="http://schemas.microsoft.com/office/powerpoint/2010/main" val="98148329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7" name="Text Box 4"/>
          <p:cNvSpPr txBox="1">
            <a:spLocks noChangeArrowheads="1"/>
          </p:cNvSpPr>
          <p:nvPr/>
        </p:nvSpPr>
        <p:spPr bwMode="auto">
          <a:xfrm>
            <a:off x="709689" y="2362200"/>
            <a:ext cx="1422551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Clr>
                <a:srgbClr val="0E4973"/>
              </a:buClr>
              <a:buFont typeface="+mj-lt"/>
              <a:buAutoNum type="arabicPeriod"/>
            </a:pPr>
            <a:r>
              <a:rPr lang="en-US" altLang="en-US" sz="4000" dirty="0">
                <a:solidFill>
                  <a:srgbClr val="0E4973"/>
                </a:solidFill>
                <a:latin typeface="Helvetica" charset="0"/>
                <a:ea typeface="Helvetica" charset="0"/>
                <a:cs typeface="Helvetica" charset="0"/>
              </a:rPr>
              <a:t>Explore the true </a:t>
            </a:r>
            <a:r>
              <a:rPr lang="en-US" altLang="en-US" sz="4000" b="1" u="sng" dirty="0">
                <a:solidFill>
                  <a:srgbClr val="0E4973"/>
                </a:solidFill>
                <a:latin typeface="Helvetica" charset="0"/>
                <a:ea typeface="Helvetica" charset="0"/>
                <a:cs typeface="Helvetica" charset="0"/>
              </a:rPr>
              <a:t>urgency</a:t>
            </a:r>
            <a:r>
              <a:rPr lang="en-US" altLang="en-US" sz="4000" dirty="0">
                <a:solidFill>
                  <a:srgbClr val="0E4973"/>
                </a:solidFill>
                <a:latin typeface="Helvetica" charset="0"/>
                <a:ea typeface="Helvetica" charset="0"/>
                <a:cs typeface="Helvetica" charset="0"/>
              </a:rPr>
              <a:t>.</a:t>
            </a:r>
          </a:p>
          <a:p>
            <a:pPr marL="571500" indent="-571500" eaLnBrk="1" hangingPunct="1">
              <a:buClr>
                <a:srgbClr val="0E4973"/>
              </a:buClr>
              <a:buFont typeface="Arial" charset="0"/>
              <a:buChar char="•"/>
            </a:pPr>
            <a:r>
              <a:rPr lang="en-US" altLang="en-US" sz="4000" b="1" u="sng" dirty="0">
                <a:solidFill>
                  <a:srgbClr val="0E4973"/>
                </a:solidFill>
                <a:latin typeface="Helvetica" charset="0"/>
                <a:ea typeface="Helvetica" charset="0"/>
                <a:cs typeface="Helvetica" charset="0"/>
              </a:rPr>
              <a:t>Missional urgency</a:t>
            </a:r>
            <a:r>
              <a:rPr lang="en-US" altLang="en-US" sz="4000" b="1" dirty="0">
                <a:solidFill>
                  <a:srgbClr val="0E4973"/>
                </a:solidFill>
                <a:latin typeface="Helvetica" charset="0"/>
                <a:ea typeface="Helvetica" charset="0"/>
                <a:cs typeface="Helvetica" charset="0"/>
              </a:rPr>
              <a:t> </a:t>
            </a:r>
            <a:r>
              <a:rPr lang="en-US" altLang="en-US" sz="4000" dirty="0">
                <a:solidFill>
                  <a:srgbClr val="0E4973"/>
                </a:solidFill>
                <a:latin typeface="Helvetica" charset="0"/>
                <a:ea typeface="Helvetica" charset="0"/>
                <a:cs typeface="Helvetica" charset="0"/>
              </a:rPr>
              <a:t>is better than </a:t>
            </a:r>
            <a:r>
              <a:rPr lang="en-US" altLang="en-US" sz="4000" b="1" u="sng" dirty="0">
                <a:solidFill>
                  <a:srgbClr val="0E4973"/>
                </a:solidFill>
                <a:latin typeface="Helvetica" charset="0"/>
                <a:ea typeface="Helvetica" charset="0"/>
                <a:cs typeface="Helvetica" charset="0"/>
              </a:rPr>
              <a:t>survival urgency</a:t>
            </a:r>
            <a:r>
              <a:rPr lang="en-US" altLang="en-US" sz="4000" dirty="0">
                <a:solidFill>
                  <a:srgbClr val="0E4973"/>
                </a:solidFill>
                <a:latin typeface="Helvetica" charset="0"/>
                <a:ea typeface="Helvetica" charset="0"/>
                <a:cs typeface="Helvetica" charset="0"/>
              </a:rPr>
              <a:t>. 	</a:t>
            </a: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algn="ctr" eaLnBrk="1" hangingPunct="1">
              <a:lnSpc>
                <a:spcPct val="80000"/>
              </a:lnSpc>
              <a:buClr>
                <a:srgbClr val="0E4973"/>
              </a:buClr>
            </a:pPr>
            <a:endParaRPr lang="en-US" altLang="en-US" sz="3200" b="1" i="1" dirty="0">
              <a:solidFill>
                <a:srgbClr val="0E4973"/>
              </a:solidFill>
              <a:latin typeface="Helvetica" charset="0"/>
              <a:ea typeface="Helvetica" charset="0"/>
              <a:cs typeface="Helvetica" charset="0"/>
            </a:endParaRPr>
          </a:p>
        </p:txBody>
      </p:sp>
      <p:pic>
        <p:nvPicPr>
          <p:cNvPr id="5" name="pasted-image.pdf">
            <a:extLst>
              <a:ext uri="{FF2B5EF4-FFF2-40B4-BE49-F238E27FC236}">
                <a16:creationId xmlns:a16="http://schemas.microsoft.com/office/drawing/2014/main" id="{E1560BBA-1CD0-1946-9941-EA5743D08049}"/>
              </a:ext>
            </a:extLst>
          </p:cNvPr>
          <p:cNvPicPr>
            <a:picLocks noChangeAspect="1"/>
          </p:cNvPicPr>
          <p:nvPr/>
        </p:nvPicPr>
        <p:blipFill>
          <a:blip r:embed="rId3"/>
          <a:stretch>
            <a:fillRect/>
          </a:stretch>
        </p:blipFill>
        <p:spPr>
          <a:xfrm>
            <a:off x="11342268" y="7003090"/>
            <a:ext cx="2624936" cy="903223"/>
          </a:xfrm>
          <a:prstGeom prst="rect">
            <a:avLst/>
          </a:prstGeom>
          <a:ln w="12700">
            <a:miter lim="400000"/>
          </a:ln>
        </p:spPr>
      </p:pic>
      <p:sp>
        <p:nvSpPr>
          <p:cNvPr id="2" name="TextBox 1">
            <a:extLst>
              <a:ext uri="{FF2B5EF4-FFF2-40B4-BE49-F238E27FC236}">
                <a16:creationId xmlns:a16="http://schemas.microsoft.com/office/drawing/2014/main" id="{D13BE1D8-0B7E-FC85-D7A6-547A00080C24}"/>
              </a:ext>
            </a:extLst>
          </p:cNvPr>
          <p:cNvSpPr txBox="1"/>
          <p:nvPr/>
        </p:nvSpPr>
        <p:spPr>
          <a:xfrm>
            <a:off x="0" y="-76200"/>
            <a:ext cx="14630400" cy="2114055"/>
          </a:xfrm>
          <a:prstGeom prst="rect">
            <a:avLst/>
          </a:prstGeom>
          <a:noFill/>
        </p:spPr>
        <p:txBody>
          <a:bodyPr wrap="square" lIns="81931" tIns="40965" rIns="81931" bIns="40965" rtlCol="0">
            <a:spAutoFit/>
          </a:bodyPr>
          <a:lstStyle/>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3 STEPS FOR </a:t>
            </a:r>
          </a:p>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INITIATING CHANGE</a:t>
            </a:r>
          </a:p>
        </p:txBody>
      </p:sp>
    </p:spTree>
    <p:extLst>
      <p:ext uri="{BB962C8B-B14F-4D97-AF65-F5344CB8AC3E}">
        <p14:creationId xmlns:p14="http://schemas.microsoft.com/office/powerpoint/2010/main" val="90189983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2" name="TextBox 1">
            <a:extLst>
              <a:ext uri="{FF2B5EF4-FFF2-40B4-BE49-F238E27FC236}">
                <a16:creationId xmlns:a16="http://schemas.microsoft.com/office/drawing/2014/main" id="{D13BE1D8-0B7E-FC85-D7A6-547A00080C24}"/>
              </a:ext>
            </a:extLst>
          </p:cNvPr>
          <p:cNvSpPr txBox="1"/>
          <p:nvPr/>
        </p:nvSpPr>
        <p:spPr>
          <a:xfrm>
            <a:off x="0" y="-76200"/>
            <a:ext cx="14630400" cy="2114055"/>
          </a:xfrm>
          <a:prstGeom prst="rect">
            <a:avLst/>
          </a:prstGeom>
          <a:noFill/>
        </p:spPr>
        <p:txBody>
          <a:bodyPr wrap="square" lIns="81931" tIns="40965" rIns="81931" bIns="40965" rtlCol="0">
            <a:spAutoFit/>
          </a:bodyPr>
          <a:lstStyle/>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3 STEPS FOR </a:t>
            </a:r>
          </a:p>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INITIATING CHANGE</a:t>
            </a:r>
          </a:p>
        </p:txBody>
      </p:sp>
      <p:graphicFrame>
        <p:nvGraphicFramePr>
          <p:cNvPr id="3" name="Table 2">
            <a:extLst>
              <a:ext uri="{FF2B5EF4-FFF2-40B4-BE49-F238E27FC236}">
                <a16:creationId xmlns:a16="http://schemas.microsoft.com/office/drawing/2014/main" id="{E1340D0A-6AC0-0D28-9404-75850B7E1D5F}"/>
              </a:ext>
            </a:extLst>
          </p:cNvPr>
          <p:cNvGraphicFramePr>
            <a:graphicFrameLocks noGrp="1"/>
          </p:cNvGraphicFramePr>
          <p:nvPr>
            <p:extLst>
              <p:ext uri="{D42A27DB-BD31-4B8C-83A1-F6EECF244321}">
                <p14:modId xmlns:p14="http://schemas.microsoft.com/office/powerpoint/2010/main" val="3816268776"/>
              </p:ext>
            </p:extLst>
          </p:nvPr>
        </p:nvGraphicFramePr>
        <p:xfrm>
          <a:off x="533400" y="2286000"/>
          <a:ext cx="13433804" cy="4717090"/>
        </p:xfrm>
        <a:graphic>
          <a:graphicData uri="http://schemas.openxmlformats.org/drawingml/2006/table">
            <a:tbl>
              <a:tblPr firstRow="1" firstCol="1" bandRow="1">
                <a:tableStyleId>{2D5ABB26-0587-4C30-8999-92F81FD0307C}</a:tableStyleId>
              </a:tblPr>
              <a:tblGrid>
                <a:gridCol w="6716902">
                  <a:extLst>
                    <a:ext uri="{9D8B030D-6E8A-4147-A177-3AD203B41FA5}">
                      <a16:colId xmlns:a16="http://schemas.microsoft.com/office/drawing/2014/main" val="394767724"/>
                    </a:ext>
                  </a:extLst>
                </a:gridCol>
                <a:gridCol w="6716902">
                  <a:extLst>
                    <a:ext uri="{9D8B030D-6E8A-4147-A177-3AD203B41FA5}">
                      <a16:colId xmlns:a16="http://schemas.microsoft.com/office/drawing/2014/main" val="2657469394"/>
                    </a:ext>
                  </a:extLst>
                </a:gridCol>
              </a:tblGrid>
              <a:tr h="1179273">
                <a:tc>
                  <a:txBody>
                    <a:bodyPr/>
                    <a:lstStyle/>
                    <a:p>
                      <a:pPr marL="0" algn="ctr">
                        <a:spcBef>
                          <a:spcPts val="0"/>
                        </a:spcBef>
                        <a:spcAft>
                          <a:spcPts val="0"/>
                        </a:spcAft>
                      </a:pPr>
                      <a:r>
                        <a:rPr lang="en-US" sz="3200" dirty="0">
                          <a:solidFill>
                            <a:schemeClr val="bg1"/>
                          </a:solidFill>
                          <a:effectLst/>
                          <a:latin typeface="Arial" panose="020B0604020202020204" pitchFamily="34" charset="0"/>
                          <a:cs typeface="Arial" panose="020B0604020202020204" pitchFamily="34" charset="0"/>
                        </a:rPr>
                        <a:t>SURVIVAL URGENCY</a:t>
                      </a:r>
                    </a:p>
                    <a:p>
                      <a:pPr marL="0" algn="ctr">
                        <a:spcBef>
                          <a:spcPts val="0"/>
                        </a:spcBef>
                        <a:spcAft>
                          <a:spcPts val="0"/>
                        </a:spcAft>
                      </a:pPr>
                      <a:r>
                        <a:rPr lang="en-US" sz="3200" dirty="0">
                          <a:solidFill>
                            <a:schemeClr val="bg1"/>
                          </a:solidFill>
                          <a:effectLst/>
                          <a:latin typeface="Arial" panose="020B0604020202020204" pitchFamily="34" charset="0"/>
                          <a:cs typeface="Arial" panose="020B0604020202020204" pitchFamily="34" charset="0"/>
                        </a:rPr>
                        <a:t>“We must or we close our doors”</a:t>
                      </a:r>
                      <a:endParaRPr lang="en-US" sz="3200" dirty="0">
                        <a:solidFill>
                          <a:schemeClr val="bg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indent="0" algn="ctr">
                        <a:spcBef>
                          <a:spcPts val="0"/>
                        </a:spcBef>
                        <a:spcAft>
                          <a:spcPts val="600"/>
                        </a:spcAft>
                      </a:pPr>
                      <a:r>
                        <a:rPr lang="en-US" sz="3200" dirty="0">
                          <a:solidFill>
                            <a:schemeClr val="bg1"/>
                          </a:solidFill>
                          <a:effectLst/>
                          <a:latin typeface="Arial" panose="020B0604020202020204" pitchFamily="34" charset="0"/>
                          <a:cs typeface="Arial" panose="020B0604020202020204" pitchFamily="34" charset="0"/>
                        </a:rPr>
                        <a:t>MISSIONAL URGENCY</a:t>
                      </a:r>
                    </a:p>
                    <a:p>
                      <a:pPr marL="0" indent="0" algn="ctr">
                        <a:spcBef>
                          <a:spcPts val="0"/>
                        </a:spcBef>
                        <a:spcAft>
                          <a:spcPts val="0"/>
                        </a:spcAft>
                      </a:pPr>
                      <a:r>
                        <a:rPr lang="en-US" sz="2800" dirty="0">
                          <a:solidFill>
                            <a:schemeClr val="bg1"/>
                          </a:solidFill>
                          <a:effectLst/>
                          <a:latin typeface="Arial" panose="020B0604020202020204" pitchFamily="34" charset="0"/>
                          <a:cs typeface="Arial" panose="020B0604020202020204" pitchFamily="34" charset="0"/>
                        </a:rPr>
                        <a:t>“We must: we’re not fulfilling the mission”</a:t>
                      </a:r>
                      <a:endParaRPr lang="en-US" sz="2800" dirty="0">
                        <a:solidFill>
                          <a:schemeClr val="bg1"/>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493510260"/>
                  </a:ext>
                </a:extLst>
              </a:tr>
              <a:tr h="3537817">
                <a:tc>
                  <a:txBody>
                    <a:bodyPr/>
                    <a:lstStyle/>
                    <a:p>
                      <a:pPr marL="342900" lvl="0" indent="-342900" algn="l">
                        <a:spcBef>
                          <a:spcPts val="300"/>
                        </a:spcBef>
                        <a:spcAft>
                          <a:spcPts val="0"/>
                        </a:spcAft>
                        <a:buFont typeface="Symbol" pitchFamily="2" charset="2"/>
                        <a:buChar char=""/>
                      </a:pPr>
                      <a:r>
                        <a:rPr lang="en-US" sz="3200" dirty="0">
                          <a:effectLst/>
                          <a:latin typeface="Arial" panose="020B0604020202020204" pitchFamily="34" charset="0"/>
                          <a:cs typeface="Arial" panose="020B0604020202020204" pitchFamily="34" charset="0"/>
                        </a:rPr>
                        <a:t>Attendance in decline</a:t>
                      </a:r>
                    </a:p>
                    <a:p>
                      <a:pPr marL="342900" lvl="0" indent="-342900" algn="l">
                        <a:spcBef>
                          <a:spcPts val="0"/>
                        </a:spcBef>
                        <a:spcAft>
                          <a:spcPts val="600"/>
                        </a:spcAft>
                        <a:buFont typeface="Symbol" pitchFamily="2" charset="2"/>
                        <a:buChar char=""/>
                      </a:pPr>
                      <a:r>
                        <a:rPr lang="en-US" sz="3200" dirty="0">
                          <a:effectLst/>
                          <a:latin typeface="Arial" panose="020B0604020202020204" pitchFamily="34" charset="0"/>
                          <a:cs typeface="Arial" panose="020B0604020202020204" pitchFamily="34" charset="0"/>
                        </a:rPr>
                        <a:t>Church finances diminishing</a:t>
                      </a:r>
                    </a:p>
                    <a:p>
                      <a:pPr marL="342900" lvl="0" indent="-342900" algn="l">
                        <a:spcBef>
                          <a:spcPts val="0"/>
                        </a:spcBef>
                        <a:spcAft>
                          <a:spcPts val="600"/>
                        </a:spcAft>
                        <a:buFont typeface="Symbol" pitchFamily="2" charset="2"/>
                        <a:buChar char=""/>
                      </a:pPr>
                      <a:r>
                        <a:rPr lang="en-US" sz="3200" dirty="0">
                          <a:effectLst/>
                          <a:latin typeface="Arial" panose="020B0604020202020204" pitchFamily="34" charset="0"/>
                          <a:cs typeface="Arial" panose="020B0604020202020204" pitchFamily="34" charset="0"/>
                        </a:rPr>
                        <a:t>Key leaders have left</a:t>
                      </a:r>
                    </a:p>
                    <a:p>
                      <a:pPr marL="342900" lvl="0" indent="-342900" algn="l">
                        <a:spcBef>
                          <a:spcPts val="0"/>
                        </a:spcBef>
                        <a:spcAft>
                          <a:spcPts val="600"/>
                        </a:spcAft>
                        <a:buFont typeface="Symbol" pitchFamily="2" charset="2"/>
                        <a:buChar char=""/>
                      </a:pPr>
                      <a:r>
                        <a:rPr lang="en-US" sz="3200" dirty="0">
                          <a:effectLst/>
                          <a:latin typeface="Arial" panose="020B0604020202020204" pitchFamily="34" charset="0"/>
                          <a:cs typeface="Arial" panose="020B0604020202020204" pitchFamily="34" charset="0"/>
                        </a:rPr>
                        <a:t>Conflict is dividing us</a:t>
                      </a:r>
                    </a:p>
                    <a:p>
                      <a:pPr marL="342900" lvl="0" indent="-342900" algn="l">
                        <a:spcBef>
                          <a:spcPts val="0"/>
                        </a:spcBef>
                        <a:spcAft>
                          <a:spcPts val="600"/>
                        </a:spcAft>
                        <a:buFont typeface="Symbol" pitchFamily="2" charset="2"/>
                        <a:buChar char=""/>
                      </a:pPr>
                      <a:r>
                        <a:rPr lang="en-US" sz="3200" dirty="0">
                          <a:effectLst/>
                          <a:latin typeface="Arial" panose="020B0604020202020204" pitchFamily="34" charset="0"/>
                          <a:cs typeface="Arial" panose="020B0604020202020204" pitchFamily="34" charset="0"/>
                        </a:rPr>
                        <a:t>We have to change for the sake of the church! </a:t>
                      </a:r>
                      <a:endParaRPr lang="en-US" sz="3200" dirty="0">
                        <a:solidFill>
                          <a:srgbClr val="231F20"/>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l">
                        <a:spcBef>
                          <a:spcPts val="300"/>
                        </a:spcBef>
                        <a:spcAft>
                          <a:spcPts val="0"/>
                        </a:spcAft>
                        <a:buFont typeface="Symbol" pitchFamily="2" charset="2"/>
                        <a:buChar char=""/>
                      </a:pPr>
                      <a:r>
                        <a:rPr lang="en-US" sz="3200" dirty="0">
                          <a:effectLst/>
                          <a:latin typeface="Arial" panose="020B0604020202020204" pitchFamily="34" charset="0"/>
                          <a:cs typeface="Arial" panose="020B0604020202020204" pitchFamily="34" charset="0"/>
                        </a:rPr>
                        <a:t>Families in crisis in our community</a:t>
                      </a:r>
                    </a:p>
                    <a:p>
                      <a:pPr marL="342900" lvl="0" indent="-342900" algn="l">
                        <a:spcBef>
                          <a:spcPts val="0"/>
                        </a:spcBef>
                        <a:spcAft>
                          <a:spcPts val="600"/>
                        </a:spcAft>
                        <a:buFont typeface="Symbol" pitchFamily="2" charset="2"/>
                        <a:buChar char=""/>
                      </a:pPr>
                      <a:r>
                        <a:rPr lang="en-US" sz="3200" dirty="0">
                          <a:effectLst/>
                          <a:latin typeface="Arial" panose="020B0604020202020204" pitchFamily="34" charset="0"/>
                          <a:cs typeface="Arial" panose="020B0604020202020204" pitchFamily="34" charset="0"/>
                        </a:rPr>
                        <a:t>A people group we’re not reaching</a:t>
                      </a:r>
                    </a:p>
                    <a:p>
                      <a:pPr marL="342900" lvl="0" indent="-342900" algn="l">
                        <a:spcBef>
                          <a:spcPts val="0"/>
                        </a:spcBef>
                        <a:spcAft>
                          <a:spcPts val="600"/>
                        </a:spcAft>
                        <a:buFont typeface="Symbol" pitchFamily="2" charset="2"/>
                        <a:buChar char=""/>
                      </a:pPr>
                      <a:r>
                        <a:rPr lang="en-US" sz="3200" dirty="0">
                          <a:effectLst/>
                          <a:latin typeface="Arial" panose="020B0604020202020204" pitchFamily="34" charset="0"/>
                          <a:cs typeface="Arial" panose="020B0604020202020204" pitchFamily="34" charset="0"/>
                        </a:rPr>
                        <a:t>Concern for high school students</a:t>
                      </a:r>
                    </a:p>
                    <a:p>
                      <a:pPr marL="342900" lvl="0" indent="-342900" algn="l">
                        <a:spcBef>
                          <a:spcPts val="0"/>
                        </a:spcBef>
                        <a:spcAft>
                          <a:spcPts val="600"/>
                        </a:spcAft>
                        <a:buFont typeface="Symbol" pitchFamily="2" charset="2"/>
                        <a:buChar char=""/>
                      </a:pPr>
                      <a:r>
                        <a:rPr lang="en-US" sz="3200" dirty="0">
                          <a:effectLst/>
                          <a:latin typeface="Arial" panose="020B0604020202020204" pitchFamily="34" charset="0"/>
                          <a:cs typeface="Arial" panose="020B0604020202020204" pitchFamily="34" charset="0"/>
                        </a:rPr>
                        <a:t>People are hurting all around us</a:t>
                      </a:r>
                    </a:p>
                    <a:p>
                      <a:pPr marL="342900" lvl="0" indent="-342900" algn="l">
                        <a:spcBef>
                          <a:spcPts val="0"/>
                        </a:spcBef>
                        <a:spcAft>
                          <a:spcPts val="600"/>
                        </a:spcAft>
                        <a:buFont typeface="Symbol" pitchFamily="2" charset="2"/>
                        <a:buChar char=""/>
                      </a:pPr>
                      <a:r>
                        <a:rPr lang="en-US" sz="3200" dirty="0">
                          <a:effectLst/>
                          <a:latin typeface="Arial" panose="020B0604020202020204" pitchFamily="34" charset="0"/>
                          <a:cs typeface="Arial" panose="020B0604020202020204" pitchFamily="34" charset="0"/>
                        </a:rPr>
                        <a:t>We have to change for the sake of the lost! </a:t>
                      </a:r>
                      <a:endParaRPr lang="en-US" sz="3200" dirty="0">
                        <a:solidFill>
                          <a:srgbClr val="231F20"/>
                        </a:solidFill>
                        <a:effectLst/>
                        <a:latin typeface="Arial" panose="020B0604020202020204" pitchFamily="34" charset="0"/>
                        <a:ea typeface="Cambria" panose="020405030504060302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8020269"/>
                  </a:ext>
                </a:extLst>
              </a:tr>
            </a:tbl>
          </a:graphicData>
        </a:graphic>
      </p:graphicFrame>
    </p:spTree>
    <p:extLst>
      <p:ext uri="{BB962C8B-B14F-4D97-AF65-F5344CB8AC3E}">
        <p14:creationId xmlns:p14="http://schemas.microsoft.com/office/powerpoint/2010/main" val="172100279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5" name="TextBox 4"/>
          <p:cNvSpPr txBox="1"/>
          <p:nvPr/>
        </p:nvSpPr>
        <p:spPr>
          <a:xfrm>
            <a:off x="0" y="-76200"/>
            <a:ext cx="14630400" cy="2114055"/>
          </a:xfrm>
          <a:prstGeom prst="rect">
            <a:avLst/>
          </a:prstGeom>
          <a:noFill/>
        </p:spPr>
        <p:txBody>
          <a:bodyPr wrap="square" lIns="81931" tIns="40965" rIns="81931" bIns="40965" rtlCol="0">
            <a:spAutoFit/>
          </a:bodyPr>
          <a:lstStyle/>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3 STEPS FOR </a:t>
            </a:r>
          </a:p>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INITIATING CHANGE</a:t>
            </a:r>
          </a:p>
        </p:txBody>
      </p:sp>
      <p:sp>
        <p:nvSpPr>
          <p:cNvPr id="7" name="Text Box 4"/>
          <p:cNvSpPr txBox="1">
            <a:spLocks noChangeArrowheads="1"/>
          </p:cNvSpPr>
          <p:nvPr/>
        </p:nvSpPr>
        <p:spPr bwMode="auto">
          <a:xfrm>
            <a:off x="709689" y="2362200"/>
            <a:ext cx="1422551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Clr>
                <a:srgbClr val="0E4973"/>
              </a:buClr>
              <a:buFont typeface="+mj-lt"/>
              <a:buAutoNum type="arabicPeriod"/>
            </a:pPr>
            <a:r>
              <a:rPr lang="en-US" altLang="en-US" sz="4000" dirty="0">
                <a:solidFill>
                  <a:srgbClr val="0E4973"/>
                </a:solidFill>
                <a:latin typeface="Helvetica" charset="0"/>
                <a:ea typeface="Helvetica" charset="0"/>
                <a:cs typeface="Helvetica" charset="0"/>
              </a:rPr>
              <a:t>Explore the true </a:t>
            </a:r>
            <a:r>
              <a:rPr lang="en-US" altLang="en-US" sz="4000" b="1" u="sng" dirty="0">
                <a:solidFill>
                  <a:srgbClr val="0E4973"/>
                </a:solidFill>
                <a:latin typeface="Helvetica" charset="0"/>
                <a:ea typeface="Helvetica" charset="0"/>
                <a:cs typeface="Helvetica" charset="0"/>
              </a:rPr>
              <a:t>urgency</a:t>
            </a:r>
            <a:r>
              <a:rPr lang="en-US" altLang="en-US" sz="4000" dirty="0">
                <a:solidFill>
                  <a:srgbClr val="0E4973"/>
                </a:solidFill>
                <a:latin typeface="Helvetica" charset="0"/>
                <a:ea typeface="Helvetica" charset="0"/>
                <a:cs typeface="Helvetica" charset="0"/>
              </a:rPr>
              <a:t>.</a:t>
            </a:r>
          </a:p>
          <a:p>
            <a:pPr marL="571500" indent="-571500" eaLnBrk="1" hangingPunct="1">
              <a:buClr>
                <a:srgbClr val="0E4973"/>
              </a:buClr>
              <a:buFont typeface="Arial" charset="0"/>
              <a:buChar char="•"/>
            </a:pPr>
            <a:r>
              <a:rPr lang="en-US" altLang="en-US" sz="4000" b="1" u="sng" dirty="0">
                <a:solidFill>
                  <a:srgbClr val="0E4973"/>
                </a:solidFill>
                <a:latin typeface="Helvetica" charset="0"/>
                <a:ea typeface="Helvetica" charset="0"/>
                <a:cs typeface="Helvetica" charset="0"/>
              </a:rPr>
              <a:t>Missional urgency</a:t>
            </a:r>
            <a:r>
              <a:rPr lang="en-US" altLang="en-US" sz="4000" b="1" dirty="0">
                <a:solidFill>
                  <a:srgbClr val="0E4973"/>
                </a:solidFill>
                <a:latin typeface="Helvetica" charset="0"/>
                <a:ea typeface="Helvetica" charset="0"/>
                <a:cs typeface="Helvetica" charset="0"/>
              </a:rPr>
              <a:t> </a:t>
            </a:r>
            <a:r>
              <a:rPr lang="en-US" altLang="en-US" sz="4000" dirty="0">
                <a:solidFill>
                  <a:srgbClr val="0E4973"/>
                </a:solidFill>
                <a:latin typeface="Helvetica" charset="0"/>
                <a:ea typeface="Helvetica" charset="0"/>
                <a:cs typeface="Helvetica" charset="0"/>
              </a:rPr>
              <a:t>is better than </a:t>
            </a:r>
            <a:r>
              <a:rPr lang="en-US" altLang="en-US" sz="4000" b="1" u="sng" dirty="0">
                <a:solidFill>
                  <a:srgbClr val="0E4973"/>
                </a:solidFill>
                <a:latin typeface="Helvetica" charset="0"/>
                <a:ea typeface="Helvetica" charset="0"/>
                <a:cs typeface="Helvetica" charset="0"/>
              </a:rPr>
              <a:t>survival urgency</a:t>
            </a:r>
            <a:r>
              <a:rPr lang="en-US" altLang="en-US" sz="4000" dirty="0">
                <a:solidFill>
                  <a:srgbClr val="0E4973"/>
                </a:solidFill>
                <a:latin typeface="Helvetica" charset="0"/>
                <a:ea typeface="Helvetica" charset="0"/>
                <a:cs typeface="Helvetica" charset="0"/>
              </a:rPr>
              <a:t>. 		</a:t>
            </a:r>
          </a:p>
          <a:p>
            <a:pPr marL="571500" indent="-571500" eaLnBrk="1" hangingPunct="1">
              <a:buClr>
                <a:srgbClr val="0E4973"/>
              </a:buClr>
              <a:buFont typeface="Arial" charset="0"/>
              <a:buChar char="•"/>
            </a:pPr>
            <a:r>
              <a:rPr lang="en-US" altLang="en-US" sz="4000" dirty="0">
                <a:solidFill>
                  <a:srgbClr val="0E4973"/>
                </a:solidFill>
                <a:latin typeface="Helvetica" charset="0"/>
                <a:ea typeface="Helvetica" charset="0"/>
                <a:cs typeface="Helvetica" charset="0"/>
              </a:rPr>
              <a:t>Your </a:t>
            </a:r>
            <a:r>
              <a:rPr lang="en-US" altLang="en-US" sz="4000" b="1" u="sng" dirty="0">
                <a:solidFill>
                  <a:srgbClr val="0E4973"/>
                </a:solidFill>
                <a:latin typeface="Helvetica" charset="0"/>
                <a:ea typeface="Helvetica" charset="0"/>
                <a:cs typeface="Helvetica" charset="0"/>
              </a:rPr>
              <a:t>passion</a:t>
            </a:r>
            <a:r>
              <a:rPr lang="en-US" altLang="en-US" sz="4000" dirty="0">
                <a:solidFill>
                  <a:srgbClr val="0E4973"/>
                </a:solidFill>
                <a:latin typeface="Helvetica" charset="0"/>
                <a:ea typeface="Helvetica" charset="0"/>
                <a:cs typeface="Helvetica" charset="0"/>
              </a:rPr>
              <a:t> for the urgency is the single biggest </a:t>
            </a:r>
          </a:p>
          <a:p>
            <a:pPr eaLnBrk="1" hangingPunct="1">
              <a:buClr>
                <a:srgbClr val="0E4973"/>
              </a:buClr>
            </a:pPr>
            <a:r>
              <a:rPr lang="en-US" altLang="en-US" sz="4000" dirty="0">
                <a:solidFill>
                  <a:srgbClr val="0E4973"/>
                </a:solidFill>
                <a:latin typeface="Helvetica" charset="0"/>
                <a:ea typeface="Helvetica" charset="0"/>
                <a:cs typeface="Helvetica" charset="0"/>
              </a:rPr>
              <a:t>	reason your team will accept change.</a:t>
            </a:r>
          </a:p>
          <a:p>
            <a:pPr eaLnBrk="1" hangingPunct="1">
              <a:buClr>
                <a:srgbClr val="0E4973"/>
              </a:buClr>
            </a:pPr>
            <a:r>
              <a:rPr lang="en-US" altLang="en-US" sz="4000" dirty="0">
                <a:solidFill>
                  <a:srgbClr val="0E4973"/>
                </a:solidFill>
                <a:latin typeface="Helvetica" charset="0"/>
                <a:ea typeface="Helvetica" charset="0"/>
                <a:cs typeface="Helvetica" charset="0"/>
              </a:rPr>
              <a:t> </a:t>
            </a: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algn="ctr" eaLnBrk="1" hangingPunct="1">
              <a:lnSpc>
                <a:spcPct val="80000"/>
              </a:lnSpc>
              <a:buClr>
                <a:srgbClr val="0E4973"/>
              </a:buClr>
            </a:pPr>
            <a:endParaRPr lang="en-US" altLang="en-US" sz="3200" b="1" i="1" dirty="0">
              <a:solidFill>
                <a:srgbClr val="0E4973"/>
              </a:solidFill>
              <a:latin typeface="Helvetica" charset="0"/>
              <a:ea typeface="Helvetica" charset="0"/>
              <a:cs typeface="Helvetica" charset="0"/>
            </a:endParaRPr>
          </a:p>
        </p:txBody>
      </p:sp>
      <p:pic>
        <p:nvPicPr>
          <p:cNvPr id="6" name="pasted-image.pdf">
            <a:extLst>
              <a:ext uri="{FF2B5EF4-FFF2-40B4-BE49-F238E27FC236}">
                <a16:creationId xmlns:a16="http://schemas.microsoft.com/office/drawing/2014/main" id="{E1E72075-0CD8-2D48-BDEA-1E2776CBD297}"/>
              </a:ext>
            </a:extLst>
          </p:cNvPr>
          <p:cNvPicPr>
            <a:picLocks noChangeAspect="1"/>
          </p:cNvPicPr>
          <p:nvPr/>
        </p:nvPicPr>
        <p:blipFill>
          <a:blip r:embed="rId3"/>
          <a:stretch>
            <a:fillRect/>
          </a:stretch>
        </p:blipFill>
        <p:spPr>
          <a:xfrm>
            <a:off x="11342268" y="7003090"/>
            <a:ext cx="2624936" cy="903223"/>
          </a:xfrm>
          <a:prstGeom prst="rect">
            <a:avLst/>
          </a:prstGeom>
          <a:ln w="12700">
            <a:miter lim="400000"/>
          </a:ln>
        </p:spPr>
      </p:pic>
    </p:spTree>
    <p:extLst>
      <p:ext uri="{BB962C8B-B14F-4D97-AF65-F5344CB8AC3E}">
        <p14:creationId xmlns:p14="http://schemas.microsoft.com/office/powerpoint/2010/main" val="5965139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7" name="Text Box 4"/>
          <p:cNvSpPr txBox="1">
            <a:spLocks noChangeArrowheads="1"/>
          </p:cNvSpPr>
          <p:nvPr/>
        </p:nvSpPr>
        <p:spPr bwMode="auto">
          <a:xfrm>
            <a:off x="709689" y="2362200"/>
            <a:ext cx="1422551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Clr>
                <a:srgbClr val="0E4973"/>
              </a:buClr>
              <a:buFont typeface="+mj-lt"/>
              <a:buAutoNum type="arabicPeriod"/>
            </a:pPr>
            <a:r>
              <a:rPr lang="en-US" altLang="en-US" sz="4000" dirty="0">
                <a:solidFill>
                  <a:srgbClr val="0E4973"/>
                </a:solidFill>
                <a:latin typeface="Helvetica" charset="0"/>
                <a:ea typeface="Helvetica" charset="0"/>
                <a:cs typeface="Helvetica" charset="0"/>
              </a:rPr>
              <a:t>Explore the true </a:t>
            </a:r>
            <a:r>
              <a:rPr lang="en-US" altLang="en-US" sz="4000" b="1" u="sng" dirty="0">
                <a:solidFill>
                  <a:srgbClr val="0E4973"/>
                </a:solidFill>
                <a:latin typeface="Helvetica" charset="0"/>
                <a:ea typeface="Helvetica" charset="0"/>
                <a:cs typeface="Helvetica" charset="0"/>
              </a:rPr>
              <a:t>urgency</a:t>
            </a:r>
            <a:r>
              <a:rPr lang="en-US" altLang="en-US" sz="4000" dirty="0">
                <a:solidFill>
                  <a:srgbClr val="0E4973"/>
                </a:solidFill>
                <a:latin typeface="Helvetica" charset="0"/>
                <a:ea typeface="Helvetica" charset="0"/>
                <a:cs typeface="Helvetica" charset="0"/>
              </a:rPr>
              <a:t>.</a:t>
            </a:r>
          </a:p>
          <a:p>
            <a:pPr marL="571500" indent="-571500" eaLnBrk="1" hangingPunct="1">
              <a:buClr>
                <a:srgbClr val="0E4973"/>
              </a:buClr>
              <a:buFont typeface="Arial" charset="0"/>
              <a:buChar char="•"/>
            </a:pPr>
            <a:r>
              <a:rPr lang="en-US" altLang="en-US" sz="4000" b="1" u="sng" dirty="0">
                <a:solidFill>
                  <a:srgbClr val="0E4973"/>
                </a:solidFill>
                <a:latin typeface="Helvetica" charset="0"/>
                <a:ea typeface="Helvetica" charset="0"/>
                <a:cs typeface="Helvetica" charset="0"/>
              </a:rPr>
              <a:t>Missional urgency</a:t>
            </a:r>
            <a:r>
              <a:rPr lang="en-US" altLang="en-US" sz="4000" b="1" dirty="0">
                <a:solidFill>
                  <a:srgbClr val="0E4973"/>
                </a:solidFill>
                <a:latin typeface="Helvetica" charset="0"/>
                <a:ea typeface="Helvetica" charset="0"/>
                <a:cs typeface="Helvetica" charset="0"/>
              </a:rPr>
              <a:t> </a:t>
            </a:r>
            <a:r>
              <a:rPr lang="en-US" altLang="en-US" sz="4000" dirty="0">
                <a:solidFill>
                  <a:srgbClr val="0E4973"/>
                </a:solidFill>
                <a:latin typeface="Helvetica" charset="0"/>
                <a:ea typeface="Helvetica" charset="0"/>
                <a:cs typeface="Helvetica" charset="0"/>
              </a:rPr>
              <a:t>is better than </a:t>
            </a:r>
            <a:r>
              <a:rPr lang="en-US" altLang="en-US" sz="4000" b="1" u="sng" dirty="0">
                <a:solidFill>
                  <a:srgbClr val="0E4973"/>
                </a:solidFill>
                <a:latin typeface="Helvetica" charset="0"/>
                <a:ea typeface="Helvetica" charset="0"/>
                <a:cs typeface="Helvetica" charset="0"/>
              </a:rPr>
              <a:t>survival urgency</a:t>
            </a:r>
            <a:r>
              <a:rPr lang="en-US" altLang="en-US" sz="4000" dirty="0">
                <a:solidFill>
                  <a:srgbClr val="0E4973"/>
                </a:solidFill>
                <a:latin typeface="Helvetica" charset="0"/>
                <a:ea typeface="Helvetica" charset="0"/>
                <a:cs typeface="Helvetica" charset="0"/>
              </a:rPr>
              <a:t>. </a:t>
            </a:r>
          </a:p>
          <a:p>
            <a:pPr marL="571500" indent="-571500" eaLnBrk="1" hangingPunct="1">
              <a:buClr>
                <a:srgbClr val="0E4973"/>
              </a:buClr>
              <a:buFont typeface="Arial" charset="0"/>
              <a:buChar char="•"/>
            </a:pPr>
            <a:r>
              <a:rPr lang="en-US" altLang="en-US" sz="4000" dirty="0">
                <a:solidFill>
                  <a:srgbClr val="0E4973"/>
                </a:solidFill>
                <a:latin typeface="Helvetica" charset="0"/>
                <a:ea typeface="Helvetica" charset="0"/>
                <a:cs typeface="Helvetica" charset="0"/>
              </a:rPr>
              <a:t>Your </a:t>
            </a:r>
            <a:r>
              <a:rPr lang="en-US" altLang="en-US" sz="4000" b="1" u="sng" dirty="0">
                <a:solidFill>
                  <a:srgbClr val="0E4973"/>
                </a:solidFill>
                <a:latin typeface="Helvetica" charset="0"/>
                <a:ea typeface="Helvetica" charset="0"/>
                <a:cs typeface="Helvetica" charset="0"/>
              </a:rPr>
              <a:t>passion</a:t>
            </a:r>
            <a:r>
              <a:rPr lang="en-US" altLang="en-US" sz="4000" dirty="0">
                <a:solidFill>
                  <a:srgbClr val="0E4973"/>
                </a:solidFill>
                <a:latin typeface="Helvetica" charset="0"/>
                <a:ea typeface="Helvetica" charset="0"/>
                <a:cs typeface="Helvetica" charset="0"/>
              </a:rPr>
              <a:t> for the urgency is the single biggest </a:t>
            </a:r>
          </a:p>
          <a:p>
            <a:pPr eaLnBrk="1" hangingPunct="1">
              <a:buClr>
                <a:srgbClr val="0E4973"/>
              </a:buClr>
            </a:pPr>
            <a:r>
              <a:rPr lang="en-US" altLang="en-US" sz="4000" dirty="0">
                <a:solidFill>
                  <a:srgbClr val="0E4973"/>
                </a:solidFill>
                <a:latin typeface="Helvetica" charset="0"/>
                <a:ea typeface="Helvetica" charset="0"/>
                <a:cs typeface="Helvetica" charset="0"/>
              </a:rPr>
              <a:t>	reason your team will accept change.</a:t>
            </a:r>
          </a:p>
          <a:p>
            <a:pPr eaLnBrk="1" hangingPunct="1">
              <a:buClr>
                <a:srgbClr val="0E4973"/>
              </a:buClr>
            </a:pPr>
            <a:r>
              <a:rPr lang="en-US" altLang="en-US" sz="4000" dirty="0">
                <a:solidFill>
                  <a:srgbClr val="0E4973"/>
                </a:solidFill>
                <a:latin typeface="Helvetica" charset="0"/>
                <a:ea typeface="Helvetica" charset="0"/>
                <a:cs typeface="Helvetica" charset="0"/>
              </a:rPr>
              <a:t> </a:t>
            </a:r>
          </a:p>
          <a:p>
            <a:pPr marL="742932" indent="-742932" eaLnBrk="1" hangingPunct="1">
              <a:buClr>
                <a:srgbClr val="0E4973"/>
              </a:buClr>
              <a:buFont typeface="+mj-lt"/>
              <a:buAutoNum type="arabicPeriod" startAt="2"/>
            </a:pPr>
            <a:r>
              <a:rPr lang="en-US" altLang="en-US" sz="4000" dirty="0">
                <a:solidFill>
                  <a:srgbClr val="0E4973"/>
                </a:solidFill>
                <a:latin typeface="Helvetica" charset="0"/>
                <a:ea typeface="Helvetica" charset="0"/>
                <a:cs typeface="Helvetica" charset="0"/>
              </a:rPr>
              <a:t>Build the right </a:t>
            </a:r>
            <a:r>
              <a:rPr lang="en-US" altLang="en-US" sz="4000" b="1" u="sng" dirty="0">
                <a:solidFill>
                  <a:srgbClr val="0E4973"/>
                </a:solidFill>
                <a:latin typeface="Helvetica" charset="0"/>
                <a:ea typeface="Helvetica" charset="0"/>
                <a:cs typeface="Helvetica" charset="0"/>
              </a:rPr>
              <a:t>team</a:t>
            </a:r>
            <a:r>
              <a:rPr lang="en-US" altLang="en-US" sz="4000" dirty="0">
                <a:solidFill>
                  <a:srgbClr val="0E4973"/>
                </a:solidFill>
                <a:latin typeface="Helvetica" charset="0"/>
                <a:ea typeface="Helvetica" charset="0"/>
                <a:cs typeface="Helvetica" charset="0"/>
              </a:rPr>
              <a:t>.</a:t>
            </a: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algn="ctr" eaLnBrk="1" hangingPunct="1">
              <a:lnSpc>
                <a:spcPct val="80000"/>
              </a:lnSpc>
              <a:buClr>
                <a:srgbClr val="0E4973"/>
              </a:buClr>
            </a:pPr>
            <a:endParaRPr lang="en-US" altLang="en-US" sz="3200" b="1" i="1" dirty="0">
              <a:solidFill>
                <a:srgbClr val="0E4973"/>
              </a:solidFill>
              <a:latin typeface="Helvetica" charset="0"/>
              <a:ea typeface="Helvetica" charset="0"/>
              <a:cs typeface="Helvetica" charset="0"/>
            </a:endParaRPr>
          </a:p>
        </p:txBody>
      </p:sp>
      <p:pic>
        <p:nvPicPr>
          <p:cNvPr id="6" name="pasted-image.pdf">
            <a:extLst>
              <a:ext uri="{FF2B5EF4-FFF2-40B4-BE49-F238E27FC236}">
                <a16:creationId xmlns:a16="http://schemas.microsoft.com/office/drawing/2014/main" id="{C07EADDA-D55D-6241-BC86-83763ACCE133}"/>
              </a:ext>
            </a:extLst>
          </p:cNvPr>
          <p:cNvPicPr>
            <a:picLocks noChangeAspect="1"/>
          </p:cNvPicPr>
          <p:nvPr/>
        </p:nvPicPr>
        <p:blipFill>
          <a:blip r:embed="rId3"/>
          <a:stretch>
            <a:fillRect/>
          </a:stretch>
        </p:blipFill>
        <p:spPr>
          <a:xfrm>
            <a:off x="11342268" y="7003090"/>
            <a:ext cx="2624936" cy="903223"/>
          </a:xfrm>
          <a:prstGeom prst="rect">
            <a:avLst/>
          </a:prstGeom>
          <a:ln w="12700">
            <a:miter lim="400000"/>
          </a:ln>
        </p:spPr>
      </p:pic>
      <p:sp>
        <p:nvSpPr>
          <p:cNvPr id="2" name="TextBox 1">
            <a:extLst>
              <a:ext uri="{FF2B5EF4-FFF2-40B4-BE49-F238E27FC236}">
                <a16:creationId xmlns:a16="http://schemas.microsoft.com/office/drawing/2014/main" id="{DB10B1A4-110F-9064-2EA5-5B6581BB8BBD}"/>
              </a:ext>
            </a:extLst>
          </p:cNvPr>
          <p:cNvSpPr txBox="1"/>
          <p:nvPr/>
        </p:nvSpPr>
        <p:spPr>
          <a:xfrm>
            <a:off x="0" y="-76200"/>
            <a:ext cx="14630400" cy="2114055"/>
          </a:xfrm>
          <a:prstGeom prst="rect">
            <a:avLst/>
          </a:prstGeom>
          <a:noFill/>
        </p:spPr>
        <p:txBody>
          <a:bodyPr wrap="square" lIns="81931" tIns="40965" rIns="81931" bIns="40965" rtlCol="0">
            <a:spAutoFit/>
          </a:bodyPr>
          <a:lstStyle/>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3 STEPS FOR </a:t>
            </a:r>
          </a:p>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INITIATING CHANGE</a:t>
            </a:r>
          </a:p>
        </p:txBody>
      </p:sp>
    </p:spTree>
    <p:extLst>
      <p:ext uri="{BB962C8B-B14F-4D97-AF65-F5344CB8AC3E}">
        <p14:creationId xmlns:p14="http://schemas.microsoft.com/office/powerpoint/2010/main" val="857947355"/>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7" name="Text Box 4"/>
          <p:cNvSpPr txBox="1">
            <a:spLocks noChangeArrowheads="1"/>
          </p:cNvSpPr>
          <p:nvPr/>
        </p:nvSpPr>
        <p:spPr bwMode="auto">
          <a:xfrm>
            <a:off x="709689" y="2362200"/>
            <a:ext cx="14225511"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Clr>
                <a:srgbClr val="0E4973"/>
              </a:buClr>
              <a:buFont typeface="+mj-lt"/>
              <a:buAutoNum type="arabicPeriod"/>
            </a:pPr>
            <a:r>
              <a:rPr lang="en-US" altLang="en-US" sz="4000" dirty="0">
                <a:solidFill>
                  <a:srgbClr val="0E4973"/>
                </a:solidFill>
                <a:latin typeface="Helvetica" charset="0"/>
                <a:ea typeface="Helvetica" charset="0"/>
                <a:cs typeface="Helvetica" charset="0"/>
              </a:rPr>
              <a:t>Explore the true </a:t>
            </a:r>
            <a:r>
              <a:rPr lang="en-US" altLang="en-US" sz="4000" b="1" u="sng" dirty="0">
                <a:solidFill>
                  <a:srgbClr val="0E4973"/>
                </a:solidFill>
                <a:latin typeface="Helvetica" charset="0"/>
                <a:ea typeface="Helvetica" charset="0"/>
                <a:cs typeface="Helvetica" charset="0"/>
              </a:rPr>
              <a:t>urgency</a:t>
            </a:r>
            <a:r>
              <a:rPr lang="en-US" altLang="en-US" sz="4000" dirty="0">
                <a:solidFill>
                  <a:srgbClr val="0E4973"/>
                </a:solidFill>
                <a:latin typeface="Helvetica" charset="0"/>
                <a:ea typeface="Helvetica" charset="0"/>
                <a:cs typeface="Helvetica" charset="0"/>
              </a:rPr>
              <a:t>.</a:t>
            </a:r>
          </a:p>
          <a:p>
            <a:pPr marL="571500" indent="-571500" eaLnBrk="1" hangingPunct="1">
              <a:buClr>
                <a:srgbClr val="0E4973"/>
              </a:buClr>
              <a:buFont typeface="Arial" charset="0"/>
              <a:buChar char="•"/>
            </a:pPr>
            <a:r>
              <a:rPr lang="en-US" altLang="en-US" sz="4000" b="1" u="sng" dirty="0">
                <a:solidFill>
                  <a:srgbClr val="0E4973"/>
                </a:solidFill>
                <a:latin typeface="Helvetica" charset="0"/>
                <a:ea typeface="Helvetica" charset="0"/>
                <a:cs typeface="Helvetica" charset="0"/>
              </a:rPr>
              <a:t>Missional urgency</a:t>
            </a:r>
            <a:r>
              <a:rPr lang="en-US" altLang="en-US" sz="4000" b="1" dirty="0">
                <a:solidFill>
                  <a:srgbClr val="0E4973"/>
                </a:solidFill>
                <a:latin typeface="Helvetica" charset="0"/>
                <a:ea typeface="Helvetica" charset="0"/>
                <a:cs typeface="Helvetica" charset="0"/>
              </a:rPr>
              <a:t> </a:t>
            </a:r>
            <a:r>
              <a:rPr lang="en-US" altLang="en-US" sz="4000" dirty="0">
                <a:solidFill>
                  <a:srgbClr val="0E4973"/>
                </a:solidFill>
                <a:latin typeface="Helvetica" charset="0"/>
                <a:ea typeface="Helvetica" charset="0"/>
                <a:cs typeface="Helvetica" charset="0"/>
              </a:rPr>
              <a:t>is better than </a:t>
            </a:r>
            <a:r>
              <a:rPr lang="en-US" altLang="en-US" sz="4000" b="1" u="sng" dirty="0">
                <a:solidFill>
                  <a:srgbClr val="0E4973"/>
                </a:solidFill>
                <a:latin typeface="Helvetica" charset="0"/>
                <a:ea typeface="Helvetica" charset="0"/>
                <a:cs typeface="Helvetica" charset="0"/>
              </a:rPr>
              <a:t>survival urgency</a:t>
            </a:r>
            <a:r>
              <a:rPr lang="en-US" altLang="en-US" sz="4000" dirty="0">
                <a:solidFill>
                  <a:srgbClr val="0E4973"/>
                </a:solidFill>
                <a:latin typeface="Helvetica" charset="0"/>
                <a:ea typeface="Helvetica" charset="0"/>
                <a:cs typeface="Helvetica" charset="0"/>
              </a:rPr>
              <a:t>. </a:t>
            </a:r>
          </a:p>
          <a:p>
            <a:pPr marL="571500" indent="-571500" eaLnBrk="1" hangingPunct="1">
              <a:buClr>
                <a:srgbClr val="0E4973"/>
              </a:buClr>
              <a:buFont typeface="Arial" charset="0"/>
              <a:buChar char="•"/>
            </a:pPr>
            <a:r>
              <a:rPr lang="en-US" altLang="en-US" sz="4000" dirty="0">
                <a:solidFill>
                  <a:srgbClr val="0E4973"/>
                </a:solidFill>
                <a:latin typeface="Helvetica" charset="0"/>
                <a:ea typeface="Helvetica" charset="0"/>
                <a:cs typeface="Helvetica" charset="0"/>
              </a:rPr>
              <a:t>Your </a:t>
            </a:r>
            <a:r>
              <a:rPr lang="en-US" altLang="en-US" sz="4000" b="1" u="sng" dirty="0">
                <a:solidFill>
                  <a:srgbClr val="0E4973"/>
                </a:solidFill>
                <a:latin typeface="Helvetica" charset="0"/>
                <a:ea typeface="Helvetica" charset="0"/>
                <a:cs typeface="Helvetica" charset="0"/>
              </a:rPr>
              <a:t>passion</a:t>
            </a:r>
            <a:r>
              <a:rPr lang="en-US" altLang="en-US" sz="4000" dirty="0">
                <a:solidFill>
                  <a:srgbClr val="0E4973"/>
                </a:solidFill>
                <a:latin typeface="Helvetica" charset="0"/>
                <a:ea typeface="Helvetica" charset="0"/>
                <a:cs typeface="Helvetica" charset="0"/>
              </a:rPr>
              <a:t> for the urgency is the single biggest </a:t>
            </a:r>
          </a:p>
          <a:p>
            <a:pPr eaLnBrk="1" hangingPunct="1">
              <a:buClr>
                <a:srgbClr val="0E4973"/>
              </a:buClr>
            </a:pPr>
            <a:r>
              <a:rPr lang="en-US" altLang="en-US" sz="4000" dirty="0">
                <a:solidFill>
                  <a:srgbClr val="0E4973"/>
                </a:solidFill>
                <a:latin typeface="Helvetica" charset="0"/>
                <a:ea typeface="Helvetica" charset="0"/>
                <a:cs typeface="Helvetica" charset="0"/>
              </a:rPr>
              <a:t>	reason your team will accept change.</a:t>
            </a:r>
          </a:p>
          <a:p>
            <a:pPr eaLnBrk="1" hangingPunct="1">
              <a:buClr>
                <a:srgbClr val="0E4973"/>
              </a:buClr>
            </a:pPr>
            <a:r>
              <a:rPr lang="en-US" altLang="en-US" sz="4000" dirty="0">
                <a:solidFill>
                  <a:srgbClr val="0E4973"/>
                </a:solidFill>
                <a:latin typeface="Helvetica" charset="0"/>
                <a:ea typeface="Helvetica" charset="0"/>
                <a:cs typeface="Helvetica" charset="0"/>
              </a:rPr>
              <a:t> </a:t>
            </a:r>
          </a:p>
          <a:p>
            <a:pPr marL="742932" indent="-742932" eaLnBrk="1" hangingPunct="1">
              <a:buClr>
                <a:srgbClr val="0E4973"/>
              </a:buClr>
              <a:buFont typeface="+mj-lt"/>
              <a:buAutoNum type="arabicPeriod" startAt="2"/>
            </a:pPr>
            <a:r>
              <a:rPr lang="en-US" altLang="en-US" sz="4000" dirty="0">
                <a:solidFill>
                  <a:srgbClr val="0E4973"/>
                </a:solidFill>
                <a:latin typeface="Helvetica" charset="0"/>
                <a:ea typeface="Helvetica" charset="0"/>
                <a:cs typeface="Helvetica" charset="0"/>
              </a:rPr>
              <a:t>Build the right </a:t>
            </a:r>
            <a:r>
              <a:rPr lang="en-US" altLang="en-US" sz="4000" b="1" u="sng" dirty="0">
                <a:solidFill>
                  <a:srgbClr val="0E4973"/>
                </a:solidFill>
                <a:latin typeface="Helvetica" charset="0"/>
                <a:ea typeface="Helvetica" charset="0"/>
                <a:cs typeface="Helvetica" charset="0"/>
              </a:rPr>
              <a:t>team</a:t>
            </a:r>
            <a:r>
              <a:rPr lang="en-US" altLang="en-US" sz="4000" dirty="0">
                <a:solidFill>
                  <a:srgbClr val="0E4973"/>
                </a:solidFill>
                <a:latin typeface="Helvetica" charset="0"/>
                <a:ea typeface="Helvetica" charset="0"/>
                <a:cs typeface="Helvetica" charset="0"/>
              </a:rPr>
              <a:t>.</a:t>
            </a:r>
          </a:p>
          <a:p>
            <a:pPr marL="571500" indent="-571500" eaLnBrk="1" hangingPunct="1">
              <a:buClr>
                <a:srgbClr val="0E4973"/>
              </a:buClr>
              <a:buFont typeface="Arial" charset="0"/>
              <a:buChar char="•"/>
            </a:pPr>
            <a:r>
              <a:rPr lang="en-US" altLang="en-US" sz="4000" dirty="0">
                <a:solidFill>
                  <a:srgbClr val="0E4973"/>
                </a:solidFill>
                <a:latin typeface="Helvetica" charset="0"/>
                <a:ea typeface="Helvetica" charset="0"/>
                <a:cs typeface="Helvetica" charset="0"/>
              </a:rPr>
              <a:t>People who </a:t>
            </a:r>
            <a:r>
              <a:rPr lang="en-US" altLang="en-US" sz="4000" b="1" u="sng" dirty="0">
                <a:solidFill>
                  <a:srgbClr val="0E4973"/>
                </a:solidFill>
                <a:latin typeface="Helvetica" charset="0"/>
                <a:ea typeface="Helvetica" charset="0"/>
                <a:cs typeface="Helvetica" charset="0"/>
              </a:rPr>
              <a:t>care</a:t>
            </a:r>
            <a:r>
              <a:rPr lang="en-US" altLang="en-US" sz="4000" dirty="0">
                <a:solidFill>
                  <a:srgbClr val="0E4973"/>
                </a:solidFill>
                <a:latin typeface="Helvetica" charset="0"/>
                <a:ea typeface="Helvetica" charset="0"/>
                <a:cs typeface="Helvetica" charset="0"/>
              </a:rPr>
              <a:t>, </a:t>
            </a:r>
            <a:r>
              <a:rPr lang="en-US" altLang="en-US" sz="4000" b="1" u="sng" dirty="0">
                <a:solidFill>
                  <a:srgbClr val="0E4973"/>
                </a:solidFill>
                <a:latin typeface="Helvetica" charset="0"/>
                <a:ea typeface="Helvetica" charset="0"/>
                <a:cs typeface="Helvetica" charset="0"/>
              </a:rPr>
              <a:t>dream</a:t>
            </a:r>
            <a:r>
              <a:rPr lang="en-US" altLang="en-US" sz="4000" dirty="0">
                <a:solidFill>
                  <a:srgbClr val="0E4973"/>
                </a:solidFill>
                <a:latin typeface="Helvetica" charset="0"/>
                <a:ea typeface="Helvetica" charset="0"/>
                <a:cs typeface="Helvetica" charset="0"/>
              </a:rPr>
              <a:t>, </a:t>
            </a:r>
            <a:r>
              <a:rPr lang="en-US" altLang="en-US" sz="4000" b="1" u="sng" dirty="0">
                <a:solidFill>
                  <a:srgbClr val="0E4973"/>
                </a:solidFill>
                <a:latin typeface="Helvetica" charset="0"/>
                <a:ea typeface="Helvetica" charset="0"/>
                <a:cs typeface="Helvetica" charset="0"/>
              </a:rPr>
              <a:t>believe</a:t>
            </a:r>
            <a:r>
              <a:rPr lang="en-US" altLang="en-US" sz="4000" dirty="0">
                <a:solidFill>
                  <a:srgbClr val="0E4973"/>
                </a:solidFill>
                <a:latin typeface="Helvetica" charset="0"/>
                <a:ea typeface="Helvetica" charset="0"/>
                <a:cs typeface="Helvetica" charset="0"/>
              </a:rPr>
              <a:t>, </a:t>
            </a:r>
            <a:r>
              <a:rPr lang="en-US" altLang="en-US" sz="4000" b="1" u="sng" dirty="0">
                <a:solidFill>
                  <a:srgbClr val="0E4973"/>
                </a:solidFill>
                <a:latin typeface="Helvetica" charset="0"/>
                <a:ea typeface="Helvetica" charset="0"/>
                <a:cs typeface="Helvetica" charset="0"/>
              </a:rPr>
              <a:t>think</a:t>
            </a: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eaLnBrk="1" hangingPunct="1">
              <a:lnSpc>
                <a:spcPct val="80000"/>
              </a:lnSpc>
              <a:buClr>
                <a:srgbClr val="0E4973"/>
              </a:buClr>
            </a:pPr>
            <a:endParaRPr lang="en-US" altLang="en-US" sz="4000" dirty="0">
              <a:solidFill>
                <a:srgbClr val="0E4973"/>
              </a:solidFill>
              <a:latin typeface="Helvetica" charset="0"/>
              <a:ea typeface="Helvetica" charset="0"/>
              <a:cs typeface="Helvetica" charset="0"/>
            </a:endParaRPr>
          </a:p>
          <a:p>
            <a:pPr algn="ctr" eaLnBrk="1" hangingPunct="1">
              <a:lnSpc>
                <a:spcPct val="80000"/>
              </a:lnSpc>
              <a:buClr>
                <a:srgbClr val="0E4973"/>
              </a:buClr>
            </a:pPr>
            <a:endParaRPr lang="en-US" altLang="en-US" sz="3200" b="1" i="1" dirty="0">
              <a:solidFill>
                <a:srgbClr val="0E4973"/>
              </a:solidFill>
              <a:latin typeface="Helvetica" charset="0"/>
              <a:ea typeface="Helvetica" charset="0"/>
              <a:cs typeface="Helvetica" charset="0"/>
            </a:endParaRPr>
          </a:p>
        </p:txBody>
      </p:sp>
      <p:pic>
        <p:nvPicPr>
          <p:cNvPr id="6" name="pasted-image.pdf">
            <a:extLst>
              <a:ext uri="{FF2B5EF4-FFF2-40B4-BE49-F238E27FC236}">
                <a16:creationId xmlns:a16="http://schemas.microsoft.com/office/drawing/2014/main" id="{30DBE243-4F64-4245-B4F9-6DF423717C6D}"/>
              </a:ext>
            </a:extLst>
          </p:cNvPr>
          <p:cNvPicPr>
            <a:picLocks noChangeAspect="1"/>
          </p:cNvPicPr>
          <p:nvPr/>
        </p:nvPicPr>
        <p:blipFill>
          <a:blip r:embed="rId3"/>
          <a:stretch>
            <a:fillRect/>
          </a:stretch>
        </p:blipFill>
        <p:spPr>
          <a:xfrm>
            <a:off x="11342268" y="7003090"/>
            <a:ext cx="2624936" cy="903223"/>
          </a:xfrm>
          <a:prstGeom prst="rect">
            <a:avLst/>
          </a:prstGeom>
          <a:ln w="12700">
            <a:miter lim="400000"/>
          </a:ln>
        </p:spPr>
      </p:pic>
      <p:sp>
        <p:nvSpPr>
          <p:cNvPr id="2" name="TextBox 1">
            <a:extLst>
              <a:ext uri="{FF2B5EF4-FFF2-40B4-BE49-F238E27FC236}">
                <a16:creationId xmlns:a16="http://schemas.microsoft.com/office/drawing/2014/main" id="{8A53E782-FC7A-049B-72AF-FA993FBCA7CC}"/>
              </a:ext>
            </a:extLst>
          </p:cNvPr>
          <p:cNvSpPr txBox="1"/>
          <p:nvPr/>
        </p:nvSpPr>
        <p:spPr>
          <a:xfrm>
            <a:off x="0" y="-76200"/>
            <a:ext cx="14630400" cy="2114055"/>
          </a:xfrm>
          <a:prstGeom prst="rect">
            <a:avLst/>
          </a:prstGeom>
          <a:noFill/>
        </p:spPr>
        <p:txBody>
          <a:bodyPr wrap="square" lIns="81931" tIns="40965" rIns="81931" bIns="40965" rtlCol="0">
            <a:spAutoFit/>
          </a:bodyPr>
          <a:lstStyle/>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3 STEPS FOR </a:t>
            </a:r>
          </a:p>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INITIATING CHANGE</a:t>
            </a:r>
          </a:p>
        </p:txBody>
      </p:sp>
    </p:spTree>
    <p:extLst>
      <p:ext uri="{BB962C8B-B14F-4D97-AF65-F5344CB8AC3E}">
        <p14:creationId xmlns:p14="http://schemas.microsoft.com/office/powerpoint/2010/main" val="133937370"/>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6" name="Text Box 4"/>
          <p:cNvSpPr txBox="1">
            <a:spLocks noChangeArrowheads="1"/>
          </p:cNvSpPr>
          <p:nvPr/>
        </p:nvSpPr>
        <p:spPr bwMode="auto">
          <a:xfrm>
            <a:off x="609600" y="1929117"/>
            <a:ext cx="1248076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Clr>
                <a:srgbClr val="0E4973"/>
              </a:buClr>
              <a:buFont typeface="+mj-lt"/>
              <a:buAutoNum type="arabicPeriod" startAt="3"/>
            </a:pPr>
            <a:r>
              <a:rPr lang="en-US" altLang="en-US" sz="4000" dirty="0">
                <a:solidFill>
                  <a:srgbClr val="0E4973"/>
                </a:solidFill>
                <a:latin typeface="Helvetica" charset="0"/>
                <a:ea typeface="Helvetica" charset="0"/>
                <a:cs typeface="Helvetica" charset="0"/>
              </a:rPr>
              <a:t>Ask the best </a:t>
            </a:r>
            <a:r>
              <a:rPr lang="en-US" altLang="en-US" sz="4000" b="1" u="sng" dirty="0">
                <a:solidFill>
                  <a:srgbClr val="0E4973"/>
                </a:solidFill>
                <a:latin typeface="Helvetica" charset="0"/>
                <a:ea typeface="Helvetica" charset="0"/>
                <a:cs typeface="Helvetica" charset="0"/>
              </a:rPr>
              <a:t>questions</a:t>
            </a:r>
            <a:r>
              <a:rPr lang="en-US" altLang="en-US" sz="4000" dirty="0">
                <a:solidFill>
                  <a:srgbClr val="0E4973"/>
                </a:solidFill>
                <a:latin typeface="Helvetica" charset="0"/>
                <a:ea typeface="Helvetica" charset="0"/>
                <a:cs typeface="Helvetica" charset="0"/>
              </a:rPr>
              <a:t>.</a:t>
            </a:r>
          </a:p>
          <a:p>
            <a:pPr eaLnBrk="1" hangingPunct="1">
              <a:lnSpc>
                <a:spcPct val="150000"/>
              </a:lnSpc>
              <a:buClr>
                <a:schemeClr val="bg2"/>
              </a:buClr>
            </a:pPr>
            <a:endParaRPr lang="en-US" altLang="en-US" sz="4000" dirty="0">
              <a:solidFill>
                <a:srgbClr val="0E4973"/>
              </a:solidFill>
              <a:latin typeface="Helvetica" charset="0"/>
              <a:ea typeface="Helvetica" charset="0"/>
              <a:cs typeface="Helvetica" charset="0"/>
            </a:endParaRPr>
          </a:p>
          <a:p>
            <a:pPr eaLnBrk="1" hangingPunct="1">
              <a:lnSpc>
                <a:spcPct val="150000"/>
              </a:lnSpc>
              <a:buClr>
                <a:schemeClr val="bg2"/>
              </a:buClr>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algn="ctr" eaLnBrk="1" hangingPunct="1">
              <a:lnSpc>
                <a:spcPct val="80000"/>
              </a:lnSpc>
            </a:pPr>
            <a:endParaRPr lang="en-US" altLang="en-US" sz="3200" b="1" i="1" dirty="0">
              <a:solidFill>
                <a:srgbClr val="0E4973"/>
              </a:solidFill>
              <a:latin typeface="Helvetica" charset="0"/>
              <a:ea typeface="Helvetica" charset="0"/>
              <a:cs typeface="Helvetica" charset="0"/>
            </a:endParaRPr>
          </a:p>
        </p:txBody>
      </p:sp>
      <p:pic>
        <p:nvPicPr>
          <p:cNvPr id="7" name="pasted-image.pdf">
            <a:extLst>
              <a:ext uri="{FF2B5EF4-FFF2-40B4-BE49-F238E27FC236}">
                <a16:creationId xmlns:a16="http://schemas.microsoft.com/office/drawing/2014/main" id="{15261E4C-4EAE-9645-8C90-8C8152BA8470}"/>
              </a:ext>
            </a:extLst>
          </p:cNvPr>
          <p:cNvPicPr>
            <a:picLocks noChangeAspect="1"/>
          </p:cNvPicPr>
          <p:nvPr/>
        </p:nvPicPr>
        <p:blipFill>
          <a:blip r:embed="rId3"/>
          <a:stretch>
            <a:fillRect/>
          </a:stretch>
        </p:blipFill>
        <p:spPr>
          <a:xfrm>
            <a:off x="11342268" y="7003090"/>
            <a:ext cx="2624936" cy="903223"/>
          </a:xfrm>
          <a:prstGeom prst="rect">
            <a:avLst/>
          </a:prstGeom>
          <a:ln w="12700">
            <a:miter lim="400000"/>
          </a:ln>
        </p:spPr>
      </p:pic>
      <p:sp>
        <p:nvSpPr>
          <p:cNvPr id="3" name="TextBox 2">
            <a:extLst>
              <a:ext uri="{FF2B5EF4-FFF2-40B4-BE49-F238E27FC236}">
                <a16:creationId xmlns:a16="http://schemas.microsoft.com/office/drawing/2014/main" id="{DA261A6C-567F-619D-B2F1-CB0FB2547E44}"/>
              </a:ext>
            </a:extLst>
          </p:cNvPr>
          <p:cNvSpPr txBox="1"/>
          <p:nvPr/>
        </p:nvSpPr>
        <p:spPr>
          <a:xfrm>
            <a:off x="0" y="-76200"/>
            <a:ext cx="14630400" cy="2114055"/>
          </a:xfrm>
          <a:prstGeom prst="rect">
            <a:avLst/>
          </a:prstGeom>
          <a:noFill/>
        </p:spPr>
        <p:txBody>
          <a:bodyPr wrap="square" lIns="81931" tIns="40965" rIns="81931" bIns="40965" rtlCol="0">
            <a:spAutoFit/>
          </a:bodyPr>
          <a:lstStyle/>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3 STEPS FOR </a:t>
            </a:r>
          </a:p>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INITIATING CHANGE</a:t>
            </a:r>
          </a:p>
        </p:txBody>
      </p:sp>
    </p:spTree>
    <p:extLst>
      <p:ext uri="{BB962C8B-B14F-4D97-AF65-F5344CB8AC3E}">
        <p14:creationId xmlns:p14="http://schemas.microsoft.com/office/powerpoint/2010/main" val="170136325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6" name="Text Box 4"/>
          <p:cNvSpPr txBox="1">
            <a:spLocks noChangeArrowheads="1"/>
          </p:cNvSpPr>
          <p:nvPr/>
        </p:nvSpPr>
        <p:spPr bwMode="auto">
          <a:xfrm>
            <a:off x="609600" y="1929117"/>
            <a:ext cx="1248076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Clr>
                <a:srgbClr val="0E4973"/>
              </a:buClr>
              <a:buFont typeface="+mj-lt"/>
              <a:buAutoNum type="arabicPeriod" startAt="3"/>
            </a:pPr>
            <a:r>
              <a:rPr lang="en-US" altLang="en-US" sz="4000" dirty="0">
                <a:solidFill>
                  <a:srgbClr val="0E4973"/>
                </a:solidFill>
                <a:latin typeface="Helvetica" charset="0"/>
                <a:ea typeface="Helvetica" charset="0"/>
                <a:cs typeface="Helvetica" charset="0"/>
              </a:rPr>
              <a:t>Ask the best </a:t>
            </a:r>
            <a:r>
              <a:rPr lang="en-US" altLang="en-US" sz="4000" b="1" u="sng" dirty="0">
                <a:solidFill>
                  <a:srgbClr val="0E4973"/>
                </a:solidFill>
                <a:latin typeface="Helvetica" charset="0"/>
                <a:ea typeface="Helvetica" charset="0"/>
                <a:cs typeface="Helvetica" charset="0"/>
              </a:rPr>
              <a:t>questions</a:t>
            </a:r>
            <a:r>
              <a:rPr lang="en-US" altLang="en-US" sz="4000" dirty="0">
                <a:solidFill>
                  <a:srgbClr val="0E4973"/>
                </a:solidFill>
                <a:latin typeface="Helvetica" charset="0"/>
                <a:ea typeface="Helvetica" charset="0"/>
                <a:cs typeface="Helvetica" charset="0"/>
              </a:rPr>
              <a:t>.</a:t>
            </a:r>
          </a:p>
          <a:p>
            <a:pPr eaLnBrk="1" hangingPunct="1">
              <a:spcBef>
                <a:spcPts val="1200"/>
              </a:spcBef>
              <a:buClr>
                <a:schemeClr val="bg2"/>
              </a:buClr>
            </a:pPr>
            <a:r>
              <a:rPr lang="en-US" altLang="en-US" sz="4000" dirty="0">
                <a:solidFill>
                  <a:srgbClr val="0E4973"/>
                </a:solidFill>
                <a:latin typeface="Helvetica" charset="0"/>
                <a:ea typeface="Helvetica" charset="0"/>
                <a:cs typeface="Helvetica" charset="0"/>
              </a:rPr>
              <a:t>	</a:t>
            </a:r>
            <a:r>
              <a:rPr lang="en-US" altLang="en-US" sz="3733" dirty="0">
                <a:solidFill>
                  <a:srgbClr val="0E4973"/>
                </a:solidFill>
                <a:latin typeface="Helvetica" charset="0"/>
                <a:ea typeface="Helvetica" charset="0"/>
                <a:cs typeface="Helvetica" charset="0"/>
              </a:rPr>
              <a:t>	What is our </a:t>
            </a:r>
            <a:r>
              <a:rPr lang="en-US" altLang="en-US" sz="3733" b="1" u="sng" dirty="0">
                <a:solidFill>
                  <a:srgbClr val="0E4973"/>
                </a:solidFill>
                <a:latin typeface="Helvetica" charset="0"/>
                <a:ea typeface="Helvetica" charset="0"/>
                <a:cs typeface="Helvetica" charset="0"/>
              </a:rPr>
              <a:t>vision</a:t>
            </a:r>
            <a:r>
              <a:rPr lang="en-US" altLang="en-US" sz="3733" dirty="0">
                <a:solidFill>
                  <a:srgbClr val="0E4973"/>
                </a:solidFill>
                <a:latin typeface="Helvetica" charset="0"/>
                <a:ea typeface="Helvetica" charset="0"/>
                <a:cs typeface="Helvetica" charset="0"/>
              </a:rPr>
              <a:t>?</a:t>
            </a:r>
          </a:p>
          <a:p>
            <a:pPr eaLnBrk="1" hangingPunct="1">
              <a:lnSpc>
                <a:spcPct val="150000"/>
              </a:lnSpc>
              <a:buClr>
                <a:schemeClr val="bg2"/>
              </a:buClr>
            </a:pPr>
            <a:endParaRPr lang="en-US" altLang="en-US" sz="4000" dirty="0">
              <a:solidFill>
                <a:srgbClr val="0E4973"/>
              </a:solidFill>
              <a:latin typeface="Helvetica" charset="0"/>
              <a:ea typeface="Helvetica" charset="0"/>
              <a:cs typeface="Helvetica" charset="0"/>
            </a:endParaRPr>
          </a:p>
          <a:p>
            <a:pPr eaLnBrk="1" hangingPunct="1">
              <a:lnSpc>
                <a:spcPct val="150000"/>
              </a:lnSpc>
              <a:buClr>
                <a:schemeClr val="bg2"/>
              </a:buClr>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algn="ctr" eaLnBrk="1" hangingPunct="1">
              <a:lnSpc>
                <a:spcPct val="80000"/>
              </a:lnSpc>
            </a:pPr>
            <a:endParaRPr lang="en-US" altLang="en-US" sz="3200" b="1" i="1" dirty="0">
              <a:solidFill>
                <a:srgbClr val="0E4973"/>
              </a:solidFill>
              <a:latin typeface="Helvetica" charset="0"/>
              <a:ea typeface="Helvetica" charset="0"/>
              <a:cs typeface="Helvetica" charset="0"/>
            </a:endParaRPr>
          </a:p>
        </p:txBody>
      </p:sp>
      <p:pic>
        <p:nvPicPr>
          <p:cNvPr id="7" name="pasted-image.pdf">
            <a:extLst>
              <a:ext uri="{FF2B5EF4-FFF2-40B4-BE49-F238E27FC236}">
                <a16:creationId xmlns:a16="http://schemas.microsoft.com/office/drawing/2014/main" id="{7A364126-FE09-3A4D-838D-2D387B5089AB}"/>
              </a:ext>
            </a:extLst>
          </p:cNvPr>
          <p:cNvPicPr>
            <a:picLocks noChangeAspect="1"/>
          </p:cNvPicPr>
          <p:nvPr/>
        </p:nvPicPr>
        <p:blipFill>
          <a:blip r:embed="rId3"/>
          <a:stretch>
            <a:fillRect/>
          </a:stretch>
        </p:blipFill>
        <p:spPr>
          <a:xfrm>
            <a:off x="11342268" y="7003090"/>
            <a:ext cx="2624936" cy="903223"/>
          </a:xfrm>
          <a:prstGeom prst="rect">
            <a:avLst/>
          </a:prstGeom>
          <a:ln w="12700">
            <a:miter lim="400000"/>
          </a:ln>
        </p:spPr>
      </p:pic>
      <p:sp>
        <p:nvSpPr>
          <p:cNvPr id="2" name="TextBox 1">
            <a:extLst>
              <a:ext uri="{FF2B5EF4-FFF2-40B4-BE49-F238E27FC236}">
                <a16:creationId xmlns:a16="http://schemas.microsoft.com/office/drawing/2014/main" id="{B33CBBE4-D043-A537-A9C2-7A852D61E22B}"/>
              </a:ext>
            </a:extLst>
          </p:cNvPr>
          <p:cNvSpPr txBox="1"/>
          <p:nvPr/>
        </p:nvSpPr>
        <p:spPr>
          <a:xfrm>
            <a:off x="0" y="-76200"/>
            <a:ext cx="14630400" cy="2114055"/>
          </a:xfrm>
          <a:prstGeom prst="rect">
            <a:avLst/>
          </a:prstGeom>
          <a:noFill/>
        </p:spPr>
        <p:txBody>
          <a:bodyPr wrap="square" lIns="81931" tIns="40965" rIns="81931" bIns="40965" rtlCol="0">
            <a:spAutoFit/>
          </a:bodyPr>
          <a:lstStyle/>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3 STEPS FOR </a:t>
            </a:r>
          </a:p>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INITIATING CHANGE</a:t>
            </a:r>
          </a:p>
        </p:txBody>
      </p:sp>
    </p:spTree>
    <p:extLst>
      <p:ext uri="{BB962C8B-B14F-4D97-AF65-F5344CB8AC3E}">
        <p14:creationId xmlns:p14="http://schemas.microsoft.com/office/powerpoint/2010/main" val="189264462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6" name="Text Box 4"/>
          <p:cNvSpPr txBox="1">
            <a:spLocks noChangeArrowheads="1"/>
          </p:cNvSpPr>
          <p:nvPr/>
        </p:nvSpPr>
        <p:spPr bwMode="auto">
          <a:xfrm>
            <a:off x="609600" y="1929117"/>
            <a:ext cx="1248076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Clr>
                <a:srgbClr val="0E4973"/>
              </a:buClr>
              <a:buFont typeface="+mj-lt"/>
              <a:buAutoNum type="arabicPeriod" startAt="3"/>
            </a:pPr>
            <a:r>
              <a:rPr lang="en-US" altLang="en-US" sz="4000" dirty="0">
                <a:solidFill>
                  <a:srgbClr val="0E4973"/>
                </a:solidFill>
                <a:latin typeface="Helvetica" charset="0"/>
                <a:ea typeface="Helvetica" charset="0"/>
                <a:cs typeface="Helvetica" charset="0"/>
              </a:rPr>
              <a:t>Ask the best </a:t>
            </a:r>
            <a:r>
              <a:rPr lang="en-US" altLang="en-US" sz="4000" b="1" u="sng" dirty="0">
                <a:solidFill>
                  <a:srgbClr val="0E4973"/>
                </a:solidFill>
                <a:latin typeface="Helvetica" charset="0"/>
                <a:ea typeface="Helvetica" charset="0"/>
                <a:cs typeface="Helvetica" charset="0"/>
              </a:rPr>
              <a:t>questions</a:t>
            </a:r>
            <a:r>
              <a:rPr lang="en-US" altLang="en-US" sz="4000" dirty="0">
                <a:solidFill>
                  <a:srgbClr val="0E4973"/>
                </a:solidFill>
                <a:latin typeface="Helvetica" charset="0"/>
                <a:ea typeface="Helvetica" charset="0"/>
                <a:cs typeface="Helvetica" charset="0"/>
              </a:rPr>
              <a:t>.</a:t>
            </a:r>
          </a:p>
          <a:p>
            <a:pPr eaLnBrk="1" hangingPunct="1">
              <a:spcBef>
                <a:spcPts val="1200"/>
              </a:spcBef>
              <a:buClr>
                <a:schemeClr val="bg2"/>
              </a:buClr>
            </a:pPr>
            <a:r>
              <a:rPr lang="en-US" altLang="en-US" sz="4000" dirty="0">
                <a:solidFill>
                  <a:srgbClr val="0E4973"/>
                </a:solidFill>
                <a:latin typeface="Helvetica" charset="0"/>
                <a:ea typeface="Helvetica" charset="0"/>
                <a:cs typeface="Helvetica" charset="0"/>
              </a:rPr>
              <a:t>	</a:t>
            </a:r>
            <a:r>
              <a:rPr lang="en-US" altLang="en-US" sz="3733" dirty="0">
                <a:solidFill>
                  <a:srgbClr val="0E4973"/>
                </a:solidFill>
                <a:latin typeface="Helvetica" charset="0"/>
                <a:ea typeface="Helvetica" charset="0"/>
                <a:cs typeface="Helvetica" charset="0"/>
              </a:rPr>
              <a:t>	What is our </a:t>
            </a:r>
            <a:r>
              <a:rPr lang="en-US" altLang="en-US" sz="3733" b="1" u="sng" dirty="0">
                <a:solidFill>
                  <a:srgbClr val="0E4973"/>
                </a:solidFill>
                <a:latin typeface="Helvetica" charset="0"/>
                <a:ea typeface="Helvetica" charset="0"/>
                <a:cs typeface="Helvetica" charset="0"/>
              </a:rPr>
              <a:t>vision</a:t>
            </a:r>
            <a:r>
              <a:rPr lang="en-US" altLang="en-US" sz="3733" dirty="0">
                <a:solidFill>
                  <a:srgbClr val="0E4973"/>
                </a:solidFill>
                <a:latin typeface="Helvetica" charset="0"/>
                <a:ea typeface="Helvetica" charset="0"/>
                <a:cs typeface="Helvetica" charset="0"/>
              </a:rPr>
              <a:t>?</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To fulfill our vision, what must our </a:t>
            </a:r>
            <a:r>
              <a:rPr lang="en-US" altLang="en-US" sz="3733" b="1" u="sng" dirty="0">
                <a:solidFill>
                  <a:srgbClr val="0E4973"/>
                </a:solidFill>
                <a:latin typeface="Helvetica" charset="0"/>
                <a:ea typeface="Helvetica" charset="0"/>
                <a:cs typeface="Helvetica" charset="0"/>
              </a:rPr>
              <a:t>priorities</a:t>
            </a:r>
            <a:r>
              <a:rPr lang="en-US" altLang="en-US" sz="3733" dirty="0">
                <a:solidFill>
                  <a:srgbClr val="0E4973"/>
                </a:solidFill>
                <a:latin typeface="Helvetica" charset="0"/>
                <a:ea typeface="Helvetica" charset="0"/>
                <a:cs typeface="Helvetica" charset="0"/>
              </a:rPr>
              <a:t> be?</a:t>
            </a:r>
          </a:p>
          <a:p>
            <a:pPr eaLnBrk="1" hangingPunct="1">
              <a:lnSpc>
                <a:spcPct val="150000"/>
              </a:lnSpc>
              <a:buClr>
                <a:schemeClr val="bg2"/>
              </a:buClr>
            </a:pPr>
            <a:endParaRPr lang="en-US" altLang="en-US" sz="4000" dirty="0">
              <a:solidFill>
                <a:srgbClr val="0E4973"/>
              </a:solidFill>
              <a:latin typeface="Helvetica" charset="0"/>
              <a:ea typeface="Helvetica" charset="0"/>
              <a:cs typeface="Helvetica" charset="0"/>
            </a:endParaRPr>
          </a:p>
          <a:p>
            <a:pPr eaLnBrk="1" hangingPunct="1">
              <a:lnSpc>
                <a:spcPct val="150000"/>
              </a:lnSpc>
              <a:buClr>
                <a:schemeClr val="bg2"/>
              </a:buClr>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algn="ctr" eaLnBrk="1" hangingPunct="1">
              <a:lnSpc>
                <a:spcPct val="80000"/>
              </a:lnSpc>
            </a:pPr>
            <a:endParaRPr lang="en-US" altLang="en-US" sz="3200" b="1" i="1" dirty="0">
              <a:solidFill>
                <a:srgbClr val="0E4973"/>
              </a:solidFill>
              <a:latin typeface="Helvetica" charset="0"/>
              <a:ea typeface="Helvetica" charset="0"/>
              <a:cs typeface="Helvetica" charset="0"/>
            </a:endParaRPr>
          </a:p>
        </p:txBody>
      </p:sp>
      <p:pic>
        <p:nvPicPr>
          <p:cNvPr id="7" name="pasted-image.pdf">
            <a:extLst>
              <a:ext uri="{FF2B5EF4-FFF2-40B4-BE49-F238E27FC236}">
                <a16:creationId xmlns:a16="http://schemas.microsoft.com/office/drawing/2014/main" id="{446A4479-478E-7248-9D60-246F383F57D4}"/>
              </a:ext>
            </a:extLst>
          </p:cNvPr>
          <p:cNvPicPr>
            <a:picLocks noChangeAspect="1"/>
          </p:cNvPicPr>
          <p:nvPr/>
        </p:nvPicPr>
        <p:blipFill>
          <a:blip r:embed="rId3"/>
          <a:stretch>
            <a:fillRect/>
          </a:stretch>
        </p:blipFill>
        <p:spPr>
          <a:xfrm>
            <a:off x="11342268" y="7003090"/>
            <a:ext cx="2624936" cy="903223"/>
          </a:xfrm>
          <a:prstGeom prst="rect">
            <a:avLst/>
          </a:prstGeom>
          <a:ln w="12700">
            <a:miter lim="400000"/>
          </a:ln>
        </p:spPr>
      </p:pic>
      <p:sp>
        <p:nvSpPr>
          <p:cNvPr id="2" name="TextBox 1">
            <a:extLst>
              <a:ext uri="{FF2B5EF4-FFF2-40B4-BE49-F238E27FC236}">
                <a16:creationId xmlns:a16="http://schemas.microsoft.com/office/drawing/2014/main" id="{0AD53D31-48DD-C3BC-440F-A5DFBFBEBDD5}"/>
              </a:ext>
            </a:extLst>
          </p:cNvPr>
          <p:cNvSpPr txBox="1"/>
          <p:nvPr/>
        </p:nvSpPr>
        <p:spPr>
          <a:xfrm>
            <a:off x="0" y="-76200"/>
            <a:ext cx="14630400" cy="2114055"/>
          </a:xfrm>
          <a:prstGeom prst="rect">
            <a:avLst/>
          </a:prstGeom>
          <a:noFill/>
        </p:spPr>
        <p:txBody>
          <a:bodyPr wrap="square" lIns="81931" tIns="40965" rIns="81931" bIns="40965" rtlCol="0">
            <a:spAutoFit/>
          </a:bodyPr>
          <a:lstStyle/>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3 STEPS FOR </a:t>
            </a:r>
          </a:p>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INITIATING CHANGE</a:t>
            </a:r>
          </a:p>
        </p:txBody>
      </p:sp>
    </p:spTree>
    <p:extLst>
      <p:ext uri="{BB962C8B-B14F-4D97-AF65-F5344CB8AC3E}">
        <p14:creationId xmlns:p14="http://schemas.microsoft.com/office/powerpoint/2010/main" val="106977200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1"/>
            <a:ext cx="14630401" cy="1554481"/>
          </a:xfrm>
          <a:prstGeom prst="rect">
            <a:avLst/>
          </a:prstGeom>
          <a:ln w="12700">
            <a:miter lim="400000"/>
          </a:ln>
        </p:spPr>
      </p:pic>
      <p:pic>
        <p:nvPicPr>
          <p:cNvPr id="6" name="pasted-image.pdf"/>
          <p:cNvPicPr>
            <a:picLocks noChangeAspect="1"/>
          </p:cNvPicPr>
          <p:nvPr/>
        </p:nvPicPr>
        <p:blipFill>
          <a:blip r:embed="rId3"/>
          <a:stretch>
            <a:fillRect/>
          </a:stretch>
        </p:blipFill>
        <p:spPr>
          <a:xfrm>
            <a:off x="11342269" y="7003091"/>
            <a:ext cx="2624936" cy="903223"/>
          </a:xfrm>
          <a:prstGeom prst="rect">
            <a:avLst/>
          </a:prstGeom>
          <a:ln w="12700">
            <a:miter lim="400000"/>
          </a:ln>
        </p:spPr>
      </p:pic>
      <p:sp>
        <p:nvSpPr>
          <p:cNvPr id="7" name="Text Box 4"/>
          <p:cNvSpPr txBox="1">
            <a:spLocks noChangeArrowheads="1"/>
          </p:cNvSpPr>
          <p:nvPr/>
        </p:nvSpPr>
        <p:spPr bwMode="auto">
          <a:xfrm>
            <a:off x="6610354" y="2149102"/>
            <a:ext cx="588644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44" tIns="30772" rIns="61544" bIns="30772"/>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557162" indent="-557162" defTabSz="819269" eaLnBrk="1" hangingPunct="1">
              <a:lnSpc>
                <a:spcPct val="150000"/>
              </a:lnSpc>
              <a:buFont typeface="+mj-lt"/>
              <a:buAutoNum type="arabicPeriod"/>
              <a:tabLst>
                <a:tab pos="819118" algn="l"/>
                <a:tab pos="1595374" algn="l"/>
              </a:tabLst>
            </a:pPr>
            <a:r>
              <a:rPr lang="en-US" altLang="en-US" sz="4400" dirty="0">
                <a:solidFill>
                  <a:srgbClr val="0E4973"/>
                </a:solidFill>
                <a:latin typeface="Helvetica" charset="0"/>
                <a:ea typeface="Helvetica" charset="0"/>
                <a:cs typeface="Helvetica" charset="0"/>
              </a:rPr>
              <a:t>PLACE</a:t>
            </a:r>
          </a:p>
        </p:txBody>
      </p:sp>
      <p:grpSp>
        <p:nvGrpSpPr>
          <p:cNvPr id="8" name="Group 7"/>
          <p:cNvGrpSpPr/>
          <p:nvPr/>
        </p:nvGrpSpPr>
        <p:grpSpPr>
          <a:xfrm>
            <a:off x="1374371" y="1378031"/>
            <a:ext cx="5235984" cy="6272210"/>
            <a:chOff x="-454432" y="981526"/>
            <a:chExt cx="5235984" cy="6272211"/>
          </a:xfrm>
        </p:grpSpPr>
        <p:sp>
          <p:nvSpPr>
            <p:cNvPr id="9" name="Rectangle 8"/>
            <p:cNvSpPr/>
            <p:nvPr/>
          </p:nvSpPr>
          <p:spPr>
            <a:xfrm>
              <a:off x="608799" y="981526"/>
              <a:ext cx="2640466" cy="5385963"/>
            </a:xfrm>
            <a:prstGeom prst="rect">
              <a:avLst/>
            </a:prstGeom>
            <a:noFill/>
          </p:spPr>
          <p:txBody>
            <a:bodyPr wrap="none" lIns="91440" tIns="45720" rIns="91440" bIns="45720">
              <a:spAutoFit/>
            </a:bodyPr>
            <a:lstStyle/>
            <a:p>
              <a:pPr algn="ctr" defTabSz="819269"/>
              <a:r>
                <a:rPr lang="en-US" sz="34399" b="1" dirty="0">
                  <a:ln w="0"/>
                  <a:solidFill>
                    <a:srgbClr val="0E4973"/>
                  </a:solidFill>
                  <a:effectLst>
                    <a:outerShdw blurRad="38100" dist="25400" dir="5400000" algn="ctr" rotWithShape="0">
                      <a:srgbClr val="6E747A">
                        <a:alpha val="43000"/>
                      </a:srgbClr>
                    </a:outerShdw>
                  </a:effectLst>
                  <a:latin typeface="Helvetica Light"/>
                </a:rPr>
                <a:t>5</a:t>
              </a:r>
            </a:p>
          </p:txBody>
        </p:sp>
        <p:sp>
          <p:nvSpPr>
            <p:cNvPr id="10" name="Rectangle 9"/>
            <p:cNvSpPr/>
            <p:nvPr/>
          </p:nvSpPr>
          <p:spPr>
            <a:xfrm>
              <a:off x="-454432" y="5565967"/>
              <a:ext cx="5235984" cy="1687770"/>
            </a:xfrm>
            <a:prstGeom prst="rect">
              <a:avLst/>
            </a:prstGeom>
          </p:spPr>
          <p:txBody>
            <a:bodyPr wrap="square">
              <a:spAutoFit/>
            </a:bodyPr>
            <a:lstStyle/>
            <a:p>
              <a:pPr algn="ctr" defTabSz="819269">
                <a:lnSpc>
                  <a:spcPct val="80000"/>
                </a:lnSpc>
              </a:pPr>
              <a:r>
                <a:rPr lang="en-US" altLang="en-US" sz="4320" b="1" dirty="0">
                  <a:solidFill>
                    <a:srgbClr val="0E4973"/>
                  </a:solidFill>
                  <a:latin typeface="Helvetica" charset="0"/>
                  <a:ea typeface="Helvetica" charset="0"/>
                  <a:cs typeface="Helvetica" charset="0"/>
                </a:rPr>
                <a:t>REASONS PEOPLE ARE AT YOUR CHURCH</a:t>
              </a:r>
            </a:p>
          </p:txBody>
        </p:sp>
      </p:grpSp>
      <p:sp>
        <p:nvSpPr>
          <p:cNvPr id="2" name="TextBox 1">
            <a:extLst>
              <a:ext uri="{FF2B5EF4-FFF2-40B4-BE49-F238E27FC236}">
                <a16:creationId xmlns:a16="http://schemas.microsoft.com/office/drawing/2014/main" id="{F84FD8D4-1E61-8EBC-2C31-1DB65E885117}"/>
              </a:ext>
            </a:extLst>
          </p:cNvPr>
          <p:cNvSpPr txBox="1"/>
          <p:nvPr/>
        </p:nvSpPr>
        <p:spPr>
          <a:xfrm>
            <a:off x="1721221" y="228044"/>
            <a:ext cx="11187955" cy="1098395"/>
          </a:xfrm>
          <a:prstGeom prst="rect">
            <a:avLst/>
          </a:prstGeom>
          <a:noFill/>
        </p:spPr>
        <p:txBody>
          <a:bodyPr wrap="square" lIns="81931" tIns="40966" rIns="81931" bIns="40966" rtlCol="0">
            <a:spAutoFit/>
          </a:bodyPr>
          <a:lstStyle/>
          <a:p>
            <a:pPr algn="ctr" defTabSz="819269">
              <a:defRPr/>
            </a:pPr>
            <a:r>
              <a:rPr lang="en-US" sz="6600" b="1" dirty="0">
                <a:solidFill>
                  <a:srgbClr val="FFFFFF"/>
                </a:solidFill>
                <a:latin typeface="Arial" panose="020B0604020202020204" pitchFamily="34" charset="0"/>
                <a:ea typeface="Gotham Book" charset="0"/>
                <a:cs typeface="Arial" panose="020B0604020202020204" pitchFamily="34" charset="0"/>
              </a:rPr>
              <a:t>BUT…CHANGE IS HARD</a:t>
            </a:r>
          </a:p>
        </p:txBody>
      </p:sp>
    </p:spTree>
    <p:extLst>
      <p:ext uri="{BB962C8B-B14F-4D97-AF65-F5344CB8AC3E}">
        <p14:creationId xmlns:p14="http://schemas.microsoft.com/office/powerpoint/2010/main" val="163777221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6" name="Text Box 4"/>
          <p:cNvSpPr txBox="1">
            <a:spLocks noChangeArrowheads="1"/>
          </p:cNvSpPr>
          <p:nvPr/>
        </p:nvSpPr>
        <p:spPr bwMode="auto">
          <a:xfrm>
            <a:off x="609600" y="1929117"/>
            <a:ext cx="1248076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Clr>
                <a:srgbClr val="0E4973"/>
              </a:buClr>
              <a:buFont typeface="+mj-lt"/>
              <a:buAutoNum type="arabicPeriod" startAt="3"/>
            </a:pPr>
            <a:r>
              <a:rPr lang="en-US" altLang="en-US" sz="4000" dirty="0">
                <a:solidFill>
                  <a:srgbClr val="0E4973"/>
                </a:solidFill>
                <a:latin typeface="Helvetica" charset="0"/>
                <a:ea typeface="Helvetica" charset="0"/>
                <a:cs typeface="Helvetica" charset="0"/>
              </a:rPr>
              <a:t>Ask the best </a:t>
            </a:r>
            <a:r>
              <a:rPr lang="en-US" altLang="en-US" sz="4000" b="1" u="sng" dirty="0">
                <a:solidFill>
                  <a:srgbClr val="0E4973"/>
                </a:solidFill>
                <a:latin typeface="Helvetica" charset="0"/>
                <a:ea typeface="Helvetica" charset="0"/>
                <a:cs typeface="Helvetica" charset="0"/>
              </a:rPr>
              <a:t>questions</a:t>
            </a:r>
            <a:r>
              <a:rPr lang="en-US" altLang="en-US" sz="4000" dirty="0">
                <a:solidFill>
                  <a:srgbClr val="0E4973"/>
                </a:solidFill>
                <a:latin typeface="Helvetica" charset="0"/>
                <a:ea typeface="Helvetica" charset="0"/>
                <a:cs typeface="Helvetica" charset="0"/>
              </a:rPr>
              <a:t>.</a:t>
            </a:r>
          </a:p>
          <a:p>
            <a:pPr eaLnBrk="1" hangingPunct="1">
              <a:spcBef>
                <a:spcPts val="1200"/>
              </a:spcBef>
              <a:buClr>
                <a:schemeClr val="bg2"/>
              </a:buClr>
            </a:pPr>
            <a:r>
              <a:rPr lang="en-US" altLang="en-US" sz="4000" dirty="0">
                <a:solidFill>
                  <a:srgbClr val="0E4973"/>
                </a:solidFill>
                <a:latin typeface="Helvetica" charset="0"/>
                <a:ea typeface="Helvetica" charset="0"/>
                <a:cs typeface="Helvetica" charset="0"/>
              </a:rPr>
              <a:t>	</a:t>
            </a:r>
            <a:r>
              <a:rPr lang="en-US" altLang="en-US" sz="3733" dirty="0">
                <a:solidFill>
                  <a:srgbClr val="0E4973"/>
                </a:solidFill>
                <a:latin typeface="Helvetica" charset="0"/>
                <a:ea typeface="Helvetica" charset="0"/>
                <a:cs typeface="Helvetica" charset="0"/>
              </a:rPr>
              <a:t>	What is our </a:t>
            </a:r>
            <a:r>
              <a:rPr lang="en-US" altLang="en-US" sz="3733" b="1" u="sng" dirty="0">
                <a:solidFill>
                  <a:srgbClr val="0E4973"/>
                </a:solidFill>
                <a:latin typeface="Helvetica" charset="0"/>
                <a:ea typeface="Helvetica" charset="0"/>
                <a:cs typeface="Helvetica" charset="0"/>
              </a:rPr>
              <a:t>vision</a:t>
            </a:r>
            <a:r>
              <a:rPr lang="en-US" altLang="en-US" sz="3733" dirty="0">
                <a:solidFill>
                  <a:srgbClr val="0E4973"/>
                </a:solidFill>
                <a:latin typeface="Helvetica" charset="0"/>
                <a:ea typeface="Helvetica" charset="0"/>
                <a:cs typeface="Helvetica" charset="0"/>
              </a:rPr>
              <a:t>?</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To fulfill our vision, what must our </a:t>
            </a:r>
            <a:r>
              <a:rPr lang="en-US" altLang="en-US" sz="3733" b="1" u="sng" dirty="0">
                <a:solidFill>
                  <a:srgbClr val="0E4973"/>
                </a:solidFill>
                <a:latin typeface="Helvetica" charset="0"/>
                <a:ea typeface="Helvetica" charset="0"/>
                <a:cs typeface="Helvetica" charset="0"/>
              </a:rPr>
              <a:t>priorities</a:t>
            </a:r>
            <a:r>
              <a:rPr lang="en-US" altLang="en-US" sz="3733" dirty="0">
                <a:solidFill>
                  <a:srgbClr val="0E4973"/>
                </a:solidFill>
                <a:latin typeface="Helvetica" charset="0"/>
                <a:ea typeface="Helvetica" charset="0"/>
                <a:cs typeface="Helvetica" charset="0"/>
              </a:rPr>
              <a:t> be?</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What </a:t>
            </a:r>
            <a:r>
              <a:rPr lang="en-US" altLang="en-US" sz="3733" b="1" u="sng" dirty="0">
                <a:solidFill>
                  <a:srgbClr val="0E4973"/>
                </a:solidFill>
                <a:latin typeface="Helvetica" charset="0"/>
                <a:ea typeface="Helvetica" charset="0"/>
                <a:cs typeface="Helvetica" charset="0"/>
              </a:rPr>
              <a:t>steps</a:t>
            </a:r>
            <a:r>
              <a:rPr lang="en-US" altLang="en-US" sz="3733" dirty="0">
                <a:solidFill>
                  <a:srgbClr val="0E4973"/>
                </a:solidFill>
                <a:latin typeface="Helvetica" charset="0"/>
                <a:ea typeface="Helvetica" charset="0"/>
                <a:cs typeface="Helvetica" charset="0"/>
              </a:rPr>
              <a:t> will we take to fulfill our vision?</a:t>
            </a:r>
          </a:p>
          <a:p>
            <a:pPr eaLnBrk="1" hangingPunct="1">
              <a:lnSpc>
                <a:spcPct val="150000"/>
              </a:lnSpc>
              <a:buClr>
                <a:schemeClr val="bg2"/>
              </a:buClr>
            </a:pPr>
            <a:endParaRPr lang="en-US" altLang="en-US" sz="4000" dirty="0">
              <a:solidFill>
                <a:srgbClr val="0E4973"/>
              </a:solidFill>
              <a:latin typeface="Helvetica" charset="0"/>
              <a:ea typeface="Helvetica" charset="0"/>
              <a:cs typeface="Helvetica" charset="0"/>
            </a:endParaRPr>
          </a:p>
          <a:p>
            <a:pPr eaLnBrk="1" hangingPunct="1">
              <a:lnSpc>
                <a:spcPct val="150000"/>
              </a:lnSpc>
              <a:buClr>
                <a:schemeClr val="bg2"/>
              </a:buClr>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algn="ctr" eaLnBrk="1" hangingPunct="1">
              <a:lnSpc>
                <a:spcPct val="80000"/>
              </a:lnSpc>
            </a:pPr>
            <a:endParaRPr lang="en-US" altLang="en-US" sz="3200" b="1" i="1" dirty="0">
              <a:solidFill>
                <a:srgbClr val="0E4973"/>
              </a:solidFill>
              <a:latin typeface="Helvetica" charset="0"/>
              <a:ea typeface="Helvetica" charset="0"/>
              <a:cs typeface="Helvetica" charset="0"/>
            </a:endParaRPr>
          </a:p>
        </p:txBody>
      </p:sp>
      <p:pic>
        <p:nvPicPr>
          <p:cNvPr id="7" name="pasted-image.pdf">
            <a:extLst>
              <a:ext uri="{FF2B5EF4-FFF2-40B4-BE49-F238E27FC236}">
                <a16:creationId xmlns:a16="http://schemas.microsoft.com/office/drawing/2014/main" id="{FECCC5E1-4DF6-5F41-914E-B35FE2082061}"/>
              </a:ext>
            </a:extLst>
          </p:cNvPr>
          <p:cNvPicPr>
            <a:picLocks noChangeAspect="1"/>
          </p:cNvPicPr>
          <p:nvPr/>
        </p:nvPicPr>
        <p:blipFill>
          <a:blip r:embed="rId3"/>
          <a:stretch>
            <a:fillRect/>
          </a:stretch>
        </p:blipFill>
        <p:spPr>
          <a:xfrm>
            <a:off x="11342268" y="7003090"/>
            <a:ext cx="2624936" cy="903223"/>
          </a:xfrm>
          <a:prstGeom prst="rect">
            <a:avLst/>
          </a:prstGeom>
          <a:ln w="12700">
            <a:miter lim="400000"/>
          </a:ln>
        </p:spPr>
      </p:pic>
      <p:sp>
        <p:nvSpPr>
          <p:cNvPr id="2" name="TextBox 1">
            <a:extLst>
              <a:ext uri="{FF2B5EF4-FFF2-40B4-BE49-F238E27FC236}">
                <a16:creationId xmlns:a16="http://schemas.microsoft.com/office/drawing/2014/main" id="{A4896111-3E56-D36C-82CD-A63290B202A7}"/>
              </a:ext>
            </a:extLst>
          </p:cNvPr>
          <p:cNvSpPr txBox="1"/>
          <p:nvPr/>
        </p:nvSpPr>
        <p:spPr>
          <a:xfrm>
            <a:off x="0" y="-76200"/>
            <a:ext cx="14630400" cy="2114055"/>
          </a:xfrm>
          <a:prstGeom prst="rect">
            <a:avLst/>
          </a:prstGeom>
          <a:noFill/>
        </p:spPr>
        <p:txBody>
          <a:bodyPr wrap="square" lIns="81931" tIns="40965" rIns="81931" bIns="40965" rtlCol="0">
            <a:spAutoFit/>
          </a:bodyPr>
          <a:lstStyle/>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3 STEPS FOR </a:t>
            </a:r>
          </a:p>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INITIATING CHANGE</a:t>
            </a:r>
          </a:p>
        </p:txBody>
      </p:sp>
    </p:spTree>
    <p:extLst>
      <p:ext uri="{BB962C8B-B14F-4D97-AF65-F5344CB8AC3E}">
        <p14:creationId xmlns:p14="http://schemas.microsoft.com/office/powerpoint/2010/main" val="174996585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6" name="Text Box 4"/>
          <p:cNvSpPr txBox="1">
            <a:spLocks noChangeArrowheads="1"/>
          </p:cNvSpPr>
          <p:nvPr/>
        </p:nvSpPr>
        <p:spPr bwMode="auto">
          <a:xfrm>
            <a:off x="609600" y="1929117"/>
            <a:ext cx="1248076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Clr>
                <a:srgbClr val="0E4973"/>
              </a:buClr>
              <a:buFont typeface="+mj-lt"/>
              <a:buAutoNum type="arabicPeriod" startAt="3"/>
            </a:pPr>
            <a:r>
              <a:rPr lang="en-US" altLang="en-US" sz="4000" dirty="0">
                <a:solidFill>
                  <a:srgbClr val="0E4973"/>
                </a:solidFill>
                <a:latin typeface="Helvetica" charset="0"/>
                <a:ea typeface="Helvetica" charset="0"/>
                <a:cs typeface="Helvetica" charset="0"/>
              </a:rPr>
              <a:t>Ask the best </a:t>
            </a:r>
            <a:r>
              <a:rPr lang="en-US" altLang="en-US" sz="4000" b="1" u="sng" dirty="0">
                <a:solidFill>
                  <a:srgbClr val="0E4973"/>
                </a:solidFill>
                <a:latin typeface="Helvetica" charset="0"/>
                <a:ea typeface="Helvetica" charset="0"/>
                <a:cs typeface="Helvetica" charset="0"/>
              </a:rPr>
              <a:t>questions</a:t>
            </a:r>
            <a:r>
              <a:rPr lang="en-US" altLang="en-US" sz="4000" dirty="0">
                <a:solidFill>
                  <a:srgbClr val="0E4973"/>
                </a:solidFill>
                <a:latin typeface="Helvetica" charset="0"/>
                <a:ea typeface="Helvetica" charset="0"/>
                <a:cs typeface="Helvetica" charset="0"/>
              </a:rPr>
              <a:t>.</a:t>
            </a:r>
          </a:p>
          <a:p>
            <a:pPr eaLnBrk="1" hangingPunct="1">
              <a:spcBef>
                <a:spcPts val="1200"/>
              </a:spcBef>
              <a:buClr>
                <a:schemeClr val="bg2"/>
              </a:buClr>
            </a:pPr>
            <a:r>
              <a:rPr lang="en-US" altLang="en-US" sz="4000" dirty="0">
                <a:solidFill>
                  <a:srgbClr val="0E4973"/>
                </a:solidFill>
                <a:latin typeface="Helvetica" charset="0"/>
                <a:ea typeface="Helvetica" charset="0"/>
                <a:cs typeface="Helvetica" charset="0"/>
              </a:rPr>
              <a:t>	</a:t>
            </a:r>
            <a:r>
              <a:rPr lang="en-US" altLang="en-US" sz="3733" dirty="0">
                <a:solidFill>
                  <a:srgbClr val="0E4973"/>
                </a:solidFill>
                <a:latin typeface="Helvetica" charset="0"/>
                <a:ea typeface="Helvetica" charset="0"/>
                <a:cs typeface="Helvetica" charset="0"/>
              </a:rPr>
              <a:t>	What is our </a:t>
            </a:r>
            <a:r>
              <a:rPr lang="en-US" altLang="en-US" sz="3733" b="1" u="sng" dirty="0">
                <a:solidFill>
                  <a:srgbClr val="0E4973"/>
                </a:solidFill>
                <a:latin typeface="Helvetica" charset="0"/>
                <a:ea typeface="Helvetica" charset="0"/>
                <a:cs typeface="Helvetica" charset="0"/>
              </a:rPr>
              <a:t>vision</a:t>
            </a:r>
            <a:r>
              <a:rPr lang="en-US" altLang="en-US" sz="3733" dirty="0">
                <a:solidFill>
                  <a:srgbClr val="0E4973"/>
                </a:solidFill>
                <a:latin typeface="Helvetica" charset="0"/>
                <a:ea typeface="Helvetica" charset="0"/>
                <a:cs typeface="Helvetica" charset="0"/>
              </a:rPr>
              <a:t>?</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To fulfill our vision, what must our </a:t>
            </a:r>
            <a:r>
              <a:rPr lang="en-US" altLang="en-US" sz="3733" b="1" u="sng" dirty="0">
                <a:solidFill>
                  <a:srgbClr val="0E4973"/>
                </a:solidFill>
                <a:latin typeface="Helvetica" charset="0"/>
                <a:ea typeface="Helvetica" charset="0"/>
                <a:cs typeface="Helvetica" charset="0"/>
              </a:rPr>
              <a:t>priorities</a:t>
            </a:r>
            <a:r>
              <a:rPr lang="en-US" altLang="en-US" sz="3733" dirty="0">
                <a:solidFill>
                  <a:srgbClr val="0E4973"/>
                </a:solidFill>
                <a:latin typeface="Helvetica" charset="0"/>
                <a:ea typeface="Helvetica" charset="0"/>
                <a:cs typeface="Helvetica" charset="0"/>
              </a:rPr>
              <a:t> be?</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What </a:t>
            </a:r>
            <a:r>
              <a:rPr lang="en-US" altLang="en-US" sz="3733" b="1" u="sng" dirty="0">
                <a:solidFill>
                  <a:srgbClr val="0E4973"/>
                </a:solidFill>
                <a:latin typeface="Helvetica" charset="0"/>
                <a:ea typeface="Helvetica" charset="0"/>
                <a:cs typeface="Helvetica" charset="0"/>
              </a:rPr>
              <a:t>steps</a:t>
            </a:r>
            <a:r>
              <a:rPr lang="en-US" altLang="en-US" sz="3733" dirty="0">
                <a:solidFill>
                  <a:srgbClr val="0E4973"/>
                </a:solidFill>
                <a:latin typeface="Helvetica" charset="0"/>
                <a:ea typeface="Helvetica" charset="0"/>
                <a:cs typeface="Helvetica" charset="0"/>
              </a:rPr>
              <a:t> will we take to fulfill our vision?</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What should we </a:t>
            </a:r>
            <a:r>
              <a:rPr lang="en-US" altLang="en-US" sz="3733" b="1" u="sng" dirty="0">
                <a:solidFill>
                  <a:srgbClr val="0E4973"/>
                </a:solidFill>
                <a:latin typeface="Helvetica" charset="0"/>
                <a:ea typeface="Helvetica" charset="0"/>
                <a:cs typeface="Helvetica" charset="0"/>
              </a:rPr>
              <a:t>continue</a:t>
            </a:r>
            <a:r>
              <a:rPr lang="en-US" altLang="en-US" sz="3733" dirty="0">
                <a:solidFill>
                  <a:srgbClr val="0E4973"/>
                </a:solidFill>
                <a:latin typeface="Helvetica" charset="0"/>
                <a:ea typeface="Helvetica" charset="0"/>
                <a:cs typeface="Helvetica" charset="0"/>
              </a:rPr>
              <a:t> doing?</a:t>
            </a:r>
          </a:p>
          <a:p>
            <a:pPr eaLnBrk="1" hangingPunct="1">
              <a:lnSpc>
                <a:spcPct val="150000"/>
              </a:lnSpc>
              <a:buClr>
                <a:schemeClr val="bg2"/>
              </a:buClr>
            </a:pPr>
            <a:endParaRPr lang="en-US" altLang="en-US" sz="4000" dirty="0">
              <a:solidFill>
                <a:srgbClr val="0E4973"/>
              </a:solidFill>
              <a:latin typeface="Helvetica" charset="0"/>
              <a:ea typeface="Helvetica" charset="0"/>
              <a:cs typeface="Helvetica" charset="0"/>
            </a:endParaRPr>
          </a:p>
          <a:p>
            <a:pPr eaLnBrk="1" hangingPunct="1">
              <a:lnSpc>
                <a:spcPct val="150000"/>
              </a:lnSpc>
              <a:buClr>
                <a:schemeClr val="bg2"/>
              </a:buClr>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algn="ctr" eaLnBrk="1" hangingPunct="1">
              <a:lnSpc>
                <a:spcPct val="80000"/>
              </a:lnSpc>
            </a:pPr>
            <a:endParaRPr lang="en-US" altLang="en-US" sz="3200" b="1" i="1" dirty="0">
              <a:solidFill>
                <a:srgbClr val="0E4973"/>
              </a:solidFill>
              <a:latin typeface="Helvetica" charset="0"/>
              <a:ea typeface="Helvetica" charset="0"/>
              <a:cs typeface="Helvetica" charset="0"/>
            </a:endParaRPr>
          </a:p>
        </p:txBody>
      </p:sp>
      <p:pic>
        <p:nvPicPr>
          <p:cNvPr id="7" name="pasted-image.pdf">
            <a:extLst>
              <a:ext uri="{FF2B5EF4-FFF2-40B4-BE49-F238E27FC236}">
                <a16:creationId xmlns:a16="http://schemas.microsoft.com/office/drawing/2014/main" id="{0F46292F-532A-1545-B03B-6AB5581ACA2C}"/>
              </a:ext>
            </a:extLst>
          </p:cNvPr>
          <p:cNvPicPr>
            <a:picLocks noChangeAspect="1"/>
          </p:cNvPicPr>
          <p:nvPr/>
        </p:nvPicPr>
        <p:blipFill>
          <a:blip r:embed="rId3"/>
          <a:stretch>
            <a:fillRect/>
          </a:stretch>
        </p:blipFill>
        <p:spPr>
          <a:xfrm>
            <a:off x="11342268" y="7003090"/>
            <a:ext cx="2624936" cy="903223"/>
          </a:xfrm>
          <a:prstGeom prst="rect">
            <a:avLst/>
          </a:prstGeom>
          <a:ln w="12700">
            <a:miter lim="400000"/>
          </a:ln>
        </p:spPr>
      </p:pic>
      <p:sp>
        <p:nvSpPr>
          <p:cNvPr id="2" name="TextBox 1">
            <a:extLst>
              <a:ext uri="{FF2B5EF4-FFF2-40B4-BE49-F238E27FC236}">
                <a16:creationId xmlns:a16="http://schemas.microsoft.com/office/drawing/2014/main" id="{D55A645E-20CC-9430-4D69-8781D949FC8D}"/>
              </a:ext>
            </a:extLst>
          </p:cNvPr>
          <p:cNvSpPr txBox="1"/>
          <p:nvPr/>
        </p:nvSpPr>
        <p:spPr>
          <a:xfrm>
            <a:off x="0" y="-76200"/>
            <a:ext cx="14630400" cy="2114055"/>
          </a:xfrm>
          <a:prstGeom prst="rect">
            <a:avLst/>
          </a:prstGeom>
          <a:noFill/>
        </p:spPr>
        <p:txBody>
          <a:bodyPr wrap="square" lIns="81931" tIns="40965" rIns="81931" bIns="40965" rtlCol="0">
            <a:spAutoFit/>
          </a:bodyPr>
          <a:lstStyle/>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3 STEPS FOR </a:t>
            </a:r>
          </a:p>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INITIATING CHANGE</a:t>
            </a:r>
          </a:p>
        </p:txBody>
      </p:sp>
    </p:spTree>
    <p:extLst>
      <p:ext uri="{BB962C8B-B14F-4D97-AF65-F5344CB8AC3E}">
        <p14:creationId xmlns:p14="http://schemas.microsoft.com/office/powerpoint/2010/main" val="168320456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6" name="Text Box 4"/>
          <p:cNvSpPr txBox="1">
            <a:spLocks noChangeArrowheads="1"/>
          </p:cNvSpPr>
          <p:nvPr/>
        </p:nvSpPr>
        <p:spPr bwMode="auto">
          <a:xfrm>
            <a:off x="609600" y="1929117"/>
            <a:ext cx="1248076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Clr>
                <a:srgbClr val="0E4973"/>
              </a:buClr>
              <a:buFont typeface="+mj-lt"/>
              <a:buAutoNum type="arabicPeriod" startAt="3"/>
            </a:pPr>
            <a:r>
              <a:rPr lang="en-US" altLang="en-US" sz="4000" dirty="0">
                <a:solidFill>
                  <a:srgbClr val="0E4973"/>
                </a:solidFill>
                <a:latin typeface="Helvetica" charset="0"/>
                <a:ea typeface="Helvetica" charset="0"/>
                <a:cs typeface="Helvetica" charset="0"/>
              </a:rPr>
              <a:t>Ask the best </a:t>
            </a:r>
            <a:r>
              <a:rPr lang="en-US" altLang="en-US" sz="4000" b="1" u="sng" dirty="0">
                <a:solidFill>
                  <a:srgbClr val="0E4973"/>
                </a:solidFill>
                <a:latin typeface="Helvetica" charset="0"/>
                <a:ea typeface="Helvetica" charset="0"/>
                <a:cs typeface="Helvetica" charset="0"/>
              </a:rPr>
              <a:t>questions</a:t>
            </a:r>
            <a:r>
              <a:rPr lang="en-US" altLang="en-US" sz="4000" dirty="0">
                <a:solidFill>
                  <a:srgbClr val="0E4973"/>
                </a:solidFill>
                <a:latin typeface="Helvetica" charset="0"/>
                <a:ea typeface="Helvetica" charset="0"/>
                <a:cs typeface="Helvetica" charset="0"/>
              </a:rPr>
              <a:t>.</a:t>
            </a:r>
          </a:p>
          <a:p>
            <a:pPr eaLnBrk="1" hangingPunct="1">
              <a:spcBef>
                <a:spcPts val="1200"/>
              </a:spcBef>
              <a:buClr>
                <a:schemeClr val="bg2"/>
              </a:buClr>
            </a:pPr>
            <a:r>
              <a:rPr lang="en-US" altLang="en-US" sz="4000" dirty="0">
                <a:solidFill>
                  <a:srgbClr val="0E4973"/>
                </a:solidFill>
                <a:latin typeface="Helvetica" charset="0"/>
                <a:ea typeface="Helvetica" charset="0"/>
                <a:cs typeface="Helvetica" charset="0"/>
              </a:rPr>
              <a:t>	</a:t>
            </a:r>
            <a:r>
              <a:rPr lang="en-US" altLang="en-US" sz="3733" dirty="0">
                <a:solidFill>
                  <a:srgbClr val="0E4973"/>
                </a:solidFill>
                <a:latin typeface="Helvetica" charset="0"/>
                <a:ea typeface="Helvetica" charset="0"/>
                <a:cs typeface="Helvetica" charset="0"/>
              </a:rPr>
              <a:t>	What is our </a:t>
            </a:r>
            <a:r>
              <a:rPr lang="en-US" altLang="en-US" sz="3733" b="1" u="sng" dirty="0">
                <a:solidFill>
                  <a:srgbClr val="0E4973"/>
                </a:solidFill>
                <a:latin typeface="Helvetica" charset="0"/>
                <a:ea typeface="Helvetica" charset="0"/>
                <a:cs typeface="Helvetica" charset="0"/>
              </a:rPr>
              <a:t>vision</a:t>
            </a:r>
            <a:r>
              <a:rPr lang="en-US" altLang="en-US" sz="3733" dirty="0">
                <a:solidFill>
                  <a:srgbClr val="0E4973"/>
                </a:solidFill>
                <a:latin typeface="Helvetica" charset="0"/>
                <a:ea typeface="Helvetica" charset="0"/>
                <a:cs typeface="Helvetica" charset="0"/>
              </a:rPr>
              <a:t>?</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To fulfill our vision, what must our </a:t>
            </a:r>
            <a:r>
              <a:rPr lang="en-US" altLang="en-US" sz="3733" b="1" u="sng" dirty="0">
                <a:solidFill>
                  <a:srgbClr val="0E4973"/>
                </a:solidFill>
                <a:latin typeface="Helvetica" charset="0"/>
                <a:ea typeface="Helvetica" charset="0"/>
                <a:cs typeface="Helvetica" charset="0"/>
              </a:rPr>
              <a:t>priorities</a:t>
            </a:r>
            <a:r>
              <a:rPr lang="en-US" altLang="en-US" sz="3733" dirty="0">
                <a:solidFill>
                  <a:srgbClr val="0E4973"/>
                </a:solidFill>
                <a:latin typeface="Helvetica" charset="0"/>
                <a:ea typeface="Helvetica" charset="0"/>
                <a:cs typeface="Helvetica" charset="0"/>
              </a:rPr>
              <a:t> be?</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What </a:t>
            </a:r>
            <a:r>
              <a:rPr lang="en-US" altLang="en-US" sz="3733" b="1" u="sng" dirty="0">
                <a:solidFill>
                  <a:srgbClr val="0E4973"/>
                </a:solidFill>
                <a:latin typeface="Helvetica" charset="0"/>
                <a:ea typeface="Helvetica" charset="0"/>
                <a:cs typeface="Helvetica" charset="0"/>
              </a:rPr>
              <a:t>steps</a:t>
            </a:r>
            <a:r>
              <a:rPr lang="en-US" altLang="en-US" sz="3733" dirty="0">
                <a:solidFill>
                  <a:srgbClr val="0E4973"/>
                </a:solidFill>
                <a:latin typeface="Helvetica" charset="0"/>
                <a:ea typeface="Helvetica" charset="0"/>
                <a:cs typeface="Helvetica" charset="0"/>
              </a:rPr>
              <a:t> will we take to fulfill our vision?</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What should we </a:t>
            </a:r>
            <a:r>
              <a:rPr lang="en-US" altLang="en-US" sz="3733" b="1" u="sng" dirty="0">
                <a:solidFill>
                  <a:srgbClr val="0E4973"/>
                </a:solidFill>
                <a:latin typeface="Helvetica" charset="0"/>
                <a:ea typeface="Helvetica" charset="0"/>
                <a:cs typeface="Helvetica" charset="0"/>
              </a:rPr>
              <a:t>continue</a:t>
            </a:r>
            <a:r>
              <a:rPr lang="en-US" altLang="en-US" sz="3733" dirty="0">
                <a:solidFill>
                  <a:srgbClr val="0E4973"/>
                </a:solidFill>
                <a:latin typeface="Helvetica" charset="0"/>
                <a:ea typeface="Helvetica" charset="0"/>
                <a:cs typeface="Helvetica" charset="0"/>
              </a:rPr>
              <a:t> doing?</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What should we do </a:t>
            </a:r>
            <a:r>
              <a:rPr lang="en-US" altLang="en-US" sz="3733" b="1" u="sng" dirty="0">
                <a:solidFill>
                  <a:srgbClr val="0E4973"/>
                </a:solidFill>
                <a:latin typeface="Helvetica" charset="0"/>
                <a:ea typeface="Helvetica" charset="0"/>
                <a:cs typeface="Helvetica" charset="0"/>
              </a:rPr>
              <a:t>differently</a:t>
            </a:r>
            <a:r>
              <a:rPr lang="en-US" altLang="en-US" sz="3733" dirty="0">
                <a:solidFill>
                  <a:srgbClr val="0E4973"/>
                </a:solidFill>
                <a:latin typeface="Helvetica" charset="0"/>
                <a:ea typeface="Helvetica" charset="0"/>
                <a:cs typeface="Helvetica" charset="0"/>
              </a:rPr>
              <a:t>?</a:t>
            </a:r>
          </a:p>
          <a:p>
            <a:pPr eaLnBrk="1" hangingPunct="1">
              <a:lnSpc>
                <a:spcPct val="150000"/>
              </a:lnSpc>
              <a:buClr>
                <a:schemeClr val="bg2"/>
              </a:buClr>
            </a:pPr>
            <a:endParaRPr lang="en-US" altLang="en-US" sz="4000" dirty="0">
              <a:solidFill>
                <a:srgbClr val="0E4973"/>
              </a:solidFill>
              <a:latin typeface="Helvetica" charset="0"/>
              <a:ea typeface="Helvetica" charset="0"/>
              <a:cs typeface="Helvetica" charset="0"/>
            </a:endParaRPr>
          </a:p>
          <a:p>
            <a:pPr eaLnBrk="1" hangingPunct="1">
              <a:lnSpc>
                <a:spcPct val="150000"/>
              </a:lnSpc>
              <a:buClr>
                <a:schemeClr val="bg2"/>
              </a:buClr>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algn="ctr" eaLnBrk="1" hangingPunct="1">
              <a:lnSpc>
                <a:spcPct val="80000"/>
              </a:lnSpc>
            </a:pPr>
            <a:endParaRPr lang="en-US" altLang="en-US" sz="3200" b="1" i="1" dirty="0">
              <a:solidFill>
                <a:srgbClr val="0E4973"/>
              </a:solidFill>
              <a:latin typeface="Helvetica" charset="0"/>
              <a:ea typeface="Helvetica" charset="0"/>
              <a:cs typeface="Helvetica" charset="0"/>
            </a:endParaRPr>
          </a:p>
        </p:txBody>
      </p:sp>
      <p:pic>
        <p:nvPicPr>
          <p:cNvPr id="7" name="pasted-image.pdf">
            <a:extLst>
              <a:ext uri="{FF2B5EF4-FFF2-40B4-BE49-F238E27FC236}">
                <a16:creationId xmlns:a16="http://schemas.microsoft.com/office/drawing/2014/main" id="{65472BE8-D049-6141-99FD-AA1425B27F65}"/>
              </a:ext>
            </a:extLst>
          </p:cNvPr>
          <p:cNvPicPr>
            <a:picLocks noChangeAspect="1"/>
          </p:cNvPicPr>
          <p:nvPr/>
        </p:nvPicPr>
        <p:blipFill>
          <a:blip r:embed="rId3"/>
          <a:stretch>
            <a:fillRect/>
          </a:stretch>
        </p:blipFill>
        <p:spPr>
          <a:xfrm>
            <a:off x="11342268" y="7003090"/>
            <a:ext cx="2624936" cy="903223"/>
          </a:xfrm>
          <a:prstGeom prst="rect">
            <a:avLst/>
          </a:prstGeom>
          <a:ln w="12700">
            <a:miter lim="400000"/>
          </a:ln>
        </p:spPr>
      </p:pic>
      <p:sp>
        <p:nvSpPr>
          <p:cNvPr id="2" name="TextBox 1">
            <a:extLst>
              <a:ext uri="{FF2B5EF4-FFF2-40B4-BE49-F238E27FC236}">
                <a16:creationId xmlns:a16="http://schemas.microsoft.com/office/drawing/2014/main" id="{362DED48-D498-B119-C167-9E250C1D2C06}"/>
              </a:ext>
            </a:extLst>
          </p:cNvPr>
          <p:cNvSpPr txBox="1"/>
          <p:nvPr/>
        </p:nvSpPr>
        <p:spPr>
          <a:xfrm>
            <a:off x="0" y="-76200"/>
            <a:ext cx="14630400" cy="2114055"/>
          </a:xfrm>
          <a:prstGeom prst="rect">
            <a:avLst/>
          </a:prstGeom>
          <a:noFill/>
        </p:spPr>
        <p:txBody>
          <a:bodyPr wrap="square" lIns="81931" tIns="40965" rIns="81931" bIns="40965" rtlCol="0">
            <a:spAutoFit/>
          </a:bodyPr>
          <a:lstStyle/>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3 STEPS FOR </a:t>
            </a:r>
          </a:p>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INITIATING CHANGE</a:t>
            </a:r>
          </a:p>
        </p:txBody>
      </p:sp>
    </p:spTree>
    <p:extLst>
      <p:ext uri="{BB962C8B-B14F-4D97-AF65-F5344CB8AC3E}">
        <p14:creationId xmlns:p14="http://schemas.microsoft.com/office/powerpoint/2010/main" val="1201296981"/>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6" name="Text Box 4"/>
          <p:cNvSpPr txBox="1">
            <a:spLocks noChangeArrowheads="1"/>
          </p:cNvSpPr>
          <p:nvPr/>
        </p:nvSpPr>
        <p:spPr bwMode="auto">
          <a:xfrm>
            <a:off x="609600" y="1929117"/>
            <a:ext cx="1248076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Clr>
                <a:srgbClr val="0E4973"/>
              </a:buClr>
              <a:buFont typeface="+mj-lt"/>
              <a:buAutoNum type="arabicPeriod" startAt="3"/>
            </a:pPr>
            <a:r>
              <a:rPr lang="en-US" altLang="en-US" sz="4000" dirty="0">
                <a:solidFill>
                  <a:srgbClr val="0E4973"/>
                </a:solidFill>
                <a:latin typeface="Helvetica" charset="0"/>
                <a:ea typeface="Helvetica" charset="0"/>
                <a:cs typeface="Helvetica" charset="0"/>
              </a:rPr>
              <a:t>Ask the best </a:t>
            </a:r>
            <a:r>
              <a:rPr lang="en-US" altLang="en-US" sz="4000" b="1" u="sng" dirty="0">
                <a:solidFill>
                  <a:srgbClr val="0E4973"/>
                </a:solidFill>
                <a:latin typeface="Helvetica" charset="0"/>
                <a:ea typeface="Helvetica" charset="0"/>
                <a:cs typeface="Helvetica" charset="0"/>
              </a:rPr>
              <a:t>questions</a:t>
            </a:r>
            <a:r>
              <a:rPr lang="en-US" altLang="en-US" sz="4000" dirty="0">
                <a:solidFill>
                  <a:srgbClr val="0E4973"/>
                </a:solidFill>
                <a:latin typeface="Helvetica" charset="0"/>
                <a:ea typeface="Helvetica" charset="0"/>
                <a:cs typeface="Helvetica" charset="0"/>
              </a:rPr>
              <a:t>.</a:t>
            </a:r>
          </a:p>
          <a:p>
            <a:pPr eaLnBrk="1" hangingPunct="1">
              <a:spcBef>
                <a:spcPts val="1200"/>
              </a:spcBef>
              <a:buClr>
                <a:schemeClr val="bg2"/>
              </a:buClr>
            </a:pPr>
            <a:r>
              <a:rPr lang="en-US" altLang="en-US" sz="4000" dirty="0">
                <a:solidFill>
                  <a:srgbClr val="0E4973"/>
                </a:solidFill>
                <a:latin typeface="Helvetica" charset="0"/>
                <a:ea typeface="Helvetica" charset="0"/>
                <a:cs typeface="Helvetica" charset="0"/>
              </a:rPr>
              <a:t>	</a:t>
            </a:r>
            <a:r>
              <a:rPr lang="en-US" altLang="en-US" sz="3733" dirty="0">
                <a:solidFill>
                  <a:srgbClr val="0E4973"/>
                </a:solidFill>
                <a:latin typeface="Helvetica" charset="0"/>
                <a:ea typeface="Helvetica" charset="0"/>
                <a:cs typeface="Helvetica" charset="0"/>
              </a:rPr>
              <a:t>	What is our </a:t>
            </a:r>
            <a:r>
              <a:rPr lang="en-US" altLang="en-US" sz="3733" b="1" u="sng" dirty="0">
                <a:solidFill>
                  <a:srgbClr val="0E4973"/>
                </a:solidFill>
                <a:latin typeface="Helvetica" charset="0"/>
                <a:ea typeface="Helvetica" charset="0"/>
                <a:cs typeface="Helvetica" charset="0"/>
              </a:rPr>
              <a:t>vision</a:t>
            </a:r>
            <a:r>
              <a:rPr lang="en-US" altLang="en-US" sz="3733" dirty="0">
                <a:solidFill>
                  <a:srgbClr val="0E4973"/>
                </a:solidFill>
                <a:latin typeface="Helvetica" charset="0"/>
                <a:ea typeface="Helvetica" charset="0"/>
                <a:cs typeface="Helvetica" charset="0"/>
              </a:rPr>
              <a:t>?</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To fulfill our vision, what must our </a:t>
            </a:r>
            <a:r>
              <a:rPr lang="en-US" altLang="en-US" sz="3733" b="1" u="sng" dirty="0">
                <a:solidFill>
                  <a:srgbClr val="0E4973"/>
                </a:solidFill>
                <a:latin typeface="Helvetica" charset="0"/>
                <a:ea typeface="Helvetica" charset="0"/>
                <a:cs typeface="Helvetica" charset="0"/>
              </a:rPr>
              <a:t>priorities</a:t>
            </a:r>
            <a:r>
              <a:rPr lang="en-US" altLang="en-US" sz="3733" dirty="0">
                <a:solidFill>
                  <a:srgbClr val="0E4973"/>
                </a:solidFill>
                <a:latin typeface="Helvetica" charset="0"/>
                <a:ea typeface="Helvetica" charset="0"/>
                <a:cs typeface="Helvetica" charset="0"/>
              </a:rPr>
              <a:t> be?</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What </a:t>
            </a:r>
            <a:r>
              <a:rPr lang="en-US" altLang="en-US" sz="3733" b="1" u="sng" dirty="0">
                <a:solidFill>
                  <a:srgbClr val="0E4973"/>
                </a:solidFill>
                <a:latin typeface="Helvetica" charset="0"/>
                <a:ea typeface="Helvetica" charset="0"/>
                <a:cs typeface="Helvetica" charset="0"/>
              </a:rPr>
              <a:t>steps</a:t>
            </a:r>
            <a:r>
              <a:rPr lang="en-US" altLang="en-US" sz="3733" dirty="0">
                <a:solidFill>
                  <a:srgbClr val="0E4973"/>
                </a:solidFill>
                <a:latin typeface="Helvetica" charset="0"/>
                <a:ea typeface="Helvetica" charset="0"/>
                <a:cs typeface="Helvetica" charset="0"/>
              </a:rPr>
              <a:t> will we take to fulfill our vision?</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What should we </a:t>
            </a:r>
            <a:r>
              <a:rPr lang="en-US" altLang="en-US" sz="3733" b="1" u="sng" dirty="0">
                <a:solidFill>
                  <a:srgbClr val="0E4973"/>
                </a:solidFill>
                <a:latin typeface="Helvetica" charset="0"/>
                <a:ea typeface="Helvetica" charset="0"/>
                <a:cs typeface="Helvetica" charset="0"/>
              </a:rPr>
              <a:t>continue</a:t>
            </a:r>
            <a:r>
              <a:rPr lang="en-US" altLang="en-US" sz="3733" dirty="0">
                <a:solidFill>
                  <a:srgbClr val="0E4973"/>
                </a:solidFill>
                <a:latin typeface="Helvetica" charset="0"/>
                <a:ea typeface="Helvetica" charset="0"/>
                <a:cs typeface="Helvetica" charset="0"/>
              </a:rPr>
              <a:t> doing?</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What should we do </a:t>
            </a:r>
            <a:r>
              <a:rPr lang="en-US" altLang="en-US" sz="3733" b="1" u="sng" dirty="0">
                <a:solidFill>
                  <a:srgbClr val="0E4973"/>
                </a:solidFill>
                <a:latin typeface="Helvetica" charset="0"/>
                <a:ea typeface="Helvetica" charset="0"/>
                <a:cs typeface="Helvetica" charset="0"/>
              </a:rPr>
              <a:t>differently</a:t>
            </a:r>
            <a:r>
              <a:rPr lang="en-US" altLang="en-US" sz="3733" dirty="0">
                <a:solidFill>
                  <a:srgbClr val="0E4973"/>
                </a:solidFill>
                <a:latin typeface="Helvetica" charset="0"/>
                <a:ea typeface="Helvetica" charset="0"/>
                <a:cs typeface="Helvetica" charset="0"/>
              </a:rPr>
              <a:t>?</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What should we </a:t>
            </a:r>
            <a:r>
              <a:rPr lang="en-US" altLang="en-US" sz="3733" b="1" u="sng" dirty="0">
                <a:solidFill>
                  <a:srgbClr val="0E4973"/>
                </a:solidFill>
                <a:latin typeface="Helvetica" charset="0"/>
                <a:ea typeface="Helvetica" charset="0"/>
                <a:cs typeface="Helvetica" charset="0"/>
              </a:rPr>
              <a:t>stop</a:t>
            </a:r>
            <a:r>
              <a:rPr lang="en-US" altLang="en-US" sz="3733" dirty="0">
                <a:solidFill>
                  <a:srgbClr val="0E4973"/>
                </a:solidFill>
                <a:latin typeface="Helvetica" charset="0"/>
                <a:ea typeface="Helvetica" charset="0"/>
                <a:cs typeface="Helvetica" charset="0"/>
              </a:rPr>
              <a:t> doing? </a:t>
            </a:r>
          </a:p>
          <a:p>
            <a:pPr eaLnBrk="1" hangingPunct="1">
              <a:lnSpc>
                <a:spcPct val="150000"/>
              </a:lnSpc>
              <a:buClr>
                <a:schemeClr val="bg2"/>
              </a:buClr>
            </a:pPr>
            <a:endParaRPr lang="en-US" altLang="en-US" sz="4000" dirty="0">
              <a:solidFill>
                <a:srgbClr val="0E4973"/>
              </a:solidFill>
              <a:latin typeface="Helvetica" charset="0"/>
              <a:ea typeface="Helvetica" charset="0"/>
              <a:cs typeface="Helvetica" charset="0"/>
            </a:endParaRPr>
          </a:p>
          <a:p>
            <a:pPr eaLnBrk="1" hangingPunct="1">
              <a:lnSpc>
                <a:spcPct val="150000"/>
              </a:lnSpc>
              <a:buClr>
                <a:schemeClr val="bg2"/>
              </a:buClr>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algn="ctr" eaLnBrk="1" hangingPunct="1">
              <a:lnSpc>
                <a:spcPct val="80000"/>
              </a:lnSpc>
            </a:pPr>
            <a:endParaRPr lang="en-US" altLang="en-US" sz="3200" b="1" i="1" dirty="0">
              <a:solidFill>
                <a:srgbClr val="0E4973"/>
              </a:solidFill>
              <a:latin typeface="Helvetica" charset="0"/>
              <a:ea typeface="Helvetica" charset="0"/>
              <a:cs typeface="Helvetica" charset="0"/>
            </a:endParaRPr>
          </a:p>
        </p:txBody>
      </p:sp>
      <p:pic>
        <p:nvPicPr>
          <p:cNvPr id="7" name="pasted-image.pdf">
            <a:extLst>
              <a:ext uri="{FF2B5EF4-FFF2-40B4-BE49-F238E27FC236}">
                <a16:creationId xmlns:a16="http://schemas.microsoft.com/office/drawing/2014/main" id="{981EF5FC-31A4-6741-9BDA-BA93950B46E4}"/>
              </a:ext>
            </a:extLst>
          </p:cNvPr>
          <p:cNvPicPr>
            <a:picLocks noChangeAspect="1"/>
          </p:cNvPicPr>
          <p:nvPr/>
        </p:nvPicPr>
        <p:blipFill>
          <a:blip r:embed="rId3"/>
          <a:stretch>
            <a:fillRect/>
          </a:stretch>
        </p:blipFill>
        <p:spPr>
          <a:xfrm>
            <a:off x="11342268" y="7003090"/>
            <a:ext cx="2624936" cy="903223"/>
          </a:xfrm>
          <a:prstGeom prst="rect">
            <a:avLst/>
          </a:prstGeom>
          <a:ln w="12700">
            <a:miter lim="400000"/>
          </a:ln>
        </p:spPr>
      </p:pic>
      <p:sp>
        <p:nvSpPr>
          <p:cNvPr id="4" name="TextBox 3">
            <a:extLst>
              <a:ext uri="{FF2B5EF4-FFF2-40B4-BE49-F238E27FC236}">
                <a16:creationId xmlns:a16="http://schemas.microsoft.com/office/drawing/2014/main" id="{400AF8C0-B9A7-C851-8896-5D3E47CBD1E0}"/>
              </a:ext>
            </a:extLst>
          </p:cNvPr>
          <p:cNvSpPr txBox="1"/>
          <p:nvPr/>
        </p:nvSpPr>
        <p:spPr>
          <a:xfrm>
            <a:off x="0" y="-76200"/>
            <a:ext cx="14630400" cy="2114055"/>
          </a:xfrm>
          <a:prstGeom prst="rect">
            <a:avLst/>
          </a:prstGeom>
          <a:noFill/>
        </p:spPr>
        <p:txBody>
          <a:bodyPr wrap="square" lIns="81931" tIns="40965" rIns="81931" bIns="40965" rtlCol="0">
            <a:spAutoFit/>
          </a:bodyPr>
          <a:lstStyle/>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3 STEPS FOR </a:t>
            </a:r>
          </a:p>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INITIATING CHANGE</a:t>
            </a:r>
          </a:p>
        </p:txBody>
      </p:sp>
    </p:spTree>
    <p:extLst>
      <p:ext uri="{BB962C8B-B14F-4D97-AF65-F5344CB8AC3E}">
        <p14:creationId xmlns:p14="http://schemas.microsoft.com/office/powerpoint/2010/main" val="173886753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6" name="Text Box 4"/>
          <p:cNvSpPr txBox="1">
            <a:spLocks noChangeArrowheads="1"/>
          </p:cNvSpPr>
          <p:nvPr/>
        </p:nvSpPr>
        <p:spPr bwMode="auto">
          <a:xfrm>
            <a:off x="609600" y="1929117"/>
            <a:ext cx="1248076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32" indent="-742932" eaLnBrk="1" hangingPunct="1">
              <a:lnSpc>
                <a:spcPct val="150000"/>
              </a:lnSpc>
              <a:buClr>
                <a:srgbClr val="0E4973"/>
              </a:buClr>
              <a:buFont typeface="+mj-lt"/>
              <a:buAutoNum type="arabicPeriod" startAt="3"/>
            </a:pPr>
            <a:r>
              <a:rPr lang="en-US" altLang="en-US" sz="4000" dirty="0">
                <a:solidFill>
                  <a:srgbClr val="0E4973"/>
                </a:solidFill>
                <a:latin typeface="Helvetica" charset="0"/>
                <a:ea typeface="Helvetica" charset="0"/>
                <a:cs typeface="Helvetica" charset="0"/>
              </a:rPr>
              <a:t>Ask the best </a:t>
            </a:r>
            <a:r>
              <a:rPr lang="en-US" altLang="en-US" sz="4000" b="1" u="sng" dirty="0">
                <a:solidFill>
                  <a:srgbClr val="0E4973"/>
                </a:solidFill>
                <a:latin typeface="Helvetica" charset="0"/>
                <a:ea typeface="Helvetica" charset="0"/>
                <a:cs typeface="Helvetica" charset="0"/>
              </a:rPr>
              <a:t>questions</a:t>
            </a:r>
            <a:r>
              <a:rPr lang="en-US" altLang="en-US" sz="4000" dirty="0">
                <a:solidFill>
                  <a:srgbClr val="0E4973"/>
                </a:solidFill>
                <a:latin typeface="Helvetica" charset="0"/>
                <a:ea typeface="Helvetica" charset="0"/>
                <a:cs typeface="Helvetica" charset="0"/>
              </a:rPr>
              <a:t>.</a:t>
            </a:r>
          </a:p>
          <a:p>
            <a:pPr eaLnBrk="1" hangingPunct="1">
              <a:spcBef>
                <a:spcPts val="1200"/>
              </a:spcBef>
              <a:buClr>
                <a:schemeClr val="bg2"/>
              </a:buClr>
            </a:pPr>
            <a:r>
              <a:rPr lang="en-US" altLang="en-US" sz="4000" dirty="0">
                <a:solidFill>
                  <a:srgbClr val="0E4973"/>
                </a:solidFill>
                <a:latin typeface="Helvetica" charset="0"/>
                <a:ea typeface="Helvetica" charset="0"/>
                <a:cs typeface="Helvetica" charset="0"/>
              </a:rPr>
              <a:t>	</a:t>
            </a:r>
            <a:r>
              <a:rPr lang="en-US" altLang="en-US" sz="3733" dirty="0">
                <a:solidFill>
                  <a:srgbClr val="0E4973"/>
                </a:solidFill>
                <a:latin typeface="Helvetica" charset="0"/>
                <a:ea typeface="Helvetica" charset="0"/>
                <a:cs typeface="Helvetica" charset="0"/>
              </a:rPr>
              <a:t>	What is our </a:t>
            </a:r>
            <a:r>
              <a:rPr lang="en-US" altLang="en-US" sz="3733" b="1" u="sng" dirty="0">
                <a:solidFill>
                  <a:srgbClr val="0E4973"/>
                </a:solidFill>
                <a:latin typeface="Helvetica" charset="0"/>
                <a:ea typeface="Helvetica" charset="0"/>
                <a:cs typeface="Helvetica" charset="0"/>
              </a:rPr>
              <a:t>vision</a:t>
            </a:r>
            <a:r>
              <a:rPr lang="en-US" altLang="en-US" sz="3733" dirty="0">
                <a:solidFill>
                  <a:srgbClr val="0E4973"/>
                </a:solidFill>
                <a:latin typeface="Helvetica" charset="0"/>
                <a:ea typeface="Helvetica" charset="0"/>
                <a:cs typeface="Helvetica" charset="0"/>
              </a:rPr>
              <a:t>?</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To fulfill our vision, what must our </a:t>
            </a:r>
            <a:r>
              <a:rPr lang="en-US" altLang="en-US" sz="3733" b="1" u="sng" dirty="0">
                <a:solidFill>
                  <a:srgbClr val="0E4973"/>
                </a:solidFill>
                <a:latin typeface="Helvetica" charset="0"/>
                <a:ea typeface="Helvetica" charset="0"/>
                <a:cs typeface="Helvetica" charset="0"/>
              </a:rPr>
              <a:t>priorities</a:t>
            </a:r>
            <a:r>
              <a:rPr lang="en-US" altLang="en-US" sz="3733" dirty="0">
                <a:solidFill>
                  <a:srgbClr val="0E4973"/>
                </a:solidFill>
                <a:latin typeface="Helvetica" charset="0"/>
                <a:ea typeface="Helvetica" charset="0"/>
                <a:cs typeface="Helvetica" charset="0"/>
              </a:rPr>
              <a:t> be?</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What </a:t>
            </a:r>
            <a:r>
              <a:rPr lang="en-US" altLang="en-US" sz="3733" b="1" u="sng" dirty="0">
                <a:solidFill>
                  <a:srgbClr val="0E4973"/>
                </a:solidFill>
                <a:latin typeface="Helvetica" charset="0"/>
                <a:ea typeface="Helvetica" charset="0"/>
                <a:cs typeface="Helvetica" charset="0"/>
              </a:rPr>
              <a:t>steps</a:t>
            </a:r>
            <a:r>
              <a:rPr lang="en-US" altLang="en-US" sz="3733" dirty="0">
                <a:solidFill>
                  <a:srgbClr val="0E4973"/>
                </a:solidFill>
                <a:latin typeface="Helvetica" charset="0"/>
                <a:ea typeface="Helvetica" charset="0"/>
                <a:cs typeface="Helvetica" charset="0"/>
              </a:rPr>
              <a:t> will we take to fulfill our vision?</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What should we </a:t>
            </a:r>
            <a:r>
              <a:rPr lang="en-US" altLang="en-US" sz="3733" b="1" u="sng" dirty="0">
                <a:solidFill>
                  <a:srgbClr val="0E4973"/>
                </a:solidFill>
                <a:latin typeface="Helvetica" charset="0"/>
                <a:ea typeface="Helvetica" charset="0"/>
                <a:cs typeface="Helvetica" charset="0"/>
              </a:rPr>
              <a:t>continue</a:t>
            </a:r>
            <a:r>
              <a:rPr lang="en-US" altLang="en-US" sz="3733" dirty="0">
                <a:solidFill>
                  <a:srgbClr val="0E4973"/>
                </a:solidFill>
                <a:latin typeface="Helvetica" charset="0"/>
                <a:ea typeface="Helvetica" charset="0"/>
                <a:cs typeface="Helvetica" charset="0"/>
              </a:rPr>
              <a:t> doing?</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What should we do </a:t>
            </a:r>
            <a:r>
              <a:rPr lang="en-US" altLang="en-US" sz="3733" b="1" u="sng" dirty="0">
                <a:solidFill>
                  <a:srgbClr val="0E4973"/>
                </a:solidFill>
                <a:latin typeface="Helvetica" charset="0"/>
                <a:ea typeface="Helvetica" charset="0"/>
                <a:cs typeface="Helvetica" charset="0"/>
              </a:rPr>
              <a:t>differently</a:t>
            </a:r>
            <a:r>
              <a:rPr lang="en-US" altLang="en-US" sz="3733" dirty="0">
                <a:solidFill>
                  <a:srgbClr val="0E4973"/>
                </a:solidFill>
                <a:latin typeface="Helvetica" charset="0"/>
                <a:ea typeface="Helvetica" charset="0"/>
                <a:cs typeface="Helvetica" charset="0"/>
              </a:rPr>
              <a:t>?</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What should we </a:t>
            </a:r>
            <a:r>
              <a:rPr lang="en-US" altLang="en-US" sz="3733" b="1" u="sng" dirty="0">
                <a:solidFill>
                  <a:srgbClr val="0E4973"/>
                </a:solidFill>
                <a:latin typeface="Helvetica" charset="0"/>
                <a:ea typeface="Helvetica" charset="0"/>
                <a:cs typeface="Helvetica" charset="0"/>
              </a:rPr>
              <a:t>stop</a:t>
            </a:r>
            <a:r>
              <a:rPr lang="en-US" altLang="en-US" sz="3733" dirty="0">
                <a:solidFill>
                  <a:srgbClr val="0E4973"/>
                </a:solidFill>
                <a:latin typeface="Helvetica" charset="0"/>
                <a:ea typeface="Helvetica" charset="0"/>
                <a:cs typeface="Helvetica" charset="0"/>
              </a:rPr>
              <a:t> doing? </a:t>
            </a:r>
          </a:p>
          <a:p>
            <a:pPr eaLnBrk="1" hangingPunct="1">
              <a:spcBef>
                <a:spcPts val="1200"/>
              </a:spcBef>
              <a:buClr>
                <a:schemeClr val="bg2"/>
              </a:buClr>
            </a:pPr>
            <a:r>
              <a:rPr lang="en-US" altLang="en-US" sz="3733" dirty="0">
                <a:solidFill>
                  <a:srgbClr val="0E4973"/>
                </a:solidFill>
                <a:latin typeface="Helvetica" charset="0"/>
                <a:ea typeface="Helvetica" charset="0"/>
                <a:cs typeface="Helvetica" charset="0"/>
              </a:rPr>
              <a:t>		When will we </a:t>
            </a:r>
            <a:r>
              <a:rPr lang="en-US" altLang="en-US" sz="3733" b="1" u="sng" dirty="0">
                <a:solidFill>
                  <a:srgbClr val="0E4973"/>
                </a:solidFill>
                <a:latin typeface="Helvetica" charset="0"/>
                <a:ea typeface="Helvetica" charset="0"/>
                <a:cs typeface="Helvetica" charset="0"/>
              </a:rPr>
              <a:t>start</a:t>
            </a:r>
            <a:r>
              <a:rPr lang="en-US" altLang="en-US" sz="3733" dirty="0">
                <a:solidFill>
                  <a:srgbClr val="0E4973"/>
                </a:solidFill>
                <a:latin typeface="Helvetica" charset="0"/>
                <a:ea typeface="Helvetica" charset="0"/>
                <a:cs typeface="Helvetica" charset="0"/>
              </a:rPr>
              <a:t>? </a:t>
            </a:r>
          </a:p>
          <a:p>
            <a:pPr eaLnBrk="1" hangingPunct="1">
              <a:lnSpc>
                <a:spcPct val="150000"/>
              </a:lnSpc>
              <a:buClr>
                <a:schemeClr val="bg2"/>
              </a:buClr>
            </a:pPr>
            <a:endParaRPr lang="en-US" altLang="en-US" sz="4000" dirty="0">
              <a:solidFill>
                <a:srgbClr val="0E4973"/>
              </a:solidFill>
              <a:latin typeface="Helvetica" charset="0"/>
              <a:ea typeface="Helvetica" charset="0"/>
              <a:cs typeface="Helvetica" charset="0"/>
            </a:endParaRPr>
          </a:p>
          <a:p>
            <a:pPr eaLnBrk="1" hangingPunct="1">
              <a:lnSpc>
                <a:spcPct val="150000"/>
              </a:lnSpc>
              <a:buClr>
                <a:schemeClr val="bg2"/>
              </a:buClr>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eaLnBrk="1" hangingPunct="1">
              <a:lnSpc>
                <a:spcPct val="80000"/>
              </a:lnSpc>
            </a:pPr>
            <a:endParaRPr lang="en-US" altLang="en-US" sz="4000" dirty="0">
              <a:solidFill>
                <a:srgbClr val="0E4973"/>
              </a:solidFill>
              <a:latin typeface="Helvetica" charset="0"/>
              <a:ea typeface="Helvetica" charset="0"/>
              <a:cs typeface="Helvetica" charset="0"/>
            </a:endParaRPr>
          </a:p>
          <a:p>
            <a:pPr algn="ctr" eaLnBrk="1" hangingPunct="1">
              <a:lnSpc>
                <a:spcPct val="80000"/>
              </a:lnSpc>
            </a:pPr>
            <a:endParaRPr lang="en-US" altLang="en-US" sz="3200" b="1" i="1" dirty="0">
              <a:solidFill>
                <a:srgbClr val="0E4973"/>
              </a:solidFill>
              <a:latin typeface="Helvetica" charset="0"/>
              <a:ea typeface="Helvetica" charset="0"/>
              <a:cs typeface="Helvetica" charset="0"/>
            </a:endParaRPr>
          </a:p>
        </p:txBody>
      </p:sp>
      <p:pic>
        <p:nvPicPr>
          <p:cNvPr id="7" name="pasted-image.pdf">
            <a:extLst>
              <a:ext uri="{FF2B5EF4-FFF2-40B4-BE49-F238E27FC236}">
                <a16:creationId xmlns:a16="http://schemas.microsoft.com/office/drawing/2014/main" id="{ED470565-4852-E04F-BA0E-E6E63C654359}"/>
              </a:ext>
            </a:extLst>
          </p:cNvPr>
          <p:cNvPicPr>
            <a:picLocks noChangeAspect="1"/>
          </p:cNvPicPr>
          <p:nvPr/>
        </p:nvPicPr>
        <p:blipFill>
          <a:blip r:embed="rId3"/>
          <a:stretch>
            <a:fillRect/>
          </a:stretch>
        </p:blipFill>
        <p:spPr>
          <a:xfrm>
            <a:off x="11342268" y="7003090"/>
            <a:ext cx="2624936" cy="903223"/>
          </a:xfrm>
          <a:prstGeom prst="rect">
            <a:avLst/>
          </a:prstGeom>
          <a:ln w="12700">
            <a:miter lim="400000"/>
          </a:ln>
        </p:spPr>
      </p:pic>
      <p:sp>
        <p:nvSpPr>
          <p:cNvPr id="2" name="TextBox 1">
            <a:extLst>
              <a:ext uri="{FF2B5EF4-FFF2-40B4-BE49-F238E27FC236}">
                <a16:creationId xmlns:a16="http://schemas.microsoft.com/office/drawing/2014/main" id="{BB512566-268F-A441-72B2-D85C22EFD240}"/>
              </a:ext>
            </a:extLst>
          </p:cNvPr>
          <p:cNvSpPr txBox="1"/>
          <p:nvPr/>
        </p:nvSpPr>
        <p:spPr>
          <a:xfrm>
            <a:off x="0" y="-76200"/>
            <a:ext cx="14630400" cy="2114055"/>
          </a:xfrm>
          <a:prstGeom prst="rect">
            <a:avLst/>
          </a:prstGeom>
          <a:noFill/>
        </p:spPr>
        <p:txBody>
          <a:bodyPr wrap="square" lIns="81931" tIns="40965" rIns="81931" bIns="40965" rtlCol="0">
            <a:spAutoFit/>
          </a:bodyPr>
          <a:lstStyle/>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3 STEPS FOR </a:t>
            </a:r>
          </a:p>
          <a:p>
            <a:pPr algn="ctr">
              <a:defRPr/>
            </a:pPr>
            <a:r>
              <a:rPr lang="en-US" sz="6600" dirty="0">
                <a:solidFill>
                  <a:schemeClr val="bg1"/>
                </a:solidFill>
                <a:latin typeface="Arial" panose="020B0604020202020204" pitchFamily="34" charset="0"/>
                <a:ea typeface="Gotham Book" charset="0"/>
                <a:cs typeface="Arial" panose="020B0604020202020204" pitchFamily="34" charset="0"/>
              </a:rPr>
              <a:t>INITIATING CHANGE</a:t>
            </a:r>
          </a:p>
        </p:txBody>
      </p:sp>
    </p:spTree>
    <p:extLst>
      <p:ext uri="{BB962C8B-B14F-4D97-AF65-F5344CB8AC3E}">
        <p14:creationId xmlns:p14="http://schemas.microsoft.com/office/powerpoint/2010/main" val="51539205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5" name="TextBox 4"/>
          <p:cNvSpPr txBox="1"/>
          <p:nvPr/>
        </p:nvSpPr>
        <p:spPr>
          <a:xfrm>
            <a:off x="-17585" y="554489"/>
            <a:ext cx="14630400" cy="821394"/>
          </a:xfrm>
          <a:prstGeom prst="rect">
            <a:avLst/>
          </a:prstGeom>
          <a:noFill/>
        </p:spPr>
        <p:txBody>
          <a:bodyPr wrap="square" lIns="81931" tIns="40965" rIns="81931" bIns="40965" rtlCol="0">
            <a:spAutoFit/>
          </a:bodyPr>
          <a:lstStyle/>
          <a:p>
            <a:pPr algn="ctr">
              <a:defRPr/>
            </a:pPr>
            <a:r>
              <a:rPr lang="en-US" sz="4800" dirty="0">
                <a:solidFill>
                  <a:schemeClr val="bg1"/>
                </a:solidFill>
                <a:latin typeface="Arial" panose="020B0604020202020204" pitchFamily="34" charset="0"/>
                <a:ea typeface="Gotham Book" charset="0"/>
                <a:cs typeface="Arial" panose="020B0604020202020204" pitchFamily="34" charset="0"/>
              </a:rPr>
              <a:t>MOSES’ AMAZING CHANGE JOURNEY</a:t>
            </a:r>
          </a:p>
        </p:txBody>
      </p:sp>
      <p:sp>
        <p:nvSpPr>
          <p:cNvPr id="6" name="Text Box 4"/>
          <p:cNvSpPr txBox="1">
            <a:spLocks noChangeArrowheads="1"/>
          </p:cNvSpPr>
          <p:nvPr/>
        </p:nvSpPr>
        <p:spPr bwMode="auto">
          <a:xfrm>
            <a:off x="685800" y="2184400"/>
            <a:ext cx="1248076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lnSpc>
                <a:spcPct val="150000"/>
              </a:lnSpc>
              <a:buClr>
                <a:srgbClr val="0E4973"/>
              </a:buClr>
            </a:pPr>
            <a:r>
              <a:rPr lang="en-US" altLang="en-US" sz="4800" dirty="0">
                <a:solidFill>
                  <a:srgbClr val="0E4973"/>
                </a:solidFill>
                <a:latin typeface="Helvetica" charset="0"/>
                <a:ea typeface="Helvetica" charset="0"/>
                <a:cs typeface="Helvetica" charset="0"/>
              </a:rPr>
              <a:t>Life in the front of Moses’ journey:</a:t>
            </a:r>
          </a:p>
        </p:txBody>
      </p:sp>
      <p:pic>
        <p:nvPicPr>
          <p:cNvPr id="7" name="pasted-image.pdf">
            <a:extLst>
              <a:ext uri="{FF2B5EF4-FFF2-40B4-BE49-F238E27FC236}">
                <a16:creationId xmlns:a16="http://schemas.microsoft.com/office/drawing/2014/main" id="{D8340E7E-76F3-9F44-B47B-B04AA47D4326}"/>
              </a:ext>
            </a:extLst>
          </p:cNvPr>
          <p:cNvPicPr>
            <a:picLocks noChangeAspect="1"/>
          </p:cNvPicPr>
          <p:nvPr/>
        </p:nvPicPr>
        <p:blipFill>
          <a:blip r:embed="rId3"/>
          <a:stretch>
            <a:fillRect/>
          </a:stretch>
        </p:blipFill>
        <p:spPr>
          <a:xfrm>
            <a:off x="11342268" y="7003090"/>
            <a:ext cx="2624936" cy="903223"/>
          </a:xfrm>
          <a:prstGeom prst="rect">
            <a:avLst/>
          </a:prstGeom>
          <a:ln w="12700">
            <a:miter lim="400000"/>
          </a:ln>
        </p:spPr>
      </p:pic>
    </p:spTree>
    <p:extLst>
      <p:ext uri="{BB962C8B-B14F-4D97-AF65-F5344CB8AC3E}">
        <p14:creationId xmlns:p14="http://schemas.microsoft.com/office/powerpoint/2010/main" val="4174993971"/>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5" name="TextBox 4"/>
          <p:cNvSpPr txBox="1"/>
          <p:nvPr/>
        </p:nvSpPr>
        <p:spPr>
          <a:xfrm>
            <a:off x="-17585" y="554489"/>
            <a:ext cx="14630400" cy="821394"/>
          </a:xfrm>
          <a:prstGeom prst="rect">
            <a:avLst/>
          </a:prstGeom>
          <a:noFill/>
        </p:spPr>
        <p:txBody>
          <a:bodyPr wrap="square" lIns="81931" tIns="40965" rIns="81931" bIns="40965" rtlCol="0">
            <a:spAutoFit/>
          </a:bodyPr>
          <a:lstStyle/>
          <a:p>
            <a:pPr algn="ctr">
              <a:defRPr/>
            </a:pPr>
            <a:r>
              <a:rPr lang="en-US" sz="4800" dirty="0">
                <a:solidFill>
                  <a:schemeClr val="bg1"/>
                </a:solidFill>
                <a:latin typeface="Arial" panose="020B0604020202020204" pitchFamily="34" charset="0"/>
                <a:ea typeface="Gotham Book" charset="0"/>
                <a:cs typeface="Arial" panose="020B0604020202020204" pitchFamily="34" charset="0"/>
              </a:rPr>
              <a:t>MOSES’ AMAZING CHANGE JOURNEY</a:t>
            </a:r>
          </a:p>
        </p:txBody>
      </p:sp>
      <p:sp>
        <p:nvSpPr>
          <p:cNvPr id="6" name="Text Box 4"/>
          <p:cNvSpPr txBox="1">
            <a:spLocks noChangeArrowheads="1"/>
          </p:cNvSpPr>
          <p:nvPr/>
        </p:nvSpPr>
        <p:spPr bwMode="auto">
          <a:xfrm>
            <a:off x="685800" y="2184400"/>
            <a:ext cx="1248076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lnSpc>
                <a:spcPct val="150000"/>
              </a:lnSpc>
              <a:buClr>
                <a:srgbClr val="0E4973"/>
              </a:buClr>
            </a:pPr>
            <a:r>
              <a:rPr lang="en-US" altLang="en-US" sz="4800" dirty="0">
                <a:solidFill>
                  <a:srgbClr val="0E4973"/>
                </a:solidFill>
                <a:latin typeface="Helvetica" charset="0"/>
                <a:ea typeface="Helvetica" charset="0"/>
                <a:cs typeface="Helvetica" charset="0"/>
              </a:rPr>
              <a:t>Life in the front of Moses’ journey: ~ 20%</a:t>
            </a:r>
          </a:p>
          <a:p>
            <a:pPr marL="742950" indent="-742950" eaLnBrk="1" hangingPunct="1">
              <a:spcBef>
                <a:spcPts val="1200"/>
              </a:spcBef>
              <a:buClr>
                <a:srgbClr val="0E4973"/>
              </a:buClr>
              <a:buFont typeface="+mj-lt"/>
              <a:buAutoNum type="arabicPeriod"/>
            </a:pPr>
            <a:r>
              <a:rPr lang="en-US" altLang="en-US" sz="3200" dirty="0">
                <a:solidFill>
                  <a:srgbClr val="0E4973"/>
                </a:solidFill>
                <a:ea typeface="Helvetica" charset="0"/>
                <a:cs typeface="Arial" panose="020B0604020202020204" pitchFamily="34" charset="0"/>
              </a:rPr>
              <a:t>They saw Moses and the other leaders frequently.</a:t>
            </a:r>
          </a:p>
          <a:p>
            <a:pPr marL="742950" indent="-742950" eaLnBrk="1" hangingPunct="1">
              <a:spcBef>
                <a:spcPts val="1200"/>
              </a:spcBef>
              <a:buClr>
                <a:srgbClr val="0E4973"/>
              </a:buClr>
              <a:buFont typeface="+mj-lt"/>
              <a:buAutoNum type="arabicPeriod"/>
            </a:pPr>
            <a:r>
              <a:rPr lang="en-US" altLang="en-US" sz="3200" dirty="0">
                <a:solidFill>
                  <a:srgbClr val="0E4973"/>
                </a:solidFill>
                <a:ea typeface="Helvetica" charset="0"/>
                <a:cs typeface="Arial" panose="020B0604020202020204" pitchFamily="34" charset="0"/>
              </a:rPr>
              <a:t>They received their information directly from Moses himself.</a:t>
            </a:r>
          </a:p>
          <a:p>
            <a:pPr marL="742950" indent="-742950" eaLnBrk="1" hangingPunct="1">
              <a:spcBef>
                <a:spcPts val="1200"/>
              </a:spcBef>
              <a:buClr>
                <a:srgbClr val="0E4973"/>
              </a:buClr>
              <a:buFont typeface="+mj-lt"/>
              <a:buAutoNum type="arabicPeriod"/>
            </a:pPr>
            <a:r>
              <a:rPr lang="en-US" altLang="en-US" sz="3200" dirty="0">
                <a:solidFill>
                  <a:srgbClr val="0E4973"/>
                </a:solidFill>
                <a:ea typeface="Helvetica" charset="0"/>
                <a:cs typeface="Arial" panose="020B0604020202020204" pitchFamily="34" charset="0"/>
              </a:rPr>
              <a:t>The journey and the destination felt exciting.</a:t>
            </a:r>
          </a:p>
          <a:p>
            <a:pPr marL="742950" indent="-742950" eaLnBrk="1" hangingPunct="1">
              <a:spcBef>
                <a:spcPts val="1200"/>
              </a:spcBef>
              <a:buClr>
                <a:srgbClr val="0E4973"/>
              </a:buClr>
              <a:buFont typeface="+mj-lt"/>
              <a:buAutoNum type="arabicPeriod"/>
            </a:pPr>
            <a:r>
              <a:rPr lang="en-US" altLang="en-US" sz="3200" dirty="0">
                <a:solidFill>
                  <a:srgbClr val="0E4973"/>
                </a:solidFill>
                <a:ea typeface="Helvetica" charset="0"/>
                <a:cs typeface="Arial" panose="020B0604020202020204" pitchFamily="34" charset="0"/>
              </a:rPr>
              <a:t>They imagined their destination might be just over the next sand dune.</a:t>
            </a:r>
          </a:p>
          <a:p>
            <a:pPr marL="742950" indent="-742950" eaLnBrk="1" hangingPunct="1">
              <a:spcBef>
                <a:spcPts val="1200"/>
              </a:spcBef>
              <a:buClr>
                <a:srgbClr val="0E4973"/>
              </a:buClr>
              <a:buFont typeface="+mj-lt"/>
              <a:buAutoNum type="arabicPeriod"/>
            </a:pPr>
            <a:r>
              <a:rPr lang="en-US" altLang="en-US" sz="3200" dirty="0">
                <a:solidFill>
                  <a:srgbClr val="0E4973"/>
                </a:solidFill>
                <a:ea typeface="Helvetica" charset="0"/>
                <a:cs typeface="Arial" panose="020B0604020202020204" pitchFamily="34" charset="0"/>
              </a:rPr>
              <a:t>They moved whenever Moses said, “Let’s go!”</a:t>
            </a:r>
          </a:p>
          <a:p>
            <a:pPr eaLnBrk="1" hangingPunct="1">
              <a:lnSpc>
                <a:spcPct val="150000"/>
              </a:lnSpc>
              <a:buClr>
                <a:schemeClr val="bg2"/>
              </a:buClr>
            </a:pPr>
            <a:endParaRPr lang="en-US" altLang="en-US" sz="4800" dirty="0">
              <a:solidFill>
                <a:srgbClr val="0E4973"/>
              </a:solidFill>
              <a:latin typeface="Helvetica" charset="0"/>
              <a:ea typeface="Helvetica" charset="0"/>
              <a:cs typeface="Helvetica" charset="0"/>
            </a:endParaRPr>
          </a:p>
          <a:p>
            <a:pPr marL="742950" indent="-742950" eaLnBrk="1" hangingPunct="1">
              <a:lnSpc>
                <a:spcPct val="150000"/>
              </a:lnSpc>
              <a:buClr>
                <a:schemeClr val="bg2"/>
              </a:buClr>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514350" indent="-514350" algn="ctr" eaLnBrk="1" hangingPunct="1">
              <a:lnSpc>
                <a:spcPct val="80000"/>
              </a:lnSpc>
              <a:buFont typeface="+mj-lt"/>
              <a:buAutoNum type="arabicPeriod"/>
            </a:pPr>
            <a:endParaRPr lang="en-US" altLang="en-US" sz="4800" b="1" i="1" dirty="0">
              <a:solidFill>
                <a:srgbClr val="0E4973"/>
              </a:solidFill>
              <a:latin typeface="Helvetica" charset="0"/>
              <a:ea typeface="Helvetica" charset="0"/>
              <a:cs typeface="Helvetica" charset="0"/>
            </a:endParaRPr>
          </a:p>
        </p:txBody>
      </p:sp>
      <p:pic>
        <p:nvPicPr>
          <p:cNvPr id="7" name="pasted-image.pdf">
            <a:extLst>
              <a:ext uri="{FF2B5EF4-FFF2-40B4-BE49-F238E27FC236}">
                <a16:creationId xmlns:a16="http://schemas.microsoft.com/office/drawing/2014/main" id="{D8340E7E-76F3-9F44-B47B-B04AA47D4326}"/>
              </a:ext>
            </a:extLst>
          </p:cNvPr>
          <p:cNvPicPr>
            <a:picLocks noChangeAspect="1"/>
          </p:cNvPicPr>
          <p:nvPr/>
        </p:nvPicPr>
        <p:blipFill>
          <a:blip r:embed="rId3"/>
          <a:stretch>
            <a:fillRect/>
          </a:stretch>
        </p:blipFill>
        <p:spPr>
          <a:xfrm>
            <a:off x="11342268" y="7003090"/>
            <a:ext cx="2624936" cy="903223"/>
          </a:xfrm>
          <a:prstGeom prst="rect">
            <a:avLst/>
          </a:prstGeom>
          <a:ln w="12700">
            <a:miter lim="400000"/>
          </a:ln>
        </p:spPr>
      </p:pic>
    </p:spTree>
    <p:extLst>
      <p:ext uri="{BB962C8B-B14F-4D97-AF65-F5344CB8AC3E}">
        <p14:creationId xmlns:p14="http://schemas.microsoft.com/office/powerpoint/2010/main" val="2233692614"/>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5" name="TextBox 4"/>
          <p:cNvSpPr txBox="1"/>
          <p:nvPr/>
        </p:nvSpPr>
        <p:spPr>
          <a:xfrm>
            <a:off x="-17585" y="554489"/>
            <a:ext cx="14630400" cy="821394"/>
          </a:xfrm>
          <a:prstGeom prst="rect">
            <a:avLst/>
          </a:prstGeom>
          <a:noFill/>
        </p:spPr>
        <p:txBody>
          <a:bodyPr wrap="square" lIns="81931" tIns="40965" rIns="81931" bIns="40965" rtlCol="0">
            <a:spAutoFit/>
          </a:bodyPr>
          <a:lstStyle/>
          <a:p>
            <a:pPr algn="ctr">
              <a:defRPr/>
            </a:pPr>
            <a:r>
              <a:rPr lang="en-US" sz="4800" dirty="0">
                <a:solidFill>
                  <a:schemeClr val="bg1"/>
                </a:solidFill>
                <a:latin typeface="Arial" panose="020B0604020202020204" pitchFamily="34" charset="0"/>
                <a:ea typeface="Gotham Book" charset="0"/>
                <a:cs typeface="Arial" panose="020B0604020202020204" pitchFamily="34" charset="0"/>
              </a:rPr>
              <a:t>MOSES’ AMAZING CHANGE JOURNEY</a:t>
            </a:r>
          </a:p>
        </p:txBody>
      </p:sp>
      <p:sp>
        <p:nvSpPr>
          <p:cNvPr id="6" name="Text Box 4"/>
          <p:cNvSpPr txBox="1">
            <a:spLocks noChangeArrowheads="1"/>
          </p:cNvSpPr>
          <p:nvPr/>
        </p:nvSpPr>
        <p:spPr bwMode="auto">
          <a:xfrm>
            <a:off x="685800" y="2184400"/>
            <a:ext cx="136398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lnSpc>
                <a:spcPct val="150000"/>
              </a:lnSpc>
              <a:buClr>
                <a:srgbClr val="0E4973"/>
              </a:buClr>
            </a:pPr>
            <a:r>
              <a:rPr lang="en-US" altLang="en-US" sz="4800" dirty="0">
                <a:solidFill>
                  <a:srgbClr val="0E4973"/>
                </a:solidFill>
                <a:latin typeface="Helvetica" charset="0"/>
                <a:ea typeface="Helvetica" charset="0"/>
                <a:cs typeface="Helvetica" charset="0"/>
              </a:rPr>
              <a:t>Life in the middle of Moses’ journey:</a:t>
            </a:r>
          </a:p>
        </p:txBody>
      </p:sp>
    </p:spTree>
    <p:extLst>
      <p:ext uri="{BB962C8B-B14F-4D97-AF65-F5344CB8AC3E}">
        <p14:creationId xmlns:p14="http://schemas.microsoft.com/office/powerpoint/2010/main" val="321451463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5" name="TextBox 4"/>
          <p:cNvSpPr txBox="1"/>
          <p:nvPr/>
        </p:nvSpPr>
        <p:spPr>
          <a:xfrm>
            <a:off x="-17585" y="554489"/>
            <a:ext cx="14630400" cy="821394"/>
          </a:xfrm>
          <a:prstGeom prst="rect">
            <a:avLst/>
          </a:prstGeom>
          <a:noFill/>
        </p:spPr>
        <p:txBody>
          <a:bodyPr wrap="square" lIns="81931" tIns="40965" rIns="81931" bIns="40965" rtlCol="0">
            <a:spAutoFit/>
          </a:bodyPr>
          <a:lstStyle/>
          <a:p>
            <a:pPr algn="ctr">
              <a:defRPr/>
            </a:pPr>
            <a:r>
              <a:rPr lang="en-US" sz="4800" dirty="0">
                <a:solidFill>
                  <a:schemeClr val="bg1"/>
                </a:solidFill>
                <a:latin typeface="Arial" panose="020B0604020202020204" pitchFamily="34" charset="0"/>
                <a:ea typeface="Gotham Book" charset="0"/>
                <a:cs typeface="Arial" panose="020B0604020202020204" pitchFamily="34" charset="0"/>
              </a:rPr>
              <a:t>MOSES’ AMAZING CHANGE JOURNEY</a:t>
            </a:r>
          </a:p>
        </p:txBody>
      </p:sp>
      <p:sp>
        <p:nvSpPr>
          <p:cNvPr id="6" name="Text Box 4"/>
          <p:cNvSpPr txBox="1">
            <a:spLocks noChangeArrowheads="1"/>
          </p:cNvSpPr>
          <p:nvPr/>
        </p:nvSpPr>
        <p:spPr bwMode="auto">
          <a:xfrm>
            <a:off x="685800" y="2184400"/>
            <a:ext cx="136398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lnSpc>
                <a:spcPct val="150000"/>
              </a:lnSpc>
              <a:buClr>
                <a:srgbClr val="0E4973"/>
              </a:buClr>
            </a:pPr>
            <a:r>
              <a:rPr lang="en-US" altLang="en-US" sz="4800" dirty="0">
                <a:solidFill>
                  <a:srgbClr val="0E4973"/>
                </a:solidFill>
                <a:latin typeface="Helvetica" charset="0"/>
                <a:ea typeface="Helvetica" charset="0"/>
                <a:cs typeface="Helvetica" charset="0"/>
              </a:rPr>
              <a:t>Life in the middle of Moses’ journey: ~ 60%</a:t>
            </a:r>
          </a:p>
          <a:p>
            <a:pPr marL="742950" indent="-742950" eaLnBrk="1" hangingPunct="1">
              <a:spcBef>
                <a:spcPts val="1200"/>
              </a:spcBef>
              <a:buClr>
                <a:srgbClr val="0E4973"/>
              </a:buClr>
              <a:buFont typeface="+mj-lt"/>
              <a:buAutoNum type="arabicPeriod"/>
            </a:pPr>
            <a:r>
              <a:rPr lang="en-US" altLang="en-US" sz="3200" dirty="0">
                <a:solidFill>
                  <a:srgbClr val="0E4973"/>
                </a:solidFill>
                <a:ea typeface="Helvetica" charset="0"/>
                <a:cs typeface="Arial" panose="020B0604020202020204" pitchFamily="34" charset="0"/>
              </a:rPr>
              <a:t>They seldom have direct interaction with Moses and the other leaders.</a:t>
            </a:r>
          </a:p>
          <a:p>
            <a:pPr marL="742950" indent="-742950" eaLnBrk="1" hangingPunct="1">
              <a:spcBef>
                <a:spcPts val="1200"/>
              </a:spcBef>
              <a:buClr>
                <a:srgbClr val="0E4973"/>
              </a:buClr>
              <a:buFont typeface="+mj-lt"/>
              <a:buAutoNum type="arabicPeriod"/>
            </a:pPr>
            <a:r>
              <a:rPr lang="en-US" altLang="en-US" sz="3200" dirty="0">
                <a:solidFill>
                  <a:srgbClr val="0E4973"/>
                </a:solidFill>
                <a:ea typeface="Helvetica" charset="0"/>
                <a:cs typeface="Arial" panose="020B0604020202020204" pitchFamily="34" charset="0"/>
              </a:rPr>
              <a:t>Their information was passed along from others.</a:t>
            </a:r>
          </a:p>
          <a:p>
            <a:pPr marL="742950" indent="-742950" eaLnBrk="1" hangingPunct="1">
              <a:spcBef>
                <a:spcPts val="1200"/>
              </a:spcBef>
              <a:buClr>
                <a:srgbClr val="0E4973"/>
              </a:buClr>
              <a:buFont typeface="+mj-lt"/>
              <a:buAutoNum type="arabicPeriod"/>
            </a:pPr>
            <a:r>
              <a:rPr lang="en-US" altLang="en-US" sz="3200" dirty="0">
                <a:solidFill>
                  <a:srgbClr val="0E4973"/>
                </a:solidFill>
                <a:ea typeface="Helvetica" charset="0"/>
                <a:cs typeface="Arial" panose="020B0604020202020204" pitchFamily="34" charset="0"/>
              </a:rPr>
              <a:t>The journey felt longer and success often seemed less certain as they trudged through the footprints left by others.</a:t>
            </a:r>
          </a:p>
          <a:p>
            <a:pPr marL="742950" indent="-742950" eaLnBrk="1" hangingPunct="1">
              <a:spcBef>
                <a:spcPts val="1200"/>
              </a:spcBef>
              <a:buClr>
                <a:srgbClr val="0E4973"/>
              </a:buClr>
              <a:buFont typeface="+mj-lt"/>
              <a:buAutoNum type="arabicPeriod"/>
            </a:pPr>
            <a:r>
              <a:rPr lang="en-US" altLang="en-US" sz="3200" dirty="0">
                <a:solidFill>
                  <a:srgbClr val="0E4973"/>
                </a:solidFill>
                <a:ea typeface="Helvetica" charset="0"/>
                <a:cs typeface="Arial" panose="020B0604020202020204" pitchFamily="34" charset="0"/>
              </a:rPr>
              <a:t>Each day, this group knew the destination hadn’t yet been reached by those up front with Moses.</a:t>
            </a:r>
          </a:p>
          <a:p>
            <a:pPr marL="742950" indent="-742950" eaLnBrk="1" hangingPunct="1">
              <a:spcBef>
                <a:spcPts val="1200"/>
              </a:spcBef>
              <a:buClr>
                <a:srgbClr val="0E4973"/>
              </a:buClr>
              <a:buFont typeface="+mj-lt"/>
              <a:buAutoNum type="arabicPeriod"/>
            </a:pPr>
            <a:r>
              <a:rPr lang="en-US" altLang="en-US" sz="3200" dirty="0">
                <a:solidFill>
                  <a:srgbClr val="0E4973"/>
                </a:solidFill>
                <a:ea typeface="Helvetica" charset="0"/>
                <a:cs typeface="Arial" panose="020B0604020202020204" pitchFamily="34" charset="0"/>
              </a:rPr>
              <a:t>These wait to move until they see others moving and seeming to be successful as they do. </a:t>
            </a:r>
            <a:endParaRPr lang="en-US" altLang="en-US" sz="4800" dirty="0">
              <a:solidFill>
                <a:srgbClr val="0E4973"/>
              </a:solidFill>
              <a:latin typeface="Helvetica" charset="0"/>
              <a:ea typeface="Helvetica" charset="0"/>
              <a:cs typeface="Helvetica" charset="0"/>
            </a:endParaRPr>
          </a:p>
          <a:p>
            <a:pPr marL="742950" indent="-742950" eaLnBrk="1" hangingPunct="1">
              <a:lnSpc>
                <a:spcPct val="150000"/>
              </a:lnSpc>
              <a:buClr>
                <a:schemeClr val="bg2"/>
              </a:buClr>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514350" indent="-514350" algn="ctr" eaLnBrk="1" hangingPunct="1">
              <a:lnSpc>
                <a:spcPct val="80000"/>
              </a:lnSpc>
              <a:buFont typeface="+mj-lt"/>
              <a:buAutoNum type="arabicPeriod"/>
            </a:pPr>
            <a:endParaRPr lang="en-US" altLang="en-US" sz="4800" b="1" i="1" dirty="0">
              <a:solidFill>
                <a:srgbClr val="0E4973"/>
              </a:solidFill>
              <a:latin typeface="Helvetica" charset="0"/>
              <a:ea typeface="Helvetica" charset="0"/>
              <a:cs typeface="Helvetica" charset="0"/>
            </a:endParaRPr>
          </a:p>
        </p:txBody>
      </p:sp>
    </p:spTree>
    <p:extLst>
      <p:ext uri="{BB962C8B-B14F-4D97-AF65-F5344CB8AC3E}">
        <p14:creationId xmlns:p14="http://schemas.microsoft.com/office/powerpoint/2010/main" val="2347547441"/>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5" name="TextBox 4"/>
          <p:cNvSpPr txBox="1"/>
          <p:nvPr/>
        </p:nvSpPr>
        <p:spPr>
          <a:xfrm>
            <a:off x="-17585" y="554489"/>
            <a:ext cx="14630400" cy="821394"/>
          </a:xfrm>
          <a:prstGeom prst="rect">
            <a:avLst/>
          </a:prstGeom>
          <a:noFill/>
        </p:spPr>
        <p:txBody>
          <a:bodyPr wrap="square" lIns="81931" tIns="40965" rIns="81931" bIns="40965" rtlCol="0">
            <a:spAutoFit/>
          </a:bodyPr>
          <a:lstStyle/>
          <a:p>
            <a:pPr algn="ctr">
              <a:defRPr/>
            </a:pPr>
            <a:r>
              <a:rPr lang="en-US" sz="4800" dirty="0">
                <a:solidFill>
                  <a:schemeClr val="bg1"/>
                </a:solidFill>
                <a:latin typeface="Arial" panose="020B0604020202020204" pitchFamily="34" charset="0"/>
                <a:ea typeface="Gotham Book" charset="0"/>
                <a:cs typeface="Arial" panose="020B0604020202020204" pitchFamily="34" charset="0"/>
              </a:rPr>
              <a:t>MOSES’ AMAZING CHANGE JOURNEY</a:t>
            </a:r>
          </a:p>
        </p:txBody>
      </p:sp>
      <p:sp>
        <p:nvSpPr>
          <p:cNvPr id="6" name="Text Box 4"/>
          <p:cNvSpPr txBox="1">
            <a:spLocks noChangeArrowheads="1"/>
          </p:cNvSpPr>
          <p:nvPr/>
        </p:nvSpPr>
        <p:spPr bwMode="auto">
          <a:xfrm>
            <a:off x="685800" y="2184400"/>
            <a:ext cx="136398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lnSpc>
                <a:spcPct val="150000"/>
              </a:lnSpc>
              <a:buClr>
                <a:srgbClr val="0E4973"/>
              </a:buClr>
            </a:pPr>
            <a:r>
              <a:rPr lang="en-US" altLang="en-US" sz="4800" dirty="0">
                <a:solidFill>
                  <a:srgbClr val="0E4973"/>
                </a:solidFill>
                <a:latin typeface="Helvetica" charset="0"/>
                <a:ea typeface="Helvetica" charset="0"/>
                <a:cs typeface="Helvetica" charset="0"/>
              </a:rPr>
              <a:t>Life at the back of Moses’ journey:</a:t>
            </a:r>
          </a:p>
        </p:txBody>
      </p:sp>
    </p:spTree>
    <p:extLst>
      <p:ext uri="{BB962C8B-B14F-4D97-AF65-F5344CB8AC3E}">
        <p14:creationId xmlns:p14="http://schemas.microsoft.com/office/powerpoint/2010/main" val="176057250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1"/>
            <a:ext cx="14630401" cy="1554481"/>
          </a:xfrm>
          <a:prstGeom prst="rect">
            <a:avLst/>
          </a:prstGeom>
          <a:ln w="12700">
            <a:miter lim="400000"/>
          </a:ln>
        </p:spPr>
      </p:pic>
      <p:pic>
        <p:nvPicPr>
          <p:cNvPr id="6" name="pasted-image.pdf"/>
          <p:cNvPicPr>
            <a:picLocks noChangeAspect="1"/>
          </p:cNvPicPr>
          <p:nvPr/>
        </p:nvPicPr>
        <p:blipFill>
          <a:blip r:embed="rId3"/>
          <a:stretch>
            <a:fillRect/>
          </a:stretch>
        </p:blipFill>
        <p:spPr>
          <a:xfrm>
            <a:off x="11342269" y="7003091"/>
            <a:ext cx="2624936" cy="903223"/>
          </a:xfrm>
          <a:prstGeom prst="rect">
            <a:avLst/>
          </a:prstGeom>
          <a:ln w="12700">
            <a:miter lim="400000"/>
          </a:ln>
        </p:spPr>
      </p:pic>
      <p:sp>
        <p:nvSpPr>
          <p:cNvPr id="7" name="Text Box 4"/>
          <p:cNvSpPr txBox="1">
            <a:spLocks noChangeArrowheads="1"/>
          </p:cNvSpPr>
          <p:nvPr/>
        </p:nvSpPr>
        <p:spPr bwMode="auto">
          <a:xfrm>
            <a:off x="6610354" y="2149102"/>
            <a:ext cx="588644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44" tIns="30772" rIns="61544" bIns="30772"/>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557162" indent="-557162" defTabSz="819269" eaLnBrk="1" hangingPunct="1">
              <a:lnSpc>
                <a:spcPct val="150000"/>
              </a:lnSpc>
              <a:buFont typeface="+mj-lt"/>
              <a:buAutoNum type="arabicPeriod"/>
              <a:tabLst>
                <a:tab pos="819118" algn="l"/>
                <a:tab pos="1595374" algn="l"/>
              </a:tabLst>
            </a:pPr>
            <a:r>
              <a:rPr lang="en-US" altLang="en-US" sz="4400" dirty="0">
                <a:solidFill>
                  <a:srgbClr val="0E4973"/>
                </a:solidFill>
                <a:latin typeface="Helvetica" charset="0"/>
                <a:ea typeface="Helvetica" charset="0"/>
                <a:cs typeface="Helvetica" charset="0"/>
              </a:rPr>
              <a:t>PLACE</a:t>
            </a:r>
          </a:p>
          <a:p>
            <a:pPr marL="557162" indent="-557162" defTabSz="819269" eaLnBrk="1" hangingPunct="1">
              <a:lnSpc>
                <a:spcPct val="150000"/>
              </a:lnSpc>
              <a:buFont typeface="+mj-lt"/>
              <a:buAutoNum type="arabicPeriod"/>
              <a:tabLst>
                <a:tab pos="819118" algn="l"/>
                <a:tab pos="1595374" algn="l"/>
              </a:tabLst>
            </a:pPr>
            <a:r>
              <a:rPr lang="en-US" altLang="en-US" sz="4400" dirty="0">
                <a:solidFill>
                  <a:srgbClr val="0E4973"/>
                </a:solidFill>
                <a:latin typeface="Helvetica" charset="0"/>
                <a:ea typeface="Helvetica" charset="0"/>
                <a:cs typeface="Helvetica" charset="0"/>
              </a:rPr>
              <a:t>PERSONALITY		</a:t>
            </a:r>
            <a:endParaRPr lang="en-US" altLang="en-US" sz="4400" dirty="0">
              <a:solidFill>
                <a:srgbClr val="DCDEE0"/>
              </a:solidFill>
              <a:latin typeface="Tw Cen MT" pitchFamily="34" charset="0"/>
            </a:endParaRPr>
          </a:p>
          <a:p>
            <a:pPr defTabSz="819269" eaLnBrk="1" hangingPunct="1">
              <a:lnSpc>
                <a:spcPct val="80000"/>
              </a:lnSpc>
              <a:tabLst>
                <a:tab pos="819118" algn="l"/>
                <a:tab pos="1595374" algn="l"/>
              </a:tabLst>
            </a:pPr>
            <a:endParaRPr lang="en-US" altLang="en-US" sz="4400" dirty="0">
              <a:solidFill>
                <a:srgbClr val="DCDEE0"/>
              </a:solidFill>
              <a:latin typeface="Tw Cen MT" pitchFamily="34" charset="0"/>
            </a:endParaRPr>
          </a:p>
          <a:p>
            <a:pPr defTabSz="819269" eaLnBrk="1" hangingPunct="1">
              <a:lnSpc>
                <a:spcPct val="80000"/>
              </a:lnSpc>
              <a:tabLst>
                <a:tab pos="819118" algn="l"/>
                <a:tab pos="1595374" algn="l"/>
              </a:tabLst>
            </a:pPr>
            <a:endParaRPr lang="en-US" altLang="en-US" sz="4400" dirty="0">
              <a:solidFill>
                <a:srgbClr val="DCDEE0"/>
              </a:solidFill>
              <a:latin typeface="Tw Cen MT" pitchFamily="34" charset="0"/>
            </a:endParaRPr>
          </a:p>
          <a:p>
            <a:pPr algn="ctr" defTabSz="819269" eaLnBrk="1" hangingPunct="1">
              <a:lnSpc>
                <a:spcPct val="80000"/>
              </a:lnSpc>
              <a:tabLst>
                <a:tab pos="819118" algn="l"/>
                <a:tab pos="1595374" algn="l"/>
              </a:tabLst>
            </a:pPr>
            <a:endParaRPr lang="en-US" altLang="en-US" sz="4400" b="1" i="1" dirty="0">
              <a:solidFill>
                <a:srgbClr val="000000"/>
              </a:solidFill>
              <a:latin typeface="Tw Cen MT" pitchFamily="34" charset="0"/>
            </a:endParaRPr>
          </a:p>
        </p:txBody>
      </p:sp>
      <p:grpSp>
        <p:nvGrpSpPr>
          <p:cNvPr id="11" name="Group 10">
            <a:extLst>
              <a:ext uri="{FF2B5EF4-FFF2-40B4-BE49-F238E27FC236}">
                <a16:creationId xmlns:a16="http://schemas.microsoft.com/office/drawing/2014/main" id="{C738A498-0679-4CCA-83F2-E154833F8995}"/>
              </a:ext>
            </a:extLst>
          </p:cNvPr>
          <p:cNvGrpSpPr/>
          <p:nvPr/>
        </p:nvGrpSpPr>
        <p:grpSpPr>
          <a:xfrm>
            <a:off x="1374371" y="1378031"/>
            <a:ext cx="5235984" cy="6272210"/>
            <a:chOff x="-454432" y="981526"/>
            <a:chExt cx="5235984" cy="6272211"/>
          </a:xfrm>
        </p:grpSpPr>
        <p:sp>
          <p:nvSpPr>
            <p:cNvPr id="12" name="Rectangle 11">
              <a:extLst>
                <a:ext uri="{FF2B5EF4-FFF2-40B4-BE49-F238E27FC236}">
                  <a16:creationId xmlns:a16="http://schemas.microsoft.com/office/drawing/2014/main" id="{7CD87767-7D28-4426-88D9-E77106D1FC6F}"/>
                </a:ext>
              </a:extLst>
            </p:cNvPr>
            <p:cNvSpPr/>
            <p:nvPr/>
          </p:nvSpPr>
          <p:spPr>
            <a:xfrm>
              <a:off x="608799" y="981526"/>
              <a:ext cx="2640466" cy="5385963"/>
            </a:xfrm>
            <a:prstGeom prst="rect">
              <a:avLst/>
            </a:prstGeom>
            <a:noFill/>
          </p:spPr>
          <p:txBody>
            <a:bodyPr wrap="none" lIns="91440" tIns="45720" rIns="91440" bIns="45720">
              <a:spAutoFit/>
            </a:bodyPr>
            <a:lstStyle/>
            <a:p>
              <a:pPr algn="ctr" defTabSz="819269"/>
              <a:r>
                <a:rPr lang="en-US" sz="34399" b="1" dirty="0">
                  <a:ln w="0"/>
                  <a:solidFill>
                    <a:srgbClr val="0E4973"/>
                  </a:solidFill>
                  <a:effectLst>
                    <a:outerShdw blurRad="38100" dist="25400" dir="5400000" algn="ctr" rotWithShape="0">
                      <a:srgbClr val="6E747A">
                        <a:alpha val="43000"/>
                      </a:srgbClr>
                    </a:outerShdw>
                  </a:effectLst>
                  <a:latin typeface="Helvetica Light"/>
                </a:rPr>
                <a:t>5</a:t>
              </a:r>
            </a:p>
          </p:txBody>
        </p:sp>
        <p:sp>
          <p:nvSpPr>
            <p:cNvPr id="13" name="Rectangle 12">
              <a:extLst>
                <a:ext uri="{FF2B5EF4-FFF2-40B4-BE49-F238E27FC236}">
                  <a16:creationId xmlns:a16="http://schemas.microsoft.com/office/drawing/2014/main" id="{9E7E072B-DF45-431A-BB91-880240B8BC7D}"/>
                </a:ext>
              </a:extLst>
            </p:cNvPr>
            <p:cNvSpPr/>
            <p:nvPr/>
          </p:nvSpPr>
          <p:spPr>
            <a:xfrm>
              <a:off x="-454432" y="5565967"/>
              <a:ext cx="5235984" cy="1687770"/>
            </a:xfrm>
            <a:prstGeom prst="rect">
              <a:avLst/>
            </a:prstGeom>
          </p:spPr>
          <p:txBody>
            <a:bodyPr wrap="square">
              <a:spAutoFit/>
            </a:bodyPr>
            <a:lstStyle/>
            <a:p>
              <a:pPr algn="ctr" defTabSz="819269">
                <a:lnSpc>
                  <a:spcPct val="80000"/>
                </a:lnSpc>
              </a:pPr>
              <a:r>
                <a:rPr lang="en-US" altLang="en-US" sz="4320" b="1" dirty="0">
                  <a:solidFill>
                    <a:srgbClr val="0E4973"/>
                  </a:solidFill>
                  <a:latin typeface="Helvetica" charset="0"/>
                  <a:ea typeface="Helvetica" charset="0"/>
                  <a:cs typeface="Helvetica" charset="0"/>
                </a:rPr>
                <a:t>REASONS PEOPLE ARE AT YOUR CHURCH</a:t>
              </a:r>
            </a:p>
          </p:txBody>
        </p:sp>
      </p:grpSp>
      <p:sp>
        <p:nvSpPr>
          <p:cNvPr id="2" name="TextBox 1">
            <a:extLst>
              <a:ext uri="{FF2B5EF4-FFF2-40B4-BE49-F238E27FC236}">
                <a16:creationId xmlns:a16="http://schemas.microsoft.com/office/drawing/2014/main" id="{C50BCB68-8F82-3F30-5DEA-1D83E6EECC93}"/>
              </a:ext>
            </a:extLst>
          </p:cNvPr>
          <p:cNvSpPr txBox="1"/>
          <p:nvPr/>
        </p:nvSpPr>
        <p:spPr>
          <a:xfrm>
            <a:off x="1721221" y="228044"/>
            <a:ext cx="11187955" cy="1098395"/>
          </a:xfrm>
          <a:prstGeom prst="rect">
            <a:avLst/>
          </a:prstGeom>
          <a:noFill/>
        </p:spPr>
        <p:txBody>
          <a:bodyPr wrap="square" lIns="81931" tIns="40966" rIns="81931" bIns="40966" rtlCol="0">
            <a:spAutoFit/>
          </a:bodyPr>
          <a:lstStyle/>
          <a:p>
            <a:pPr algn="ctr" defTabSz="819269">
              <a:defRPr/>
            </a:pPr>
            <a:r>
              <a:rPr lang="en-US" sz="6600" b="1" dirty="0">
                <a:solidFill>
                  <a:srgbClr val="FFFFFF"/>
                </a:solidFill>
                <a:latin typeface="Arial" panose="020B0604020202020204" pitchFamily="34" charset="0"/>
                <a:ea typeface="Gotham Book" charset="0"/>
                <a:cs typeface="Arial" panose="020B0604020202020204" pitchFamily="34" charset="0"/>
              </a:rPr>
              <a:t>BUT…CHANGE IS HARD</a:t>
            </a:r>
          </a:p>
        </p:txBody>
      </p:sp>
    </p:spTree>
    <p:extLst>
      <p:ext uri="{BB962C8B-B14F-4D97-AF65-F5344CB8AC3E}">
        <p14:creationId xmlns:p14="http://schemas.microsoft.com/office/powerpoint/2010/main" val="2245796101"/>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5" name="TextBox 4"/>
          <p:cNvSpPr txBox="1"/>
          <p:nvPr/>
        </p:nvSpPr>
        <p:spPr>
          <a:xfrm>
            <a:off x="-17585" y="554489"/>
            <a:ext cx="14630400" cy="821394"/>
          </a:xfrm>
          <a:prstGeom prst="rect">
            <a:avLst/>
          </a:prstGeom>
          <a:noFill/>
        </p:spPr>
        <p:txBody>
          <a:bodyPr wrap="square" lIns="81931" tIns="40965" rIns="81931" bIns="40965" rtlCol="0">
            <a:spAutoFit/>
          </a:bodyPr>
          <a:lstStyle/>
          <a:p>
            <a:pPr algn="ctr">
              <a:defRPr/>
            </a:pPr>
            <a:r>
              <a:rPr lang="en-US" sz="4800" dirty="0">
                <a:solidFill>
                  <a:schemeClr val="bg1"/>
                </a:solidFill>
                <a:latin typeface="Arial" panose="020B0604020202020204" pitchFamily="34" charset="0"/>
                <a:ea typeface="Gotham Book" charset="0"/>
                <a:cs typeface="Arial" panose="020B0604020202020204" pitchFamily="34" charset="0"/>
              </a:rPr>
              <a:t>MOSES’ AMAZING CHANGE JOURNEY</a:t>
            </a:r>
          </a:p>
        </p:txBody>
      </p:sp>
      <p:sp>
        <p:nvSpPr>
          <p:cNvPr id="6" name="Text Box 4"/>
          <p:cNvSpPr txBox="1">
            <a:spLocks noChangeArrowheads="1"/>
          </p:cNvSpPr>
          <p:nvPr/>
        </p:nvSpPr>
        <p:spPr bwMode="auto">
          <a:xfrm>
            <a:off x="685800" y="2184400"/>
            <a:ext cx="136398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lnSpc>
                <a:spcPct val="150000"/>
              </a:lnSpc>
              <a:buClr>
                <a:srgbClr val="0E4973"/>
              </a:buClr>
            </a:pPr>
            <a:r>
              <a:rPr lang="en-US" altLang="en-US" sz="4800" dirty="0">
                <a:solidFill>
                  <a:srgbClr val="0E4973"/>
                </a:solidFill>
                <a:latin typeface="Helvetica" charset="0"/>
                <a:ea typeface="Helvetica" charset="0"/>
                <a:cs typeface="Helvetica" charset="0"/>
              </a:rPr>
              <a:t>Life at the back of Moses’ journey: ~ 15%</a:t>
            </a:r>
          </a:p>
          <a:p>
            <a:pPr marL="742950" indent="-742950" eaLnBrk="1" hangingPunct="1">
              <a:spcBef>
                <a:spcPts val="1200"/>
              </a:spcBef>
              <a:buClr>
                <a:srgbClr val="0E4973"/>
              </a:buClr>
              <a:buFont typeface="+mj-lt"/>
              <a:buAutoNum type="arabicPeriod"/>
            </a:pPr>
            <a:r>
              <a:rPr lang="en-US" altLang="en-US" sz="2800" dirty="0">
                <a:solidFill>
                  <a:srgbClr val="0E4973"/>
                </a:solidFill>
                <a:ea typeface="Helvetica" charset="0"/>
                <a:cs typeface="Arial" panose="020B0604020202020204" pitchFamily="34" charset="0"/>
              </a:rPr>
              <a:t>They have virtually no interaction with Moses and the other leaders. </a:t>
            </a:r>
          </a:p>
          <a:p>
            <a:pPr marL="742950" indent="-742950" eaLnBrk="1" hangingPunct="1">
              <a:spcBef>
                <a:spcPts val="1200"/>
              </a:spcBef>
              <a:buClr>
                <a:srgbClr val="0E4973"/>
              </a:buClr>
              <a:buFont typeface="+mj-lt"/>
              <a:buAutoNum type="arabicPeriod"/>
            </a:pPr>
            <a:r>
              <a:rPr lang="en-US" altLang="en-US" sz="2800" dirty="0">
                <a:solidFill>
                  <a:srgbClr val="0E4973"/>
                </a:solidFill>
                <a:ea typeface="Helvetica" charset="0"/>
                <a:cs typeface="Arial" panose="020B0604020202020204" pitchFamily="34" charset="0"/>
              </a:rPr>
              <a:t>Their information was passed along from others who got it from others, who also got it from others.</a:t>
            </a:r>
          </a:p>
          <a:p>
            <a:pPr marL="742950" indent="-742950" eaLnBrk="1" hangingPunct="1">
              <a:spcBef>
                <a:spcPts val="1200"/>
              </a:spcBef>
              <a:buClr>
                <a:srgbClr val="0E4973"/>
              </a:buClr>
              <a:buFont typeface="+mj-lt"/>
              <a:buAutoNum type="arabicPeriod"/>
            </a:pPr>
            <a:r>
              <a:rPr lang="en-US" altLang="en-US" sz="2800" dirty="0">
                <a:solidFill>
                  <a:srgbClr val="0E4973"/>
                </a:solidFill>
                <a:ea typeface="Helvetica" charset="0"/>
                <a:cs typeface="Arial" panose="020B0604020202020204" pitchFamily="34" charset="0"/>
              </a:rPr>
              <a:t>There are days when the journey back to where we came from is tempting and looks easier.</a:t>
            </a:r>
          </a:p>
          <a:p>
            <a:pPr marL="742950" indent="-742950" eaLnBrk="1" hangingPunct="1">
              <a:spcBef>
                <a:spcPts val="1200"/>
              </a:spcBef>
              <a:buClr>
                <a:srgbClr val="0E4973"/>
              </a:buClr>
              <a:buFont typeface="+mj-lt"/>
              <a:buAutoNum type="arabicPeriod"/>
            </a:pPr>
            <a:r>
              <a:rPr lang="en-US" altLang="en-US" sz="2800" dirty="0">
                <a:solidFill>
                  <a:srgbClr val="0E4973"/>
                </a:solidFill>
                <a:ea typeface="Helvetica" charset="0"/>
                <a:cs typeface="Arial" panose="020B0604020202020204" pitchFamily="34" charset="0"/>
              </a:rPr>
              <a:t>This group wonders if there is a Promised Land and if there will be a place for them if we get there.</a:t>
            </a:r>
          </a:p>
          <a:p>
            <a:pPr marL="742950" indent="-742950" eaLnBrk="1" hangingPunct="1">
              <a:spcBef>
                <a:spcPts val="1200"/>
              </a:spcBef>
              <a:buClr>
                <a:srgbClr val="0E4973"/>
              </a:buClr>
              <a:buFont typeface="+mj-lt"/>
              <a:buAutoNum type="arabicPeriod"/>
            </a:pPr>
            <a:r>
              <a:rPr lang="en-US" altLang="en-US" sz="2800" dirty="0">
                <a:solidFill>
                  <a:srgbClr val="0E4973"/>
                </a:solidFill>
                <a:ea typeface="Helvetica" charset="0"/>
                <a:cs typeface="Arial" panose="020B0604020202020204" pitchFamily="34" charset="0"/>
              </a:rPr>
              <a:t>These typically don’t move until they’re afraid they’ll be left in the desert if they don’t move. </a:t>
            </a:r>
            <a:endParaRPr lang="en-US" altLang="en-US" sz="2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2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514350" indent="-514350" algn="ctr" eaLnBrk="1" hangingPunct="1">
              <a:lnSpc>
                <a:spcPct val="80000"/>
              </a:lnSpc>
              <a:buFont typeface="+mj-lt"/>
              <a:buAutoNum type="arabicPeriod"/>
            </a:pPr>
            <a:endParaRPr lang="en-US" altLang="en-US" sz="4800" b="1" i="1" dirty="0">
              <a:solidFill>
                <a:srgbClr val="0E4973"/>
              </a:solidFill>
              <a:latin typeface="Helvetica" charset="0"/>
              <a:ea typeface="Helvetica" charset="0"/>
              <a:cs typeface="Helvetica" charset="0"/>
            </a:endParaRPr>
          </a:p>
        </p:txBody>
      </p:sp>
    </p:spTree>
    <p:extLst>
      <p:ext uri="{BB962C8B-B14F-4D97-AF65-F5344CB8AC3E}">
        <p14:creationId xmlns:p14="http://schemas.microsoft.com/office/powerpoint/2010/main" val="374054811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5" name="TextBox 4"/>
          <p:cNvSpPr txBox="1"/>
          <p:nvPr/>
        </p:nvSpPr>
        <p:spPr>
          <a:xfrm>
            <a:off x="-17585" y="554489"/>
            <a:ext cx="14630400" cy="821394"/>
          </a:xfrm>
          <a:prstGeom prst="rect">
            <a:avLst/>
          </a:prstGeom>
          <a:noFill/>
        </p:spPr>
        <p:txBody>
          <a:bodyPr wrap="square" lIns="81931" tIns="40965" rIns="81931" bIns="40965" rtlCol="0">
            <a:spAutoFit/>
          </a:bodyPr>
          <a:lstStyle/>
          <a:p>
            <a:pPr algn="ctr">
              <a:defRPr/>
            </a:pPr>
            <a:r>
              <a:rPr lang="en-US" sz="4800" dirty="0">
                <a:solidFill>
                  <a:schemeClr val="bg1"/>
                </a:solidFill>
                <a:latin typeface="Arial" panose="020B0604020202020204" pitchFamily="34" charset="0"/>
                <a:ea typeface="Gotham Book" charset="0"/>
                <a:cs typeface="Arial" panose="020B0604020202020204" pitchFamily="34" charset="0"/>
              </a:rPr>
              <a:t>MOSES’ AMAZING CHANGE JOURNEY</a:t>
            </a:r>
          </a:p>
        </p:txBody>
      </p:sp>
      <p:sp>
        <p:nvSpPr>
          <p:cNvPr id="6" name="Text Box 4"/>
          <p:cNvSpPr txBox="1">
            <a:spLocks noChangeArrowheads="1"/>
          </p:cNvSpPr>
          <p:nvPr/>
        </p:nvSpPr>
        <p:spPr bwMode="auto">
          <a:xfrm>
            <a:off x="685800" y="2184400"/>
            <a:ext cx="136398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lnSpc>
                <a:spcPct val="150000"/>
              </a:lnSpc>
              <a:buClr>
                <a:srgbClr val="0E4973"/>
              </a:buClr>
            </a:pPr>
            <a:r>
              <a:rPr lang="en-US" altLang="en-US" sz="4800" dirty="0">
                <a:solidFill>
                  <a:srgbClr val="0E4973"/>
                </a:solidFill>
                <a:latin typeface="Helvetica" charset="0"/>
                <a:ea typeface="Helvetica" charset="0"/>
                <a:cs typeface="Helvetica" charset="0"/>
              </a:rPr>
              <a:t>Those who rejected Moses’ journey </a:t>
            </a:r>
          </a:p>
          <a:p>
            <a:pPr marL="514350" indent="-514350" algn="ctr" eaLnBrk="1" hangingPunct="1">
              <a:lnSpc>
                <a:spcPct val="80000"/>
              </a:lnSpc>
              <a:buFont typeface="+mj-lt"/>
              <a:buAutoNum type="arabicPeriod"/>
            </a:pPr>
            <a:endParaRPr lang="en-US" altLang="en-US" sz="4800" b="1" i="1" dirty="0">
              <a:solidFill>
                <a:srgbClr val="0E4973"/>
              </a:solidFill>
              <a:latin typeface="Helvetica" charset="0"/>
              <a:ea typeface="Helvetica" charset="0"/>
              <a:cs typeface="Helvetica" charset="0"/>
            </a:endParaRPr>
          </a:p>
        </p:txBody>
      </p:sp>
    </p:spTree>
    <p:extLst>
      <p:ext uri="{BB962C8B-B14F-4D97-AF65-F5344CB8AC3E}">
        <p14:creationId xmlns:p14="http://schemas.microsoft.com/office/powerpoint/2010/main" val="3898755935"/>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5" name="TextBox 4"/>
          <p:cNvSpPr txBox="1"/>
          <p:nvPr/>
        </p:nvSpPr>
        <p:spPr>
          <a:xfrm>
            <a:off x="-17585" y="554489"/>
            <a:ext cx="14630400" cy="821394"/>
          </a:xfrm>
          <a:prstGeom prst="rect">
            <a:avLst/>
          </a:prstGeom>
          <a:noFill/>
        </p:spPr>
        <p:txBody>
          <a:bodyPr wrap="square" lIns="81931" tIns="40965" rIns="81931" bIns="40965" rtlCol="0">
            <a:spAutoFit/>
          </a:bodyPr>
          <a:lstStyle/>
          <a:p>
            <a:pPr algn="ctr">
              <a:defRPr/>
            </a:pPr>
            <a:r>
              <a:rPr lang="en-US" sz="4800" dirty="0">
                <a:solidFill>
                  <a:schemeClr val="bg1"/>
                </a:solidFill>
                <a:latin typeface="Arial" panose="020B0604020202020204" pitchFamily="34" charset="0"/>
                <a:ea typeface="Gotham Book" charset="0"/>
                <a:cs typeface="Arial" panose="020B0604020202020204" pitchFamily="34" charset="0"/>
              </a:rPr>
              <a:t>MOSES’ AMAZING CHANGE JOURNEY</a:t>
            </a:r>
          </a:p>
        </p:txBody>
      </p:sp>
      <p:sp>
        <p:nvSpPr>
          <p:cNvPr id="6" name="Text Box 4"/>
          <p:cNvSpPr txBox="1">
            <a:spLocks noChangeArrowheads="1"/>
          </p:cNvSpPr>
          <p:nvPr/>
        </p:nvSpPr>
        <p:spPr bwMode="auto">
          <a:xfrm>
            <a:off x="685800" y="2184400"/>
            <a:ext cx="136398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eaLnBrk="1" hangingPunct="1">
              <a:lnSpc>
                <a:spcPct val="150000"/>
              </a:lnSpc>
              <a:buClr>
                <a:srgbClr val="0E4973"/>
              </a:buClr>
            </a:pPr>
            <a:r>
              <a:rPr lang="en-US" altLang="en-US" sz="4800" dirty="0">
                <a:solidFill>
                  <a:srgbClr val="0E4973"/>
                </a:solidFill>
                <a:latin typeface="Helvetica" charset="0"/>
                <a:ea typeface="Helvetica" charset="0"/>
                <a:cs typeface="Helvetica" charset="0"/>
              </a:rPr>
              <a:t>Those who rejected Moses’ journey ~ 5%</a:t>
            </a:r>
          </a:p>
          <a:p>
            <a:pPr marL="742950" indent="-742950" eaLnBrk="1" hangingPunct="1">
              <a:spcBef>
                <a:spcPts val="1200"/>
              </a:spcBef>
              <a:buClr>
                <a:srgbClr val="0E4973"/>
              </a:buClr>
              <a:buFont typeface="+mj-lt"/>
              <a:buAutoNum type="arabicPeriod"/>
            </a:pPr>
            <a:r>
              <a:rPr lang="en-US" altLang="en-US" sz="3200" dirty="0">
                <a:solidFill>
                  <a:srgbClr val="0E4973"/>
                </a:solidFill>
                <a:ea typeface="Helvetica" charset="0"/>
                <a:cs typeface="Arial" panose="020B0604020202020204" pitchFamily="34" charset="0"/>
              </a:rPr>
              <a:t>They wanted to go another way and separated themselves from Moses and the people of Israel</a:t>
            </a:r>
          </a:p>
          <a:p>
            <a:pPr algn="ctr" eaLnBrk="1" hangingPunct="1">
              <a:spcBef>
                <a:spcPts val="1200"/>
              </a:spcBef>
              <a:buClr>
                <a:srgbClr val="0E4973"/>
              </a:buClr>
            </a:pPr>
            <a:r>
              <a:rPr lang="en-US" altLang="en-US" sz="3200" i="1" dirty="0">
                <a:solidFill>
                  <a:srgbClr val="0E4973"/>
                </a:solidFill>
                <a:ea typeface="Helvetica" charset="0"/>
                <a:cs typeface="Arial" panose="020B0604020202020204" pitchFamily="34" charset="0"/>
              </a:rPr>
              <a:t>Without vision, people perish…</a:t>
            </a:r>
          </a:p>
          <a:p>
            <a:pPr eaLnBrk="1" hangingPunct="1">
              <a:spcBef>
                <a:spcPts val="1200"/>
              </a:spcBef>
              <a:buClr>
                <a:srgbClr val="0E4973"/>
              </a:buClr>
            </a:pPr>
            <a:r>
              <a:rPr lang="en-US" altLang="en-US" sz="3200" dirty="0">
                <a:solidFill>
                  <a:srgbClr val="0E4973"/>
                </a:solidFill>
                <a:ea typeface="Helvetica" charset="0"/>
                <a:cs typeface="Arial" panose="020B0604020202020204" pitchFamily="34" charset="0"/>
              </a:rPr>
              <a:t>	In Hebrew, the word translated perish can also mean scattered. When 	people lack direction and scatter in the desert, they die! </a:t>
            </a:r>
          </a:p>
          <a:p>
            <a:pPr marL="742950" indent="-742950" eaLnBrk="1" hangingPunct="1">
              <a:lnSpc>
                <a:spcPct val="150000"/>
              </a:lnSpc>
              <a:buClr>
                <a:schemeClr val="bg2"/>
              </a:buClr>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514350" indent="-514350" algn="ctr" eaLnBrk="1" hangingPunct="1">
              <a:lnSpc>
                <a:spcPct val="80000"/>
              </a:lnSpc>
              <a:buFont typeface="+mj-lt"/>
              <a:buAutoNum type="arabicPeriod"/>
            </a:pPr>
            <a:endParaRPr lang="en-US" altLang="en-US" sz="4800" b="1" i="1" dirty="0">
              <a:solidFill>
                <a:srgbClr val="0E4973"/>
              </a:solidFill>
              <a:latin typeface="Helvetica" charset="0"/>
              <a:ea typeface="Helvetica" charset="0"/>
              <a:cs typeface="Helvetica" charset="0"/>
            </a:endParaRPr>
          </a:p>
        </p:txBody>
      </p:sp>
    </p:spTree>
    <p:extLst>
      <p:ext uri="{BB962C8B-B14F-4D97-AF65-F5344CB8AC3E}">
        <p14:creationId xmlns:p14="http://schemas.microsoft.com/office/powerpoint/2010/main" val="848688247"/>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 name="pasted-image.png"/>
          <p:cNvPicPr>
            <a:picLocks noChangeAspect="1"/>
          </p:cNvPicPr>
          <p:nvPr/>
        </p:nvPicPr>
        <p:blipFill>
          <a:blip r:embed="rId2"/>
          <a:stretch>
            <a:fillRect/>
          </a:stretch>
        </p:blipFill>
        <p:spPr>
          <a:xfrm>
            <a:off x="0" y="1256"/>
            <a:ext cx="14630400" cy="1927861"/>
          </a:xfrm>
          <a:prstGeom prst="rect">
            <a:avLst/>
          </a:prstGeom>
          <a:ln w="12700">
            <a:miter lim="400000"/>
          </a:ln>
        </p:spPr>
      </p:pic>
      <p:sp>
        <p:nvSpPr>
          <p:cNvPr id="5" name="TextBox 4"/>
          <p:cNvSpPr txBox="1"/>
          <p:nvPr/>
        </p:nvSpPr>
        <p:spPr>
          <a:xfrm>
            <a:off x="-17585" y="554489"/>
            <a:ext cx="14630400" cy="821394"/>
          </a:xfrm>
          <a:prstGeom prst="rect">
            <a:avLst/>
          </a:prstGeom>
          <a:noFill/>
        </p:spPr>
        <p:txBody>
          <a:bodyPr wrap="square" lIns="81931" tIns="40965" rIns="81931" bIns="40965" rtlCol="0">
            <a:spAutoFit/>
          </a:bodyPr>
          <a:lstStyle/>
          <a:p>
            <a:pPr algn="ctr">
              <a:defRPr/>
            </a:pPr>
            <a:r>
              <a:rPr lang="en-US" sz="4800" dirty="0">
                <a:solidFill>
                  <a:schemeClr val="bg1"/>
                </a:solidFill>
                <a:latin typeface="Arial" panose="020B0604020202020204" pitchFamily="34" charset="0"/>
                <a:ea typeface="Gotham Book" charset="0"/>
                <a:cs typeface="Arial" panose="020B0604020202020204" pitchFamily="34" charset="0"/>
              </a:rPr>
              <a:t>MOSES’ AMAZING CHANGE JOURNEY</a:t>
            </a:r>
          </a:p>
        </p:txBody>
      </p:sp>
      <p:sp>
        <p:nvSpPr>
          <p:cNvPr id="6" name="Text Box 4"/>
          <p:cNvSpPr txBox="1">
            <a:spLocks noChangeArrowheads="1"/>
          </p:cNvSpPr>
          <p:nvPr/>
        </p:nvSpPr>
        <p:spPr bwMode="auto">
          <a:xfrm>
            <a:off x="685800" y="2590800"/>
            <a:ext cx="1248076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9" tIns="41029" rIns="82059" bIns="41029"/>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742950" indent="-742950" eaLnBrk="1" hangingPunct="1">
              <a:lnSpc>
                <a:spcPct val="150000"/>
              </a:lnSpc>
              <a:buClr>
                <a:srgbClr val="0E4973"/>
              </a:buClr>
              <a:buFont typeface="+mj-lt"/>
              <a:buAutoNum type="arabicPeriod"/>
            </a:pPr>
            <a:r>
              <a:rPr lang="en-US" altLang="en-US" sz="4800" dirty="0">
                <a:solidFill>
                  <a:srgbClr val="0E4973"/>
                </a:solidFill>
                <a:latin typeface="Helvetica" charset="0"/>
                <a:ea typeface="Helvetica" charset="0"/>
                <a:cs typeface="Helvetica" charset="0"/>
              </a:rPr>
              <a:t>Early Adopters – 20%</a:t>
            </a:r>
          </a:p>
          <a:p>
            <a:pPr marL="742950" indent="-742950" eaLnBrk="1" hangingPunct="1">
              <a:lnSpc>
                <a:spcPct val="150000"/>
              </a:lnSpc>
              <a:buClr>
                <a:srgbClr val="0E4973"/>
              </a:buClr>
              <a:buFont typeface="+mj-lt"/>
              <a:buAutoNum type="arabicPeriod"/>
            </a:pPr>
            <a:r>
              <a:rPr lang="en-US" altLang="en-US" sz="4800" dirty="0">
                <a:solidFill>
                  <a:srgbClr val="0E4973"/>
                </a:solidFill>
                <a:latin typeface="Helvetica" charset="0"/>
                <a:ea typeface="Helvetica" charset="0"/>
                <a:cs typeface="Helvetica" charset="0"/>
              </a:rPr>
              <a:t>Mid Adopters – 60%</a:t>
            </a:r>
          </a:p>
          <a:p>
            <a:pPr marL="742950" indent="-742950" eaLnBrk="1" hangingPunct="1">
              <a:lnSpc>
                <a:spcPct val="150000"/>
              </a:lnSpc>
              <a:buClr>
                <a:srgbClr val="0E4973"/>
              </a:buClr>
              <a:buFont typeface="+mj-lt"/>
              <a:buAutoNum type="arabicPeriod"/>
            </a:pPr>
            <a:r>
              <a:rPr lang="en-US" altLang="en-US" sz="4800" dirty="0">
                <a:solidFill>
                  <a:srgbClr val="0E4973"/>
                </a:solidFill>
                <a:latin typeface="Helvetica" charset="0"/>
                <a:ea typeface="Helvetica" charset="0"/>
                <a:cs typeface="Helvetica" charset="0"/>
              </a:rPr>
              <a:t>Late Adopters – 15%</a:t>
            </a:r>
          </a:p>
          <a:p>
            <a:pPr marL="742950" indent="-742950" eaLnBrk="1" hangingPunct="1">
              <a:lnSpc>
                <a:spcPct val="150000"/>
              </a:lnSpc>
              <a:buClr>
                <a:srgbClr val="0E4973"/>
              </a:buClr>
              <a:buFont typeface="+mj-lt"/>
              <a:buAutoNum type="arabicPeriod"/>
            </a:pPr>
            <a:r>
              <a:rPr lang="en-US" altLang="en-US" sz="4800" dirty="0">
                <a:solidFill>
                  <a:srgbClr val="0E4973"/>
                </a:solidFill>
                <a:latin typeface="Helvetica" charset="0"/>
                <a:ea typeface="Helvetica" charset="0"/>
                <a:cs typeface="Helvetica" charset="0"/>
              </a:rPr>
              <a:t>Non Adopters – 5%</a:t>
            </a:r>
          </a:p>
          <a:p>
            <a:pPr marL="742950" indent="-742950" eaLnBrk="1" hangingPunct="1">
              <a:lnSpc>
                <a:spcPct val="150000"/>
              </a:lnSpc>
              <a:buClr>
                <a:schemeClr val="bg2"/>
              </a:buClr>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150000"/>
              </a:lnSpc>
              <a:buClr>
                <a:schemeClr val="bg2"/>
              </a:buClr>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742950" indent="-742950" eaLnBrk="1" hangingPunct="1">
              <a:lnSpc>
                <a:spcPct val="80000"/>
              </a:lnSpc>
              <a:buFont typeface="+mj-lt"/>
              <a:buAutoNum type="arabicPeriod"/>
            </a:pPr>
            <a:endParaRPr lang="en-US" altLang="en-US" sz="4800" dirty="0">
              <a:solidFill>
                <a:srgbClr val="0E4973"/>
              </a:solidFill>
              <a:latin typeface="Helvetica" charset="0"/>
              <a:ea typeface="Helvetica" charset="0"/>
              <a:cs typeface="Helvetica" charset="0"/>
            </a:endParaRPr>
          </a:p>
          <a:p>
            <a:pPr marL="514350" indent="-514350" algn="ctr" eaLnBrk="1" hangingPunct="1">
              <a:lnSpc>
                <a:spcPct val="80000"/>
              </a:lnSpc>
              <a:buFont typeface="+mj-lt"/>
              <a:buAutoNum type="arabicPeriod"/>
            </a:pPr>
            <a:endParaRPr lang="en-US" altLang="en-US" sz="4800" b="1" i="1" dirty="0">
              <a:solidFill>
                <a:srgbClr val="0E4973"/>
              </a:solidFill>
              <a:latin typeface="Helvetica" charset="0"/>
              <a:ea typeface="Helvetica" charset="0"/>
              <a:cs typeface="Helvetica" charset="0"/>
            </a:endParaRPr>
          </a:p>
        </p:txBody>
      </p:sp>
      <p:pic>
        <p:nvPicPr>
          <p:cNvPr id="7" name="pasted-image.pdf">
            <a:extLst>
              <a:ext uri="{FF2B5EF4-FFF2-40B4-BE49-F238E27FC236}">
                <a16:creationId xmlns:a16="http://schemas.microsoft.com/office/drawing/2014/main" id="{D8340E7E-76F3-9F44-B47B-B04AA47D4326}"/>
              </a:ext>
            </a:extLst>
          </p:cNvPr>
          <p:cNvPicPr>
            <a:picLocks noChangeAspect="1"/>
          </p:cNvPicPr>
          <p:nvPr/>
        </p:nvPicPr>
        <p:blipFill>
          <a:blip r:embed="rId3"/>
          <a:stretch>
            <a:fillRect/>
          </a:stretch>
        </p:blipFill>
        <p:spPr>
          <a:xfrm>
            <a:off x="11342268" y="7003090"/>
            <a:ext cx="2624936" cy="903223"/>
          </a:xfrm>
          <a:prstGeom prst="rect">
            <a:avLst/>
          </a:prstGeom>
          <a:ln w="12700">
            <a:miter lim="400000"/>
          </a:ln>
        </p:spPr>
      </p:pic>
    </p:spTree>
    <p:extLst>
      <p:ext uri="{BB962C8B-B14F-4D97-AF65-F5344CB8AC3E}">
        <p14:creationId xmlns:p14="http://schemas.microsoft.com/office/powerpoint/2010/main" val="4182595609"/>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0" y="-86059"/>
            <a:ext cx="12045696" cy="8229600"/>
          </a:xfrm>
          <a:prstGeom prst="rect">
            <a:avLst/>
          </a:prstGeom>
        </p:spPr>
      </p:pic>
      <p:pic>
        <p:nvPicPr>
          <p:cNvPr id="3" name="pasted-image.pdf"/>
          <p:cNvPicPr>
            <a:picLocks noChangeAspect="1"/>
          </p:cNvPicPr>
          <p:nvPr/>
        </p:nvPicPr>
        <p:blipFill>
          <a:blip r:embed="rId3"/>
          <a:stretch>
            <a:fillRect/>
          </a:stretch>
        </p:blipFill>
        <p:spPr>
          <a:xfrm>
            <a:off x="11342268" y="7003090"/>
            <a:ext cx="2624936" cy="903223"/>
          </a:xfrm>
          <a:prstGeom prst="rect">
            <a:avLst/>
          </a:prstGeom>
          <a:ln w="12700">
            <a:miter lim="400000"/>
          </a:ln>
        </p:spPr>
      </p:pic>
    </p:spTree>
    <p:extLst>
      <p:ext uri="{BB962C8B-B14F-4D97-AF65-F5344CB8AC3E}">
        <p14:creationId xmlns:p14="http://schemas.microsoft.com/office/powerpoint/2010/main" val="1441870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218" y="1071416"/>
            <a:ext cx="12715541" cy="6896564"/>
          </a:xfrm>
          <a:prstGeom prst="rect">
            <a:avLst/>
          </a:prstGeom>
        </p:spPr>
      </p:pic>
      <p:pic>
        <p:nvPicPr>
          <p:cNvPr id="3" name="pasted-image.pdf"/>
          <p:cNvPicPr>
            <a:picLocks noChangeAspect="1"/>
          </p:cNvPicPr>
          <p:nvPr/>
        </p:nvPicPr>
        <p:blipFill>
          <a:blip r:embed="rId3"/>
          <a:stretch>
            <a:fillRect/>
          </a:stretch>
        </p:blipFill>
        <p:spPr>
          <a:xfrm>
            <a:off x="11342268" y="7003090"/>
            <a:ext cx="2624936" cy="903223"/>
          </a:xfrm>
          <a:prstGeom prst="rect">
            <a:avLst/>
          </a:prstGeom>
          <a:ln w="12700">
            <a:miter lim="400000"/>
          </a:ln>
        </p:spPr>
      </p:pic>
    </p:spTree>
    <p:extLst>
      <p:ext uri="{BB962C8B-B14F-4D97-AF65-F5344CB8AC3E}">
        <p14:creationId xmlns:p14="http://schemas.microsoft.com/office/powerpoint/2010/main" val="131139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1"/>
            <a:ext cx="14630401" cy="1554481"/>
          </a:xfrm>
          <a:prstGeom prst="rect">
            <a:avLst/>
          </a:prstGeom>
          <a:ln w="12700">
            <a:miter lim="400000"/>
          </a:ln>
        </p:spPr>
      </p:pic>
      <p:pic>
        <p:nvPicPr>
          <p:cNvPr id="6" name="pasted-image.pdf"/>
          <p:cNvPicPr>
            <a:picLocks noChangeAspect="1"/>
          </p:cNvPicPr>
          <p:nvPr/>
        </p:nvPicPr>
        <p:blipFill>
          <a:blip r:embed="rId3"/>
          <a:stretch>
            <a:fillRect/>
          </a:stretch>
        </p:blipFill>
        <p:spPr>
          <a:xfrm>
            <a:off x="11342269" y="7003091"/>
            <a:ext cx="2624936" cy="903223"/>
          </a:xfrm>
          <a:prstGeom prst="rect">
            <a:avLst/>
          </a:prstGeom>
          <a:ln w="12700">
            <a:miter lim="400000"/>
          </a:ln>
        </p:spPr>
      </p:pic>
      <p:sp>
        <p:nvSpPr>
          <p:cNvPr id="7" name="Text Box 4"/>
          <p:cNvSpPr txBox="1">
            <a:spLocks noChangeArrowheads="1"/>
          </p:cNvSpPr>
          <p:nvPr/>
        </p:nvSpPr>
        <p:spPr bwMode="auto">
          <a:xfrm>
            <a:off x="6610354" y="2149102"/>
            <a:ext cx="588644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44" tIns="30772" rIns="61544" bIns="30772"/>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557162" indent="-557162" defTabSz="819269" eaLnBrk="1" hangingPunct="1">
              <a:lnSpc>
                <a:spcPct val="150000"/>
              </a:lnSpc>
              <a:buFont typeface="+mj-lt"/>
              <a:buAutoNum type="arabicPeriod"/>
              <a:tabLst>
                <a:tab pos="819118" algn="l"/>
                <a:tab pos="1595374" algn="l"/>
              </a:tabLst>
            </a:pPr>
            <a:r>
              <a:rPr lang="en-US" altLang="en-US" sz="4400" dirty="0">
                <a:solidFill>
                  <a:srgbClr val="0E4973"/>
                </a:solidFill>
                <a:latin typeface="Helvetica" charset="0"/>
                <a:ea typeface="Helvetica" charset="0"/>
                <a:cs typeface="Helvetica" charset="0"/>
              </a:rPr>
              <a:t>PLACE</a:t>
            </a:r>
          </a:p>
          <a:p>
            <a:pPr marL="557162" indent="-557162" defTabSz="819269" eaLnBrk="1" hangingPunct="1">
              <a:lnSpc>
                <a:spcPct val="150000"/>
              </a:lnSpc>
              <a:buFont typeface="+mj-lt"/>
              <a:buAutoNum type="arabicPeriod"/>
              <a:tabLst>
                <a:tab pos="819118" algn="l"/>
                <a:tab pos="1595374" algn="l"/>
              </a:tabLst>
            </a:pPr>
            <a:r>
              <a:rPr lang="en-US" altLang="en-US" sz="4400" dirty="0">
                <a:solidFill>
                  <a:srgbClr val="0E4973"/>
                </a:solidFill>
                <a:latin typeface="Helvetica" charset="0"/>
                <a:ea typeface="Helvetica" charset="0"/>
                <a:cs typeface="Helvetica" charset="0"/>
              </a:rPr>
              <a:t>PERSONALITY		</a:t>
            </a:r>
          </a:p>
          <a:p>
            <a:pPr marL="557162" indent="-557162" defTabSz="819269" eaLnBrk="1" hangingPunct="1">
              <a:lnSpc>
                <a:spcPct val="150000"/>
              </a:lnSpc>
              <a:buFont typeface="+mj-lt"/>
              <a:buAutoNum type="arabicPeriod"/>
              <a:tabLst>
                <a:tab pos="819118" algn="l"/>
                <a:tab pos="1595374" algn="l"/>
              </a:tabLst>
            </a:pPr>
            <a:r>
              <a:rPr lang="en-US" altLang="en-US" sz="4400" dirty="0">
                <a:solidFill>
                  <a:srgbClr val="0E4973"/>
                </a:solidFill>
                <a:latin typeface="Helvetica" charset="0"/>
                <a:ea typeface="Helvetica" charset="0"/>
                <a:cs typeface="Helvetica" charset="0"/>
              </a:rPr>
              <a:t>PROGRAMS</a:t>
            </a:r>
          </a:p>
        </p:txBody>
      </p:sp>
      <p:grpSp>
        <p:nvGrpSpPr>
          <p:cNvPr id="11" name="Group 10">
            <a:extLst>
              <a:ext uri="{FF2B5EF4-FFF2-40B4-BE49-F238E27FC236}">
                <a16:creationId xmlns:a16="http://schemas.microsoft.com/office/drawing/2014/main" id="{80077F6A-3CDD-42B4-B268-1123A15C57AF}"/>
              </a:ext>
            </a:extLst>
          </p:cNvPr>
          <p:cNvGrpSpPr/>
          <p:nvPr/>
        </p:nvGrpSpPr>
        <p:grpSpPr>
          <a:xfrm>
            <a:off x="1374371" y="1378031"/>
            <a:ext cx="5235984" cy="6272210"/>
            <a:chOff x="-454432" y="981526"/>
            <a:chExt cx="5235984" cy="6272211"/>
          </a:xfrm>
        </p:grpSpPr>
        <p:sp>
          <p:nvSpPr>
            <p:cNvPr id="12" name="Rectangle 11">
              <a:extLst>
                <a:ext uri="{FF2B5EF4-FFF2-40B4-BE49-F238E27FC236}">
                  <a16:creationId xmlns:a16="http://schemas.microsoft.com/office/drawing/2014/main" id="{510907B0-1F9B-448A-9C85-034CBE184EA5}"/>
                </a:ext>
              </a:extLst>
            </p:cNvPr>
            <p:cNvSpPr/>
            <p:nvPr/>
          </p:nvSpPr>
          <p:spPr>
            <a:xfrm>
              <a:off x="608799" y="981526"/>
              <a:ext cx="2640466" cy="5385963"/>
            </a:xfrm>
            <a:prstGeom prst="rect">
              <a:avLst/>
            </a:prstGeom>
            <a:noFill/>
          </p:spPr>
          <p:txBody>
            <a:bodyPr wrap="none" lIns="91440" tIns="45720" rIns="91440" bIns="45720">
              <a:spAutoFit/>
            </a:bodyPr>
            <a:lstStyle/>
            <a:p>
              <a:pPr algn="ctr" defTabSz="819269"/>
              <a:r>
                <a:rPr lang="en-US" sz="34399" b="1" dirty="0">
                  <a:ln w="0"/>
                  <a:solidFill>
                    <a:srgbClr val="0E4973"/>
                  </a:solidFill>
                  <a:effectLst>
                    <a:outerShdw blurRad="38100" dist="25400" dir="5400000" algn="ctr" rotWithShape="0">
                      <a:srgbClr val="6E747A">
                        <a:alpha val="43000"/>
                      </a:srgbClr>
                    </a:outerShdw>
                  </a:effectLst>
                  <a:latin typeface="Helvetica Light"/>
                </a:rPr>
                <a:t>5</a:t>
              </a:r>
            </a:p>
          </p:txBody>
        </p:sp>
        <p:sp>
          <p:nvSpPr>
            <p:cNvPr id="13" name="Rectangle 12">
              <a:extLst>
                <a:ext uri="{FF2B5EF4-FFF2-40B4-BE49-F238E27FC236}">
                  <a16:creationId xmlns:a16="http://schemas.microsoft.com/office/drawing/2014/main" id="{44203A16-07EB-435B-84FC-6BB5EF455282}"/>
                </a:ext>
              </a:extLst>
            </p:cNvPr>
            <p:cNvSpPr/>
            <p:nvPr/>
          </p:nvSpPr>
          <p:spPr>
            <a:xfrm>
              <a:off x="-454432" y="5565967"/>
              <a:ext cx="5235984" cy="1687770"/>
            </a:xfrm>
            <a:prstGeom prst="rect">
              <a:avLst/>
            </a:prstGeom>
          </p:spPr>
          <p:txBody>
            <a:bodyPr wrap="square">
              <a:spAutoFit/>
            </a:bodyPr>
            <a:lstStyle/>
            <a:p>
              <a:pPr algn="ctr" defTabSz="819269">
                <a:lnSpc>
                  <a:spcPct val="80000"/>
                </a:lnSpc>
              </a:pPr>
              <a:r>
                <a:rPr lang="en-US" altLang="en-US" sz="4320" b="1" dirty="0">
                  <a:solidFill>
                    <a:srgbClr val="0E4973"/>
                  </a:solidFill>
                  <a:latin typeface="Helvetica" charset="0"/>
                  <a:ea typeface="Helvetica" charset="0"/>
                  <a:cs typeface="Helvetica" charset="0"/>
                </a:rPr>
                <a:t>REASONS PEOPLE ARE AT YOUR CHURCH</a:t>
              </a:r>
            </a:p>
          </p:txBody>
        </p:sp>
      </p:grpSp>
      <p:sp>
        <p:nvSpPr>
          <p:cNvPr id="2" name="TextBox 1">
            <a:extLst>
              <a:ext uri="{FF2B5EF4-FFF2-40B4-BE49-F238E27FC236}">
                <a16:creationId xmlns:a16="http://schemas.microsoft.com/office/drawing/2014/main" id="{8CC6E0B0-4108-7014-5D8A-0D772E13A16B}"/>
              </a:ext>
            </a:extLst>
          </p:cNvPr>
          <p:cNvSpPr txBox="1"/>
          <p:nvPr/>
        </p:nvSpPr>
        <p:spPr>
          <a:xfrm>
            <a:off x="1721221" y="228044"/>
            <a:ext cx="11187955" cy="1098395"/>
          </a:xfrm>
          <a:prstGeom prst="rect">
            <a:avLst/>
          </a:prstGeom>
          <a:noFill/>
        </p:spPr>
        <p:txBody>
          <a:bodyPr wrap="square" lIns="81931" tIns="40966" rIns="81931" bIns="40966" rtlCol="0">
            <a:spAutoFit/>
          </a:bodyPr>
          <a:lstStyle/>
          <a:p>
            <a:pPr algn="ctr" defTabSz="819269">
              <a:defRPr/>
            </a:pPr>
            <a:r>
              <a:rPr lang="en-US" sz="6600" b="1" dirty="0">
                <a:solidFill>
                  <a:srgbClr val="FFFFFF"/>
                </a:solidFill>
                <a:latin typeface="Arial" panose="020B0604020202020204" pitchFamily="34" charset="0"/>
                <a:ea typeface="Gotham Book" charset="0"/>
                <a:cs typeface="Arial" panose="020B0604020202020204" pitchFamily="34" charset="0"/>
              </a:rPr>
              <a:t>BUT…CHANGE IS HARD</a:t>
            </a:r>
          </a:p>
        </p:txBody>
      </p:sp>
    </p:spTree>
    <p:extLst>
      <p:ext uri="{BB962C8B-B14F-4D97-AF65-F5344CB8AC3E}">
        <p14:creationId xmlns:p14="http://schemas.microsoft.com/office/powerpoint/2010/main" val="367394974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1"/>
            <a:ext cx="14630401" cy="1554481"/>
          </a:xfrm>
          <a:prstGeom prst="rect">
            <a:avLst/>
          </a:prstGeom>
          <a:ln w="12700">
            <a:miter lim="400000"/>
          </a:ln>
        </p:spPr>
      </p:pic>
      <p:pic>
        <p:nvPicPr>
          <p:cNvPr id="6" name="pasted-image.pdf"/>
          <p:cNvPicPr>
            <a:picLocks noChangeAspect="1"/>
          </p:cNvPicPr>
          <p:nvPr/>
        </p:nvPicPr>
        <p:blipFill>
          <a:blip r:embed="rId3"/>
          <a:stretch>
            <a:fillRect/>
          </a:stretch>
        </p:blipFill>
        <p:spPr>
          <a:xfrm>
            <a:off x="11342269" y="7003091"/>
            <a:ext cx="2624936" cy="903223"/>
          </a:xfrm>
          <a:prstGeom prst="rect">
            <a:avLst/>
          </a:prstGeom>
          <a:ln w="12700">
            <a:miter lim="400000"/>
          </a:ln>
        </p:spPr>
      </p:pic>
      <p:sp>
        <p:nvSpPr>
          <p:cNvPr id="7" name="Text Box 4"/>
          <p:cNvSpPr txBox="1">
            <a:spLocks noChangeArrowheads="1"/>
          </p:cNvSpPr>
          <p:nvPr/>
        </p:nvSpPr>
        <p:spPr bwMode="auto">
          <a:xfrm>
            <a:off x="6610354" y="2149102"/>
            <a:ext cx="588644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44" tIns="30772" rIns="61544" bIns="30772"/>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557162" indent="-557162" defTabSz="819269" eaLnBrk="1" hangingPunct="1">
              <a:lnSpc>
                <a:spcPct val="150000"/>
              </a:lnSpc>
              <a:buFont typeface="+mj-lt"/>
              <a:buAutoNum type="arabicPeriod"/>
              <a:tabLst>
                <a:tab pos="819118" algn="l"/>
                <a:tab pos="1595374" algn="l"/>
              </a:tabLst>
            </a:pPr>
            <a:r>
              <a:rPr lang="en-US" altLang="en-US" sz="4400" dirty="0">
                <a:solidFill>
                  <a:srgbClr val="0E4973"/>
                </a:solidFill>
                <a:latin typeface="Helvetica" charset="0"/>
                <a:ea typeface="Helvetica" charset="0"/>
                <a:cs typeface="Helvetica" charset="0"/>
              </a:rPr>
              <a:t>PLACE</a:t>
            </a:r>
          </a:p>
          <a:p>
            <a:pPr marL="557162" indent="-557162" defTabSz="819269" eaLnBrk="1" hangingPunct="1">
              <a:lnSpc>
                <a:spcPct val="150000"/>
              </a:lnSpc>
              <a:buFont typeface="+mj-lt"/>
              <a:buAutoNum type="arabicPeriod"/>
              <a:tabLst>
                <a:tab pos="819118" algn="l"/>
                <a:tab pos="1595374" algn="l"/>
              </a:tabLst>
            </a:pPr>
            <a:r>
              <a:rPr lang="en-US" altLang="en-US" sz="4400" dirty="0">
                <a:solidFill>
                  <a:srgbClr val="0E4973"/>
                </a:solidFill>
                <a:latin typeface="Helvetica" charset="0"/>
                <a:ea typeface="Helvetica" charset="0"/>
                <a:cs typeface="Helvetica" charset="0"/>
              </a:rPr>
              <a:t>PERSONALITY		</a:t>
            </a:r>
          </a:p>
          <a:p>
            <a:pPr marL="557162" indent="-557162" defTabSz="819269" eaLnBrk="1" hangingPunct="1">
              <a:lnSpc>
                <a:spcPct val="150000"/>
              </a:lnSpc>
              <a:buFont typeface="+mj-lt"/>
              <a:buAutoNum type="arabicPeriod"/>
              <a:tabLst>
                <a:tab pos="819118" algn="l"/>
                <a:tab pos="1595374" algn="l"/>
              </a:tabLst>
            </a:pPr>
            <a:r>
              <a:rPr lang="en-US" altLang="en-US" sz="4400" dirty="0">
                <a:solidFill>
                  <a:srgbClr val="0E4973"/>
                </a:solidFill>
                <a:latin typeface="Helvetica" charset="0"/>
                <a:ea typeface="Helvetica" charset="0"/>
                <a:cs typeface="Helvetica" charset="0"/>
              </a:rPr>
              <a:t>PROGRAMS</a:t>
            </a:r>
          </a:p>
          <a:p>
            <a:pPr marL="557162" indent="-557162" defTabSz="819269" eaLnBrk="1" hangingPunct="1">
              <a:lnSpc>
                <a:spcPct val="150000"/>
              </a:lnSpc>
              <a:buFont typeface="+mj-lt"/>
              <a:buAutoNum type="arabicPeriod"/>
              <a:tabLst>
                <a:tab pos="819118" algn="l"/>
                <a:tab pos="1595374" algn="l"/>
              </a:tabLst>
            </a:pPr>
            <a:r>
              <a:rPr lang="en-US" altLang="en-US" sz="4400" dirty="0">
                <a:solidFill>
                  <a:srgbClr val="0E4973"/>
                </a:solidFill>
                <a:latin typeface="Helvetica" charset="0"/>
                <a:ea typeface="Helvetica" charset="0"/>
                <a:cs typeface="Helvetica" charset="0"/>
              </a:rPr>
              <a:t>PEOPLE</a:t>
            </a:r>
          </a:p>
        </p:txBody>
      </p:sp>
      <p:grpSp>
        <p:nvGrpSpPr>
          <p:cNvPr id="11" name="Group 10">
            <a:extLst>
              <a:ext uri="{FF2B5EF4-FFF2-40B4-BE49-F238E27FC236}">
                <a16:creationId xmlns:a16="http://schemas.microsoft.com/office/drawing/2014/main" id="{1615EEDB-BC6F-4E55-AEAB-FD278612FEF5}"/>
              </a:ext>
            </a:extLst>
          </p:cNvPr>
          <p:cNvGrpSpPr/>
          <p:nvPr/>
        </p:nvGrpSpPr>
        <p:grpSpPr>
          <a:xfrm>
            <a:off x="1374371" y="1378031"/>
            <a:ext cx="5235984" cy="6272210"/>
            <a:chOff x="-454432" y="981526"/>
            <a:chExt cx="5235984" cy="6272211"/>
          </a:xfrm>
        </p:grpSpPr>
        <p:sp>
          <p:nvSpPr>
            <p:cNvPr id="12" name="Rectangle 11">
              <a:extLst>
                <a:ext uri="{FF2B5EF4-FFF2-40B4-BE49-F238E27FC236}">
                  <a16:creationId xmlns:a16="http://schemas.microsoft.com/office/drawing/2014/main" id="{C88D741A-FA43-4F8C-B421-A72693E6D235}"/>
                </a:ext>
              </a:extLst>
            </p:cNvPr>
            <p:cNvSpPr/>
            <p:nvPr/>
          </p:nvSpPr>
          <p:spPr>
            <a:xfrm>
              <a:off x="608799" y="981526"/>
              <a:ext cx="2640466" cy="5385963"/>
            </a:xfrm>
            <a:prstGeom prst="rect">
              <a:avLst/>
            </a:prstGeom>
            <a:noFill/>
          </p:spPr>
          <p:txBody>
            <a:bodyPr wrap="none" lIns="91440" tIns="45720" rIns="91440" bIns="45720">
              <a:spAutoFit/>
            </a:bodyPr>
            <a:lstStyle/>
            <a:p>
              <a:pPr algn="ctr" defTabSz="819269"/>
              <a:r>
                <a:rPr lang="en-US" sz="34399" b="1" dirty="0">
                  <a:ln w="0"/>
                  <a:solidFill>
                    <a:srgbClr val="0E4973"/>
                  </a:solidFill>
                  <a:effectLst>
                    <a:outerShdw blurRad="38100" dist="25400" dir="5400000" algn="ctr" rotWithShape="0">
                      <a:srgbClr val="6E747A">
                        <a:alpha val="43000"/>
                      </a:srgbClr>
                    </a:outerShdw>
                  </a:effectLst>
                  <a:latin typeface="Helvetica Light"/>
                </a:rPr>
                <a:t>5</a:t>
              </a:r>
            </a:p>
          </p:txBody>
        </p:sp>
        <p:sp>
          <p:nvSpPr>
            <p:cNvPr id="13" name="Rectangle 12">
              <a:extLst>
                <a:ext uri="{FF2B5EF4-FFF2-40B4-BE49-F238E27FC236}">
                  <a16:creationId xmlns:a16="http://schemas.microsoft.com/office/drawing/2014/main" id="{84D62287-26DB-49BA-9077-0B31A0B6076E}"/>
                </a:ext>
              </a:extLst>
            </p:cNvPr>
            <p:cNvSpPr/>
            <p:nvPr/>
          </p:nvSpPr>
          <p:spPr>
            <a:xfrm>
              <a:off x="-454432" y="5565967"/>
              <a:ext cx="5235984" cy="1687770"/>
            </a:xfrm>
            <a:prstGeom prst="rect">
              <a:avLst/>
            </a:prstGeom>
          </p:spPr>
          <p:txBody>
            <a:bodyPr wrap="square">
              <a:spAutoFit/>
            </a:bodyPr>
            <a:lstStyle/>
            <a:p>
              <a:pPr algn="ctr" defTabSz="819269">
                <a:lnSpc>
                  <a:spcPct val="80000"/>
                </a:lnSpc>
              </a:pPr>
              <a:r>
                <a:rPr lang="en-US" altLang="en-US" sz="4320" b="1" dirty="0">
                  <a:solidFill>
                    <a:srgbClr val="0E4973"/>
                  </a:solidFill>
                  <a:latin typeface="Helvetica" charset="0"/>
                  <a:ea typeface="Helvetica" charset="0"/>
                  <a:cs typeface="Helvetica" charset="0"/>
                </a:rPr>
                <a:t>REASONS PEOPLE ARE AT YOUR CHURCH</a:t>
              </a:r>
            </a:p>
          </p:txBody>
        </p:sp>
      </p:grpSp>
      <p:sp>
        <p:nvSpPr>
          <p:cNvPr id="2" name="TextBox 1">
            <a:extLst>
              <a:ext uri="{FF2B5EF4-FFF2-40B4-BE49-F238E27FC236}">
                <a16:creationId xmlns:a16="http://schemas.microsoft.com/office/drawing/2014/main" id="{82CFC0E8-A51D-5685-6CFE-6D1235A071D5}"/>
              </a:ext>
            </a:extLst>
          </p:cNvPr>
          <p:cNvSpPr txBox="1"/>
          <p:nvPr/>
        </p:nvSpPr>
        <p:spPr>
          <a:xfrm>
            <a:off x="1721221" y="228044"/>
            <a:ext cx="11187955" cy="1098395"/>
          </a:xfrm>
          <a:prstGeom prst="rect">
            <a:avLst/>
          </a:prstGeom>
          <a:noFill/>
        </p:spPr>
        <p:txBody>
          <a:bodyPr wrap="square" lIns="81931" tIns="40966" rIns="81931" bIns="40966" rtlCol="0">
            <a:spAutoFit/>
          </a:bodyPr>
          <a:lstStyle/>
          <a:p>
            <a:pPr algn="ctr" defTabSz="819269">
              <a:defRPr/>
            </a:pPr>
            <a:r>
              <a:rPr lang="en-US" sz="6600" b="1" dirty="0">
                <a:solidFill>
                  <a:srgbClr val="FFFFFF"/>
                </a:solidFill>
                <a:latin typeface="Arial" panose="020B0604020202020204" pitchFamily="34" charset="0"/>
                <a:ea typeface="Gotham Book" charset="0"/>
                <a:cs typeface="Arial" panose="020B0604020202020204" pitchFamily="34" charset="0"/>
              </a:rPr>
              <a:t>BUT…CHANGE IS HARD</a:t>
            </a:r>
          </a:p>
        </p:txBody>
      </p:sp>
    </p:spTree>
    <p:extLst>
      <p:ext uri="{BB962C8B-B14F-4D97-AF65-F5344CB8AC3E}">
        <p14:creationId xmlns:p14="http://schemas.microsoft.com/office/powerpoint/2010/main" val="349698570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1"/>
            <a:ext cx="14630401" cy="1554481"/>
          </a:xfrm>
          <a:prstGeom prst="rect">
            <a:avLst/>
          </a:prstGeom>
          <a:ln w="12700">
            <a:miter lim="400000"/>
          </a:ln>
        </p:spPr>
      </p:pic>
      <p:pic>
        <p:nvPicPr>
          <p:cNvPr id="6" name="pasted-image.pdf"/>
          <p:cNvPicPr>
            <a:picLocks noChangeAspect="1"/>
          </p:cNvPicPr>
          <p:nvPr/>
        </p:nvPicPr>
        <p:blipFill>
          <a:blip r:embed="rId3"/>
          <a:stretch>
            <a:fillRect/>
          </a:stretch>
        </p:blipFill>
        <p:spPr>
          <a:xfrm>
            <a:off x="11342269" y="7003091"/>
            <a:ext cx="2624936" cy="903223"/>
          </a:xfrm>
          <a:prstGeom prst="rect">
            <a:avLst/>
          </a:prstGeom>
          <a:ln w="12700">
            <a:miter lim="400000"/>
          </a:ln>
        </p:spPr>
      </p:pic>
      <p:sp>
        <p:nvSpPr>
          <p:cNvPr id="7" name="Text Box 4"/>
          <p:cNvSpPr txBox="1">
            <a:spLocks noChangeArrowheads="1"/>
          </p:cNvSpPr>
          <p:nvPr/>
        </p:nvSpPr>
        <p:spPr bwMode="auto">
          <a:xfrm>
            <a:off x="6610354" y="2149102"/>
            <a:ext cx="588644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44" tIns="30772" rIns="61544" bIns="30772"/>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marL="557162" indent="-557162" defTabSz="819269" eaLnBrk="1" hangingPunct="1">
              <a:lnSpc>
                <a:spcPct val="150000"/>
              </a:lnSpc>
              <a:buFont typeface="+mj-lt"/>
              <a:buAutoNum type="arabicPeriod"/>
              <a:tabLst>
                <a:tab pos="819118" algn="l"/>
                <a:tab pos="1595374" algn="l"/>
              </a:tabLst>
            </a:pPr>
            <a:r>
              <a:rPr lang="en-US" altLang="en-US" sz="4400" dirty="0">
                <a:solidFill>
                  <a:srgbClr val="0E4973"/>
                </a:solidFill>
                <a:latin typeface="Helvetica" charset="0"/>
                <a:ea typeface="Helvetica" charset="0"/>
                <a:cs typeface="Helvetica" charset="0"/>
              </a:rPr>
              <a:t>PLACE</a:t>
            </a:r>
          </a:p>
          <a:p>
            <a:pPr marL="557162" indent="-557162" defTabSz="819269" eaLnBrk="1" hangingPunct="1">
              <a:lnSpc>
                <a:spcPct val="150000"/>
              </a:lnSpc>
              <a:buFont typeface="+mj-lt"/>
              <a:buAutoNum type="arabicPeriod"/>
              <a:tabLst>
                <a:tab pos="819118" algn="l"/>
                <a:tab pos="1595374" algn="l"/>
              </a:tabLst>
            </a:pPr>
            <a:r>
              <a:rPr lang="en-US" altLang="en-US" sz="4400" dirty="0">
                <a:solidFill>
                  <a:srgbClr val="0E4973"/>
                </a:solidFill>
                <a:latin typeface="Helvetica" charset="0"/>
                <a:ea typeface="Helvetica" charset="0"/>
                <a:cs typeface="Helvetica" charset="0"/>
              </a:rPr>
              <a:t>PERSONALITY		</a:t>
            </a:r>
          </a:p>
          <a:p>
            <a:pPr marL="557162" indent="-557162" defTabSz="819269" eaLnBrk="1" hangingPunct="1">
              <a:lnSpc>
                <a:spcPct val="150000"/>
              </a:lnSpc>
              <a:buFont typeface="+mj-lt"/>
              <a:buAutoNum type="arabicPeriod"/>
              <a:tabLst>
                <a:tab pos="819118" algn="l"/>
                <a:tab pos="1595374" algn="l"/>
              </a:tabLst>
            </a:pPr>
            <a:r>
              <a:rPr lang="en-US" altLang="en-US" sz="4400" dirty="0">
                <a:solidFill>
                  <a:srgbClr val="0E4973"/>
                </a:solidFill>
                <a:latin typeface="Helvetica" charset="0"/>
                <a:ea typeface="Helvetica" charset="0"/>
                <a:cs typeface="Helvetica" charset="0"/>
              </a:rPr>
              <a:t>PROGRAMS</a:t>
            </a:r>
          </a:p>
          <a:p>
            <a:pPr marL="557162" indent="-557162" defTabSz="819269" eaLnBrk="1" hangingPunct="1">
              <a:lnSpc>
                <a:spcPct val="150000"/>
              </a:lnSpc>
              <a:buFont typeface="+mj-lt"/>
              <a:buAutoNum type="arabicPeriod"/>
              <a:tabLst>
                <a:tab pos="819118" algn="l"/>
                <a:tab pos="1595374" algn="l"/>
              </a:tabLst>
            </a:pPr>
            <a:r>
              <a:rPr lang="en-US" altLang="en-US" sz="4400" dirty="0">
                <a:solidFill>
                  <a:srgbClr val="0E4973"/>
                </a:solidFill>
                <a:latin typeface="Helvetica" charset="0"/>
                <a:ea typeface="Helvetica" charset="0"/>
                <a:cs typeface="Helvetica" charset="0"/>
              </a:rPr>
              <a:t>PEOPLE</a:t>
            </a:r>
          </a:p>
          <a:p>
            <a:pPr marL="557162" indent="-557162" defTabSz="819269" eaLnBrk="1" hangingPunct="1">
              <a:lnSpc>
                <a:spcPct val="150000"/>
              </a:lnSpc>
              <a:buFont typeface="+mj-lt"/>
              <a:buAutoNum type="arabicPeriod"/>
              <a:tabLst>
                <a:tab pos="819118" algn="l"/>
                <a:tab pos="1595374" algn="l"/>
              </a:tabLst>
            </a:pPr>
            <a:r>
              <a:rPr lang="en-US" altLang="en-US" sz="4400" dirty="0">
                <a:solidFill>
                  <a:srgbClr val="0E4973"/>
                </a:solidFill>
                <a:latin typeface="Helvetica" charset="0"/>
                <a:ea typeface="Helvetica" charset="0"/>
                <a:cs typeface="Helvetica" charset="0"/>
              </a:rPr>
              <a:t>POSITION</a:t>
            </a:r>
          </a:p>
        </p:txBody>
      </p:sp>
      <p:grpSp>
        <p:nvGrpSpPr>
          <p:cNvPr id="11" name="Group 10">
            <a:extLst>
              <a:ext uri="{FF2B5EF4-FFF2-40B4-BE49-F238E27FC236}">
                <a16:creationId xmlns:a16="http://schemas.microsoft.com/office/drawing/2014/main" id="{F22B4A8B-9C9E-475B-B997-AD9ADAD4D982}"/>
              </a:ext>
            </a:extLst>
          </p:cNvPr>
          <p:cNvGrpSpPr/>
          <p:nvPr/>
        </p:nvGrpSpPr>
        <p:grpSpPr>
          <a:xfrm>
            <a:off x="1374371" y="1378031"/>
            <a:ext cx="5235984" cy="6272210"/>
            <a:chOff x="-454432" y="981526"/>
            <a:chExt cx="5235984" cy="6272211"/>
          </a:xfrm>
        </p:grpSpPr>
        <p:sp>
          <p:nvSpPr>
            <p:cNvPr id="12" name="Rectangle 11">
              <a:extLst>
                <a:ext uri="{FF2B5EF4-FFF2-40B4-BE49-F238E27FC236}">
                  <a16:creationId xmlns:a16="http://schemas.microsoft.com/office/drawing/2014/main" id="{FB1D660B-BD6D-4F59-9F6A-5C409DD48E6D}"/>
                </a:ext>
              </a:extLst>
            </p:cNvPr>
            <p:cNvSpPr/>
            <p:nvPr/>
          </p:nvSpPr>
          <p:spPr>
            <a:xfrm>
              <a:off x="608799" y="981526"/>
              <a:ext cx="2640466" cy="5385963"/>
            </a:xfrm>
            <a:prstGeom prst="rect">
              <a:avLst/>
            </a:prstGeom>
            <a:noFill/>
          </p:spPr>
          <p:txBody>
            <a:bodyPr wrap="none" lIns="91440" tIns="45720" rIns="91440" bIns="45720">
              <a:spAutoFit/>
            </a:bodyPr>
            <a:lstStyle/>
            <a:p>
              <a:pPr algn="ctr" defTabSz="819269"/>
              <a:r>
                <a:rPr lang="en-US" sz="34399" b="1" dirty="0">
                  <a:ln w="0"/>
                  <a:solidFill>
                    <a:srgbClr val="0E4973"/>
                  </a:solidFill>
                  <a:effectLst>
                    <a:outerShdw blurRad="38100" dist="25400" dir="5400000" algn="ctr" rotWithShape="0">
                      <a:srgbClr val="6E747A">
                        <a:alpha val="43000"/>
                      </a:srgbClr>
                    </a:outerShdw>
                  </a:effectLst>
                  <a:latin typeface="Helvetica Light"/>
                </a:rPr>
                <a:t>5</a:t>
              </a:r>
            </a:p>
          </p:txBody>
        </p:sp>
        <p:sp>
          <p:nvSpPr>
            <p:cNvPr id="13" name="Rectangle 12">
              <a:extLst>
                <a:ext uri="{FF2B5EF4-FFF2-40B4-BE49-F238E27FC236}">
                  <a16:creationId xmlns:a16="http://schemas.microsoft.com/office/drawing/2014/main" id="{43828D1C-3043-491A-8F94-F339606AEF91}"/>
                </a:ext>
              </a:extLst>
            </p:cNvPr>
            <p:cNvSpPr/>
            <p:nvPr/>
          </p:nvSpPr>
          <p:spPr>
            <a:xfrm>
              <a:off x="-454432" y="5565967"/>
              <a:ext cx="5235984" cy="1687770"/>
            </a:xfrm>
            <a:prstGeom prst="rect">
              <a:avLst/>
            </a:prstGeom>
          </p:spPr>
          <p:txBody>
            <a:bodyPr wrap="square">
              <a:spAutoFit/>
            </a:bodyPr>
            <a:lstStyle/>
            <a:p>
              <a:pPr algn="ctr" defTabSz="819269">
                <a:lnSpc>
                  <a:spcPct val="80000"/>
                </a:lnSpc>
              </a:pPr>
              <a:r>
                <a:rPr lang="en-US" altLang="en-US" sz="4320" b="1" dirty="0">
                  <a:solidFill>
                    <a:srgbClr val="0E4973"/>
                  </a:solidFill>
                  <a:latin typeface="Helvetica" charset="0"/>
                  <a:ea typeface="Helvetica" charset="0"/>
                  <a:cs typeface="Helvetica" charset="0"/>
                </a:rPr>
                <a:t>REASONS PEOPLE ARE AT YOUR CHURCH</a:t>
              </a:r>
            </a:p>
          </p:txBody>
        </p:sp>
      </p:grpSp>
      <p:sp>
        <p:nvSpPr>
          <p:cNvPr id="2" name="TextBox 1">
            <a:extLst>
              <a:ext uri="{FF2B5EF4-FFF2-40B4-BE49-F238E27FC236}">
                <a16:creationId xmlns:a16="http://schemas.microsoft.com/office/drawing/2014/main" id="{C1D3A16B-E987-BE07-51FE-DEB4674A1774}"/>
              </a:ext>
            </a:extLst>
          </p:cNvPr>
          <p:cNvSpPr txBox="1"/>
          <p:nvPr/>
        </p:nvSpPr>
        <p:spPr>
          <a:xfrm>
            <a:off x="1721221" y="228044"/>
            <a:ext cx="11187955" cy="1098395"/>
          </a:xfrm>
          <a:prstGeom prst="rect">
            <a:avLst/>
          </a:prstGeom>
          <a:noFill/>
        </p:spPr>
        <p:txBody>
          <a:bodyPr wrap="square" lIns="81931" tIns="40966" rIns="81931" bIns="40966" rtlCol="0">
            <a:spAutoFit/>
          </a:bodyPr>
          <a:lstStyle/>
          <a:p>
            <a:pPr algn="ctr" defTabSz="819269">
              <a:defRPr/>
            </a:pPr>
            <a:r>
              <a:rPr lang="en-US" sz="6600" b="1" dirty="0">
                <a:solidFill>
                  <a:srgbClr val="FFFFFF"/>
                </a:solidFill>
                <a:latin typeface="Arial" panose="020B0604020202020204" pitchFamily="34" charset="0"/>
                <a:ea typeface="Gotham Book" charset="0"/>
                <a:cs typeface="Arial" panose="020B0604020202020204" pitchFamily="34" charset="0"/>
              </a:rPr>
              <a:t>BUT…CHANGE IS HARD</a:t>
            </a:r>
          </a:p>
        </p:txBody>
      </p:sp>
    </p:spTree>
    <p:extLst>
      <p:ext uri="{BB962C8B-B14F-4D97-AF65-F5344CB8AC3E}">
        <p14:creationId xmlns:p14="http://schemas.microsoft.com/office/powerpoint/2010/main" val="388598289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1"/>
            <a:ext cx="14630401" cy="1554481"/>
          </a:xfrm>
          <a:prstGeom prst="rect">
            <a:avLst/>
          </a:prstGeom>
          <a:ln w="12700">
            <a:miter lim="400000"/>
          </a:ln>
        </p:spPr>
      </p:pic>
      <p:sp>
        <p:nvSpPr>
          <p:cNvPr id="4" name="TextBox 3"/>
          <p:cNvSpPr txBox="1"/>
          <p:nvPr/>
        </p:nvSpPr>
        <p:spPr>
          <a:xfrm>
            <a:off x="-1" y="416531"/>
            <a:ext cx="14630401" cy="821396"/>
          </a:xfrm>
          <a:prstGeom prst="rect">
            <a:avLst/>
          </a:prstGeom>
          <a:noFill/>
        </p:spPr>
        <p:txBody>
          <a:bodyPr wrap="square" lIns="81931" tIns="40966" rIns="81931" bIns="40966" rtlCol="0">
            <a:spAutoFit/>
          </a:bodyPr>
          <a:lstStyle/>
          <a:p>
            <a:pPr algn="ctr" defTabSz="819269">
              <a:defRPr/>
            </a:pPr>
            <a:r>
              <a:rPr lang="en-US" sz="4800" b="1" dirty="0">
                <a:solidFill>
                  <a:srgbClr val="FFFFFF"/>
                </a:solidFill>
                <a:latin typeface="Arial" panose="020B0604020202020204" pitchFamily="34" charset="0"/>
                <a:ea typeface="Gotham Book" charset="0"/>
                <a:cs typeface="Arial" panose="020B0604020202020204" pitchFamily="34" charset="0"/>
              </a:rPr>
              <a:t>COVID ATTACKED EVERY REASON!</a:t>
            </a:r>
          </a:p>
        </p:txBody>
      </p:sp>
      <p:pic>
        <p:nvPicPr>
          <p:cNvPr id="6" name="pasted-image.pdf"/>
          <p:cNvPicPr>
            <a:picLocks noChangeAspect="1"/>
          </p:cNvPicPr>
          <p:nvPr/>
        </p:nvPicPr>
        <p:blipFill>
          <a:blip r:embed="rId3"/>
          <a:stretch>
            <a:fillRect/>
          </a:stretch>
        </p:blipFill>
        <p:spPr>
          <a:xfrm>
            <a:off x="11342269" y="7003091"/>
            <a:ext cx="2624936" cy="903223"/>
          </a:xfrm>
          <a:prstGeom prst="rect">
            <a:avLst/>
          </a:prstGeom>
          <a:ln w="12700">
            <a:miter lim="400000"/>
          </a:ln>
        </p:spPr>
      </p:pic>
      <p:sp>
        <p:nvSpPr>
          <p:cNvPr id="7" name="Text Box 4"/>
          <p:cNvSpPr txBox="1">
            <a:spLocks noChangeArrowheads="1"/>
          </p:cNvSpPr>
          <p:nvPr/>
        </p:nvSpPr>
        <p:spPr bwMode="auto">
          <a:xfrm>
            <a:off x="4620769" y="1782524"/>
            <a:ext cx="9473184"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544" tIns="30772" rIns="61544" bIns="30772"/>
          <a:lstStyle>
            <a:lvl1pPr eaLnBrk="0" hangingPunct="0">
              <a:tabLst>
                <a:tab pos="819150" algn="l"/>
                <a:tab pos="1595438" algn="l"/>
              </a:tabLst>
              <a:defRPr sz="2400">
                <a:solidFill>
                  <a:schemeClr val="tx1"/>
                </a:solidFill>
                <a:latin typeface="Arial" pitchFamily="34" charset="0"/>
                <a:ea typeface="ＭＳ Ｐゴシック" pitchFamily="34" charset="-128"/>
              </a:defRPr>
            </a:lvl1pPr>
            <a:lvl2pPr marL="742950" indent="-285750" eaLnBrk="0" hangingPunct="0">
              <a:tabLst>
                <a:tab pos="819150" algn="l"/>
                <a:tab pos="1595438" algn="l"/>
              </a:tabLst>
              <a:defRPr sz="2400">
                <a:solidFill>
                  <a:schemeClr val="tx1"/>
                </a:solidFill>
                <a:latin typeface="Arial" pitchFamily="34" charset="0"/>
                <a:ea typeface="ＭＳ Ｐゴシック" pitchFamily="34" charset="-128"/>
              </a:defRPr>
            </a:lvl2pPr>
            <a:lvl3pPr marL="1143000" indent="-228600" eaLnBrk="0" hangingPunct="0">
              <a:tabLst>
                <a:tab pos="819150" algn="l"/>
                <a:tab pos="1595438" algn="l"/>
              </a:tabLst>
              <a:defRPr sz="2400">
                <a:solidFill>
                  <a:schemeClr val="tx1"/>
                </a:solidFill>
                <a:latin typeface="Arial" pitchFamily="34" charset="0"/>
                <a:ea typeface="ＭＳ Ｐゴシック" pitchFamily="34" charset="-128"/>
              </a:defRPr>
            </a:lvl3pPr>
            <a:lvl4pPr marL="1600200" indent="-228600" eaLnBrk="0" hangingPunct="0">
              <a:tabLst>
                <a:tab pos="819150" algn="l"/>
                <a:tab pos="1595438" algn="l"/>
              </a:tabLst>
              <a:defRPr sz="2400">
                <a:solidFill>
                  <a:schemeClr val="tx1"/>
                </a:solidFill>
                <a:latin typeface="Arial" pitchFamily="34" charset="0"/>
                <a:ea typeface="ＭＳ Ｐゴシック" pitchFamily="34" charset="-128"/>
              </a:defRPr>
            </a:lvl4pPr>
            <a:lvl5pPr marL="2057400" indent="-228600" eaLnBrk="0" hangingPunct="0">
              <a:tabLst>
                <a:tab pos="819150" algn="l"/>
                <a:tab pos="1595438"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819150" algn="l"/>
                <a:tab pos="1595438" algn="l"/>
              </a:tabLst>
              <a:defRPr sz="2400">
                <a:solidFill>
                  <a:schemeClr val="tx1"/>
                </a:solidFill>
                <a:latin typeface="Arial" pitchFamily="34" charset="0"/>
                <a:ea typeface="ＭＳ Ｐゴシック" pitchFamily="34" charset="-128"/>
              </a:defRPr>
            </a:lvl9pPr>
          </a:lstStyle>
          <a:p>
            <a:pPr defTabSz="819269" eaLnBrk="1" hangingPunct="1">
              <a:lnSpc>
                <a:spcPts val="4800"/>
              </a:lnSpc>
              <a:spcBef>
                <a:spcPts val="2160"/>
              </a:spcBef>
              <a:buFont typeface="+mj-lt"/>
              <a:buAutoNum type="arabicPeriod"/>
              <a:tabLst>
                <a:tab pos="280036" algn="l"/>
              </a:tabLst>
            </a:pPr>
            <a:r>
              <a:rPr lang="en-US" altLang="en-US" sz="4400" b="1" dirty="0">
                <a:solidFill>
                  <a:srgbClr val="0E4973"/>
                </a:solidFill>
                <a:latin typeface="Helvetica" charset="0"/>
                <a:ea typeface="Helvetica" charset="0"/>
                <a:cs typeface="Helvetica" charset="0"/>
              </a:rPr>
              <a:t> COVID</a:t>
            </a:r>
            <a:r>
              <a:rPr lang="en-US" altLang="en-US" sz="4400" dirty="0">
                <a:solidFill>
                  <a:srgbClr val="0E4973"/>
                </a:solidFill>
                <a:latin typeface="Helvetica" charset="0"/>
                <a:ea typeface="Helvetica" charset="0"/>
                <a:cs typeface="Helvetica" charset="0"/>
              </a:rPr>
              <a:t> kept me from the PLACE.</a:t>
            </a:r>
          </a:p>
          <a:p>
            <a:pPr defTabSz="819269" eaLnBrk="1" hangingPunct="1">
              <a:lnSpc>
                <a:spcPts val="4800"/>
              </a:lnSpc>
              <a:spcBef>
                <a:spcPts val="2160"/>
              </a:spcBef>
              <a:buFont typeface="+mj-lt"/>
              <a:buAutoNum type="arabicPeriod"/>
              <a:tabLst>
                <a:tab pos="280036" algn="l"/>
              </a:tabLst>
            </a:pPr>
            <a:r>
              <a:rPr lang="en-US" altLang="en-US" sz="4400" b="1" dirty="0">
                <a:solidFill>
                  <a:srgbClr val="0E4973"/>
                </a:solidFill>
                <a:latin typeface="Helvetica" charset="0"/>
                <a:ea typeface="Helvetica" charset="0"/>
                <a:cs typeface="Helvetica" charset="0"/>
              </a:rPr>
              <a:t> COVID</a:t>
            </a:r>
            <a:r>
              <a:rPr lang="en-US" altLang="en-US" sz="4400" dirty="0">
                <a:solidFill>
                  <a:srgbClr val="0E4973"/>
                </a:solidFill>
                <a:latin typeface="Helvetica" charset="0"/>
                <a:ea typeface="Helvetica" charset="0"/>
                <a:cs typeface="Helvetica" charset="0"/>
              </a:rPr>
              <a:t> separated me from that PERSONALITY.		</a:t>
            </a:r>
          </a:p>
          <a:p>
            <a:pPr defTabSz="819269" eaLnBrk="1" hangingPunct="1">
              <a:lnSpc>
                <a:spcPts val="4800"/>
              </a:lnSpc>
              <a:spcBef>
                <a:spcPts val="2160"/>
              </a:spcBef>
              <a:buFont typeface="+mj-lt"/>
              <a:buAutoNum type="arabicPeriod"/>
              <a:tabLst>
                <a:tab pos="280036" algn="l"/>
              </a:tabLst>
            </a:pPr>
            <a:r>
              <a:rPr lang="en-US" altLang="en-US" sz="4400" b="1" dirty="0">
                <a:solidFill>
                  <a:srgbClr val="0E4973"/>
                </a:solidFill>
                <a:latin typeface="Helvetica" charset="0"/>
                <a:ea typeface="Helvetica" charset="0"/>
                <a:cs typeface="Helvetica" charset="0"/>
              </a:rPr>
              <a:t> </a:t>
            </a:r>
            <a:r>
              <a:rPr lang="en-US" altLang="en-US" sz="4400" b="1">
                <a:solidFill>
                  <a:srgbClr val="0E4973"/>
                </a:solidFill>
                <a:latin typeface="Helvetica" charset="0"/>
                <a:ea typeface="Helvetica" charset="0"/>
                <a:cs typeface="Helvetica" charset="0"/>
              </a:rPr>
              <a:t>COVID</a:t>
            </a:r>
            <a:r>
              <a:rPr lang="en-US" altLang="en-US" sz="4400">
                <a:solidFill>
                  <a:srgbClr val="0E4973"/>
                </a:solidFill>
                <a:latin typeface="Helvetica" charset="0"/>
                <a:ea typeface="Helvetica" charset="0"/>
                <a:cs typeface="Helvetica" charset="0"/>
              </a:rPr>
              <a:t> shut down </a:t>
            </a:r>
            <a:r>
              <a:rPr lang="en-US" altLang="en-US" sz="4400" dirty="0">
                <a:solidFill>
                  <a:srgbClr val="0E4973"/>
                </a:solidFill>
                <a:latin typeface="Helvetica" charset="0"/>
                <a:ea typeface="Helvetica" charset="0"/>
                <a:cs typeface="Helvetica" charset="0"/>
              </a:rPr>
              <a:t>my PROGRAM.</a:t>
            </a:r>
          </a:p>
          <a:p>
            <a:pPr defTabSz="819269" eaLnBrk="1" hangingPunct="1">
              <a:lnSpc>
                <a:spcPts val="4800"/>
              </a:lnSpc>
              <a:spcBef>
                <a:spcPts val="2160"/>
              </a:spcBef>
              <a:buFont typeface="+mj-lt"/>
              <a:buAutoNum type="arabicPeriod"/>
              <a:tabLst>
                <a:tab pos="280036" algn="l"/>
              </a:tabLst>
            </a:pPr>
            <a:r>
              <a:rPr lang="en-US" altLang="en-US" sz="4400" b="1" dirty="0">
                <a:solidFill>
                  <a:srgbClr val="0E4973"/>
                </a:solidFill>
                <a:latin typeface="Helvetica" charset="0"/>
                <a:ea typeface="Helvetica" charset="0"/>
                <a:cs typeface="Helvetica" charset="0"/>
              </a:rPr>
              <a:t> COVID</a:t>
            </a:r>
            <a:r>
              <a:rPr lang="en-US" altLang="en-US" sz="4400" dirty="0">
                <a:solidFill>
                  <a:srgbClr val="0E4973"/>
                </a:solidFill>
                <a:latin typeface="Helvetica" charset="0"/>
                <a:ea typeface="Helvetica" charset="0"/>
                <a:cs typeface="Helvetica" charset="0"/>
              </a:rPr>
              <a:t> quarantined me from PEOPLE.</a:t>
            </a:r>
          </a:p>
          <a:p>
            <a:pPr defTabSz="819269" eaLnBrk="1" hangingPunct="1">
              <a:lnSpc>
                <a:spcPts val="4800"/>
              </a:lnSpc>
              <a:spcBef>
                <a:spcPts val="2160"/>
              </a:spcBef>
              <a:buFont typeface="+mj-lt"/>
              <a:buAutoNum type="arabicPeriod"/>
              <a:tabLst>
                <a:tab pos="280036" algn="l"/>
              </a:tabLst>
            </a:pPr>
            <a:r>
              <a:rPr lang="en-US" altLang="en-US" sz="4400" b="1" dirty="0">
                <a:solidFill>
                  <a:srgbClr val="0E4973"/>
                </a:solidFill>
                <a:latin typeface="Helvetica" charset="0"/>
                <a:ea typeface="Helvetica" charset="0"/>
                <a:cs typeface="Helvetica" charset="0"/>
              </a:rPr>
              <a:t> COVID</a:t>
            </a:r>
            <a:r>
              <a:rPr lang="en-US" altLang="en-US" sz="4400" dirty="0">
                <a:solidFill>
                  <a:srgbClr val="0E4973"/>
                </a:solidFill>
                <a:latin typeface="Helvetica" charset="0"/>
                <a:ea typeface="Helvetica" charset="0"/>
                <a:cs typeface="Helvetica" charset="0"/>
              </a:rPr>
              <a:t> made my              POSITION unnecessary.</a:t>
            </a:r>
          </a:p>
        </p:txBody>
      </p:sp>
      <p:grpSp>
        <p:nvGrpSpPr>
          <p:cNvPr id="11" name="Group 10">
            <a:extLst>
              <a:ext uri="{FF2B5EF4-FFF2-40B4-BE49-F238E27FC236}">
                <a16:creationId xmlns:a16="http://schemas.microsoft.com/office/drawing/2014/main" id="{F22B4A8B-9C9E-475B-B997-AD9ADAD4D982}"/>
              </a:ext>
            </a:extLst>
          </p:cNvPr>
          <p:cNvGrpSpPr/>
          <p:nvPr/>
        </p:nvGrpSpPr>
        <p:grpSpPr>
          <a:xfrm>
            <a:off x="134114" y="1378032"/>
            <a:ext cx="4011167" cy="6021510"/>
            <a:chOff x="-4574727" y="981526"/>
            <a:chExt cx="13325611" cy="8307942"/>
          </a:xfrm>
        </p:grpSpPr>
        <p:sp>
          <p:nvSpPr>
            <p:cNvPr id="12" name="Rectangle 11">
              <a:extLst>
                <a:ext uri="{FF2B5EF4-FFF2-40B4-BE49-F238E27FC236}">
                  <a16:creationId xmlns:a16="http://schemas.microsoft.com/office/drawing/2014/main" id="{FB1D660B-BD6D-4F59-9F6A-5C409DD48E6D}"/>
                </a:ext>
              </a:extLst>
            </p:cNvPr>
            <p:cNvSpPr/>
            <p:nvPr/>
          </p:nvSpPr>
          <p:spPr>
            <a:xfrm>
              <a:off x="-2456950" y="981526"/>
              <a:ext cx="8771967" cy="7431070"/>
            </a:xfrm>
            <a:prstGeom prst="rect">
              <a:avLst/>
            </a:prstGeom>
            <a:noFill/>
          </p:spPr>
          <p:txBody>
            <a:bodyPr wrap="none" lIns="91440" tIns="45720" rIns="91440" bIns="45720">
              <a:spAutoFit/>
            </a:bodyPr>
            <a:lstStyle/>
            <a:p>
              <a:pPr algn="ctr" defTabSz="819269"/>
              <a:r>
                <a:rPr lang="en-US" sz="34399" b="1" dirty="0">
                  <a:ln w="0"/>
                  <a:solidFill>
                    <a:srgbClr val="0E4973"/>
                  </a:solidFill>
                  <a:effectLst>
                    <a:outerShdw blurRad="38100" dist="25400" dir="5400000" algn="ctr" rotWithShape="0">
                      <a:srgbClr val="6E747A">
                        <a:alpha val="43000"/>
                      </a:srgbClr>
                    </a:outerShdw>
                  </a:effectLst>
                  <a:latin typeface="Helvetica Light"/>
                </a:rPr>
                <a:t>5</a:t>
              </a:r>
            </a:p>
          </p:txBody>
        </p:sp>
        <p:sp>
          <p:nvSpPr>
            <p:cNvPr id="13" name="Rectangle 12">
              <a:extLst>
                <a:ext uri="{FF2B5EF4-FFF2-40B4-BE49-F238E27FC236}">
                  <a16:creationId xmlns:a16="http://schemas.microsoft.com/office/drawing/2014/main" id="{43828D1C-3043-491A-8F94-F339606AEF91}"/>
                </a:ext>
              </a:extLst>
            </p:cNvPr>
            <p:cNvSpPr/>
            <p:nvPr/>
          </p:nvSpPr>
          <p:spPr>
            <a:xfrm>
              <a:off x="-4574727" y="7449969"/>
              <a:ext cx="13325611" cy="1839499"/>
            </a:xfrm>
            <a:prstGeom prst="rect">
              <a:avLst/>
            </a:prstGeom>
          </p:spPr>
          <p:txBody>
            <a:bodyPr wrap="square">
              <a:spAutoFit/>
            </a:bodyPr>
            <a:lstStyle/>
            <a:p>
              <a:pPr algn="ctr" defTabSz="819269">
                <a:lnSpc>
                  <a:spcPct val="80000"/>
                </a:lnSpc>
              </a:pPr>
              <a:r>
                <a:rPr lang="en-US" altLang="en-US" sz="3360" b="1" dirty="0">
                  <a:solidFill>
                    <a:srgbClr val="0E4973"/>
                  </a:solidFill>
                  <a:latin typeface="Helvetica" charset="0"/>
                  <a:ea typeface="Helvetica" charset="0"/>
                  <a:cs typeface="Helvetica" charset="0"/>
                </a:rPr>
                <a:t>REASONS</a:t>
              </a:r>
            </a:p>
            <a:p>
              <a:pPr algn="ctr" defTabSz="819269">
                <a:lnSpc>
                  <a:spcPct val="80000"/>
                </a:lnSpc>
              </a:pPr>
              <a:r>
                <a:rPr lang="en-US" altLang="en-US" sz="3360" b="1" dirty="0">
                  <a:solidFill>
                    <a:srgbClr val="0E4973"/>
                  </a:solidFill>
                  <a:latin typeface="Helvetica" charset="0"/>
                  <a:ea typeface="Helvetica" charset="0"/>
                  <a:cs typeface="Helvetica" charset="0"/>
                </a:rPr>
                <a:t>PEOPLE ARE AT YOUR CHURCH</a:t>
              </a:r>
            </a:p>
          </p:txBody>
        </p:sp>
      </p:grpSp>
      <p:sp>
        <p:nvSpPr>
          <p:cNvPr id="2" name="TextBox 1">
            <a:extLst>
              <a:ext uri="{FF2B5EF4-FFF2-40B4-BE49-F238E27FC236}">
                <a16:creationId xmlns:a16="http://schemas.microsoft.com/office/drawing/2014/main" id="{E64ADE64-E47A-4FE9-BB60-DAD11EE4BC10}"/>
              </a:ext>
            </a:extLst>
          </p:cNvPr>
          <p:cNvSpPr txBox="1"/>
          <p:nvPr/>
        </p:nvSpPr>
        <p:spPr>
          <a:xfrm>
            <a:off x="130580" y="7829203"/>
            <a:ext cx="5133393" cy="3447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60" tIns="60960" rIns="60960" bIns="60960" numCol="1" spcCol="38100" rtlCol="0" anchor="ctr">
            <a:spAutoFit/>
          </a:bodyPr>
          <a:lstStyle/>
          <a:p>
            <a:pPr algn="ctr" defTabSz="990600" hangingPunct="0"/>
            <a:r>
              <a:rPr lang="en-US" sz="1440" dirty="0">
                <a:solidFill>
                  <a:srgbClr val="0E4973"/>
                </a:solidFill>
                <a:sym typeface="Helvetica Light"/>
              </a:rPr>
              <a:t>Special thanks to Rev. Herbert Peak, Bristol, TN for this insight. </a:t>
            </a:r>
          </a:p>
        </p:txBody>
      </p:sp>
    </p:spTree>
    <p:extLst>
      <p:ext uri="{BB962C8B-B14F-4D97-AF65-F5344CB8AC3E}">
        <p14:creationId xmlns:p14="http://schemas.microsoft.com/office/powerpoint/2010/main" val="42872662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 name="pasted-image.png"/>
          <p:cNvPicPr>
            <a:picLocks noChangeAspect="1"/>
          </p:cNvPicPr>
          <p:nvPr/>
        </p:nvPicPr>
        <p:blipFill>
          <a:blip r:embed="rId2"/>
          <a:stretch>
            <a:fillRect/>
          </a:stretch>
        </p:blipFill>
        <p:spPr>
          <a:xfrm>
            <a:off x="-1" y="1"/>
            <a:ext cx="14630401" cy="1554481"/>
          </a:xfrm>
          <a:prstGeom prst="rect">
            <a:avLst/>
          </a:prstGeom>
          <a:ln w="12700">
            <a:miter lim="400000"/>
          </a:ln>
        </p:spPr>
      </p:pic>
      <p:sp>
        <p:nvSpPr>
          <p:cNvPr id="4" name="TextBox 3"/>
          <p:cNvSpPr txBox="1"/>
          <p:nvPr/>
        </p:nvSpPr>
        <p:spPr>
          <a:xfrm>
            <a:off x="1721221" y="228044"/>
            <a:ext cx="11187955" cy="1098395"/>
          </a:xfrm>
          <a:prstGeom prst="rect">
            <a:avLst/>
          </a:prstGeom>
          <a:noFill/>
        </p:spPr>
        <p:txBody>
          <a:bodyPr wrap="square" lIns="81931" tIns="40966" rIns="81931" bIns="40966" rtlCol="0">
            <a:spAutoFit/>
          </a:bodyPr>
          <a:lstStyle/>
          <a:p>
            <a:pPr algn="ctr" defTabSz="819269">
              <a:defRPr/>
            </a:pPr>
            <a:r>
              <a:rPr lang="en-US" sz="6600" b="1" dirty="0">
                <a:solidFill>
                  <a:srgbClr val="FFFFFF"/>
                </a:solidFill>
                <a:latin typeface="Arial" panose="020B0604020202020204" pitchFamily="34" charset="0"/>
                <a:ea typeface="Gotham Book" charset="0"/>
                <a:cs typeface="Arial" panose="020B0604020202020204" pitchFamily="34" charset="0"/>
              </a:rPr>
              <a:t>BUT…CHANGE IS HARD</a:t>
            </a:r>
          </a:p>
        </p:txBody>
      </p:sp>
      <p:pic>
        <p:nvPicPr>
          <p:cNvPr id="6" name="pasted-image.pdf"/>
          <p:cNvPicPr>
            <a:picLocks noChangeAspect="1"/>
          </p:cNvPicPr>
          <p:nvPr/>
        </p:nvPicPr>
        <p:blipFill>
          <a:blip r:embed="rId3"/>
          <a:stretch>
            <a:fillRect/>
          </a:stretch>
        </p:blipFill>
        <p:spPr>
          <a:xfrm>
            <a:off x="11342269" y="7003091"/>
            <a:ext cx="2624936" cy="903223"/>
          </a:xfrm>
          <a:prstGeom prst="rect">
            <a:avLst/>
          </a:prstGeom>
          <a:ln w="12700">
            <a:miter lim="400000"/>
          </a:ln>
        </p:spPr>
      </p:pic>
      <p:grpSp>
        <p:nvGrpSpPr>
          <p:cNvPr id="11" name="Group 10">
            <a:extLst>
              <a:ext uri="{FF2B5EF4-FFF2-40B4-BE49-F238E27FC236}">
                <a16:creationId xmlns:a16="http://schemas.microsoft.com/office/drawing/2014/main" id="{F22B4A8B-9C9E-475B-B997-AD9ADAD4D982}"/>
              </a:ext>
            </a:extLst>
          </p:cNvPr>
          <p:cNvGrpSpPr/>
          <p:nvPr/>
        </p:nvGrpSpPr>
        <p:grpSpPr>
          <a:xfrm>
            <a:off x="1119448" y="1378031"/>
            <a:ext cx="5490907" cy="6272210"/>
            <a:chOff x="-709355" y="981526"/>
            <a:chExt cx="5490907" cy="6272211"/>
          </a:xfrm>
        </p:grpSpPr>
        <p:sp>
          <p:nvSpPr>
            <p:cNvPr id="12" name="Rectangle 11">
              <a:extLst>
                <a:ext uri="{FF2B5EF4-FFF2-40B4-BE49-F238E27FC236}">
                  <a16:creationId xmlns:a16="http://schemas.microsoft.com/office/drawing/2014/main" id="{FB1D660B-BD6D-4F59-9F6A-5C409DD48E6D}"/>
                </a:ext>
              </a:extLst>
            </p:cNvPr>
            <p:cNvSpPr/>
            <p:nvPr/>
          </p:nvSpPr>
          <p:spPr>
            <a:xfrm>
              <a:off x="608799" y="981526"/>
              <a:ext cx="2640466" cy="5385963"/>
            </a:xfrm>
            <a:prstGeom prst="rect">
              <a:avLst/>
            </a:prstGeom>
            <a:noFill/>
          </p:spPr>
          <p:txBody>
            <a:bodyPr wrap="none" lIns="91440" tIns="45720" rIns="91440" bIns="45720">
              <a:spAutoFit/>
            </a:bodyPr>
            <a:lstStyle/>
            <a:p>
              <a:pPr algn="ctr" defTabSz="819269"/>
              <a:r>
                <a:rPr lang="en-US" sz="34399" b="1" dirty="0">
                  <a:ln w="0"/>
                  <a:solidFill>
                    <a:srgbClr val="0E4973"/>
                  </a:solidFill>
                  <a:effectLst>
                    <a:outerShdw blurRad="38100" dist="25400" dir="5400000" algn="ctr" rotWithShape="0">
                      <a:srgbClr val="6E747A">
                        <a:alpha val="43000"/>
                      </a:srgbClr>
                    </a:outerShdw>
                  </a:effectLst>
                  <a:latin typeface="Helvetica Light"/>
                </a:rPr>
                <a:t>1</a:t>
              </a:r>
            </a:p>
          </p:txBody>
        </p:sp>
        <p:sp>
          <p:nvSpPr>
            <p:cNvPr id="13" name="Rectangle 12">
              <a:extLst>
                <a:ext uri="{FF2B5EF4-FFF2-40B4-BE49-F238E27FC236}">
                  <a16:creationId xmlns:a16="http://schemas.microsoft.com/office/drawing/2014/main" id="{43828D1C-3043-491A-8F94-F339606AEF91}"/>
                </a:ext>
              </a:extLst>
            </p:cNvPr>
            <p:cNvSpPr/>
            <p:nvPr/>
          </p:nvSpPr>
          <p:spPr>
            <a:xfrm>
              <a:off x="-709355" y="5565967"/>
              <a:ext cx="5490907" cy="1687770"/>
            </a:xfrm>
            <a:prstGeom prst="rect">
              <a:avLst/>
            </a:prstGeom>
          </p:spPr>
          <p:txBody>
            <a:bodyPr wrap="square">
              <a:spAutoFit/>
            </a:bodyPr>
            <a:lstStyle/>
            <a:p>
              <a:pPr algn="ctr" defTabSz="819269">
                <a:lnSpc>
                  <a:spcPct val="80000"/>
                </a:lnSpc>
              </a:pPr>
              <a:r>
                <a:rPr lang="en-US" altLang="en-US" sz="4320" b="1" dirty="0">
                  <a:solidFill>
                    <a:srgbClr val="0E4973"/>
                  </a:solidFill>
                  <a:latin typeface="Helvetica" charset="0"/>
                  <a:ea typeface="Helvetica" charset="0"/>
                  <a:cs typeface="Helvetica" charset="0"/>
                </a:rPr>
                <a:t>ONLY REASON PEOPLE WILL SUPPORT CHANGE</a:t>
              </a:r>
            </a:p>
          </p:txBody>
        </p:sp>
      </p:grpSp>
    </p:spTree>
    <p:extLst>
      <p:ext uri="{BB962C8B-B14F-4D97-AF65-F5344CB8AC3E}">
        <p14:creationId xmlns:p14="http://schemas.microsoft.com/office/powerpoint/2010/main" val="1217564045"/>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7A19375BE18A4D87A01136DE27B421" ma:contentTypeVersion="18" ma:contentTypeDescription="Create a new document." ma:contentTypeScope="" ma:versionID="b730053ace7494fb286a0b7f1a0cabd6">
  <xsd:schema xmlns:xsd="http://www.w3.org/2001/XMLSchema" xmlns:xs="http://www.w3.org/2001/XMLSchema" xmlns:p="http://schemas.microsoft.com/office/2006/metadata/properties" xmlns:ns1="http://schemas.microsoft.com/sharepoint/v3" xmlns:ns2="413eb124-f3cf-4dfe-80be-a340c7bdd2c6" xmlns:ns3="f528fb65-b9d9-452f-a175-3d4b140a4018" targetNamespace="http://schemas.microsoft.com/office/2006/metadata/properties" ma:root="true" ma:fieldsID="84d450c4b2840c912213cdabff602a00" ns1:_="" ns2:_="" ns3:_="">
    <xsd:import namespace="http://schemas.microsoft.com/sharepoint/v3"/>
    <xsd:import namespace="413eb124-f3cf-4dfe-80be-a340c7bdd2c6"/>
    <xsd:import namespace="f528fb65-b9d9-452f-a175-3d4b140a4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1:_ip_UnifiedCompliancePolicyProperties" minOccurs="0"/>
                <xsd:element ref="ns1:_ip_UnifiedCompliancePolicyUIAc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3eb124-f3cf-4dfe-80be-a340c7bdd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6591e76-5095-4440-adcc-28880e49ef4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28fb65-b9d9-452f-a175-3d4b140a4018"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7bd121f-72ec-4f8e-83e9-6d83ddcc3c9c}" ma:internalName="TaxCatchAll" ma:showField="CatchAllData" ma:web="f528fb65-b9d9-452f-a175-3d4b140a40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3eb124-f3cf-4dfe-80be-a340c7bdd2c6">
      <Terms xmlns="http://schemas.microsoft.com/office/infopath/2007/PartnerControls"/>
    </lcf76f155ced4ddcb4097134ff3c332f>
    <TaxCatchAll xmlns="f528fb65-b9d9-452f-a175-3d4b140a4018"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D545F2E-203A-41D8-9D20-052FC2616704}">
  <ds:schemaRefs>
    <ds:schemaRef ds:uri="http://schemas.microsoft.com/sharepoint/v3/contenttype/forms"/>
  </ds:schemaRefs>
</ds:datastoreItem>
</file>

<file path=customXml/itemProps2.xml><?xml version="1.0" encoding="utf-8"?>
<ds:datastoreItem xmlns:ds="http://schemas.openxmlformats.org/officeDocument/2006/customXml" ds:itemID="{0E64B6BA-E5CD-4951-B23B-A61312C308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3eb124-f3cf-4dfe-80be-a340c7bdd2c6"/>
    <ds:schemaRef ds:uri="f528fb65-b9d9-452f-a175-3d4b140a40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133EB6-7B77-4DFF-BD19-51BDF49A6C06}">
  <ds:schemaRefs>
    <ds:schemaRef ds:uri="http://purl.org/dc/terms/"/>
    <ds:schemaRef ds:uri="http://schemas.microsoft.com/sharepoint/v3"/>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f528fb65-b9d9-452f-a175-3d4b140a4018"/>
    <ds:schemaRef ds:uri="http://schemas.microsoft.com/office/2006/metadata/properties"/>
    <ds:schemaRef ds:uri="413eb124-f3cf-4dfe-80be-a340c7bdd2c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1508</TotalTime>
  <Words>1616</Words>
  <Application>Microsoft Macintosh PowerPoint</Application>
  <PresentationFormat>Custom</PresentationFormat>
  <Paragraphs>379</Paragraphs>
  <Slides>45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45</vt:i4>
      </vt:variant>
    </vt:vector>
  </HeadingPairs>
  <TitlesOfParts>
    <vt:vector size="53" baseType="lpstr">
      <vt:lpstr>Arial</vt:lpstr>
      <vt:lpstr>Calibri</vt:lpstr>
      <vt:lpstr>Helvetica</vt:lpstr>
      <vt:lpstr>Helvetica Light</vt:lpstr>
      <vt:lpstr>Symbol</vt:lpstr>
      <vt:lpstr>Tw Cen MT</vt:lpstr>
      <vt:lpstr>White</vt:lpstr>
      <vt:lpstr>1_White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MHC_Garrison_Posters_Build_Banners_150512.cdr</dc:title>
  <dc:creator>User</dc:creator>
  <cp:lastModifiedBy>Jacobs, Austin</cp:lastModifiedBy>
  <cp:revision>146</cp:revision>
  <cp:lastPrinted>2018-02-13T21:42:31Z</cp:lastPrinted>
  <dcterms:created xsi:type="dcterms:W3CDTF">2015-07-13T10:21:49Z</dcterms:created>
  <dcterms:modified xsi:type="dcterms:W3CDTF">2023-02-23T21:15:25Z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2015-05-13T00:00:00Z</vt:filetime>
  </property>
  <property fmtid="{D5CDD505-2E9C-101B-9397-08002B2CF9AE}" pid="3" name="Creator">
    <vt:lpwstr>CorelDRAW X6</vt:lpwstr>
  </property>
  <property fmtid="{D5CDD505-2E9C-101B-9397-08002B2CF9AE}" pid="4" name="LastSaved">
    <vt:filetime>2015-07-13T00:00:00Z</vt:filetime>
  </property>
  <property fmtid="{D5CDD505-2E9C-101B-9397-08002B2CF9AE}" pid="5" name="MediaServiceImageTags">
    <vt:lpwstr/>
  </property>
  <property fmtid="{D5CDD505-2E9C-101B-9397-08002B2CF9AE}" pid="6" name="ContentTypeId">
    <vt:lpwstr>0x010100177A19375BE18A4D87A01136DE27B421</vt:lpwstr>
  </property>
</Properties>
</file>