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3"/>
    <p:sldMasterId id="2147483681" r:id="rId4"/>
  </p:sldMasterIdLst>
  <p:notesMasterIdLst>
    <p:notesMasterId r:id="rId47"/>
  </p:notesMasterIdLst>
  <p:sldIdLst>
    <p:sldId id="340" r:id="rId5"/>
    <p:sldId id="299" r:id="rId6"/>
    <p:sldId id="373" r:id="rId7"/>
    <p:sldId id="374" r:id="rId8"/>
    <p:sldId id="385" r:id="rId9"/>
    <p:sldId id="375" r:id="rId10"/>
    <p:sldId id="342" r:id="rId11"/>
    <p:sldId id="348" r:id="rId12"/>
    <p:sldId id="350" r:id="rId13"/>
    <p:sldId id="349" r:id="rId14"/>
    <p:sldId id="341" r:id="rId15"/>
    <p:sldId id="300" r:id="rId16"/>
    <p:sldId id="301" r:id="rId17"/>
    <p:sldId id="354" r:id="rId18"/>
    <p:sldId id="357" r:id="rId19"/>
    <p:sldId id="356" r:id="rId20"/>
    <p:sldId id="355" r:id="rId21"/>
    <p:sldId id="306" r:id="rId22"/>
    <p:sldId id="372" r:id="rId23"/>
    <p:sldId id="371" r:id="rId24"/>
    <p:sldId id="386" r:id="rId25"/>
    <p:sldId id="370" r:id="rId26"/>
    <p:sldId id="369" r:id="rId27"/>
    <p:sldId id="307" r:id="rId28"/>
    <p:sldId id="378" r:id="rId29"/>
    <p:sldId id="384" r:id="rId30"/>
    <p:sldId id="383" r:id="rId31"/>
    <p:sldId id="382" r:id="rId32"/>
    <p:sldId id="381" r:id="rId33"/>
    <p:sldId id="380" r:id="rId34"/>
    <p:sldId id="379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66" r:id="rId44"/>
    <p:sldId id="297" r:id="rId45"/>
    <p:sldId id="298" r:id="rId46"/>
  </p:sldIdLst>
  <p:sldSz cx="14630400" cy="8229600"/>
  <p:notesSz cx="15544800" cy="10058400"/>
  <p:defaultTextStyle>
    <a:defPPr>
      <a:defRPr lang="en-US"/>
    </a:defPPr>
    <a:lvl1pPr marL="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973"/>
    <a:srgbClr val="C5AD47"/>
    <a:srgbClr val="196271"/>
    <a:srgbClr val="2F6A85"/>
    <a:srgbClr val="8338E8"/>
    <a:srgbClr val="B3422F"/>
    <a:srgbClr val="357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ABC58-BC2D-F343-8500-2DF22ABBCF4E}" v="20" dt="2024-01-08T19:25:42.7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9"/>
    <p:restoredTop sz="91278"/>
  </p:normalViewPr>
  <p:slideViewPr>
    <p:cSldViewPr>
      <p:cViewPr varScale="1">
        <p:scale>
          <a:sx n="71" d="100"/>
          <a:sy n="71" d="100"/>
        </p:scale>
        <p:origin x="200" y="592"/>
      </p:cViewPr>
      <p:guideLst>
        <p:guide orient="horz" pos="2356"/>
        <p:guide pos="2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Austin" userId="cc7fd86b-cd19-4272-8670-e8b47a456a09" providerId="ADAL" clId="{66BABC58-BC2D-F343-8500-2DF22ABBCF4E}"/>
    <pc:docChg chg="undo custSel addSld delSld modSld sldOrd">
      <pc:chgData name="Jacobs, Austin" userId="cc7fd86b-cd19-4272-8670-e8b47a456a09" providerId="ADAL" clId="{66BABC58-BC2D-F343-8500-2DF22ABBCF4E}" dt="2024-01-08T19:25:55.626" v="577" actId="2696"/>
      <pc:docMkLst>
        <pc:docMk/>
      </pc:docMkLst>
      <pc:sldChg chg="addSp modSp mod">
        <pc:chgData name="Jacobs, Austin" userId="cc7fd86b-cd19-4272-8670-e8b47a456a09" providerId="ADAL" clId="{66BABC58-BC2D-F343-8500-2DF22ABBCF4E}" dt="2024-01-08T19:00:20.465" v="53" actId="1076"/>
        <pc:sldMkLst>
          <pc:docMk/>
          <pc:sldMk cId="2066766329" sldId="299"/>
        </pc:sldMkLst>
        <pc:spChg chg="add mod">
          <ac:chgData name="Jacobs, Austin" userId="cc7fd86b-cd19-4272-8670-e8b47a456a09" providerId="ADAL" clId="{66BABC58-BC2D-F343-8500-2DF22ABBCF4E}" dt="2024-01-08T18:59:44.716" v="0"/>
          <ac:spMkLst>
            <pc:docMk/>
            <pc:sldMk cId="2066766329" sldId="299"/>
            <ac:spMk id="2" creationId="{7E2D3E32-5B8B-13BF-A077-5F287BD03758}"/>
          </ac:spMkLst>
        </pc:spChg>
        <pc:spChg chg="mod">
          <ac:chgData name="Jacobs, Austin" userId="cc7fd86b-cd19-4272-8670-e8b47a456a09" providerId="ADAL" clId="{66BABC58-BC2D-F343-8500-2DF22ABBCF4E}" dt="2024-01-08T19:00:20.465" v="53" actId="1076"/>
          <ac:spMkLst>
            <pc:docMk/>
            <pc:sldMk cId="2066766329" sldId="299"/>
            <ac:spMk id="5" creationId="{00000000-0000-0000-0000-000000000000}"/>
          </ac:spMkLst>
        </pc:spChg>
        <pc:spChg chg="add mod">
          <ac:chgData name="Jacobs, Austin" userId="cc7fd86b-cd19-4272-8670-e8b47a456a09" providerId="ADAL" clId="{66BABC58-BC2D-F343-8500-2DF22ABBCF4E}" dt="2024-01-08T19:00:15.096" v="52" actId="20577"/>
          <ac:spMkLst>
            <pc:docMk/>
            <pc:sldMk cId="2066766329" sldId="299"/>
            <ac:spMk id="6" creationId="{79610B8F-B044-C699-23BE-89CEA3856007}"/>
          </ac:spMkLst>
        </pc:spChg>
      </pc:sldChg>
      <pc:sldChg chg="modSp mod">
        <pc:chgData name="Jacobs, Austin" userId="cc7fd86b-cd19-4272-8670-e8b47a456a09" providerId="ADAL" clId="{66BABC58-BC2D-F343-8500-2DF22ABBCF4E}" dt="2024-01-08T19:02:05.408" v="155" actId="20577"/>
        <pc:sldMkLst>
          <pc:docMk/>
          <pc:sldMk cId="1326482572" sldId="301"/>
        </pc:sldMkLst>
        <pc:spChg chg="mod">
          <ac:chgData name="Jacobs, Austin" userId="cc7fd86b-cd19-4272-8670-e8b47a456a09" providerId="ADAL" clId="{66BABC58-BC2D-F343-8500-2DF22ABBCF4E}" dt="2024-01-08T19:02:05.408" v="155" actId="20577"/>
          <ac:spMkLst>
            <pc:docMk/>
            <pc:sldMk cId="1326482572" sldId="301"/>
            <ac:spMk id="4" creationId="{00000000-0000-0000-0000-000000000000}"/>
          </ac:spMkLst>
        </pc:spChg>
      </pc:sldChg>
      <pc:sldChg chg="modSp mod">
        <pc:chgData name="Jacobs, Austin" userId="cc7fd86b-cd19-4272-8670-e8b47a456a09" providerId="ADAL" clId="{66BABC58-BC2D-F343-8500-2DF22ABBCF4E}" dt="2024-01-08T19:10:41.001" v="388" actId="14100"/>
        <pc:sldMkLst>
          <pc:docMk/>
          <pc:sldMk cId="2440902333" sldId="341"/>
        </pc:sldMkLst>
        <pc:spChg chg="mod">
          <ac:chgData name="Jacobs, Austin" userId="cc7fd86b-cd19-4272-8670-e8b47a456a09" providerId="ADAL" clId="{66BABC58-BC2D-F343-8500-2DF22ABBCF4E}" dt="2024-01-08T19:10:41.001" v="388" actId="14100"/>
          <ac:spMkLst>
            <pc:docMk/>
            <pc:sldMk cId="2440902333" sldId="341"/>
            <ac:spMk id="5" creationId="{00000000-0000-0000-0000-000000000000}"/>
          </ac:spMkLst>
        </pc:spChg>
      </pc:sldChg>
      <pc:sldChg chg="del ord">
        <pc:chgData name="Jacobs, Austin" userId="cc7fd86b-cd19-4272-8670-e8b47a456a09" providerId="ADAL" clId="{66BABC58-BC2D-F343-8500-2DF22ABBCF4E}" dt="2024-01-08T19:25:54.837" v="575" actId="2696"/>
        <pc:sldMkLst>
          <pc:docMk/>
          <pc:sldMk cId="4174993971" sldId="343"/>
        </pc:sldMkLst>
      </pc:sldChg>
      <pc:sldChg chg="del">
        <pc:chgData name="Jacobs, Austin" userId="cc7fd86b-cd19-4272-8670-e8b47a456a09" providerId="ADAL" clId="{66BABC58-BC2D-F343-8500-2DF22ABBCF4E}" dt="2024-01-08T19:01:10.915" v="127" actId="2696"/>
        <pc:sldMkLst>
          <pc:docMk/>
          <pc:sldMk cId="2859468047" sldId="344"/>
        </pc:sldMkLst>
      </pc:sldChg>
      <pc:sldChg chg="del">
        <pc:chgData name="Jacobs, Austin" userId="cc7fd86b-cd19-4272-8670-e8b47a456a09" providerId="ADAL" clId="{66BABC58-BC2D-F343-8500-2DF22ABBCF4E}" dt="2024-01-08T19:00:57.463" v="113" actId="2696"/>
        <pc:sldMkLst>
          <pc:docMk/>
          <pc:sldMk cId="3784430726" sldId="345"/>
        </pc:sldMkLst>
      </pc:sldChg>
      <pc:sldChg chg="del">
        <pc:chgData name="Jacobs, Austin" userId="cc7fd86b-cd19-4272-8670-e8b47a456a09" providerId="ADAL" clId="{66BABC58-BC2D-F343-8500-2DF22ABBCF4E}" dt="2024-01-08T19:00:47.197" v="89" actId="2696"/>
        <pc:sldMkLst>
          <pc:docMk/>
          <pc:sldMk cId="898899198" sldId="346"/>
        </pc:sldMkLst>
      </pc:sldChg>
      <pc:sldChg chg="del">
        <pc:chgData name="Jacobs, Austin" userId="cc7fd86b-cd19-4272-8670-e8b47a456a09" providerId="ADAL" clId="{66BABC58-BC2D-F343-8500-2DF22ABBCF4E}" dt="2024-01-08T19:00:39.799" v="75" actId="2696"/>
        <pc:sldMkLst>
          <pc:docMk/>
          <pc:sldMk cId="3022816393" sldId="347"/>
        </pc:sldMkLst>
      </pc:sldChg>
      <pc:sldChg chg="modSp mod">
        <pc:chgData name="Jacobs, Austin" userId="cc7fd86b-cd19-4272-8670-e8b47a456a09" providerId="ADAL" clId="{66BABC58-BC2D-F343-8500-2DF22ABBCF4E}" dt="2024-01-08T19:02:09.091" v="156" actId="20577"/>
        <pc:sldMkLst>
          <pc:docMk/>
          <pc:sldMk cId="2848805443" sldId="354"/>
        </pc:sldMkLst>
        <pc:spChg chg="mod">
          <ac:chgData name="Jacobs, Austin" userId="cc7fd86b-cd19-4272-8670-e8b47a456a09" providerId="ADAL" clId="{66BABC58-BC2D-F343-8500-2DF22ABBCF4E}" dt="2024-01-08T19:02:09.091" v="156" actId="20577"/>
          <ac:spMkLst>
            <pc:docMk/>
            <pc:sldMk cId="2848805443" sldId="354"/>
            <ac:spMk id="4" creationId="{00000000-0000-0000-0000-000000000000}"/>
          </ac:spMkLst>
        </pc:spChg>
      </pc:sldChg>
      <pc:sldChg chg="modSp mod">
        <pc:chgData name="Jacobs, Austin" userId="cc7fd86b-cd19-4272-8670-e8b47a456a09" providerId="ADAL" clId="{66BABC58-BC2D-F343-8500-2DF22ABBCF4E}" dt="2024-01-08T19:02:30.475" v="159" actId="20577"/>
        <pc:sldMkLst>
          <pc:docMk/>
          <pc:sldMk cId="2925219182" sldId="355"/>
        </pc:sldMkLst>
        <pc:spChg chg="mod">
          <ac:chgData name="Jacobs, Austin" userId="cc7fd86b-cd19-4272-8670-e8b47a456a09" providerId="ADAL" clId="{66BABC58-BC2D-F343-8500-2DF22ABBCF4E}" dt="2024-01-08T19:02:30.475" v="159" actId="20577"/>
          <ac:spMkLst>
            <pc:docMk/>
            <pc:sldMk cId="2925219182" sldId="355"/>
            <ac:spMk id="4" creationId="{00000000-0000-0000-0000-000000000000}"/>
          </ac:spMkLst>
        </pc:spChg>
      </pc:sldChg>
      <pc:sldChg chg="modSp mod">
        <pc:chgData name="Jacobs, Austin" userId="cc7fd86b-cd19-4272-8670-e8b47a456a09" providerId="ADAL" clId="{66BABC58-BC2D-F343-8500-2DF22ABBCF4E}" dt="2024-01-08T19:02:24.415" v="158" actId="20577"/>
        <pc:sldMkLst>
          <pc:docMk/>
          <pc:sldMk cId="2262916234" sldId="356"/>
        </pc:sldMkLst>
        <pc:spChg chg="mod">
          <ac:chgData name="Jacobs, Austin" userId="cc7fd86b-cd19-4272-8670-e8b47a456a09" providerId="ADAL" clId="{66BABC58-BC2D-F343-8500-2DF22ABBCF4E}" dt="2024-01-08T19:02:24.415" v="158" actId="20577"/>
          <ac:spMkLst>
            <pc:docMk/>
            <pc:sldMk cId="2262916234" sldId="356"/>
            <ac:spMk id="4" creationId="{00000000-0000-0000-0000-000000000000}"/>
          </ac:spMkLst>
        </pc:spChg>
      </pc:sldChg>
      <pc:sldChg chg="modSp mod">
        <pc:chgData name="Jacobs, Austin" userId="cc7fd86b-cd19-4272-8670-e8b47a456a09" providerId="ADAL" clId="{66BABC58-BC2D-F343-8500-2DF22ABBCF4E}" dt="2024-01-08T19:02:18.531" v="157" actId="20577"/>
        <pc:sldMkLst>
          <pc:docMk/>
          <pc:sldMk cId="771943465" sldId="357"/>
        </pc:sldMkLst>
        <pc:spChg chg="mod">
          <ac:chgData name="Jacobs, Austin" userId="cc7fd86b-cd19-4272-8670-e8b47a456a09" providerId="ADAL" clId="{66BABC58-BC2D-F343-8500-2DF22ABBCF4E}" dt="2024-01-08T19:02:18.531" v="157" actId="20577"/>
          <ac:spMkLst>
            <pc:docMk/>
            <pc:sldMk cId="771943465" sldId="357"/>
            <ac:spMk id="4" creationId="{00000000-0000-0000-0000-000000000000}"/>
          </ac:spMkLst>
        </pc:spChg>
      </pc:sldChg>
      <pc:sldChg chg="del">
        <pc:chgData name="Jacobs, Austin" userId="cc7fd86b-cd19-4272-8670-e8b47a456a09" providerId="ADAL" clId="{66BABC58-BC2D-F343-8500-2DF22ABBCF4E}" dt="2024-01-08T19:09:25.827" v="375" actId="2696"/>
        <pc:sldMkLst>
          <pc:docMk/>
          <pc:sldMk cId="3309019786" sldId="359"/>
        </pc:sldMkLst>
      </pc:sldChg>
      <pc:sldChg chg="del">
        <pc:chgData name="Jacobs, Austin" userId="cc7fd86b-cd19-4272-8670-e8b47a456a09" providerId="ADAL" clId="{66BABC58-BC2D-F343-8500-2DF22ABBCF4E}" dt="2024-01-08T19:09:24.637" v="374" actId="2696"/>
        <pc:sldMkLst>
          <pc:docMk/>
          <pc:sldMk cId="3083417740" sldId="360"/>
        </pc:sldMkLst>
      </pc:sldChg>
      <pc:sldChg chg="del">
        <pc:chgData name="Jacobs, Austin" userId="cc7fd86b-cd19-4272-8670-e8b47a456a09" providerId="ADAL" clId="{66BABC58-BC2D-F343-8500-2DF22ABBCF4E}" dt="2024-01-08T19:09:23.538" v="373" actId="2696"/>
        <pc:sldMkLst>
          <pc:docMk/>
          <pc:sldMk cId="3042823893" sldId="361"/>
        </pc:sldMkLst>
      </pc:sldChg>
      <pc:sldChg chg="del">
        <pc:chgData name="Jacobs, Austin" userId="cc7fd86b-cd19-4272-8670-e8b47a456a09" providerId="ADAL" clId="{66BABC58-BC2D-F343-8500-2DF22ABBCF4E}" dt="2024-01-08T19:09:22.523" v="372" actId="2696"/>
        <pc:sldMkLst>
          <pc:docMk/>
          <pc:sldMk cId="3550463318" sldId="362"/>
        </pc:sldMkLst>
      </pc:sldChg>
      <pc:sldChg chg="del">
        <pc:chgData name="Jacobs, Austin" userId="cc7fd86b-cd19-4272-8670-e8b47a456a09" providerId="ADAL" clId="{66BABC58-BC2D-F343-8500-2DF22ABBCF4E}" dt="2024-01-08T19:05:45.326" v="264" actId="2696"/>
        <pc:sldMkLst>
          <pc:docMk/>
          <pc:sldMk cId="1373172073" sldId="363"/>
        </pc:sldMkLst>
      </pc:sldChg>
      <pc:sldChg chg="modSp del mod">
        <pc:chgData name="Jacobs, Austin" userId="cc7fd86b-cd19-4272-8670-e8b47a456a09" providerId="ADAL" clId="{66BABC58-BC2D-F343-8500-2DF22ABBCF4E}" dt="2024-01-08T19:09:18.141" v="370" actId="2696"/>
        <pc:sldMkLst>
          <pc:docMk/>
          <pc:sldMk cId="4065660858" sldId="364"/>
        </pc:sldMkLst>
        <pc:spChg chg="mod">
          <ac:chgData name="Jacobs, Austin" userId="cc7fd86b-cd19-4272-8670-e8b47a456a09" providerId="ADAL" clId="{66BABC58-BC2D-F343-8500-2DF22ABBCF4E}" dt="2024-01-08T19:05:05.204" v="258" actId="20577"/>
          <ac:spMkLst>
            <pc:docMk/>
            <pc:sldMk cId="4065660858" sldId="364"/>
            <ac:spMk id="9" creationId="{958E5BAC-2021-594A-8C3C-78278E9FA066}"/>
          </ac:spMkLst>
        </pc:spChg>
      </pc:sldChg>
      <pc:sldChg chg="del">
        <pc:chgData name="Jacobs, Austin" userId="cc7fd86b-cd19-4272-8670-e8b47a456a09" providerId="ADAL" clId="{66BABC58-BC2D-F343-8500-2DF22ABBCF4E}" dt="2024-01-08T19:09:17.547" v="369" actId="2696"/>
        <pc:sldMkLst>
          <pc:docMk/>
          <pc:sldMk cId="1166825558" sldId="365"/>
        </pc:sldMkLst>
      </pc:sldChg>
      <pc:sldChg chg="del">
        <pc:chgData name="Jacobs, Austin" userId="cc7fd86b-cd19-4272-8670-e8b47a456a09" providerId="ADAL" clId="{66BABC58-BC2D-F343-8500-2DF22ABBCF4E}" dt="2024-01-08T19:25:55.626" v="577" actId="2696"/>
        <pc:sldMkLst>
          <pc:docMk/>
          <pc:sldMk cId="3661780266" sldId="367"/>
        </pc:sldMkLst>
      </pc:sldChg>
      <pc:sldChg chg="del">
        <pc:chgData name="Jacobs, Austin" userId="cc7fd86b-cd19-4272-8670-e8b47a456a09" providerId="ADAL" clId="{66BABC58-BC2D-F343-8500-2DF22ABBCF4E}" dt="2024-01-08T19:25:55.195" v="576" actId="2696"/>
        <pc:sldMkLst>
          <pc:docMk/>
          <pc:sldMk cId="3015742301" sldId="368"/>
        </pc:sldMkLst>
      </pc:sldChg>
      <pc:sldChg chg="modSp mod">
        <pc:chgData name="Jacobs, Austin" userId="cc7fd86b-cd19-4272-8670-e8b47a456a09" providerId="ADAL" clId="{66BABC58-BC2D-F343-8500-2DF22ABBCF4E}" dt="2024-01-08T19:12:01.283" v="394" actId="20577"/>
        <pc:sldMkLst>
          <pc:docMk/>
          <pc:sldMk cId="1439394370" sldId="369"/>
        </pc:sldMkLst>
        <pc:spChg chg="mod">
          <ac:chgData name="Jacobs, Austin" userId="cc7fd86b-cd19-4272-8670-e8b47a456a09" providerId="ADAL" clId="{66BABC58-BC2D-F343-8500-2DF22ABBCF4E}" dt="2024-01-08T19:12:01.283" v="394" actId="20577"/>
          <ac:spMkLst>
            <pc:docMk/>
            <pc:sldMk cId="1439394370" sldId="369"/>
            <ac:spMk id="7" creationId="{00000000-0000-0000-0000-000000000000}"/>
          </ac:spMkLst>
        </pc:spChg>
      </pc:sldChg>
      <pc:sldChg chg="modSp mod">
        <pc:chgData name="Jacobs, Austin" userId="cc7fd86b-cd19-4272-8670-e8b47a456a09" providerId="ADAL" clId="{66BABC58-BC2D-F343-8500-2DF22ABBCF4E}" dt="2024-01-08T19:11:49.962" v="392" actId="20577"/>
        <pc:sldMkLst>
          <pc:docMk/>
          <pc:sldMk cId="87548867" sldId="370"/>
        </pc:sldMkLst>
        <pc:spChg chg="mod">
          <ac:chgData name="Jacobs, Austin" userId="cc7fd86b-cd19-4272-8670-e8b47a456a09" providerId="ADAL" clId="{66BABC58-BC2D-F343-8500-2DF22ABBCF4E}" dt="2024-01-08T19:11:49.962" v="392" actId="20577"/>
          <ac:spMkLst>
            <pc:docMk/>
            <pc:sldMk cId="87548867" sldId="370"/>
            <ac:spMk id="7" creationId="{00000000-0000-0000-0000-000000000000}"/>
          </ac:spMkLst>
        </pc:spChg>
      </pc:sldChg>
      <pc:sldChg chg="addSp delSp modSp mod">
        <pc:chgData name="Jacobs, Austin" userId="cc7fd86b-cd19-4272-8670-e8b47a456a09" providerId="ADAL" clId="{66BABC58-BC2D-F343-8500-2DF22ABBCF4E}" dt="2024-01-08T19:16:08.768" v="411" actId="1076"/>
        <pc:sldMkLst>
          <pc:docMk/>
          <pc:sldMk cId="4021118680" sldId="371"/>
        </pc:sldMkLst>
        <pc:spChg chg="del mod">
          <ac:chgData name="Jacobs, Austin" userId="cc7fd86b-cd19-4272-8670-e8b47a456a09" providerId="ADAL" clId="{66BABC58-BC2D-F343-8500-2DF22ABBCF4E}" dt="2024-01-08T19:15:24.763" v="399" actId="478"/>
          <ac:spMkLst>
            <pc:docMk/>
            <pc:sldMk cId="4021118680" sldId="371"/>
            <ac:spMk id="7" creationId="{00000000-0000-0000-0000-000000000000}"/>
          </ac:spMkLst>
        </pc:spChg>
        <pc:graphicFrameChg chg="add del mod">
          <ac:chgData name="Jacobs, Austin" userId="cc7fd86b-cd19-4272-8670-e8b47a456a09" providerId="ADAL" clId="{66BABC58-BC2D-F343-8500-2DF22ABBCF4E}" dt="2024-01-08T19:15:33.707" v="401"/>
          <ac:graphicFrameMkLst>
            <pc:docMk/>
            <pc:sldMk cId="4021118680" sldId="371"/>
            <ac:graphicFrameMk id="2" creationId="{0AC8BD83-553E-6518-9418-920C60F118B1}"/>
          </ac:graphicFrameMkLst>
        </pc:graphicFrameChg>
        <pc:graphicFrameChg chg="add mod modGraphic">
          <ac:chgData name="Jacobs, Austin" userId="cc7fd86b-cd19-4272-8670-e8b47a456a09" providerId="ADAL" clId="{66BABC58-BC2D-F343-8500-2DF22ABBCF4E}" dt="2024-01-08T19:16:08.768" v="411" actId="1076"/>
          <ac:graphicFrameMkLst>
            <pc:docMk/>
            <pc:sldMk cId="4021118680" sldId="371"/>
            <ac:graphicFrameMk id="3" creationId="{50E4C95A-39C7-170B-92F5-306402F01965}"/>
          </ac:graphicFrameMkLst>
        </pc:graphicFrameChg>
      </pc:sldChg>
      <pc:sldChg chg="modSp mod">
        <pc:chgData name="Jacobs, Austin" userId="cc7fd86b-cd19-4272-8670-e8b47a456a09" providerId="ADAL" clId="{66BABC58-BC2D-F343-8500-2DF22ABBCF4E}" dt="2024-01-08T19:03:04.885" v="182" actId="115"/>
        <pc:sldMkLst>
          <pc:docMk/>
          <pc:sldMk cId="2916360912" sldId="372"/>
        </pc:sldMkLst>
        <pc:spChg chg="mod">
          <ac:chgData name="Jacobs, Austin" userId="cc7fd86b-cd19-4272-8670-e8b47a456a09" providerId="ADAL" clId="{66BABC58-BC2D-F343-8500-2DF22ABBCF4E}" dt="2024-01-08T19:03:04.885" v="182" actId="115"/>
          <ac:spMkLst>
            <pc:docMk/>
            <pc:sldMk cId="2916360912" sldId="372"/>
            <ac:spMk id="7" creationId="{00000000-0000-0000-0000-000000000000}"/>
          </ac:spMkLst>
        </pc:spChg>
      </pc:sldChg>
      <pc:sldChg chg="modSp add mod">
        <pc:chgData name="Jacobs, Austin" userId="cc7fd86b-cd19-4272-8670-e8b47a456a09" providerId="ADAL" clId="{66BABC58-BC2D-F343-8500-2DF22ABBCF4E}" dt="2024-01-08T19:00:32.867" v="73" actId="20577"/>
        <pc:sldMkLst>
          <pc:docMk/>
          <pc:sldMk cId="2243353805" sldId="373"/>
        </pc:sldMkLst>
        <pc:spChg chg="mod">
          <ac:chgData name="Jacobs, Austin" userId="cc7fd86b-cd19-4272-8670-e8b47a456a09" providerId="ADAL" clId="{66BABC58-BC2D-F343-8500-2DF22ABBCF4E}" dt="2024-01-08T19:00:32.867" v="73" actId="20577"/>
          <ac:spMkLst>
            <pc:docMk/>
            <pc:sldMk cId="2243353805" sldId="373"/>
            <ac:spMk id="5" creationId="{00000000-0000-0000-0000-000000000000}"/>
          </ac:spMkLst>
        </pc:spChg>
      </pc:sldChg>
      <pc:sldChg chg="modSp add mod">
        <pc:chgData name="Jacobs, Austin" userId="cc7fd86b-cd19-4272-8670-e8b47a456a09" providerId="ADAL" clId="{66BABC58-BC2D-F343-8500-2DF22ABBCF4E}" dt="2024-01-08T19:13:51.281" v="397" actId="5793"/>
        <pc:sldMkLst>
          <pc:docMk/>
          <pc:sldMk cId="2230081615" sldId="374"/>
        </pc:sldMkLst>
        <pc:spChg chg="mod">
          <ac:chgData name="Jacobs, Austin" userId="cc7fd86b-cd19-4272-8670-e8b47a456a09" providerId="ADAL" clId="{66BABC58-BC2D-F343-8500-2DF22ABBCF4E}" dt="2024-01-08T19:13:51.281" v="397" actId="5793"/>
          <ac:spMkLst>
            <pc:docMk/>
            <pc:sldMk cId="2230081615" sldId="374"/>
            <ac:spMk id="5" creationId="{00000000-0000-0000-0000-000000000000}"/>
          </ac:spMkLst>
        </pc:spChg>
      </pc:sldChg>
      <pc:sldChg chg="modSp add mod">
        <pc:chgData name="Jacobs, Austin" userId="cc7fd86b-cd19-4272-8670-e8b47a456a09" providerId="ADAL" clId="{66BABC58-BC2D-F343-8500-2DF22ABBCF4E}" dt="2024-01-08T19:01:07.050" v="126" actId="20577"/>
        <pc:sldMkLst>
          <pc:docMk/>
          <pc:sldMk cId="2511209948" sldId="375"/>
        </pc:sldMkLst>
        <pc:spChg chg="mod">
          <ac:chgData name="Jacobs, Austin" userId="cc7fd86b-cd19-4272-8670-e8b47a456a09" providerId="ADAL" clId="{66BABC58-BC2D-F343-8500-2DF22ABBCF4E}" dt="2024-01-08T19:01:07.050" v="126" actId="20577"/>
          <ac:spMkLst>
            <pc:docMk/>
            <pc:sldMk cId="2511209948" sldId="375"/>
            <ac:spMk id="5" creationId="{00000000-0000-0000-0000-000000000000}"/>
          </ac:spMkLst>
        </pc:spChg>
      </pc:sldChg>
      <pc:sldChg chg="modSp add del mod">
        <pc:chgData name="Jacobs, Austin" userId="cc7fd86b-cd19-4272-8670-e8b47a456a09" providerId="ADAL" clId="{66BABC58-BC2D-F343-8500-2DF22ABBCF4E}" dt="2024-01-08T19:09:18.671" v="371" actId="2696"/>
        <pc:sldMkLst>
          <pc:docMk/>
          <pc:sldMk cId="2296487657" sldId="376"/>
        </pc:sldMkLst>
        <pc:spChg chg="mod">
          <ac:chgData name="Jacobs, Austin" userId="cc7fd86b-cd19-4272-8670-e8b47a456a09" providerId="ADAL" clId="{66BABC58-BC2D-F343-8500-2DF22ABBCF4E}" dt="2024-01-08T19:05:39.676" v="263"/>
          <ac:spMkLst>
            <pc:docMk/>
            <pc:sldMk cId="2296487657" sldId="376"/>
            <ac:spMk id="9" creationId="{958E5BAC-2021-594A-8C3C-78278E9FA066}"/>
          </ac:spMkLst>
        </pc:spChg>
      </pc:sldChg>
      <pc:sldChg chg="modSp add del mod">
        <pc:chgData name="Jacobs, Austin" userId="cc7fd86b-cd19-4272-8670-e8b47a456a09" providerId="ADAL" clId="{66BABC58-BC2D-F343-8500-2DF22ABBCF4E}" dt="2024-01-08T19:08:52.458" v="368" actId="2696"/>
        <pc:sldMkLst>
          <pc:docMk/>
          <pc:sldMk cId="2819243780" sldId="377"/>
        </pc:sldMkLst>
        <pc:spChg chg="mod">
          <ac:chgData name="Jacobs, Austin" userId="cc7fd86b-cd19-4272-8670-e8b47a456a09" providerId="ADAL" clId="{66BABC58-BC2D-F343-8500-2DF22ABBCF4E}" dt="2024-01-08T19:07:59.398" v="341" actId="20577"/>
          <ac:spMkLst>
            <pc:docMk/>
            <pc:sldMk cId="2819243780" sldId="377"/>
            <ac:spMk id="9" creationId="{958E5BAC-2021-594A-8C3C-78278E9FA066}"/>
          </ac:spMkLst>
        </pc:spChg>
      </pc:sldChg>
      <pc:sldChg chg="modSp add mod">
        <pc:chgData name="Jacobs, Austin" userId="cc7fd86b-cd19-4272-8670-e8b47a456a09" providerId="ADAL" clId="{66BABC58-BC2D-F343-8500-2DF22ABBCF4E}" dt="2024-01-08T19:09:56.480" v="387" actId="20577"/>
        <pc:sldMkLst>
          <pc:docMk/>
          <pc:sldMk cId="2800355855" sldId="378"/>
        </pc:sldMkLst>
        <pc:spChg chg="mod">
          <ac:chgData name="Jacobs, Austin" userId="cc7fd86b-cd19-4272-8670-e8b47a456a09" providerId="ADAL" clId="{66BABC58-BC2D-F343-8500-2DF22ABBCF4E}" dt="2024-01-08T19:09:56.480" v="387" actId="20577"/>
          <ac:spMkLst>
            <pc:docMk/>
            <pc:sldMk cId="2800355855" sldId="378"/>
            <ac:spMk id="9" creationId="{958E5BAC-2021-594A-8C3C-78278E9FA066}"/>
          </ac:spMkLst>
        </pc:spChg>
      </pc:sldChg>
      <pc:sldChg chg="add">
        <pc:chgData name="Jacobs, Austin" userId="cc7fd86b-cd19-4272-8670-e8b47a456a09" providerId="ADAL" clId="{66BABC58-BC2D-F343-8500-2DF22ABBCF4E}" dt="2024-01-08T19:09:31.266" v="376" actId="2890"/>
        <pc:sldMkLst>
          <pc:docMk/>
          <pc:sldMk cId="1779922716" sldId="379"/>
        </pc:sldMkLst>
      </pc:sldChg>
      <pc:sldChg chg="add">
        <pc:chgData name="Jacobs, Austin" userId="cc7fd86b-cd19-4272-8670-e8b47a456a09" providerId="ADAL" clId="{66BABC58-BC2D-F343-8500-2DF22ABBCF4E}" dt="2024-01-08T19:09:36.058" v="378" actId="2890"/>
        <pc:sldMkLst>
          <pc:docMk/>
          <pc:sldMk cId="2108370954" sldId="380"/>
        </pc:sldMkLst>
      </pc:sldChg>
      <pc:sldChg chg="add">
        <pc:chgData name="Jacobs, Austin" userId="cc7fd86b-cd19-4272-8670-e8b47a456a09" providerId="ADAL" clId="{66BABC58-BC2D-F343-8500-2DF22ABBCF4E}" dt="2024-01-08T19:09:40.500" v="380" actId="2890"/>
        <pc:sldMkLst>
          <pc:docMk/>
          <pc:sldMk cId="3241281359" sldId="381"/>
        </pc:sldMkLst>
      </pc:sldChg>
      <pc:sldChg chg="add">
        <pc:chgData name="Jacobs, Austin" userId="cc7fd86b-cd19-4272-8670-e8b47a456a09" providerId="ADAL" clId="{66BABC58-BC2D-F343-8500-2DF22ABBCF4E}" dt="2024-01-08T19:09:46.506" v="382" actId="2890"/>
        <pc:sldMkLst>
          <pc:docMk/>
          <pc:sldMk cId="3869549142" sldId="382"/>
        </pc:sldMkLst>
      </pc:sldChg>
      <pc:sldChg chg="add">
        <pc:chgData name="Jacobs, Austin" userId="cc7fd86b-cd19-4272-8670-e8b47a456a09" providerId="ADAL" clId="{66BABC58-BC2D-F343-8500-2DF22ABBCF4E}" dt="2024-01-08T19:09:50.679" v="384" actId="2890"/>
        <pc:sldMkLst>
          <pc:docMk/>
          <pc:sldMk cId="1379131597" sldId="383"/>
        </pc:sldMkLst>
      </pc:sldChg>
      <pc:sldChg chg="add">
        <pc:chgData name="Jacobs, Austin" userId="cc7fd86b-cd19-4272-8670-e8b47a456a09" providerId="ADAL" clId="{66BABC58-BC2D-F343-8500-2DF22ABBCF4E}" dt="2024-01-08T19:09:54.588" v="386" actId="2890"/>
        <pc:sldMkLst>
          <pc:docMk/>
          <pc:sldMk cId="1264793272" sldId="384"/>
        </pc:sldMkLst>
      </pc:sldChg>
      <pc:sldChg chg="add">
        <pc:chgData name="Jacobs, Austin" userId="cc7fd86b-cd19-4272-8670-e8b47a456a09" providerId="ADAL" clId="{66BABC58-BC2D-F343-8500-2DF22ABBCF4E}" dt="2024-01-08T19:13:46.896" v="395" actId="2890"/>
        <pc:sldMkLst>
          <pc:docMk/>
          <pc:sldMk cId="191352607" sldId="385"/>
        </pc:sldMkLst>
      </pc:sldChg>
      <pc:sldChg chg="add">
        <pc:chgData name="Jacobs, Austin" userId="cc7fd86b-cd19-4272-8670-e8b47a456a09" providerId="ADAL" clId="{66BABC58-BC2D-F343-8500-2DF22ABBCF4E}" dt="2024-01-08T19:15:21.079" v="398" actId="2890"/>
        <pc:sldMkLst>
          <pc:docMk/>
          <pc:sldMk cId="2286280894" sldId="386"/>
        </pc:sldMkLst>
      </pc:sldChg>
      <pc:sldChg chg="modSp add mod">
        <pc:chgData name="Jacobs, Austin" userId="cc7fd86b-cd19-4272-8670-e8b47a456a09" providerId="ADAL" clId="{66BABC58-BC2D-F343-8500-2DF22ABBCF4E}" dt="2024-01-08T19:25:42.712" v="574" actId="122"/>
        <pc:sldMkLst>
          <pc:docMk/>
          <pc:sldMk cId="3215352084" sldId="387"/>
        </pc:sldMkLst>
        <pc:spChg chg="mod">
          <ac:chgData name="Jacobs, Austin" userId="cc7fd86b-cd19-4272-8670-e8b47a456a09" providerId="ADAL" clId="{66BABC58-BC2D-F343-8500-2DF22ABBCF4E}" dt="2024-01-08T19:17:05.120" v="418" actId="1076"/>
          <ac:spMkLst>
            <pc:docMk/>
            <pc:sldMk cId="3215352084" sldId="387"/>
            <ac:spMk id="5" creationId="{00000000-0000-0000-0000-000000000000}"/>
          </ac:spMkLst>
        </pc:spChg>
        <pc:spChg chg="mod">
          <ac:chgData name="Jacobs, Austin" userId="cc7fd86b-cd19-4272-8670-e8b47a456a09" providerId="ADAL" clId="{66BABC58-BC2D-F343-8500-2DF22ABBCF4E}" dt="2024-01-08T19:25:42.712" v="574" actId="122"/>
          <ac:spMkLst>
            <pc:docMk/>
            <pc:sldMk cId="3215352084" sldId="387"/>
            <ac:spMk id="8" creationId="{F63FA02C-8E33-4F4F-8C93-FE85765461F8}"/>
          </ac:spMkLst>
        </pc:spChg>
        <pc:picChg chg="mod">
          <ac:chgData name="Jacobs, Austin" userId="cc7fd86b-cd19-4272-8670-e8b47a456a09" providerId="ADAL" clId="{66BABC58-BC2D-F343-8500-2DF22ABBCF4E}" dt="2024-01-08T19:17:01.758" v="417" actId="1076"/>
          <ac:picMkLst>
            <pc:docMk/>
            <pc:sldMk cId="3215352084" sldId="387"/>
            <ac:picMk id="341" creationId="{00000000-0000-0000-0000-000000000000}"/>
          </ac:picMkLst>
        </pc:picChg>
      </pc:sldChg>
      <pc:sldChg chg="modSp add mod">
        <pc:chgData name="Jacobs, Austin" userId="cc7fd86b-cd19-4272-8670-e8b47a456a09" providerId="ADAL" clId="{66BABC58-BC2D-F343-8500-2DF22ABBCF4E}" dt="2024-01-08T19:19:26.754" v="446" actId="113"/>
        <pc:sldMkLst>
          <pc:docMk/>
          <pc:sldMk cId="1637959612" sldId="388"/>
        </pc:sldMkLst>
        <pc:spChg chg="mod">
          <ac:chgData name="Jacobs, Austin" userId="cc7fd86b-cd19-4272-8670-e8b47a456a09" providerId="ADAL" clId="{66BABC58-BC2D-F343-8500-2DF22ABBCF4E}" dt="2024-01-08T19:19:26.754" v="446" actId="113"/>
          <ac:spMkLst>
            <pc:docMk/>
            <pc:sldMk cId="1637959612" sldId="388"/>
            <ac:spMk id="8" creationId="{F63FA02C-8E33-4F4F-8C93-FE85765461F8}"/>
          </ac:spMkLst>
        </pc:spChg>
      </pc:sldChg>
      <pc:sldChg chg="addSp delSp modSp add mod ord">
        <pc:chgData name="Jacobs, Austin" userId="cc7fd86b-cd19-4272-8670-e8b47a456a09" providerId="ADAL" clId="{66BABC58-BC2D-F343-8500-2DF22ABBCF4E}" dt="2024-01-08T19:25:34.251" v="572" actId="255"/>
        <pc:sldMkLst>
          <pc:docMk/>
          <pc:sldMk cId="3911740456" sldId="389"/>
        </pc:sldMkLst>
        <pc:spChg chg="mod">
          <ac:chgData name="Jacobs, Austin" userId="cc7fd86b-cd19-4272-8670-e8b47a456a09" providerId="ADAL" clId="{66BABC58-BC2D-F343-8500-2DF22ABBCF4E}" dt="2024-01-08T19:25:34.251" v="572" actId="255"/>
          <ac:spMkLst>
            <pc:docMk/>
            <pc:sldMk cId="3911740456" sldId="389"/>
            <ac:spMk id="8" creationId="{F63FA02C-8E33-4F4F-8C93-FE85765461F8}"/>
          </ac:spMkLst>
        </pc:spChg>
        <pc:picChg chg="add del">
          <ac:chgData name="Jacobs, Austin" userId="cc7fd86b-cd19-4272-8670-e8b47a456a09" providerId="ADAL" clId="{66BABC58-BC2D-F343-8500-2DF22ABBCF4E}" dt="2024-01-08T19:20:35.939" v="458" actId="478"/>
          <ac:picMkLst>
            <pc:docMk/>
            <pc:sldMk cId="3911740456" sldId="389"/>
            <ac:picMk id="9" creationId="{A4206910-A973-2E44-8E6F-23D9C057AAE2}"/>
          </ac:picMkLst>
        </pc:picChg>
      </pc:sldChg>
      <pc:sldChg chg="add">
        <pc:chgData name="Jacobs, Austin" userId="cc7fd86b-cd19-4272-8670-e8b47a456a09" providerId="ADAL" clId="{66BABC58-BC2D-F343-8500-2DF22ABBCF4E}" dt="2024-01-08T19:20:52.408" v="460" actId="2890"/>
        <pc:sldMkLst>
          <pc:docMk/>
          <pc:sldMk cId="3880693571" sldId="390"/>
        </pc:sldMkLst>
      </pc:sldChg>
      <pc:sldChg chg="modSp add mod">
        <pc:chgData name="Jacobs, Austin" userId="cc7fd86b-cd19-4272-8670-e8b47a456a09" providerId="ADAL" clId="{66BABC58-BC2D-F343-8500-2DF22ABBCF4E}" dt="2024-01-08T19:25:26.702" v="570" actId="122"/>
        <pc:sldMkLst>
          <pc:docMk/>
          <pc:sldMk cId="2259235415" sldId="391"/>
        </pc:sldMkLst>
        <pc:spChg chg="mod">
          <ac:chgData name="Jacobs, Austin" userId="cc7fd86b-cd19-4272-8670-e8b47a456a09" providerId="ADAL" clId="{66BABC58-BC2D-F343-8500-2DF22ABBCF4E}" dt="2024-01-08T19:25:26.702" v="570" actId="122"/>
          <ac:spMkLst>
            <pc:docMk/>
            <pc:sldMk cId="2259235415" sldId="391"/>
            <ac:spMk id="8" creationId="{F63FA02C-8E33-4F4F-8C93-FE85765461F8}"/>
          </ac:spMkLst>
        </pc:spChg>
      </pc:sldChg>
      <pc:sldChg chg="modSp add mod">
        <pc:chgData name="Jacobs, Austin" userId="cc7fd86b-cd19-4272-8670-e8b47a456a09" providerId="ADAL" clId="{66BABC58-BC2D-F343-8500-2DF22ABBCF4E}" dt="2024-01-08T19:22:13.595" v="473" actId="948"/>
        <pc:sldMkLst>
          <pc:docMk/>
          <pc:sldMk cId="445050878" sldId="392"/>
        </pc:sldMkLst>
        <pc:spChg chg="mod">
          <ac:chgData name="Jacobs, Austin" userId="cc7fd86b-cd19-4272-8670-e8b47a456a09" providerId="ADAL" clId="{66BABC58-BC2D-F343-8500-2DF22ABBCF4E}" dt="2024-01-08T19:22:13.595" v="473" actId="948"/>
          <ac:spMkLst>
            <pc:docMk/>
            <pc:sldMk cId="445050878" sldId="392"/>
            <ac:spMk id="8" creationId="{F63FA02C-8E33-4F4F-8C93-FE85765461F8}"/>
          </ac:spMkLst>
        </pc:spChg>
      </pc:sldChg>
      <pc:sldChg chg="modSp add mod ord">
        <pc:chgData name="Jacobs, Austin" userId="cc7fd86b-cd19-4272-8670-e8b47a456a09" providerId="ADAL" clId="{66BABC58-BC2D-F343-8500-2DF22ABBCF4E}" dt="2024-01-08T19:25:15.921" v="568" actId="122"/>
        <pc:sldMkLst>
          <pc:docMk/>
          <pc:sldMk cId="1271858682" sldId="393"/>
        </pc:sldMkLst>
        <pc:spChg chg="mod">
          <ac:chgData name="Jacobs, Austin" userId="cc7fd86b-cd19-4272-8670-e8b47a456a09" providerId="ADAL" clId="{66BABC58-BC2D-F343-8500-2DF22ABBCF4E}" dt="2024-01-08T19:25:15.921" v="568" actId="122"/>
          <ac:spMkLst>
            <pc:docMk/>
            <pc:sldMk cId="1271858682" sldId="393"/>
            <ac:spMk id="8" creationId="{F63FA02C-8E33-4F4F-8C93-FE85765461F8}"/>
          </ac:spMkLst>
        </pc:spChg>
      </pc:sldChg>
      <pc:sldChg chg="add">
        <pc:chgData name="Jacobs, Austin" userId="cc7fd86b-cd19-4272-8670-e8b47a456a09" providerId="ADAL" clId="{66BABC58-BC2D-F343-8500-2DF22ABBCF4E}" dt="2024-01-08T19:25:02.739" v="564" actId="2890"/>
        <pc:sldMkLst>
          <pc:docMk/>
          <pc:sldMk cId="3175869427" sldId="3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805863" y="0"/>
            <a:ext cx="6735762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215E-F466-4ED3-B570-4738EE7A0095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96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54163" y="4778375"/>
            <a:ext cx="12436475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735763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805863" y="9553575"/>
            <a:ext cx="6735762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D9F5C-1DA9-49DA-9758-8C2550639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8193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6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D9F5C-1DA9-49DA-9758-8C2550639D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66800" y="1379220"/>
            <a:ext cx="12496800" cy="27889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66800" y="4244340"/>
            <a:ext cx="124968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40"/>
            </a:lvl1pPr>
            <a:lvl2pPr marL="0" indent="137160" algn="ctr">
              <a:spcBef>
                <a:spcPts val="0"/>
              </a:spcBef>
              <a:buSzTx/>
              <a:buNone/>
              <a:defRPr sz="2640"/>
            </a:lvl2pPr>
            <a:lvl3pPr marL="0" indent="274320" algn="ctr">
              <a:spcBef>
                <a:spcPts val="0"/>
              </a:spcBef>
              <a:buSzTx/>
              <a:buNone/>
              <a:defRPr sz="2640"/>
            </a:lvl3pPr>
            <a:lvl4pPr marL="0" indent="411480" algn="ctr">
              <a:spcBef>
                <a:spcPts val="0"/>
              </a:spcBef>
              <a:buSzTx/>
              <a:buNone/>
              <a:defRPr sz="2640"/>
            </a:lvl4pPr>
            <a:lvl5pPr marL="0" indent="548640" algn="ctr">
              <a:spcBef>
                <a:spcPts val="0"/>
              </a:spcBef>
              <a:buSzTx/>
              <a:buNone/>
              <a:defRPr sz="264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432560" y="5372100"/>
            <a:ext cx="11772900" cy="45345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8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432560" y="3602458"/>
            <a:ext cx="11772900" cy="5827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92813"/>
            <a:ext cx="1316736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53533"/>
            <a:ext cx="3364992" cy="246221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smtClean="0"/>
              <a:t>1/8/24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340" y="7653533"/>
            <a:ext cx="4681727" cy="2462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66800" y="1379220"/>
            <a:ext cx="12496800" cy="278892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66800" y="4244340"/>
            <a:ext cx="124968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70" algn="ctr">
              <a:spcBef>
                <a:spcPts val="0"/>
              </a:spcBef>
              <a:buSzTx/>
              <a:buNone/>
              <a:defRPr sz="1980"/>
            </a:lvl2pPr>
            <a:lvl3pPr marL="0" indent="205740" algn="ctr">
              <a:spcBef>
                <a:spcPts val="0"/>
              </a:spcBef>
              <a:buSzTx/>
              <a:buNone/>
              <a:defRPr sz="1980"/>
            </a:lvl3pPr>
            <a:lvl4pPr marL="0" indent="308610" algn="ctr">
              <a:spcBef>
                <a:spcPts val="0"/>
              </a:spcBef>
              <a:buSzTx/>
              <a:buNone/>
              <a:defRPr sz="1980"/>
            </a:lvl4pPr>
            <a:lvl5pPr marL="0" indent="41148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875581" y="403860"/>
            <a:ext cx="10881360" cy="52425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81000" y="5669280"/>
            <a:ext cx="13868400" cy="120396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81000" y="6911340"/>
            <a:ext cx="138684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70" algn="ctr">
              <a:spcBef>
                <a:spcPts val="0"/>
              </a:spcBef>
              <a:buSzTx/>
              <a:buNone/>
              <a:defRPr sz="1980"/>
            </a:lvl2pPr>
            <a:lvl3pPr marL="0" indent="205740" algn="ctr">
              <a:spcBef>
                <a:spcPts val="0"/>
              </a:spcBef>
              <a:buSzTx/>
              <a:buNone/>
              <a:defRPr sz="1980"/>
            </a:lvl3pPr>
            <a:lvl4pPr marL="0" indent="308610" algn="ctr">
              <a:spcBef>
                <a:spcPts val="0"/>
              </a:spcBef>
              <a:buSzTx/>
              <a:buNone/>
              <a:defRPr sz="1980"/>
            </a:lvl4pPr>
            <a:lvl5pPr marL="0" indent="41148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66800" y="2720340"/>
            <a:ext cx="12496800" cy="27889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899588" y="662940"/>
            <a:ext cx="5715000" cy="6903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90601" y="662940"/>
            <a:ext cx="6134100" cy="3368040"/>
          </a:xfrm>
          <a:prstGeom prst="rect">
            <a:avLst/>
          </a:prstGeom>
        </p:spPr>
        <p:txBody>
          <a:bodyPr anchor="b"/>
          <a:lstStyle>
            <a:lvl1pPr>
              <a:defRPr sz="378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90601" y="4107180"/>
            <a:ext cx="6134100" cy="34594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80"/>
            </a:lvl1pPr>
            <a:lvl2pPr marL="0" indent="102870" algn="ctr">
              <a:spcBef>
                <a:spcPts val="0"/>
              </a:spcBef>
              <a:buSzTx/>
              <a:buNone/>
              <a:defRPr sz="1980"/>
            </a:lvl2pPr>
            <a:lvl3pPr marL="0" indent="205740" algn="ctr">
              <a:spcBef>
                <a:spcPts val="0"/>
              </a:spcBef>
              <a:buSzTx/>
              <a:buNone/>
              <a:defRPr sz="1980"/>
            </a:lvl3pPr>
            <a:lvl4pPr marL="0" indent="308610" algn="ctr">
              <a:spcBef>
                <a:spcPts val="0"/>
              </a:spcBef>
              <a:buSzTx/>
              <a:buNone/>
              <a:defRPr sz="1980"/>
            </a:lvl4pPr>
            <a:lvl5pPr marL="0" indent="411480" algn="ctr">
              <a:spcBef>
                <a:spcPts val="0"/>
              </a:spcBef>
              <a:buSzTx/>
              <a:buNone/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901940" y="1943100"/>
            <a:ext cx="5715000" cy="552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3460" y="1943100"/>
            <a:ext cx="6004560" cy="5524500"/>
          </a:xfrm>
          <a:prstGeom prst="rect">
            <a:avLst/>
          </a:prstGeom>
        </p:spPr>
        <p:txBody>
          <a:bodyPr/>
          <a:lstStyle>
            <a:lvl1pPr marL="251460" indent="-251460">
              <a:spcBef>
                <a:spcPts val="2025"/>
              </a:spcBef>
              <a:defRPr sz="2025"/>
            </a:lvl1pPr>
            <a:lvl2pPr marL="502920" indent="-251460">
              <a:spcBef>
                <a:spcPts val="2025"/>
              </a:spcBef>
              <a:defRPr sz="2025"/>
            </a:lvl2pPr>
            <a:lvl3pPr marL="754380" indent="-251460">
              <a:spcBef>
                <a:spcPts val="2025"/>
              </a:spcBef>
              <a:defRPr sz="2025"/>
            </a:lvl3pPr>
            <a:lvl4pPr marL="1005840" indent="-251460">
              <a:spcBef>
                <a:spcPts val="2025"/>
              </a:spcBef>
              <a:defRPr sz="2025"/>
            </a:lvl4pPr>
            <a:lvl5pPr marL="1257300" indent="-251460">
              <a:spcBef>
                <a:spcPts val="2025"/>
              </a:spcBef>
              <a:defRPr sz="20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875581" y="403860"/>
            <a:ext cx="10881361" cy="52425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81000" y="5669280"/>
            <a:ext cx="13868400" cy="120396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81000" y="6911340"/>
            <a:ext cx="138684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40"/>
            </a:lvl1pPr>
            <a:lvl2pPr marL="0" indent="137160" algn="ctr">
              <a:spcBef>
                <a:spcPts val="0"/>
              </a:spcBef>
              <a:buSzTx/>
              <a:buNone/>
              <a:defRPr sz="2640"/>
            </a:lvl2pPr>
            <a:lvl3pPr marL="0" indent="274320" algn="ctr">
              <a:spcBef>
                <a:spcPts val="0"/>
              </a:spcBef>
              <a:buSzTx/>
              <a:buNone/>
              <a:defRPr sz="2640"/>
            </a:lvl3pPr>
            <a:lvl4pPr marL="0" indent="411480" algn="ctr">
              <a:spcBef>
                <a:spcPts val="0"/>
              </a:spcBef>
              <a:buSzTx/>
              <a:buNone/>
              <a:defRPr sz="2640"/>
            </a:lvl4pPr>
            <a:lvl5pPr marL="0" indent="548640" algn="ctr">
              <a:spcBef>
                <a:spcPts val="0"/>
              </a:spcBef>
              <a:buSzTx/>
              <a:buNone/>
              <a:defRPr sz="264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13460" y="1066800"/>
            <a:ext cx="12603480" cy="60883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56421" y="422910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9456421" y="67818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723900" y="678180"/>
            <a:ext cx="8503920" cy="6880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432561" y="5372101"/>
            <a:ext cx="11772900" cy="36574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1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432561" y="3662475"/>
            <a:ext cx="11772900" cy="4626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66800" y="2720340"/>
            <a:ext cx="12496800" cy="27889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899588" y="662940"/>
            <a:ext cx="5715001" cy="69037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90600" y="662940"/>
            <a:ext cx="6134100" cy="3368040"/>
          </a:xfrm>
          <a:prstGeom prst="rect">
            <a:avLst/>
          </a:prstGeom>
        </p:spPr>
        <p:txBody>
          <a:bodyPr anchor="b"/>
          <a:lstStyle>
            <a:lvl1pPr>
              <a:defRPr sz="504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90600" y="4107180"/>
            <a:ext cx="6134100" cy="34594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40"/>
            </a:lvl1pPr>
            <a:lvl2pPr marL="0" indent="137160" algn="ctr">
              <a:spcBef>
                <a:spcPts val="0"/>
              </a:spcBef>
              <a:buSzTx/>
              <a:buNone/>
              <a:defRPr sz="2640"/>
            </a:lvl2pPr>
            <a:lvl3pPr marL="0" indent="274320" algn="ctr">
              <a:spcBef>
                <a:spcPts val="0"/>
              </a:spcBef>
              <a:buSzTx/>
              <a:buNone/>
              <a:defRPr sz="2640"/>
            </a:lvl3pPr>
            <a:lvl4pPr marL="0" indent="411480" algn="ctr">
              <a:spcBef>
                <a:spcPts val="0"/>
              </a:spcBef>
              <a:buSzTx/>
              <a:buNone/>
              <a:defRPr sz="2640"/>
            </a:lvl4pPr>
            <a:lvl5pPr marL="0" indent="548640" algn="ctr">
              <a:spcBef>
                <a:spcPts val="0"/>
              </a:spcBef>
              <a:buSzTx/>
              <a:buNone/>
              <a:defRPr sz="264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7901940" y="1943100"/>
            <a:ext cx="5715000" cy="552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013460" y="1943100"/>
            <a:ext cx="6004560" cy="5524500"/>
          </a:xfrm>
          <a:prstGeom prst="rect">
            <a:avLst/>
          </a:prstGeom>
        </p:spPr>
        <p:txBody>
          <a:bodyPr/>
          <a:lstStyle>
            <a:lvl1pPr marL="335280" indent="-335280">
              <a:spcBef>
                <a:spcPts val="2700"/>
              </a:spcBef>
              <a:defRPr sz="2700"/>
            </a:lvl1pPr>
            <a:lvl2pPr marL="670560" indent="-335280">
              <a:spcBef>
                <a:spcPts val="2700"/>
              </a:spcBef>
              <a:defRPr sz="2700"/>
            </a:lvl2pPr>
            <a:lvl3pPr marL="1005840" indent="-335280">
              <a:spcBef>
                <a:spcPts val="2700"/>
              </a:spcBef>
              <a:defRPr sz="2700"/>
            </a:lvl3pPr>
            <a:lvl4pPr marL="1341120" indent="-335280">
              <a:spcBef>
                <a:spcPts val="2700"/>
              </a:spcBef>
              <a:defRPr sz="2700"/>
            </a:lvl4pPr>
            <a:lvl5pPr marL="1676400" indent="-335280">
              <a:spcBef>
                <a:spcPts val="2700"/>
              </a:spcBef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13460" y="1066800"/>
            <a:ext cx="12603480" cy="60883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9456420" y="422910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9456420" y="678180"/>
            <a:ext cx="4442460" cy="33299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723900" y="678180"/>
            <a:ext cx="8503920" cy="68808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3460" y="571500"/>
            <a:ext cx="1260348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3460" y="1943100"/>
            <a:ext cx="1260348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136663" y="7848600"/>
            <a:ext cx="349456" cy="3241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40"/>
            </a:lvl1pPr>
          </a:lstStyle>
          <a:p>
            <a:pPr algn="ctr" defTabSz="49530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49530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32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transition spd="med"/>
  <p:txStyles>
    <p:titleStyle>
      <a:lvl1pPr marL="0" marR="0" indent="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371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743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114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4864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8580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229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9601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0972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81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62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43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524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905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286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667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048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429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371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743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114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4864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8580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229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9601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0972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3460" y="571500"/>
            <a:ext cx="1260348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3460" y="1943100"/>
            <a:ext cx="1260348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167120" y="7848600"/>
            <a:ext cx="288541" cy="2687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080"/>
            </a:lvl1pPr>
          </a:lstStyle>
          <a:p>
            <a:pPr algn="ctr" defTabSz="371475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71475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810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 spd="med"/>
  <p:txStyles>
    <p:titleStyle>
      <a:lvl1pPr marL="0" marR="0" indent="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7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4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1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8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5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2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9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6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857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715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572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430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4287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7145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0002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8600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71750" marR="0" indent="-285750" algn="l" defTabSz="371475" rtl="0" latinLnBrk="0">
        <a:lnSpc>
          <a:spcPct val="100000"/>
        </a:lnSpc>
        <a:spcBef>
          <a:spcPts val="2655"/>
        </a:spcBef>
        <a:spcAft>
          <a:spcPts val="0"/>
        </a:spcAft>
        <a:buClrTx/>
        <a:buSzPct val="75000"/>
        <a:buFontTx/>
        <a:buChar char="•"/>
        <a:tabLst/>
        <a:defRPr sz="234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0287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0574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0861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1148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1435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1722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72009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822960" algn="ctr" defTabSz="3714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655" y="1741806"/>
            <a:ext cx="11154341" cy="2278039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Como </a:t>
            </a: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orientar</a:t>
            </a: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sz="72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local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10938052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B63E0-A83D-C24A-84A4-4EB099BD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2" y="560239"/>
            <a:ext cx="2639295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605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721221" y="228043"/>
            <a:ext cx="11187955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Cuatro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preguntas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cruciales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Sabemos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necesitamos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¿Estamos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dispuestos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Sabemos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como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endParaRPr lang="en-US" altLang="en-US" sz="4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46D57-0416-3445-8036-189258E4E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05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721221" y="228043"/>
            <a:ext cx="11187955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Cuatro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preguntas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cruciales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1310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Sabemos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necesitamos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¿Estamos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dispuestos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Sabemos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cómo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endParaRPr lang="en-US" altLang="en-US" sz="4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¿Estamos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dispuestos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hacer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lo que sea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necesario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46D57-0416-3445-8036-189258E4E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233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2000"/>
            <a:ext cx="11841679" cy="6361372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defTabSz="914377" fontAlgn="base">
              <a:spcAft>
                <a:spcPct val="0"/>
              </a:spcAft>
            </a:pP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“El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mundo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real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caótico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La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cultura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está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cambiando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tan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rápido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con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tanta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diversidad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tantas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direcciones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simultáneas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y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usando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tantos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métodos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aprendizaje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que las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congregaciones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organizadas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torno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principios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tradicionales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no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podrán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mantener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ese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ritmo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Gastan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más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energía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lamentando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el 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resistiendo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el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luchando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contra el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</a:t>
            </a:r>
          </a:p>
          <a:p>
            <a:pPr defTabSz="914377" fontAlgn="base">
              <a:spcAft>
                <a:spcPct val="0"/>
              </a:spcAft>
            </a:pP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expresando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frustración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sobre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el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desesperadamente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intentando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‘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manejar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’ el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o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sencillamente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procurando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‘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sobrevivir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’ el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cambio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Sin embargo,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éste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no se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irá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implacable, y </a:t>
            </a:r>
            <a:r>
              <a:rPr lang="en-US" altLang="ja-JP" sz="34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acelerado</a:t>
            </a:r>
            <a:r>
              <a:rPr lang="en-US" altLang="ja-JP" sz="3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algn="r" defTabSz="914377" fontAlgn="base">
              <a:spcAft>
                <a:spcPct val="0"/>
              </a:spcAft>
            </a:pPr>
            <a:r>
              <a:rPr lang="en-US" altLang="en-US" sz="3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Thomas G. Bandy. </a:t>
            </a:r>
            <a:r>
              <a:rPr lang="en-US" altLang="en-US" sz="3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Christian Chaos</a:t>
            </a:r>
            <a:r>
              <a:rPr lang="en-US" altLang="en-US" sz="3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Page 11</a:t>
            </a:r>
            <a:endParaRPr lang="en-US" altLang="en-US" sz="3400" dirty="0"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98C61-C41C-2F4A-9422-545B1470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47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47106" y="1956678"/>
            <a:ext cx="11936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Perdida de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seguridad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91270"/>
            <a:ext cx="136398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se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resisten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043" y="7782950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6928370"/>
            <a:ext cx="15299365" cy="1758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54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baseline="300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 Portions of “Guiding Change in the Local Church” have been adapted from “Leading in Times of Change,”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Leadership Development Resources, LLC.</a:t>
            </a:r>
            <a:endParaRPr lang="en-US" altLang="en-US" sz="18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4A4CB-A4D1-1A44-A4A2-68E66EE0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257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47106" y="1956678"/>
            <a:ext cx="11936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Perdida de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seguridad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Una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amenaza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posición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estatus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personal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91270"/>
            <a:ext cx="136398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se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resisten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043" y="7782950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6928370"/>
            <a:ext cx="15299365" cy="1758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54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baseline="300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 Portions of “Guiding Change in the Local Church” have been adapted from “Leading in Times of Change,”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Leadership Development Resources, LLC.</a:t>
            </a:r>
            <a:endParaRPr lang="en-US" altLang="en-US" sz="18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4A4CB-A4D1-1A44-A4A2-68E66EE0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054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47106" y="1956678"/>
            <a:ext cx="11936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Perdida de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seguridad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Una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amenaza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posición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estatus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personal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Implica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crítica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pasado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presente</a:t>
            </a:r>
            <a:endParaRPr lang="en-US" altLang="en-US" sz="4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91270"/>
            <a:ext cx="136398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se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resisten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043" y="7782950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6928370"/>
            <a:ext cx="15299365" cy="1758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54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baseline="300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 Portions of “Guiding Change in the Local Church” have been adapted from “Leading in Times of Change,”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Leadership Development Resources, LLC.</a:t>
            </a:r>
            <a:endParaRPr lang="en-US" altLang="en-US" sz="18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4A4CB-A4D1-1A44-A4A2-68E66EE0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4346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47106" y="1956678"/>
            <a:ext cx="11936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Perdida de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seguridad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Una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amenaza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posición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estatus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personal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Implica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crítica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pasado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presente</a:t>
            </a:r>
            <a:endParaRPr lang="en-US" altLang="en-US" sz="4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eaLnBrk="1" hangingPunct="1">
              <a:spcBef>
                <a:spcPts val="1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Trabajo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adicional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91270"/>
            <a:ext cx="136398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se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resisten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043" y="7782950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6928370"/>
            <a:ext cx="15299365" cy="1758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54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baseline="300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 Portions of “Guiding Change in the Local Church” have been adapted from “Leading in Times of Change,”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Leadership Development Resources, LLC.</a:t>
            </a:r>
            <a:endParaRPr lang="en-US" altLang="en-US" sz="18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4A4CB-A4D1-1A44-A4A2-68E66EE0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1623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47106" y="1956678"/>
            <a:ext cx="11936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Perdida de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seguridad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Una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amenaza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posición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estatus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personal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Implica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crítica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pasado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presente</a:t>
            </a:r>
            <a:endParaRPr lang="en-US" altLang="en-US" sz="4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eaLnBrk="1" hangingPunct="1">
              <a:spcBef>
                <a:spcPts val="1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Trabajo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adicional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spcBef>
                <a:spcPts val="1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Parece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innecesario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o de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ayuda</a:t>
            </a: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91270"/>
            <a:ext cx="136398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personas se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resisten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043" y="7782950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6928370"/>
            <a:ext cx="15299365" cy="1758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54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baseline="300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 Portions of “Guiding Change in the Local Church” have been adapted from “Leading in Times of Change,”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rgbClr val="0E4973"/>
                </a:solidFill>
                <a:latin typeface="Arial" charset="0"/>
                <a:ea typeface="Arial" charset="0"/>
                <a:cs typeface="Arial" charset="0"/>
              </a:rPr>
              <a:t>Leadership Development Resources, LLC.</a:t>
            </a:r>
            <a:endParaRPr lang="en-US" altLang="en-US" sz="1800" baseline="30000" dirty="0">
              <a:solidFill>
                <a:srgbClr val="0E4973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4A4CB-A4D1-1A44-A4A2-68E66EE0E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91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9689" y="2362200"/>
            <a:ext cx="142255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Explore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verdadera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Helvetica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8329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9689" y="2362200"/>
            <a:ext cx="142255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Explore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verdadera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misión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mejor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la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</a:t>
            </a:r>
            <a:r>
              <a:rPr lang="en-US" altLang="en-US" sz="4000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supervivencia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 		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Helvetica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609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320376"/>
            <a:ext cx="14630399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¿Por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gente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49377" y="1554479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>
                <a:latin typeface="Helvetica" charset="0"/>
                <a:ea typeface="Helvetica" charset="0"/>
                <a:cs typeface="Helvetica" charset="0"/>
              </a:rPr>
              <a:t>Lugar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latin typeface="Tw Cen M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3F13E-3ED8-1741-B35F-686C22E8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D3E32-5B8B-13BF-A077-5F287BD03758}"/>
              </a:ext>
            </a:extLst>
          </p:cNvPr>
          <p:cNvSpPr/>
          <p:nvPr/>
        </p:nvSpPr>
        <p:spPr>
          <a:xfrm>
            <a:off x="2437602" y="1378031"/>
            <a:ext cx="2640466" cy="53859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19269"/>
            <a:r>
              <a:rPr lang="en-US" sz="34399" b="1" dirty="0">
                <a:ln w="0"/>
                <a:solidFill>
                  <a:srgbClr val="0E49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Light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10B8F-B044-C699-23BE-89CEA3856007}"/>
              </a:ext>
            </a:extLst>
          </p:cNvPr>
          <p:cNvSpPr/>
          <p:nvPr/>
        </p:nvSpPr>
        <p:spPr>
          <a:xfrm>
            <a:off x="1374371" y="5962471"/>
            <a:ext cx="5235984" cy="170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9269">
              <a:lnSpc>
                <a:spcPct val="80000"/>
              </a:lnSpc>
            </a:pP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Razones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que la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gente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está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iglesia</a:t>
            </a:r>
            <a:endParaRPr lang="en-US" altLang="en-US" sz="4320" b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6632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E4C95A-39C7-170B-92F5-306402F01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1162"/>
              </p:ext>
            </p:extLst>
          </p:nvPr>
        </p:nvGraphicFramePr>
        <p:xfrm>
          <a:off x="800100" y="2227428"/>
          <a:ext cx="13030200" cy="5645289"/>
        </p:xfrm>
        <a:graphic>
          <a:graphicData uri="http://schemas.openxmlformats.org/drawingml/2006/table">
            <a:tbl>
              <a:tblPr firstRow="1" firstCol="1" bandRow="1"/>
              <a:tblGrid>
                <a:gridCol w="6383064">
                  <a:extLst>
                    <a:ext uri="{9D8B030D-6E8A-4147-A177-3AD203B41FA5}">
                      <a16:colId xmlns:a16="http://schemas.microsoft.com/office/drawing/2014/main" val="2065867653"/>
                    </a:ext>
                  </a:extLst>
                </a:gridCol>
                <a:gridCol w="6647136">
                  <a:extLst>
                    <a:ext uri="{9D8B030D-6E8A-4147-A177-3AD203B41FA5}">
                      <a16:colId xmlns:a16="http://schemas.microsoft.com/office/drawing/2014/main" val="2444385379"/>
                    </a:ext>
                  </a:extLst>
                </a:gridCol>
              </a:tblGrid>
              <a:tr h="125604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URGENCIA DE SUPERVIVENCIA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“Debemos hacer esto o vamos a tener que cerrar”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URGENCIA MISIONERA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“Debemos hacer esto porque no estamos cumpliendo la misión”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11678"/>
                  </a:ext>
                </a:extLst>
              </a:tr>
              <a:tr h="428892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La asistencia está disminuyendo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Finanzas de la iglesia en diminución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Salida de líderes clave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División debido a conflictos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¡Tenemos que cambiar por el bien de la iglesia!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Familias en crisis en nuestra comunidad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Un grupo de personas al que no estamos alcanzando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Preocupación por los estudiantes de secundaria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Sufrimiento de la gente a nuestro alrededor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800" dirty="0">
                          <a:solidFill>
                            <a:srgbClr val="231F20"/>
                          </a:solidFill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Franklin Gothic Book" panose="020B0503020102020204" pitchFamily="34" charset="0"/>
                        </a:rPr>
                        <a:t>¡Tenemos que cambiar por el bien de los perdidos! 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26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11868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9689" y="2362200"/>
            <a:ext cx="142255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Explore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verdadera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misión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mejor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la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supervivencia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 		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Su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fervor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es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única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razón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mas 				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poderoso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de que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equipo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acepte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Helvetica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8089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9689" y="2362200"/>
            <a:ext cx="142255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Explore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verdadera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misión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mejor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la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supervivencia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 		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Su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fervor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es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única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razón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mas 				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poderoso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de que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equipo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acepte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buClr>
                <a:schemeClr val="tx1"/>
              </a:buClr>
              <a:buFont typeface="+mj-lt"/>
              <a:buAutoNum type="arabicPeriod" startAt="2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Formar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equipo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adecuado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Helvetica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886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9689" y="2362200"/>
            <a:ext cx="142255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Explore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verdadera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misión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mejor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la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supervivencia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 		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Su 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fervor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urgencia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es la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única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razón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mas 				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poderoso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de que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equipo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acepte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42932" indent="-742932" eaLnBrk="1" hangingPunct="1">
              <a:buClr>
                <a:schemeClr val="tx1"/>
              </a:buClr>
              <a:buFont typeface="+mj-lt"/>
              <a:buAutoNum type="arabicPeriod" startAt="2"/>
            </a:pP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Formar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equipo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adecuado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		Personas que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preocupen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40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sueñen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crean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, 			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piensen</a:t>
            </a:r>
            <a:endParaRPr lang="en-US" altLang="en-US" sz="4000" b="1" u="sng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4000" dirty="0">
                <a:ea typeface="Helvetica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ea typeface="Helvetica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9437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325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5585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prioridades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327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prioridades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pasos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daremos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159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prioridades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pasos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daremos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continuar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haciendo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914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prioridades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pasos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daremos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continuar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haciendo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hacer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otra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135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320376"/>
            <a:ext cx="14630399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¿Por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gente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49377" y="1554479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>
                <a:latin typeface="Helvetica" charset="0"/>
                <a:ea typeface="Helvetica" charset="0"/>
                <a:cs typeface="Helvetica" charset="0"/>
              </a:rPr>
              <a:t>Lugar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Personalidad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latin typeface="Tw Cen M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3F13E-3ED8-1741-B35F-686C22E8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D3E32-5B8B-13BF-A077-5F287BD03758}"/>
              </a:ext>
            </a:extLst>
          </p:cNvPr>
          <p:cNvSpPr/>
          <p:nvPr/>
        </p:nvSpPr>
        <p:spPr>
          <a:xfrm>
            <a:off x="2437602" y="1378031"/>
            <a:ext cx="2640466" cy="53859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19269"/>
            <a:r>
              <a:rPr lang="en-US" sz="34399" b="1" dirty="0">
                <a:ln w="0"/>
                <a:solidFill>
                  <a:srgbClr val="0E49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Light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10B8F-B044-C699-23BE-89CEA3856007}"/>
              </a:ext>
            </a:extLst>
          </p:cNvPr>
          <p:cNvSpPr/>
          <p:nvPr/>
        </p:nvSpPr>
        <p:spPr>
          <a:xfrm>
            <a:off x="1374371" y="5962471"/>
            <a:ext cx="5235984" cy="170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9269">
              <a:lnSpc>
                <a:spcPct val="80000"/>
              </a:lnSpc>
            </a:pP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Razones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que la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gente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está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iglesia</a:t>
            </a:r>
            <a:endParaRPr lang="en-US" altLang="en-US" sz="4320" b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5380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prioridades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pasos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daremos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continuar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haciendo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hacer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otra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dejar</a:t>
            </a:r>
            <a:r>
              <a:rPr lang="en-US" altLang="en-US" sz="32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hacer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095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58E5BAC-2021-594A-8C3C-78278E9FA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63753"/>
            <a:ext cx="13944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Haga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mejores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Cuáles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prioridades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pasos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daremos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cumplir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nuestra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visión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continuar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haciendo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hacer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otra</a:t>
            </a:r>
            <a:r>
              <a:rPr lang="en-US" altLang="en-US" sz="3200" b="1" u="sng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Qué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debemos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dejar</a:t>
            </a:r>
            <a:r>
              <a:rPr lang="en-US" altLang="en-US" sz="32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hacer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	¿</a:t>
            </a:r>
            <a:r>
              <a:rPr lang="en-US" altLang="en-US" sz="3200" dirty="0" err="1">
                <a:ea typeface="Tahoma" panose="020B0604030504040204" pitchFamily="34" charset="0"/>
                <a:cs typeface="Arial" panose="020B0604020202020204" pitchFamily="34" charset="0"/>
              </a:rPr>
              <a:t>Cuándo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comenzaremos</a:t>
            </a:r>
            <a:r>
              <a:rPr lang="en-US" altLang="en-US" sz="32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endParaRPr lang="en-US" altLang="en-US" sz="32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3073C-4487-884E-9CAA-8E0339D17A53}"/>
              </a:ext>
            </a:extLst>
          </p:cNvPr>
          <p:cNvSpPr txBox="1"/>
          <p:nvPr/>
        </p:nvSpPr>
        <p:spPr>
          <a:xfrm>
            <a:off x="0" y="299567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pasos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iniciar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CF976-5B43-5744-B546-615DA5DA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271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96472"/>
            <a:ext cx="1417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estuvieron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ubicados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frente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durante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60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  <a:buClr>
                <a:schemeClr val="tx1"/>
              </a:buClr>
            </a:pPr>
            <a:endParaRPr lang="en-US" altLang="en-US" sz="6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algn="ctr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6000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06910-A973-2E44-8E6F-23D9C057A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5208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13" y="2651158"/>
            <a:ext cx="13841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estuvieron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ubicados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frente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durante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28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Vieron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y a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los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líderes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frecuencia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Recibieron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información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directamente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mismo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El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destino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parecían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emocionantes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Imaginaban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destino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podría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estar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justo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después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de la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próxima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colina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Ellos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avanzaban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cada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vez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decía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 “¡</a:t>
            </a:r>
            <a:r>
              <a:rPr lang="en-US" altLang="en-US" sz="3000" dirty="0" err="1">
                <a:ea typeface="Tahoma" panose="020B0604030504040204" pitchFamily="34" charset="0"/>
                <a:cs typeface="Arial" panose="020B0604020202020204" pitchFamily="34" charset="0"/>
              </a:rPr>
              <a:t>vamos</a:t>
            </a:r>
            <a:r>
              <a:rPr lang="en-US" altLang="en-US" sz="3000" dirty="0">
                <a:ea typeface="Tahoma" panose="020B0604030504040204" pitchFamily="34" charset="0"/>
                <a:cs typeface="Arial" panose="020B0604020202020204" pitchFamily="34" charset="0"/>
              </a:rPr>
              <a:t>!”</a:t>
            </a:r>
          </a:p>
          <a:p>
            <a:pPr eaLnBrk="1" hangingPunct="1">
              <a:spcBef>
                <a:spcPts val="2400"/>
              </a:spcBef>
              <a:buClr>
                <a:schemeClr val="tx1"/>
              </a:buClr>
            </a:pPr>
            <a:endParaRPr lang="en-US" altLang="en-US" sz="28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3600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06910-A973-2E44-8E6F-23D9C057A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961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417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estuvieron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ubicados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en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medio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durante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60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  <a:buClr>
                <a:schemeClr val="tx1"/>
              </a:buClr>
            </a:pPr>
            <a:endParaRPr lang="en-US" altLang="en-US" sz="6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algn="ctr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6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4045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417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estuvieron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ubicados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en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medio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durante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28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Rara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vez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tienen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interacción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directa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los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líderes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información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reciben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fue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transmitida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El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proceso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parecía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más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largo y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a menudo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parecía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menos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seguro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medida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avanzaban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siguiendo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las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huellas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dejadas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Cada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día,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grupo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sabía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destino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aún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no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había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sido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alcanzado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iban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frente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Estos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esperaban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moverse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hasta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veían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habían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movido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parecían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tener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éxito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avanzar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28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9357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417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estuvieron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ubicados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al final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durante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60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60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algn="ctr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6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3541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417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estuvieron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ubicados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al final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durante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28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Prácticamente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no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tienen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interacción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los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líderes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De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hecho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ni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siquiera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piensa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invitarlos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a las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reuniones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información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reciben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fue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transmitida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la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obtuvieron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,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también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obtuvieron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otros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Hay días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regreso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hacia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punto de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donde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salimos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es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tentador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parece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más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fácil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Este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grupo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pregunta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si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verdad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una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tierra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prometida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si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habrá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lugar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ellos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si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es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llegan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allí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Por lo general,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estos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no se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mueven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hasta que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temen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quedarse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desierto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si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 no se </a:t>
            </a:r>
            <a:r>
              <a:rPr lang="en-US" altLang="en-US" sz="2800" dirty="0" err="1">
                <a:ea typeface="Tahoma" panose="020B0604030504040204" pitchFamily="34" charset="0"/>
                <a:cs typeface="Arial" panose="020B0604020202020204" pitchFamily="34" charset="0"/>
              </a:rPr>
              <a:t>mueven</a:t>
            </a:r>
            <a:r>
              <a:rPr lang="en-US" altLang="en-US" sz="2800" dirty="0"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eaLnBrk="1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28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5087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417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rechazaron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6000" b="1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6000" b="1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60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2400"/>
              </a:spcBef>
              <a:buClr>
                <a:schemeClr val="tx1"/>
              </a:buClr>
            </a:pPr>
            <a:endParaRPr lang="en-US" altLang="en-US" sz="60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5868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554489"/>
            <a:ext cx="14630400" cy="821394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asombroso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Moisés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417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vida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aquellos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rechazaron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viaje</a:t>
            </a:r>
            <a:r>
              <a:rPr lang="en-US" altLang="en-US" sz="2800" b="1" dirty="0">
                <a:ea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b="1" dirty="0" err="1">
                <a:ea typeface="Tahoma" panose="020B0604030504040204" pitchFamily="34" charset="0"/>
                <a:cs typeface="Arial" panose="020B0604020202020204" pitchFamily="34" charset="0"/>
              </a:rPr>
              <a:t>Moisés</a:t>
            </a:r>
            <a:endParaRPr lang="en-US" altLang="en-US" sz="28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2800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32" lvl="0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3600" dirty="0" err="1">
                <a:cs typeface="Arial" panose="020B0604020202020204" pitchFamily="34" charset="0"/>
              </a:rPr>
              <a:t>Ellos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querían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ir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por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otro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camino</a:t>
            </a:r>
            <a:r>
              <a:rPr lang="en-US" altLang="en-US" sz="3600" dirty="0">
                <a:cs typeface="Arial" panose="020B0604020202020204" pitchFamily="34" charset="0"/>
              </a:rPr>
              <a:t> y se </a:t>
            </a:r>
            <a:r>
              <a:rPr lang="en-US" altLang="en-US" sz="3600" dirty="0" err="1">
                <a:cs typeface="Arial" panose="020B0604020202020204" pitchFamily="34" charset="0"/>
              </a:rPr>
              <a:t>separaron</a:t>
            </a:r>
            <a:r>
              <a:rPr lang="en-US" altLang="en-US" sz="3600" dirty="0"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cs typeface="Arial" panose="020B0604020202020204" pitchFamily="34" charset="0"/>
              </a:rPr>
              <a:t>Moisés</a:t>
            </a:r>
            <a:r>
              <a:rPr lang="en-US" altLang="en-US" sz="3600" dirty="0">
                <a:cs typeface="Arial" panose="020B0604020202020204" pitchFamily="34" charset="0"/>
              </a:rPr>
              <a:t> y del pueblo de Israel </a:t>
            </a:r>
          </a:p>
          <a:p>
            <a:pPr lvl="0"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3600" dirty="0">
                <a:cs typeface="Arial" panose="020B0604020202020204" pitchFamily="34" charset="0"/>
              </a:rPr>
              <a:t>	</a:t>
            </a:r>
            <a:r>
              <a:rPr lang="en-US" altLang="en-US" sz="3600" i="1" dirty="0">
                <a:cs typeface="Arial" panose="020B0604020202020204" pitchFamily="34" charset="0"/>
              </a:rPr>
              <a:t>Sin </a:t>
            </a:r>
            <a:r>
              <a:rPr lang="en-US" altLang="en-US" sz="3600" i="1" dirty="0" err="1">
                <a:cs typeface="Arial" panose="020B0604020202020204" pitchFamily="34" charset="0"/>
              </a:rPr>
              <a:t>visión</a:t>
            </a:r>
            <a:r>
              <a:rPr lang="en-US" altLang="en-US" sz="3600" i="1" dirty="0">
                <a:cs typeface="Arial" panose="020B0604020202020204" pitchFamily="34" charset="0"/>
              </a:rPr>
              <a:t> </a:t>
            </a:r>
            <a:r>
              <a:rPr lang="en-US" altLang="en-US" sz="3600" i="1" dirty="0" err="1">
                <a:cs typeface="Arial" panose="020B0604020202020204" pitchFamily="34" charset="0"/>
              </a:rPr>
              <a:t>profética</a:t>
            </a:r>
            <a:r>
              <a:rPr lang="en-US" altLang="en-US" sz="3600" i="1" dirty="0">
                <a:cs typeface="Arial" panose="020B0604020202020204" pitchFamily="34" charset="0"/>
              </a:rPr>
              <a:t> </a:t>
            </a:r>
            <a:r>
              <a:rPr lang="en-US" altLang="en-US" sz="3600" i="1" dirty="0" err="1">
                <a:cs typeface="Arial" panose="020B0604020202020204" pitchFamily="34" charset="0"/>
              </a:rPr>
              <a:t>el</a:t>
            </a:r>
            <a:r>
              <a:rPr lang="en-US" altLang="en-US" sz="3600" i="1" dirty="0">
                <a:cs typeface="Arial" panose="020B0604020202020204" pitchFamily="34" charset="0"/>
              </a:rPr>
              <a:t> pueblo </a:t>
            </a:r>
            <a:r>
              <a:rPr lang="en-US" altLang="en-US" sz="3600" i="1" dirty="0" err="1">
                <a:cs typeface="Arial" panose="020B0604020202020204" pitchFamily="34" charset="0"/>
              </a:rPr>
              <a:t>perecerá</a:t>
            </a:r>
            <a:r>
              <a:rPr lang="en-US" altLang="en-US" sz="3600" i="1" dirty="0">
                <a:cs typeface="Arial" panose="020B0604020202020204" pitchFamily="34" charset="0"/>
              </a:rPr>
              <a:t>… (</a:t>
            </a:r>
            <a:r>
              <a:rPr lang="en-US" altLang="en-US" sz="3600" i="1" dirty="0" err="1">
                <a:cs typeface="Arial" panose="020B0604020202020204" pitchFamily="34" charset="0"/>
              </a:rPr>
              <a:t>Probervios</a:t>
            </a:r>
            <a:r>
              <a:rPr lang="en-US" altLang="en-US" sz="3600" i="1" dirty="0">
                <a:cs typeface="Arial" panose="020B0604020202020204" pitchFamily="34" charset="0"/>
              </a:rPr>
              <a:t> 29:18 JBS)</a:t>
            </a:r>
          </a:p>
          <a:p>
            <a:pPr lvl="0" eaLnBrk="1" hangingPunct="1">
              <a:spcBef>
                <a:spcPts val="2400"/>
              </a:spcBef>
              <a:buClr>
                <a:schemeClr val="tx1"/>
              </a:buClr>
            </a:pPr>
            <a:r>
              <a:rPr lang="en-US" altLang="en-US" sz="3600" dirty="0" err="1"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hebreo</a:t>
            </a:r>
            <a:r>
              <a:rPr lang="en-US" altLang="en-US" sz="3600" dirty="0">
                <a:cs typeface="Arial" panose="020B0604020202020204" pitchFamily="34" charset="0"/>
              </a:rPr>
              <a:t>, la palabra </a:t>
            </a:r>
            <a:r>
              <a:rPr lang="en-US" altLang="en-US" sz="3600" dirty="0" err="1">
                <a:cs typeface="Arial" panose="020B0604020202020204" pitchFamily="34" charset="0"/>
              </a:rPr>
              <a:t>traducida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como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cs typeface="Arial" panose="020B0604020202020204" pitchFamily="34" charset="0"/>
              </a:rPr>
              <a:t>perecer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también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puede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significar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i="1" dirty="0" err="1">
                <a:cs typeface="Arial" panose="020B0604020202020204" pitchFamily="34" charset="0"/>
              </a:rPr>
              <a:t>dispersar</a:t>
            </a:r>
            <a:r>
              <a:rPr lang="en-US" altLang="en-US" sz="3600" dirty="0">
                <a:cs typeface="Arial" panose="020B0604020202020204" pitchFamily="34" charset="0"/>
              </a:rPr>
              <a:t>. </a:t>
            </a:r>
            <a:r>
              <a:rPr lang="en-US" altLang="en-US" sz="3600" dirty="0" err="1">
                <a:cs typeface="Arial" panose="020B0604020202020204" pitchFamily="34" charset="0"/>
              </a:rPr>
              <a:t>Cuando</a:t>
            </a:r>
            <a:r>
              <a:rPr lang="en-US" altLang="en-US" sz="3600" dirty="0">
                <a:cs typeface="Arial" panose="020B0604020202020204" pitchFamily="34" charset="0"/>
              </a:rPr>
              <a:t> las personas </a:t>
            </a:r>
            <a:r>
              <a:rPr lang="en-US" altLang="en-US" sz="3600" dirty="0" err="1">
                <a:cs typeface="Arial" panose="020B0604020202020204" pitchFamily="34" charset="0"/>
              </a:rPr>
              <a:t>carecen</a:t>
            </a:r>
            <a:r>
              <a:rPr lang="en-US" altLang="en-US" sz="3600" dirty="0"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cs typeface="Arial" panose="020B0604020202020204" pitchFamily="34" charset="0"/>
              </a:rPr>
              <a:t>dirección</a:t>
            </a:r>
            <a:r>
              <a:rPr lang="en-US" altLang="en-US" sz="3600" dirty="0">
                <a:cs typeface="Arial" panose="020B0604020202020204" pitchFamily="34" charset="0"/>
              </a:rPr>
              <a:t> y se </a:t>
            </a:r>
            <a:r>
              <a:rPr lang="en-US" altLang="en-US" sz="3600" dirty="0" err="1">
                <a:cs typeface="Arial" panose="020B0604020202020204" pitchFamily="34" charset="0"/>
              </a:rPr>
              <a:t>dispersan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cs typeface="Arial" panose="020B0604020202020204" pitchFamily="34" charset="0"/>
              </a:rPr>
              <a:t>desierto</a:t>
            </a:r>
            <a:r>
              <a:rPr lang="en-US" altLang="en-US" sz="3600" dirty="0">
                <a:cs typeface="Arial" panose="020B0604020202020204" pitchFamily="34" charset="0"/>
              </a:rPr>
              <a:t>, ¡</a:t>
            </a:r>
            <a:r>
              <a:rPr lang="en-US" altLang="en-US" sz="3600" i="1" dirty="0" err="1">
                <a:cs typeface="Arial" panose="020B0604020202020204" pitchFamily="34" charset="0"/>
              </a:rPr>
              <a:t>perecen</a:t>
            </a:r>
            <a:r>
              <a:rPr lang="en-US" altLang="en-US" sz="3600" dirty="0"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758694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320376"/>
            <a:ext cx="14630399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¿Por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gente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49377" y="1554479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>
                <a:latin typeface="Helvetica" charset="0"/>
                <a:ea typeface="Helvetica" charset="0"/>
                <a:cs typeface="Helvetica" charset="0"/>
              </a:rPr>
              <a:t>Lugar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Personalidad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Programa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latin typeface="Tw Cen M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3F13E-3ED8-1741-B35F-686C22E8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D3E32-5B8B-13BF-A077-5F287BD03758}"/>
              </a:ext>
            </a:extLst>
          </p:cNvPr>
          <p:cNvSpPr/>
          <p:nvPr/>
        </p:nvSpPr>
        <p:spPr>
          <a:xfrm>
            <a:off x="2437602" y="1378031"/>
            <a:ext cx="2640466" cy="53859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19269"/>
            <a:r>
              <a:rPr lang="en-US" sz="34399" b="1" dirty="0">
                <a:ln w="0"/>
                <a:solidFill>
                  <a:srgbClr val="0E49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Light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10B8F-B044-C699-23BE-89CEA3856007}"/>
              </a:ext>
            </a:extLst>
          </p:cNvPr>
          <p:cNvSpPr/>
          <p:nvPr/>
        </p:nvSpPr>
        <p:spPr>
          <a:xfrm>
            <a:off x="1374371" y="5962471"/>
            <a:ext cx="5235984" cy="170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9269">
              <a:lnSpc>
                <a:spcPct val="80000"/>
              </a:lnSpc>
            </a:pP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Razones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que la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gente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está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iglesia</a:t>
            </a:r>
            <a:endParaRPr lang="en-US" altLang="en-US" sz="4320" b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8161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14630400" cy="192786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415989"/>
            <a:ext cx="14630400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Ajustes</a:t>
            </a: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sz="6600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3FA02C-8E33-4F4F-8C93-FE857654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13" y="2651158"/>
            <a:ext cx="13841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Los que </a:t>
            </a:r>
            <a:r>
              <a:rPr lang="en-US" altLang="en-US" sz="4400" dirty="0" err="1">
                <a:ea typeface="Tahoma" panose="020B0604030504040204" pitchFamily="34" charset="0"/>
                <a:cs typeface="Arial" panose="020B0604020202020204" pitchFamily="34" charset="0"/>
              </a:rPr>
              <a:t>adoptan</a:t>
            </a: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 al principio 					</a:t>
            </a:r>
            <a:r>
              <a:rPr lang="en-US" altLang="en-US" sz="4400" b="1" u="sng" dirty="0">
                <a:ea typeface="Tahoma" panose="020B0604030504040204" pitchFamily="34" charset="0"/>
                <a:cs typeface="Arial" panose="020B0604020202020204" pitchFamily="34" charset="0"/>
              </a:rPr>
              <a:t>20%</a:t>
            </a:r>
          </a:p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Los que </a:t>
            </a:r>
            <a:r>
              <a:rPr lang="en-US" altLang="en-US" sz="4400" dirty="0" err="1">
                <a:ea typeface="Tahoma" panose="020B0604030504040204" pitchFamily="34" charset="0"/>
                <a:cs typeface="Arial" panose="020B0604020202020204" pitchFamily="34" charset="0"/>
              </a:rPr>
              <a:t>esperan</a:t>
            </a: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4400" dirty="0" err="1">
                <a:ea typeface="Tahoma" panose="020B0604030504040204" pitchFamily="34" charset="0"/>
                <a:cs typeface="Arial" panose="020B0604020202020204" pitchFamily="34" charset="0"/>
              </a:rPr>
              <a:t>poco</a:t>
            </a: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4400" dirty="0" err="1">
                <a:ea typeface="Tahoma" panose="020B0604030504040204" pitchFamily="34" charset="0"/>
                <a:cs typeface="Arial" panose="020B0604020202020204" pitchFamily="34" charset="0"/>
              </a:rPr>
              <a:t>adoptarlo</a:t>
            </a: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 	</a:t>
            </a:r>
            <a:r>
              <a:rPr lang="en-US" altLang="en-US" sz="4400" b="1" u="sng" dirty="0">
                <a:ea typeface="Tahoma" panose="020B0604030504040204" pitchFamily="34" charset="0"/>
                <a:cs typeface="Arial" panose="020B0604020202020204" pitchFamily="34" charset="0"/>
              </a:rPr>
              <a:t>60%</a:t>
            </a:r>
          </a:p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Los que </a:t>
            </a:r>
            <a:r>
              <a:rPr lang="en-US" altLang="en-US" sz="4400" dirty="0" err="1">
                <a:ea typeface="Tahoma" panose="020B0604030504040204" pitchFamily="34" charset="0"/>
                <a:cs typeface="Arial" panose="020B0604020202020204" pitchFamily="34" charset="0"/>
              </a:rPr>
              <a:t>tardan</a:t>
            </a: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 mucho para </a:t>
            </a:r>
            <a:r>
              <a:rPr lang="en-US" altLang="en-US" sz="4400" dirty="0" err="1">
                <a:ea typeface="Tahoma" panose="020B0604030504040204" pitchFamily="34" charset="0"/>
                <a:cs typeface="Arial" panose="020B0604020202020204" pitchFamily="34" charset="0"/>
              </a:rPr>
              <a:t>adoptarlo</a:t>
            </a: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 		</a:t>
            </a:r>
            <a:r>
              <a:rPr lang="en-US" altLang="en-US" sz="4400" b="1" u="sng" dirty="0">
                <a:ea typeface="Tahoma" panose="020B0604030504040204" pitchFamily="34" charset="0"/>
                <a:cs typeface="Arial" panose="020B0604020202020204" pitchFamily="34" charset="0"/>
              </a:rPr>
              <a:t>15%</a:t>
            </a:r>
          </a:p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Los que no lo </a:t>
            </a:r>
            <a:r>
              <a:rPr lang="en-US" altLang="en-US" sz="4400" dirty="0" err="1">
                <a:ea typeface="Tahoma" panose="020B0604030504040204" pitchFamily="34" charset="0"/>
                <a:cs typeface="Arial" panose="020B0604020202020204" pitchFamily="34" charset="0"/>
              </a:rPr>
              <a:t>adoptan</a:t>
            </a:r>
            <a:r>
              <a:rPr lang="en-US" altLang="en-US" sz="4400" dirty="0">
                <a:ea typeface="Tahoma" panose="020B0604030504040204" pitchFamily="34" charset="0"/>
                <a:cs typeface="Arial" panose="020B0604020202020204" pitchFamily="34" charset="0"/>
              </a:rPr>
              <a:t> 		  					</a:t>
            </a:r>
            <a:r>
              <a:rPr lang="en-US" altLang="en-US" sz="4400" b="1" u="sng" dirty="0">
                <a:ea typeface="Tahoma" panose="020B0604030504040204" pitchFamily="34" charset="0"/>
                <a:cs typeface="Arial" panose="020B0604020202020204" pitchFamily="34" charset="0"/>
              </a:rPr>
              <a:t>5%</a:t>
            </a:r>
          </a:p>
          <a:p>
            <a:pPr marL="742932" indent="-742932" eaLnBrk="1" hangingPunct="1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en-US" sz="3600" dirty="0"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06910-A973-2E44-8E6F-23D9C057A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3661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7907E-E6B6-414C-9896-F5C45CBEF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10763250" cy="79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0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268" y="7003090"/>
            <a:ext cx="2624936" cy="90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34871-61D1-AB4B-9D68-FC05929D4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14126980" cy="74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320376"/>
            <a:ext cx="14630399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¿Por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gente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49377" y="1554479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>
                <a:latin typeface="Helvetica" charset="0"/>
                <a:ea typeface="Helvetica" charset="0"/>
                <a:cs typeface="Helvetica" charset="0"/>
              </a:rPr>
              <a:t>Lugar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Personalidad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Programa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>
                <a:latin typeface="Helvetica" charset="0"/>
                <a:ea typeface="Helvetica" charset="0"/>
                <a:cs typeface="Helvetica" charset="0"/>
              </a:rPr>
              <a:t>Personas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latin typeface="Tw Cen M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3F13E-3ED8-1741-B35F-686C22E8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D3E32-5B8B-13BF-A077-5F287BD03758}"/>
              </a:ext>
            </a:extLst>
          </p:cNvPr>
          <p:cNvSpPr/>
          <p:nvPr/>
        </p:nvSpPr>
        <p:spPr>
          <a:xfrm>
            <a:off x="2437602" y="1378031"/>
            <a:ext cx="2640466" cy="53859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19269"/>
            <a:r>
              <a:rPr lang="en-US" sz="34399" b="1" dirty="0">
                <a:ln w="0"/>
                <a:solidFill>
                  <a:srgbClr val="0E49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Light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10B8F-B044-C699-23BE-89CEA3856007}"/>
              </a:ext>
            </a:extLst>
          </p:cNvPr>
          <p:cNvSpPr/>
          <p:nvPr/>
        </p:nvSpPr>
        <p:spPr>
          <a:xfrm>
            <a:off x="1374371" y="5962471"/>
            <a:ext cx="5235984" cy="170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9269">
              <a:lnSpc>
                <a:spcPct val="80000"/>
              </a:lnSpc>
            </a:pP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Razones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que la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gente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está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iglesia</a:t>
            </a:r>
            <a:endParaRPr lang="en-US" altLang="en-US" sz="4320" b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260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320376"/>
            <a:ext cx="14630399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¿Por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gente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49377" y="1554479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>
                <a:latin typeface="Helvetica" charset="0"/>
                <a:ea typeface="Helvetica" charset="0"/>
                <a:cs typeface="Helvetica" charset="0"/>
              </a:rPr>
              <a:t>Lugar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Personalidad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Programa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>
                <a:latin typeface="Helvetica" charset="0"/>
                <a:ea typeface="Helvetica" charset="0"/>
                <a:cs typeface="Helvetica" charset="0"/>
              </a:rPr>
              <a:t>Personas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5400" dirty="0" err="1">
                <a:latin typeface="Helvetica" charset="0"/>
                <a:ea typeface="Helvetica" charset="0"/>
                <a:cs typeface="Helvetica" charset="0"/>
              </a:rPr>
              <a:t>Posición</a:t>
            </a: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endParaRPr lang="en-US" altLang="en-US" sz="5400" dirty="0">
              <a:latin typeface="Helvetica" charset="0"/>
              <a:ea typeface="Helvetica" charset="0"/>
              <a:cs typeface="Helvetica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latin typeface="Tw Cen M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3F13E-3ED8-1741-B35F-686C22E8A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D3E32-5B8B-13BF-A077-5F287BD03758}"/>
              </a:ext>
            </a:extLst>
          </p:cNvPr>
          <p:cNvSpPr/>
          <p:nvPr/>
        </p:nvSpPr>
        <p:spPr>
          <a:xfrm>
            <a:off x="2437602" y="1378031"/>
            <a:ext cx="2640466" cy="53859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819269"/>
            <a:r>
              <a:rPr lang="en-US" sz="34399" b="1" dirty="0">
                <a:ln w="0"/>
                <a:solidFill>
                  <a:srgbClr val="0E49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Light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10B8F-B044-C699-23BE-89CEA3856007}"/>
              </a:ext>
            </a:extLst>
          </p:cNvPr>
          <p:cNvSpPr/>
          <p:nvPr/>
        </p:nvSpPr>
        <p:spPr>
          <a:xfrm>
            <a:off x="1374371" y="5962471"/>
            <a:ext cx="5235984" cy="170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9269">
              <a:lnSpc>
                <a:spcPct val="80000"/>
              </a:lnSpc>
            </a:pP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Razones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por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las que la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gente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está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en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su</a:t>
            </a:r>
            <a:r>
              <a:rPr lang="en-US" altLang="en-US" sz="4320" b="1" dirty="0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en-US" sz="4320" b="1" dirty="0" err="1">
                <a:solidFill>
                  <a:srgbClr val="0E4973"/>
                </a:solidFill>
                <a:latin typeface="Helvetica" charset="0"/>
                <a:ea typeface="Helvetica" charset="0"/>
                <a:cs typeface="Helvetica" charset="0"/>
              </a:rPr>
              <a:t>iglesia</a:t>
            </a:r>
            <a:endParaRPr lang="en-US" altLang="en-US" sz="4320" b="1" dirty="0">
              <a:solidFill>
                <a:srgbClr val="0E497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099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4021" y="2286000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5400" dirty="0">
                <a:ea typeface="Tahoma" panose="020B0604030504040204" pitchFamily="34" charset="0"/>
                <a:cs typeface="Arial" panose="020B0604020202020204" pitchFamily="34" charset="0"/>
              </a:rPr>
              <a:t>¡He </a:t>
            </a:r>
            <a:r>
              <a:rPr lang="en-US" sz="5400" dirty="0" err="1">
                <a:ea typeface="Tahoma" panose="020B0604030504040204" pitchFamily="34" charset="0"/>
                <a:cs typeface="Arial" panose="020B0604020202020204" pitchFamily="34" charset="0"/>
              </a:rPr>
              <a:t>aquí</a:t>
            </a:r>
            <a:r>
              <a:rPr lang="en-US" sz="54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a typeface="Tahoma" panose="020B0604030504040204" pitchFamily="34" charset="0"/>
                <a:cs typeface="Arial" panose="020B0604020202020204" pitchFamily="34" charset="0"/>
              </a:rPr>
              <a:t>una</a:t>
            </a:r>
            <a:r>
              <a:rPr lang="en-US" sz="54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a typeface="Tahoma" panose="020B0604030504040204" pitchFamily="34" charset="0"/>
                <a:cs typeface="Arial" panose="020B0604020202020204" pitchFamily="34" charset="0"/>
              </a:rPr>
              <a:t>mejor</a:t>
            </a:r>
            <a:r>
              <a:rPr lang="en-US" sz="54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a typeface="Tahoma" panose="020B0604030504040204" pitchFamily="34" charset="0"/>
                <a:cs typeface="Arial" panose="020B0604020202020204" pitchFamily="34" charset="0"/>
              </a:rPr>
              <a:t>razón</a:t>
            </a:r>
            <a:r>
              <a:rPr lang="en-US" sz="5400" dirty="0">
                <a:ea typeface="Tahoma" panose="020B0604030504040204" pitchFamily="34" charset="0"/>
                <a:cs typeface="Arial" panose="020B0604020202020204" pitchFamily="34" charset="0"/>
              </a:rPr>
              <a:t>! </a:t>
            </a:r>
            <a:r>
              <a:rPr lang="en-US" altLang="en-US" sz="9600" b="1" dirty="0">
                <a:ea typeface="Helvetica" charset="0"/>
                <a:cs typeface="Arial" panose="020B0604020202020204" pitchFamily="34" charset="0"/>
              </a:rPr>
              <a:t>PROPÓSITO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latin typeface="Tw Cen MT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200" b="1" i="1" dirty="0">
              <a:latin typeface="Tw Cen M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47242-B82C-FC4C-AA14-C843FC59D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8B6D7-B973-3548-A824-39E34C49421F}"/>
              </a:ext>
            </a:extLst>
          </p:cNvPr>
          <p:cNvSpPr txBox="1"/>
          <p:nvPr/>
        </p:nvSpPr>
        <p:spPr>
          <a:xfrm>
            <a:off x="0" y="320376"/>
            <a:ext cx="14630399" cy="913727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¿Por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gente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está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321224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721221" y="228043"/>
            <a:ext cx="11187955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Cuatro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preguntas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cruciales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Sabemos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necesitamos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46D57-0416-3445-8036-189258E4E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1987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630401" cy="1554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721221" y="228043"/>
            <a:ext cx="11187955" cy="1098393"/>
          </a:xfrm>
          <a:prstGeom prst="rect">
            <a:avLst/>
          </a:prstGeom>
          <a:noFill/>
        </p:spPr>
        <p:txBody>
          <a:bodyPr wrap="square" lIns="81931" tIns="40965" rIns="81931" bIns="40965" rtlCol="0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Cuatro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preguntas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cruciales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11210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9" tIns="41029" rIns="82059" bIns="41029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Sabemos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necesitamos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742932" indent="-742932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¿Estamos </a:t>
            </a:r>
            <a:r>
              <a:rPr lang="en-US" altLang="en-US" sz="4000" b="1" u="sng" dirty="0" err="1">
                <a:ea typeface="Tahoma" panose="020B0604030504040204" pitchFamily="34" charset="0"/>
                <a:cs typeface="Arial" panose="020B0604020202020204" pitchFamily="34" charset="0"/>
              </a:rPr>
              <a:t>dispuestos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4000" dirty="0" err="1">
                <a:ea typeface="Tahoma" panose="020B0604030504040204" pitchFamily="34" charset="0"/>
                <a:cs typeface="Arial" panose="020B0604020202020204" pitchFamily="34" charset="0"/>
              </a:rPr>
              <a:t>cambiar</a:t>
            </a:r>
            <a:r>
              <a:rPr lang="en-US" altLang="en-US" sz="4000" dirty="0"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400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4000" b="1" i="1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46D57-0416-3445-8036-189258E4E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17" y="6934200"/>
            <a:ext cx="263483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9539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20" ma:contentTypeDescription="Create a new document." ma:contentTypeScope="" ma:versionID="03ba467b10b5bfbd8f38e4e3ff0f5708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f9ff3cc98b85e207a4ec7e7e60dae99b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_ip_UnifiedCompliancePolicyUIAction xmlns="http://schemas.microsoft.com/sharepoint/v3" xsi:nil="true"/>
    <TaxCatchAll xmlns="f528fb65-b9d9-452f-a175-3d4b140a401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70B962-D454-4276-A23B-0A9215D7CA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F8751-03B3-490F-8FB4-A1AF1B0B6B64}"/>
</file>

<file path=customXml/itemProps3.xml><?xml version="1.0" encoding="utf-8"?>
<ds:datastoreItem xmlns:ds="http://schemas.openxmlformats.org/officeDocument/2006/customXml" ds:itemID="{A771B9BB-87D7-46E9-9BC1-EC6DF641B73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1767</Words>
  <Application>Microsoft Macintosh PowerPoint</Application>
  <PresentationFormat>Custom</PresentationFormat>
  <Paragraphs>401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Courier New</vt:lpstr>
      <vt:lpstr>Franklin Gothic Book</vt:lpstr>
      <vt:lpstr>Helvetica</vt:lpstr>
      <vt:lpstr>Helvetica Light</vt:lpstr>
      <vt:lpstr>Tw Cen MT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MHC_Garrison_Posters_Build_Banners_150512.cdr</dc:title>
  <dc:creator>User</dc:creator>
  <cp:lastModifiedBy>Jacobs, Austin</cp:lastModifiedBy>
  <cp:revision>145</cp:revision>
  <cp:lastPrinted>2018-02-13T21:42:31Z</cp:lastPrinted>
  <dcterms:created xsi:type="dcterms:W3CDTF">2015-07-13T10:21:49Z</dcterms:created>
  <dcterms:modified xsi:type="dcterms:W3CDTF">2024-01-08T19:26:04Z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2015-05-13T00:00:00Z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2015-07-13T00:00:00Z</vt:filetime>
  </property>
  <property fmtid="{D5CDD505-2E9C-101B-9397-08002B2CF9AE}" pid="5" name="ContentTypeId">
    <vt:lpwstr>0x010100177A19375BE18A4D87A01136DE27B421</vt:lpwstr>
  </property>
</Properties>
</file>