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9" r:id="rId3"/>
    <p:sldId id="258" r:id="rId4"/>
    <p:sldId id="257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BEF6EE-F9B7-4B9C-9E03-B2CB3704F1F5}" v="2" dt="2025-04-18T20:55:27.4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95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249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Lopatto III" userId="2c6118a08a1e9d8d" providerId="LiveId" clId="{19DC7FF7-2F48-4295-B733-0F67E41581CE}"/>
    <pc:docChg chg="addSld modSld">
      <pc:chgData name="John Lopatto III" userId="2c6118a08a1e9d8d" providerId="LiveId" clId="{19DC7FF7-2F48-4295-B733-0F67E41581CE}" dt="2025-04-15T16:34:20.996" v="193" actId="20577"/>
      <pc:docMkLst>
        <pc:docMk/>
      </pc:docMkLst>
      <pc:sldChg chg="addSp modSp new mod">
        <pc:chgData name="John Lopatto III" userId="2c6118a08a1e9d8d" providerId="LiveId" clId="{19DC7FF7-2F48-4295-B733-0F67E41581CE}" dt="2025-04-15T16:33:11.500" v="146" actId="20577"/>
        <pc:sldMkLst>
          <pc:docMk/>
          <pc:sldMk cId="1269052042" sldId="260"/>
        </pc:sldMkLst>
        <pc:spChg chg="add mod">
          <ac:chgData name="John Lopatto III" userId="2c6118a08a1e9d8d" providerId="LiveId" clId="{19DC7FF7-2F48-4295-B733-0F67E41581CE}" dt="2025-04-15T16:33:11.500" v="146" actId="20577"/>
          <ac:spMkLst>
            <pc:docMk/>
            <pc:sldMk cId="1269052042" sldId="260"/>
            <ac:spMk id="2" creationId="{ECA1C407-E0A5-BF41-74F0-F3792B8B9091}"/>
          </ac:spMkLst>
        </pc:spChg>
      </pc:sldChg>
      <pc:sldChg chg="addSp modSp new mod">
        <pc:chgData name="John Lopatto III" userId="2c6118a08a1e9d8d" providerId="LiveId" clId="{19DC7FF7-2F48-4295-B733-0F67E41581CE}" dt="2025-04-15T16:34:20.996" v="193" actId="20577"/>
        <pc:sldMkLst>
          <pc:docMk/>
          <pc:sldMk cId="1937903497" sldId="261"/>
        </pc:sldMkLst>
        <pc:spChg chg="add mod">
          <ac:chgData name="John Lopatto III" userId="2c6118a08a1e9d8d" providerId="LiveId" clId="{19DC7FF7-2F48-4295-B733-0F67E41581CE}" dt="2025-04-15T16:34:20.996" v="193" actId="20577"/>
          <ac:spMkLst>
            <pc:docMk/>
            <pc:sldMk cId="1937903497" sldId="261"/>
            <ac:spMk id="2" creationId="{7E1E4174-22AC-BFB1-7DF9-C64FF54658FC}"/>
          </ac:spMkLst>
        </pc:spChg>
      </pc:sldChg>
    </pc:docChg>
  </pc:docChgLst>
  <pc:docChgLst>
    <pc:chgData name="John Lopatto III" userId="2c6118a08a1e9d8d" providerId="LiveId" clId="{F1BEF6EE-F9B7-4B9C-9E03-B2CB3704F1F5}"/>
    <pc:docChg chg="undo custSel addSld modSld">
      <pc:chgData name="John Lopatto III" userId="2c6118a08a1e9d8d" providerId="LiveId" clId="{F1BEF6EE-F9B7-4B9C-9E03-B2CB3704F1F5}" dt="2025-04-18T21:01:48.523" v="1244" actId="20577"/>
      <pc:docMkLst>
        <pc:docMk/>
      </pc:docMkLst>
      <pc:sldChg chg="modSp mod">
        <pc:chgData name="John Lopatto III" userId="2c6118a08a1e9d8d" providerId="LiveId" clId="{F1BEF6EE-F9B7-4B9C-9E03-B2CB3704F1F5}" dt="2025-04-18T21:01:17.328" v="1241" actId="20577"/>
        <pc:sldMkLst>
          <pc:docMk/>
          <pc:sldMk cId="2949881578" sldId="257"/>
        </pc:sldMkLst>
        <pc:spChg chg="mod">
          <ac:chgData name="John Lopatto III" userId="2c6118a08a1e9d8d" providerId="LiveId" clId="{F1BEF6EE-F9B7-4B9C-9E03-B2CB3704F1F5}" dt="2025-04-18T21:01:17.328" v="1241" actId="20577"/>
          <ac:spMkLst>
            <pc:docMk/>
            <pc:sldMk cId="2949881578" sldId="257"/>
            <ac:spMk id="2" creationId="{DBCD17E1-9467-9AF9-ABB5-B8F2FF0237AD}"/>
          </ac:spMkLst>
        </pc:spChg>
      </pc:sldChg>
      <pc:sldChg chg="modSp mod">
        <pc:chgData name="John Lopatto III" userId="2c6118a08a1e9d8d" providerId="LiveId" clId="{F1BEF6EE-F9B7-4B9C-9E03-B2CB3704F1F5}" dt="2025-04-18T20:46:19.196" v="5" actId="122"/>
        <pc:sldMkLst>
          <pc:docMk/>
          <pc:sldMk cId="4277471555" sldId="259"/>
        </pc:sldMkLst>
        <pc:spChg chg="mod">
          <ac:chgData name="John Lopatto III" userId="2c6118a08a1e9d8d" providerId="LiveId" clId="{F1BEF6EE-F9B7-4B9C-9E03-B2CB3704F1F5}" dt="2025-04-18T20:46:19.196" v="5" actId="122"/>
          <ac:spMkLst>
            <pc:docMk/>
            <pc:sldMk cId="4277471555" sldId="259"/>
            <ac:spMk id="2" creationId="{17FC7F58-F4BF-D63B-0125-5FA0A3F9C1A1}"/>
          </ac:spMkLst>
        </pc:spChg>
      </pc:sldChg>
      <pc:sldChg chg="modSp mod">
        <pc:chgData name="John Lopatto III" userId="2c6118a08a1e9d8d" providerId="LiveId" clId="{F1BEF6EE-F9B7-4B9C-9E03-B2CB3704F1F5}" dt="2025-04-18T21:01:48.523" v="1244" actId="20577"/>
        <pc:sldMkLst>
          <pc:docMk/>
          <pc:sldMk cId="1269052042" sldId="260"/>
        </pc:sldMkLst>
        <pc:spChg chg="mod">
          <ac:chgData name="John Lopatto III" userId="2c6118a08a1e9d8d" providerId="LiveId" clId="{F1BEF6EE-F9B7-4B9C-9E03-B2CB3704F1F5}" dt="2025-04-18T21:01:48.523" v="1244" actId="20577"/>
          <ac:spMkLst>
            <pc:docMk/>
            <pc:sldMk cId="1269052042" sldId="260"/>
            <ac:spMk id="2" creationId="{ECA1C407-E0A5-BF41-74F0-F3792B8B9091}"/>
          </ac:spMkLst>
        </pc:spChg>
      </pc:sldChg>
      <pc:sldChg chg="modSp mod">
        <pc:chgData name="John Lopatto III" userId="2c6118a08a1e9d8d" providerId="LiveId" clId="{F1BEF6EE-F9B7-4B9C-9E03-B2CB3704F1F5}" dt="2025-04-18T21:00:23.957" v="1236" actId="20577"/>
        <pc:sldMkLst>
          <pc:docMk/>
          <pc:sldMk cId="1937903497" sldId="261"/>
        </pc:sldMkLst>
        <pc:spChg chg="mod">
          <ac:chgData name="John Lopatto III" userId="2c6118a08a1e9d8d" providerId="LiveId" clId="{F1BEF6EE-F9B7-4B9C-9E03-B2CB3704F1F5}" dt="2025-04-18T21:00:23.957" v="1236" actId="20577"/>
          <ac:spMkLst>
            <pc:docMk/>
            <pc:sldMk cId="1937903497" sldId="261"/>
            <ac:spMk id="2" creationId="{7E1E4174-22AC-BFB1-7DF9-C64FF54658FC}"/>
          </ac:spMkLst>
        </pc:spChg>
      </pc:sldChg>
      <pc:sldChg chg="addSp modSp new mod">
        <pc:chgData name="John Lopatto III" userId="2c6118a08a1e9d8d" providerId="LiveId" clId="{F1BEF6EE-F9B7-4B9C-9E03-B2CB3704F1F5}" dt="2025-04-18T20:57:12.110" v="988" actId="20577"/>
        <pc:sldMkLst>
          <pc:docMk/>
          <pc:sldMk cId="3836560954" sldId="262"/>
        </pc:sldMkLst>
        <pc:spChg chg="add mod">
          <ac:chgData name="John Lopatto III" userId="2c6118a08a1e9d8d" providerId="LiveId" clId="{F1BEF6EE-F9B7-4B9C-9E03-B2CB3704F1F5}" dt="2025-04-18T20:55:09.172" v="819" actId="20577"/>
          <ac:spMkLst>
            <pc:docMk/>
            <pc:sldMk cId="3836560954" sldId="262"/>
            <ac:spMk id="2" creationId="{2A19A5B6-9EF8-5C45-EF90-9C856F55B65B}"/>
          </ac:spMkLst>
        </pc:spChg>
        <pc:spChg chg="add mod">
          <ac:chgData name="John Lopatto III" userId="2c6118a08a1e9d8d" providerId="LiveId" clId="{F1BEF6EE-F9B7-4B9C-9E03-B2CB3704F1F5}" dt="2025-04-18T20:57:12.110" v="988" actId="20577"/>
          <ac:spMkLst>
            <pc:docMk/>
            <pc:sldMk cId="3836560954" sldId="262"/>
            <ac:spMk id="3" creationId="{50F02E34-8122-EC43-3D75-EAF15CED66E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B0542B-D23E-43BC-BFEE-7486ACAA42E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653699-8A6D-4F2B-ADB9-FAAC71C68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308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Tavernier Tubular Valve Engine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7FC7F58-F4BF-D63B-0125-5FA0A3F9C1A1}"/>
              </a:ext>
            </a:extLst>
          </p:cNvPr>
          <p:cNvSpPr txBox="1"/>
          <p:nvPr/>
        </p:nvSpPr>
        <p:spPr>
          <a:xfrm>
            <a:off x="852055" y="1080655"/>
            <a:ext cx="679230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Inventor Jonathan Tavernier</a:t>
            </a:r>
          </a:p>
          <a:p>
            <a:endParaRPr lang="en-US" dirty="0"/>
          </a:p>
          <a:p>
            <a:pPr algn="ctr"/>
            <a:r>
              <a:rPr lang="en-US" dirty="0"/>
              <a:t>Graduate Diesel Institute of America  in Maryland</a:t>
            </a:r>
          </a:p>
          <a:p>
            <a:endParaRPr lang="en-US" dirty="0"/>
          </a:p>
          <a:p>
            <a:pPr algn="ctr"/>
            <a:r>
              <a:rPr lang="en-US" dirty="0"/>
              <a:t>Operator of Freightliner Truck 15 Years on National Interstate Route</a:t>
            </a:r>
          </a:p>
          <a:p>
            <a:endParaRPr lang="en-US" dirty="0"/>
          </a:p>
          <a:p>
            <a:pPr algn="ctr"/>
            <a:r>
              <a:rPr lang="en-US" dirty="0"/>
              <a:t>Early Retirement in 2007 Because of Severe Glaucoma</a:t>
            </a:r>
          </a:p>
        </p:txBody>
      </p:sp>
    </p:spTree>
    <p:extLst>
      <p:ext uri="{BB962C8B-B14F-4D97-AF65-F5344CB8AC3E}">
        <p14:creationId xmlns:p14="http://schemas.microsoft.com/office/powerpoint/2010/main" val="4277471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6E273E-AA7A-CE06-CC44-8453EB25D0B2}"/>
              </a:ext>
            </a:extLst>
          </p:cNvPr>
          <p:cNvSpPr txBox="1"/>
          <p:nvPr/>
        </p:nvSpPr>
        <p:spPr>
          <a:xfrm>
            <a:off x="1350818" y="1631373"/>
            <a:ext cx="875957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Mr. Tavernier Obtained Two U.S. Patents on a Tubular Valve Internal Combustion Engine</a:t>
            </a:r>
          </a:p>
          <a:p>
            <a:endParaRPr lang="en-US" dirty="0"/>
          </a:p>
          <a:p>
            <a:r>
              <a:rPr lang="en-US" dirty="0"/>
              <a:t>US 10,711,667 B2       July 14,2020</a:t>
            </a:r>
          </a:p>
          <a:p>
            <a:endParaRPr lang="en-US" dirty="0"/>
          </a:p>
          <a:p>
            <a:r>
              <a:rPr lang="en-US" dirty="0"/>
              <a:t>US 11, 035, 331 B2     June 15, 2021</a:t>
            </a:r>
          </a:p>
        </p:txBody>
      </p:sp>
    </p:spTree>
    <p:extLst>
      <p:ext uri="{BB962C8B-B14F-4D97-AF65-F5344CB8AC3E}">
        <p14:creationId xmlns:p14="http://schemas.microsoft.com/office/powerpoint/2010/main" val="2555773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CD17E1-9467-9AF9-ABB5-B8F2FF0237AD}"/>
              </a:ext>
            </a:extLst>
          </p:cNvPr>
          <p:cNvSpPr txBox="1"/>
          <p:nvPr/>
        </p:nvSpPr>
        <p:spPr>
          <a:xfrm>
            <a:off x="1901536" y="1101436"/>
            <a:ext cx="1005583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Attributes of Tavernier Patents for the Trucking and Large Engine Industries</a:t>
            </a:r>
          </a:p>
          <a:p>
            <a:endParaRPr lang="en-US" dirty="0"/>
          </a:p>
          <a:p>
            <a:r>
              <a:rPr lang="en-US" dirty="0"/>
              <a:t>No Camshaft; No Pop it Valves; and No Springs Mean Less Vibration and Torque on Engine</a:t>
            </a:r>
          </a:p>
          <a:p>
            <a:endParaRPr lang="en-US" dirty="0"/>
          </a:p>
          <a:p>
            <a:r>
              <a:rPr lang="en-US" dirty="0"/>
              <a:t>Rotating Tubular Valves Have Portals that Align for the Engine Cycles of Intake, Compression, Ignition</a:t>
            </a:r>
          </a:p>
          <a:p>
            <a:r>
              <a:rPr lang="en-US" dirty="0"/>
              <a:t>And Power</a:t>
            </a:r>
          </a:p>
        </p:txBody>
      </p:sp>
    </p:spTree>
    <p:extLst>
      <p:ext uri="{BB962C8B-B14F-4D97-AF65-F5344CB8AC3E}">
        <p14:creationId xmlns:p14="http://schemas.microsoft.com/office/powerpoint/2010/main" val="2949881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CA1C407-E0A5-BF41-74F0-F3792B8B9091}"/>
              </a:ext>
            </a:extLst>
          </p:cNvPr>
          <p:cNvSpPr txBox="1"/>
          <p:nvPr/>
        </p:nvSpPr>
        <p:spPr>
          <a:xfrm>
            <a:off x="1440873" y="1071418"/>
            <a:ext cx="1030679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Unique Advantage of Tavernier Tubular Valve Engine:</a:t>
            </a:r>
          </a:p>
          <a:p>
            <a:endParaRPr lang="en-US" dirty="0"/>
          </a:p>
          <a:p>
            <a:r>
              <a:rPr lang="en-US" dirty="0"/>
              <a:t>Superior Engine Compression Braking , Also Known as Jake Braking; Uses Changes in the Compression</a:t>
            </a:r>
          </a:p>
          <a:p>
            <a:r>
              <a:rPr lang="en-US" dirty="0"/>
              <a:t>Cycle of the Piston to Slow Down the Vehicle Crankshaft</a:t>
            </a:r>
          </a:p>
          <a:p>
            <a:endParaRPr lang="en-US" dirty="0"/>
          </a:p>
          <a:p>
            <a:r>
              <a:rPr lang="en-US" dirty="0"/>
              <a:t>Engine Braking is Essential in the Trucking Industry to Prevent Brake </a:t>
            </a:r>
            <a:r>
              <a:rPr lang="en-US"/>
              <a:t>Burn Out, </a:t>
            </a:r>
            <a:r>
              <a:rPr lang="en-US" dirty="0"/>
              <a:t>But the </a:t>
            </a:r>
          </a:p>
          <a:p>
            <a:r>
              <a:rPr lang="en-US" dirty="0"/>
              <a:t>Technique Now is Extremely  Noisy (Banned in Populated Areas) and Polluting</a:t>
            </a:r>
          </a:p>
          <a:p>
            <a:endParaRPr lang="en-US" dirty="0"/>
          </a:p>
          <a:p>
            <a:r>
              <a:rPr lang="en-US" dirty="0"/>
              <a:t>Tavernier Invention for Engine Braking is Quiet and Less Polluting</a:t>
            </a:r>
          </a:p>
        </p:txBody>
      </p:sp>
    </p:spTree>
    <p:extLst>
      <p:ext uri="{BB962C8B-B14F-4D97-AF65-F5344CB8AC3E}">
        <p14:creationId xmlns:p14="http://schemas.microsoft.com/office/powerpoint/2010/main" val="1269052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A19A5B6-9EF8-5C45-EF90-9C856F55B65B}"/>
              </a:ext>
            </a:extLst>
          </p:cNvPr>
          <p:cNvSpPr txBox="1"/>
          <p:nvPr/>
        </p:nvSpPr>
        <p:spPr>
          <a:xfrm>
            <a:off x="1581150" y="1181100"/>
            <a:ext cx="730135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Market for this Invention is Massive.</a:t>
            </a:r>
          </a:p>
          <a:p>
            <a:endParaRPr lang="en-US" dirty="0"/>
          </a:p>
          <a:p>
            <a:r>
              <a:rPr lang="en-US" dirty="0"/>
              <a:t>Interstate Trucking Industry and Supply Chain are Near $1 Trillion</a:t>
            </a:r>
          </a:p>
          <a:p>
            <a:endParaRPr lang="en-US" dirty="0"/>
          </a:p>
          <a:p>
            <a:r>
              <a:rPr lang="en-US" dirty="0"/>
              <a:t>Engines Cost $30,000 or More </a:t>
            </a:r>
          </a:p>
          <a:p>
            <a:endParaRPr lang="en-US" dirty="0"/>
          </a:p>
          <a:p>
            <a:r>
              <a:rPr lang="en-US" dirty="0"/>
              <a:t>Electric Engines Have Not Successfully Penetrated the Trucking Industry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F02E34-8122-EC43-3D75-EAF15CED66EE}"/>
              </a:ext>
            </a:extLst>
          </p:cNvPr>
          <p:cNvSpPr txBox="1"/>
          <p:nvPr/>
        </p:nvSpPr>
        <p:spPr>
          <a:xfrm>
            <a:off x="1581150" y="3645576"/>
            <a:ext cx="10371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Invention Has Potential in the Bus, Rail, Mining and Construction Vehicles and the Shipping Industries</a:t>
            </a:r>
          </a:p>
        </p:txBody>
      </p:sp>
    </p:spTree>
    <p:extLst>
      <p:ext uri="{BB962C8B-B14F-4D97-AF65-F5344CB8AC3E}">
        <p14:creationId xmlns:p14="http://schemas.microsoft.com/office/powerpoint/2010/main" val="3836560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1E4174-22AC-BFB1-7DF9-C64FF54658FC}"/>
              </a:ext>
            </a:extLst>
          </p:cNvPr>
          <p:cNvSpPr txBox="1"/>
          <p:nvPr/>
        </p:nvSpPr>
        <p:spPr>
          <a:xfrm>
            <a:off x="1496291" y="1052945"/>
            <a:ext cx="616329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Goal is to Advance to Proof of Concept and Build a Prototype</a:t>
            </a:r>
          </a:p>
          <a:p>
            <a:endParaRPr lang="en-US" dirty="0"/>
          </a:p>
          <a:p>
            <a:r>
              <a:rPr lang="en-US" dirty="0"/>
              <a:t>Then License Patents to Engine Manufacturer </a:t>
            </a:r>
          </a:p>
          <a:p>
            <a:endParaRPr lang="en-US" dirty="0"/>
          </a:p>
          <a:p>
            <a:r>
              <a:rPr lang="en-US" dirty="0"/>
              <a:t> See “Tavernier Valveless Engine” on You Tube</a:t>
            </a:r>
          </a:p>
        </p:txBody>
      </p:sp>
    </p:spTree>
    <p:extLst>
      <p:ext uri="{BB962C8B-B14F-4D97-AF65-F5344CB8AC3E}">
        <p14:creationId xmlns:p14="http://schemas.microsoft.com/office/powerpoint/2010/main" val="1937903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265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Tavernier Tubular Valve Engine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Lopatto</dc:creator>
  <cp:lastModifiedBy>John Lopatto III</cp:lastModifiedBy>
  <cp:revision>2</cp:revision>
  <dcterms:created xsi:type="dcterms:W3CDTF">2013-07-15T20:26:40Z</dcterms:created>
  <dcterms:modified xsi:type="dcterms:W3CDTF">2025-04-18T21:01:54Z</dcterms:modified>
</cp:coreProperties>
</file>