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6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1F9E3-5C45-6C3C-F9CB-4877B20FC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CF71F1-B6AA-1DE1-754E-C91619543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6DCA2-3F3B-9DFA-E0FD-424067912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C5E6E-240E-43F7-67F2-E7B4CE59C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86DCD-1583-7A15-8A67-E374CE48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9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A6C86-A5C3-5105-7128-86B3F84C1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D0111-7846-F8EE-63F8-C10D3DD4A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4FEC8-C054-C731-6449-FE58A6F88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AE41C-1691-65AF-47FE-ED9234A8F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5BE94-9B87-DDDE-1A77-004BA0EF7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73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7A71E7-5D94-4573-59EF-B81185E370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FCE7F-C75E-43BE-3A4D-B7A72525B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23E0B-E006-33CA-1F49-C6AB3B340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30B56-3A08-5513-DF46-5AE48993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4BDAF-7704-D8C1-6CE9-7FEB91C47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4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D688-84E0-3E7D-F2BC-144A204D9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136F3-5D9E-8F9D-386E-76501D2FC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1B3B6-B2DC-0385-9A22-637A169B0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1DADC-422C-EC7F-5BDB-CFB0B4A6C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BB1FA-84C9-ECCF-F2CA-4DDF25B32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3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FC9BC-B3BC-59F7-4287-49AEB2BE4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F1E4D3-F29D-E37D-CD62-D9B64BCE5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ADFEB-28A5-2184-89D8-EBC41428F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99E0A-90B3-00F5-C2CE-85AB7A2B0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B84E4-A079-E04B-68ED-1DA3FF20A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0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F70D9-FB2A-AF0D-2771-604A3D3B0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A4CA9-E148-2A70-F354-F52390BDEF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9F38DD-4975-96A5-38E5-FF1E27C2B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13800-650C-D838-35F3-E47A42A2A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C1645-5ABE-B67D-A54D-2C7001CDF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569376-C013-237A-AB5F-75CBA730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BF4D9-2376-6707-67D5-AB097FAE0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4B422-4433-C4C6-F31A-631A46A3C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E84DEC-A320-76BF-8BFA-AF8552F6C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5C0F83-7595-31E6-4FE3-E517FDA670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BB4910-2269-8FD6-FD04-F1DDC5BB57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FF08D-CF28-4FD3-81DE-F48A105D6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095FE3-0BFF-5252-93BF-80DD89830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F80663-34AC-94A9-B106-337A1A499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1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67971-8901-7DB4-4101-3AB1CC645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E73F80-C584-EBFC-D494-930C3D6D3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2AF77B-A533-A0F1-4463-F704A5146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BC5B62-7E4E-332B-EBDA-D6AF73A6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A1A176-7F57-0505-8AF9-08B2F1399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8998F1-52AF-8932-53EF-DEC946A52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18657-5949-0AD3-2850-239B4DF62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5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5BE90-EC20-7383-4699-7B5876AF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5192C-25B6-660E-0B60-29E7BCC90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C948B6-6173-4F84-569C-C5C81F8F8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29F70-2E25-2DBB-8B8F-C591E5260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88339-4392-1A2B-EC28-506C77583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5576B-B72E-A911-0B9A-8BFBE9B05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26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A309F-4A07-37DF-83F7-12A764018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C8F520-7DD8-8B11-B480-95384DBD96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16B556-0577-AB3B-E29A-13776ED26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8EFC3-C336-C5A8-6BFE-F0FD19149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8F6B2C-5F77-1456-2141-0AB2E1E74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37085-48AF-1277-5C09-5E6A4D8F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8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20B862-3C01-0582-B5E7-0F52D3600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F4565-4E12-F495-37FF-AF14C5998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65036-37D6-3875-0863-DDCEBAFA87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163F39-E234-468E-8FEF-8F7AFAEF555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EFD27-269C-36FB-31CA-CF126D54D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39A55-6569-8E71-BD6C-66560D841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42394D-215B-4D63-B0D1-B7454EA2C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24F1A09-C8FE-2DBB-6E02-6859BAE8B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29" y="313722"/>
            <a:ext cx="4597636" cy="16764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A644D45-8B16-345E-5A11-27CD36AEFD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53" y="1528625"/>
            <a:ext cx="7543118" cy="526851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C1743DF-FB5E-A6E3-C1DB-A1A055769DB6}"/>
              </a:ext>
            </a:extLst>
          </p:cNvPr>
          <p:cNvSpPr txBox="1"/>
          <p:nvPr/>
        </p:nvSpPr>
        <p:spPr>
          <a:xfrm>
            <a:off x="6096000" y="905436"/>
            <a:ext cx="17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Preferred Rates</a:t>
            </a:r>
          </a:p>
        </p:txBody>
      </p:sp>
    </p:spTree>
    <p:extLst>
      <p:ext uri="{BB962C8B-B14F-4D97-AF65-F5344CB8AC3E}">
        <p14:creationId xmlns:p14="http://schemas.microsoft.com/office/powerpoint/2010/main" val="365363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EC6BF-70F1-119D-001F-191C157EB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A4B6C23-D277-4961-9400-C9E1A6B0982E}"/>
              </a:ext>
            </a:extLst>
          </p:cNvPr>
          <p:cNvSpPr txBox="1"/>
          <p:nvPr/>
        </p:nvSpPr>
        <p:spPr>
          <a:xfrm>
            <a:off x="6096000" y="905436"/>
            <a:ext cx="17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Preferred Rates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44C0DD-C5C4-7714-6A8C-E1B776767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12" y="188862"/>
            <a:ext cx="4229317" cy="108590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D78C03-748D-16E4-6573-6D61ECA8C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811" y="1447382"/>
            <a:ext cx="7251435" cy="513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79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3DE22-0C9A-D61E-3340-89D8C2317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7E593E8-89DA-2F96-4747-0964307F8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29" y="313722"/>
            <a:ext cx="4597636" cy="167648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E9D35CA-1AFC-4CC1-14C6-83464953BDAA}"/>
              </a:ext>
            </a:extLst>
          </p:cNvPr>
          <p:cNvSpPr txBox="1"/>
          <p:nvPr/>
        </p:nvSpPr>
        <p:spPr>
          <a:xfrm>
            <a:off x="6096000" y="905436"/>
            <a:ext cx="17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Preferred Rates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53CE16-F220-6AF2-CE3D-06D7A706E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71" y="1414697"/>
            <a:ext cx="7591356" cy="535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13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Dustin VanDuine</dc:creator>
  <cp:lastModifiedBy>Dustin VanDuine</cp:lastModifiedBy>
  <cp:revision>1</cp:revision>
  <dcterms:created xsi:type="dcterms:W3CDTF">2025-10-22T20:53:28Z</dcterms:created>
  <dcterms:modified xsi:type="dcterms:W3CDTF">2025-10-22T21:01:21Z</dcterms:modified>
</cp:coreProperties>
</file>