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EC4D-2005-29AE-7E25-DE3AAC3F6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F932F-1C1E-5FDD-7EC3-4DADE533F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4A1CF-366A-5F86-B39A-5D5318FF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38C5-3901-4D2E-9CFD-8F3A3E15DA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92935-990A-BC00-625C-006988853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4A8FA-1D6C-D4C2-ED59-2ABC969D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22E0-C463-4834-831C-58DF0662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9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1FFA-6459-880D-33C5-4655A810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F54FB-8674-2101-32F0-076113290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7F2C6-5D05-2397-AA8D-D2B06E76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38C5-3901-4D2E-9CFD-8F3A3E15DA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80130-E4C2-4CEF-E403-ACD3095C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24554-1B2B-6527-1625-3E605463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22E0-C463-4834-831C-58DF0662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6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9990AC-9D90-4401-0B1F-99096429E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E0BA0-9FE1-5BE1-214A-26D7C416D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95992-C674-3E73-A434-9995212B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38C5-3901-4D2E-9CFD-8F3A3E15DA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51F90-0AA1-FD05-9DFB-8C34E716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47E62-1ECC-6BBE-E58B-BA31ED6A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22E0-C463-4834-831C-58DF0662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69FE-87C3-015A-1A93-4F43A5A0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1ED3C-65EA-26D5-1C8F-97C6A7C17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FFBCC-9AFC-81C3-9800-98363D0C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38C5-3901-4D2E-9CFD-8F3A3E15DA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3BC7A-47CA-5601-B8A1-BD92C157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0A8F3-A3E7-0EED-44EA-897369A7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22E0-C463-4834-831C-58DF0662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0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2952-9DA0-2F3F-1290-2A7B2060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C9F79-879A-8BB6-7E06-187186148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26262-1D87-8A5E-E0FE-0703BAA6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38C5-3901-4D2E-9CFD-8F3A3E15DA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F034C-35E5-2789-6A55-56D0F072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4BDDB-309C-0531-B09F-5EC8B75D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22E0-C463-4834-831C-58DF0662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7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2572-04D7-5961-E632-1D448E43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80C9C-0412-C410-C704-FBC2B7661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C3BF-EF01-EF44-53AE-812196B8C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88B78-F009-E335-CF2A-05151CEB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38C5-3901-4D2E-9CFD-8F3A3E15DA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926AE-F459-2F80-12B6-C5176FD2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71736-2797-2F1A-8AE6-9F513D23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22E0-C463-4834-831C-58DF0662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7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9E14-37F4-D101-8F23-1F5B8E34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55A91-1589-3597-4B0D-A2F6AF354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09A91-3CAA-C2A7-3113-BD8DFAFAB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09937-A79F-9818-5E44-BE00F619E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E26FE9-8A7C-E910-163C-F3F332673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59E7F-94FB-16EF-430D-A87DCA10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38C5-3901-4D2E-9CFD-8F3A3E15DA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7F69E-29D1-FE0F-2071-649D905D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9E570-9FFF-9DB9-F9B9-F283A71E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22E0-C463-4834-831C-58DF0662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2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23A2-DE58-F6EC-8C92-E97C60B9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2E0AB-0FFC-3242-717F-DBFEFBB59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38C5-3901-4D2E-9CFD-8F3A3E15DA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4A291-A417-7F4C-3FD5-A95ABB570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99DE6-E733-5E94-B9B2-6677CE05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22E0-C463-4834-831C-58DF0662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976A8-1544-65D4-F8D4-2746696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38C5-3901-4D2E-9CFD-8F3A3E15DA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11E7A-9F4C-6E32-DCAC-64DD474D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CC759-7B63-BF4A-143C-8F71F5D4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22E0-C463-4834-831C-58DF0662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6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EBF1-FAE1-14F8-502E-2D04A7E4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B2056-BA9D-7DBC-A261-9E740A94C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349A8-95BB-60F7-A8F7-B34255031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8435C-EBFB-7C52-BC07-702B34FD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38C5-3901-4D2E-9CFD-8F3A3E15DA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57D4D-548B-8AA7-9F42-C9ADF352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462E6-4281-D32F-EFEA-D75409D2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22E0-C463-4834-831C-58DF0662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26FD-BF40-3CB0-B2F8-B9877438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CFE38-026B-D190-87E1-E5797F5CE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2ED2-345B-74C5-E6E6-184B18439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56311-0879-2805-9765-E7F64639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38C5-3901-4D2E-9CFD-8F3A3E15DA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2B0E4-C825-E13A-A6C2-DA0563723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0CAE7-AA1D-0C6A-C50B-4A964912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22E0-C463-4834-831C-58DF0662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5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6ACCD-FA99-0C3F-026A-8EF560FB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58BFB-8F67-B08B-2EE6-18411F8A9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7CC5-14E6-637C-ED0E-3AB773B7E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B238C5-3901-4D2E-9CFD-8F3A3E15DA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E32ED-3D5A-3533-2848-A4FE9C589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84881-4E47-00A6-E9D7-6CB5843F3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A122E0-C463-4834-831C-58DF0662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56672-AEC1-D666-1C3C-2F6E3A502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166"/>
            <a:ext cx="12192000" cy="56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D8C89D-5CFC-AE98-91A3-C023D291B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8485"/>
            <a:ext cx="12192000" cy="274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3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29F7A-E2AE-CE09-B949-C5D697230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89"/>
            <a:ext cx="12192000" cy="571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9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858BBA-9EA8-C9FF-D498-92E5AAD2A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969"/>
            <a:ext cx="12192000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4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59FDC5-02EF-79AB-1F10-641A68396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89" y="0"/>
            <a:ext cx="10916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5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Dustin VanDuine</dc:creator>
  <cp:lastModifiedBy>Dustin VanDuine</cp:lastModifiedBy>
  <cp:revision>3</cp:revision>
  <dcterms:created xsi:type="dcterms:W3CDTF">2024-06-24T11:34:42Z</dcterms:created>
  <dcterms:modified xsi:type="dcterms:W3CDTF">2025-10-02T13:59:59Z</dcterms:modified>
</cp:coreProperties>
</file>