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4.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5.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6.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4"/>
    <p:sldMasterId id="2147483691" r:id="rId5"/>
    <p:sldMasterId id="2147483836" r:id="rId6"/>
    <p:sldMasterId id="2147483844" r:id="rId7"/>
    <p:sldMasterId id="2147483938" r:id="rId8"/>
    <p:sldMasterId id="2147484117" r:id="rId9"/>
    <p:sldMasterId id="2147484131" r:id="rId10"/>
  </p:sldMasterIdLst>
  <p:notesMasterIdLst>
    <p:notesMasterId r:id="rId79"/>
  </p:notesMasterIdLst>
  <p:handoutMasterIdLst>
    <p:handoutMasterId r:id="rId80"/>
  </p:handoutMasterIdLst>
  <p:sldIdLst>
    <p:sldId id="2147483422" r:id="rId11"/>
    <p:sldId id="2147483505" r:id="rId12"/>
    <p:sldId id="2147483472" r:id="rId13"/>
    <p:sldId id="2147483444" r:id="rId14"/>
    <p:sldId id="2147483445" r:id="rId15"/>
    <p:sldId id="2147483473" r:id="rId16"/>
    <p:sldId id="2147483446" r:id="rId17"/>
    <p:sldId id="2147483474" r:id="rId18"/>
    <p:sldId id="2147483447" r:id="rId19"/>
    <p:sldId id="2147483448" r:id="rId20"/>
    <p:sldId id="2147483450" r:id="rId21"/>
    <p:sldId id="2147483435" r:id="rId22"/>
    <p:sldId id="2147483373" r:id="rId23"/>
    <p:sldId id="2147483457" r:id="rId24"/>
    <p:sldId id="2147483458" r:id="rId25"/>
    <p:sldId id="2147483451" r:id="rId26"/>
    <p:sldId id="2147483459" r:id="rId27"/>
    <p:sldId id="2147483460" r:id="rId28"/>
    <p:sldId id="2147483452" r:id="rId29"/>
    <p:sldId id="2147483378" r:id="rId30"/>
    <p:sldId id="2147483377" r:id="rId31"/>
    <p:sldId id="2147483453" r:id="rId32"/>
    <p:sldId id="2147483380" r:id="rId33"/>
    <p:sldId id="2147483454" r:id="rId34"/>
    <p:sldId id="2147483381" r:id="rId35"/>
    <p:sldId id="2147483455" r:id="rId36"/>
    <p:sldId id="2147483462" r:id="rId37"/>
    <p:sldId id="2147483463" r:id="rId38"/>
    <p:sldId id="2147483456" r:id="rId39"/>
    <p:sldId id="2147483384" r:id="rId40"/>
    <p:sldId id="2147483379" r:id="rId41"/>
    <p:sldId id="2147483465" r:id="rId42"/>
    <p:sldId id="2147483466" r:id="rId43"/>
    <p:sldId id="2147483467" r:id="rId44"/>
    <p:sldId id="2147483468" r:id="rId45"/>
    <p:sldId id="2147483469" r:id="rId46"/>
    <p:sldId id="2147483470" r:id="rId47"/>
    <p:sldId id="2147483471" r:id="rId48"/>
    <p:sldId id="2147483389" r:id="rId49"/>
    <p:sldId id="2147483520" r:id="rId50"/>
    <p:sldId id="2147483479" r:id="rId51"/>
    <p:sldId id="2147483480" r:id="rId52"/>
    <p:sldId id="2147483475" r:id="rId53"/>
    <p:sldId id="2147483481" r:id="rId54"/>
    <p:sldId id="2147483482" r:id="rId55"/>
    <p:sldId id="2147483483" r:id="rId56"/>
    <p:sldId id="2147483484" r:id="rId57"/>
    <p:sldId id="2147483476" r:id="rId58"/>
    <p:sldId id="2147483396" r:id="rId59"/>
    <p:sldId id="2147483485" r:id="rId60"/>
    <p:sldId id="2147483486" r:id="rId61"/>
    <p:sldId id="2147483487" r:id="rId62"/>
    <p:sldId id="2147483489" r:id="rId63"/>
    <p:sldId id="2147483490" r:id="rId64"/>
    <p:sldId id="2147483491" r:id="rId65"/>
    <p:sldId id="2147483492" r:id="rId66"/>
    <p:sldId id="2147483493" r:id="rId67"/>
    <p:sldId id="2147483494" r:id="rId68"/>
    <p:sldId id="2147483495" r:id="rId69"/>
    <p:sldId id="2147483496" r:id="rId70"/>
    <p:sldId id="2147483500" r:id="rId71"/>
    <p:sldId id="2147483477" r:id="rId72"/>
    <p:sldId id="2147483497" r:id="rId73"/>
    <p:sldId id="2147483478" r:id="rId74"/>
    <p:sldId id="2147483506" r:id="rId75"/>
    <p:sldId id="2147483501" r:id="rId76"/>
    <p:sldId id="2147483502" r:id="rId77"/>
    <p:sldId id="2147483518" r:id="rId78"/>
  </p:sldIdLst>
  <p:sldSz cx="12192000" cy="6858000"/>
  <p:notesSz cx="9601200" cy="7315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7E5C72C-973C-383C-29D0-D9234930098E}" name="Short, Monica" initials="SM" userId="S::monica.short@priorityhealth.com::2cbbdbed-de14-46cd-8ca9-34e6324f3a48" providerId="AD"/>
  <p188:author id="{16439230-AF54-AC85-DF1C-1F41973F00B9}" name="Martens, Emily A." initials="ME" userId="S::emily.martens@priorityhealth.com::75ebb66e-3d11-41c5-9d77-4679b3f99165" providerId="AD"/>
  <p188:author id="{DC028134-ADCD-7E0A-C219-FED17B506A4F}" name="Brow, Shianne" initials="SB" userId="S::Shianne.Brow@priorityhealth.com::a1bbd91b-e8a1-4ac6-aa46-afa5eec5173f" providerId="AD"/>
  <p188:author id="{8CA0EA36-0BF8-67F2-C91A-4B924DFBD3DE}" name="Brow, Shianne" initials="BS" userId="S::shianne.brow@priorityhealth.com::a1bbd91b-e8a1-4ac6-aa46-afa5eec5173f" providerId="AD"/>
  <p188:author id="{4CE77139-AC27-8517-BB6F-4F7C0D36A7CA}" name="Brow, Shianne" initials="BS" userId="S::Shianne.Campos@priorityhealth.com::a1bbd91b-e8a1-4ac6-aa46-afa5eec5173f" providerId="AD"/>
  <p188:author id="{ABEAFE6F-7DD6-102F-489F-B0DF94344A6C}" name="Bishop, Janine M." initials="BJM" userId="S::Janine.Bishop@priorityhealth.com::ace06f66-e9c2-4beb-8701-aeb9280d570b" providerId="AD"/>
  <p188:author id="{776287B8-6DFA-B0F8-5F6C-F10778C52A83}" name="Walton, Lindsey A." initials="WL" userId="S::lindsey.walton@priorityhealth.com::8e9f15b0-3ea2-4ce1-9bf5-e11cc081c0b6" providerId="AD"/>
  <p188:author id="{31AA91C3-630A-089D-AD19-91ED6556CFB9}" name="Glover, Lauren M." initials="GL" userId="S::lauren.glover@priorityhealth.com::1da5fc4c-5de5-48c8-b3c7-9006af1f49de" providerId="AD"/>
  <p188:author id="{138093C9-CDFA-D397-091B-474F0A550FB5}" name="Schafer, Monica M." initials="SM" userId="S::monica.schafer@priorityhealth.com::1e58529c-a5f5-442b-acda-3946c1b73e56" providerId="AD"/>
  <p188:author id="{C80994DD-98C5-1CE0-200E-26AB3B56FA9E}" name="Schafer, Monica M." initials="MS" userId="S::MONICA.SCHAFER@priorityhealth.com::1e58529c-a5f5-442b-acda-3946c1b73e56" providerId="AD"/>
  <p188:author id="{896629E2-A9D5-FE65-A212-61CC8E64C554}" name="Mason, Erin K." initials="ME" userId="S::erin.mason4@priorityhealth.com::887b7c54-adda-4d28-aaa2-f59ff9f445d0"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9845"/>
    <a:srgbClr val="C0E2C6"/>
    <a:srgbClr val="004C4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2422" autoAdjust="0"/>
  </p:normalViewPr>
  <p:slideViewPr>
    <p:cSldViewPr snapToGrid="0">
      <p:cViewPr varScale="1">
        <p:scale>
          <a:sx n="81" d="100"/>
          <a:sy n="81" d="100"/>
        </p:scale>
        <p:origin x="171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slide" Target="slides/slide45.xml"/><Relationship Id="rId63" Type="http://schemas.openxmlformats.org/officeDocument/2006/relationships/slide" Target="slides/slide53.xml"/><Relationship Id="rId68" Type="http://schemas.openxmlformats.org/officeDocument/2006/relationships/slide" Target="slides/slide58.xml"/><Relationship Id="rId76" Type="http://schemas.openxmlformats.org/officeDocument/2006/relationships/slide" Target="slides/slide66.xml"/><Relationship Id="rId84" Type="http://schemas.openxmlformats.org/officeDocument/2006/relationships/tableStyles" Target="tableStyles.xml"/><Relationship Id="rId7" Type="http://schemas.openxmlformats.org/officeDocument/2006/relationships/slideMaster" Target="slideMasters/slideMaster4.xml"/><Relationship Id="rId71" Type="http://schemas.openxmlformats.org/officeDocument/2006/relationships/slide" Target="slides/slide61.xml"/><Relationship Id="rId2" Type="http://schemas.openxmlformats.org/officeDocument/2006/relationships/customXml" Target="../customXml/item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slide" Target="slides/slide48.xml"/><Relationship Id="rId66" Type="http://schemas.openxmlformats.org/officeDocument/2006/relationships/slide" Target="slides/slide56.xml"/><Relationship Id="rId74" Type="http://schemas.openxmlformats.org/officeDocument/2006/relationships/slide" Target="slides/slide64.xml"/><Relationship Id="rId79" Type="http://schemas.openxmlformats.org/officeDocument/2006/relationships/notesMaster" Target="notesMasters/notesMaster1.xml"/><Relationship Id="rId5" Type="http://schemas.openxmlformats.org/officeDocument/2006/relationships/slideMaster" Target="slideMasters/slideMaster2.xml"/><Relationship Id="rId61" Type="http://schemas.openxmlformats.org/officeDocument/2006/relationships/slide" Target="slides/slide51.xml"/><Relationship Id="rId82" Type="http://schemas.openxmlformats.org/officeDocument/2006/relationships/viewProps" Target="viewProps.xml"/><Relationship Id="rId19" Type="http://schemas.openxmlformats.org/officeDocument/2006/relationships/slide" Target="slides/slide9.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slide" Target="slides/slide54.xml"/><Relationship Id="rId69" Type="http://schemas.openxmlformats.org/officeDocument/2006/relationships/slide" Target="slides/slide59.xml"/><Relationship Id="rId77" Type="http://schemas.openxmlformats.org/officeDocument/2006/relationships/slide" Target="slides/slide67.xml"/><Relationship Id="rId8" Type="http://schemas.openxmlformats.org/officeDocument/2006/relationships/slideMaster" Target="slideMasters/slideMaster5.xml"/><Relationship Id="rId51" Type="http://schemas.openxmlformats.org/officeDocument/2006/relationships/slide" Target="slides/slide41.xml"/><Relationship Id="rId72" Type="http://schemas.openxmlformats.org/officeDocument/2006/relationships/slide" Target="slides/slide62.xml"/><Relationship Id="rId80" Type="http://schemas.openxmlformats.org/officeDocument/2006/relationships/handoutMaster" Target="handoutMasters/handoutMaster1.xml"/><Relationship Id="rId85"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slide" Target="slides/slide57.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slide" Target="slides/slide60.xml"/><Relationship Id="rId75" Type="http://schemas.openxmlformats.org/officeDocument/2006/relationships/slide" Target="slides/slide65.xml"/><Relationship Id="rId83"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10" Type="http://schemas.openxmlformats.org/officeDocument/2006/relationships/slideMaster" Target="slideMasters/slideMaster7.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73" Type="http://schemas.openxmlformats.org/officeDocument/2006/relationships/slide" Target="slides/slide63.xml"/><Relationship Id="rId78" Type="http://schemas.openxmlformats.org/officeDocument/2006/relationships/slide" Target="slides/slide68.xml"/><Relationship Id="rId81" Type="http://schemas.openxmlformats.org/officeDocument/2006/relationships/presProps" Target="presProps.xml"/><Relationship Id="rId86"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son, Erin K." userId="887b7c54-adda-4d28-aaa2-f59ff9f445d0" providerId="ADAL" clId="{693D4334-889C-4AF2-AB7D-8D9719F76AFD}"/>
    <pc:docChg chg="custSel delSld modSld">
      <pc:chgData name="Mason, Erin K." userId="887b7c54-adda-4d28-aaa2-f59ff9f445d0" providerId="ADAL" clId="{693D4334-889C-4AF2-AB7D-8D9719F76AFD}" dt="2025-09-11T17:34:46.441" v="82" actId="47"/>
      <pc:docMkLst>
        <pc:docMk/>
      </pc:docMkLst>
      <pc:sldChg chg="modNotesTx">
        <pc:chgData name="Mason, Erin K." userId="887b7c54-adda-4d28-aaa2-f59ff9f445d0" providerId="ADAL" clId="{693D4334-889C-4AF2-AB7D-8D9719F76AFD}" dt="2025-09-11T17:30:27.453" v="15" actId="5793"/>
        <pc:sldMkLst>
          <pc:docMk/>
          <pc:sldMk cId="1007131146" sldId="2147483373"/>
        </pc:sldMkLst>
      </pc:sldChg>
      <pc:sldChg chg="modNotesTx">
        <pc:chgData name="Mason, Erin K." userId="887b7c54-adda-4d28-aaa2-f59ff9f445d0" providerId="ADAL" clId="{693D4334-889C-4AF2-AB7D-8D9719F76AFD}" dt="2025-09-11T17:30:57.927" v="27" actId="5793"/>
        <pc:sldMkLst>
          <pc:docMk/>
          <pc:sldMk cId="1915830684" sldId="2147483377"/>
        </pc:sldMkLst>
      </pc:sldChg>
      <pc:sldChg chg="modNotesTx">
        <pc:chgData name="Mason, Erin K." userId="887b7c54-adda-4d28-aaa2-f59ff9f445d0" providerId="ADAL" clId="{693D4334-889C-4AF2-AB7D-8D9719F76AFD}" dt="2025-09-11T17:30:53.840" v="25" actId="20577"/>
        <pc:sldMkLst>
          <pc:docMk/>
          <pc:sldMk cId="2171493151" sldId="2147483378"/>
        </pc:sldMkLst>
      </pc:sldChg>
      <pc:sldChg chg="modNotesTx">
        <pc:chgData name="Mason, Erin K." userId="887b7c54-adda-4d28-aaa2-f59ff9f445d0" providerId="ADAL" clId="{693D4334-889C-4AF2-AB7D-8D9719F76AFD}" dt="2025-09-11T17:31:46.682" v="40" actId="5793"/>
        <pc:sldMkLst>
          <pc:docMk/>
          <pc:sldMk cId="3647975184" sldId="2147483379"/>
        </pc:sldMkLst>
      </pc:sldChg>
      <pc:sldChg chg="modNotesTx">
        <pc:chgData name="Mason, Erin K." userId="887b7c54-adda-4d28-aaa2-f59ff9f445d0" providerId="ADAL" clId="{693D4334-889C-4AF2-AB7D-8D9719F76AFD}" dt="2025-09-11T17:31:03.238" v="28" actId="20577"/>
        <pc:sldMkLst>
          <pc:docMk/>
          <pc:sldMk cId="3288978832" sldId="2147483380"/>
        </pc:sldMkLst>
      </pc:sldChg>
      <pc:sldChg chg="modNotesTx">
        <pc:chgData name="Mason, Erin K." userId="887b7c54-adda-4d28-aaa2-f59ff9f445d0" providerId="ADAL" clId="{693D4334-889C-4AF2-AB7D-8D9719F76AFD}" dt="2025-09-11T17:31:11.339" v="31" actId="5793"/>
        <pc:sldMkLst>
          <pc:docMk/>
          <pc:sldMk cId="2825219906" sldId="2147483381"/>
        </pc:sldMkLst>
      </pc:sldChg>
      <pc:sldChg chg="modNotesTx">
        <pc:chgData name="Mason, Erin K." userId="887b7c54-adda-4d28-aaa2-f59ff9f445d0" providerId="ADAL" clId="{693D4334-889C-4AF2-AB7D-8D9719F76AFD}" dt="2025-09-11T17:31:42.902" v="38" actId="20577"/>
        <pc:sldMkLst>
          <pc:docMk/>
          <pc:sldMk cId="3437903638" sldId="2147483384"/>
        </pc:sldMkLst>
      </pc:sldChg>
      <pc:sldChg chg="modNotesTx">
        <pc:chgData name="Mason, Erin K." userId="887b7c54-adda-4d28-aaa2-f59ff9f445d0" providerId="ADAL" clId="{693D4334-889C-4AF2-AB7D-8D9719F76AFD}" dt="2025-09-11T17:32:54.024" v="57" actId="20577"/>
        <pc:sldMkLst>
          <pc:docMk/>
          <pc:sldMk cId="1031706759" sldId="2147483396"/>
        </pc:sldMkLst>
      </pc:sldChg>
      <pc:sldChg chg="delSp mod modNotesTx">
        <pc:chgData name="Mason, Erin K." userId="887b7c54-adda-4d28-aaa2-f59ff9f445d0" providerId="ADAL" clId="{693D4334-889C-4AF2-AB7D-8D9719F76AFD}" dt="2025-09-11T17:29:19.733" v="1" actId="20577"/>
        <pc:sldMkLst>
          <pc:docMk/>
          <pc:sldMk cId="3343455102" sldId="2147483422"/>
        </pc:sldMkLst>
        <pc:picChg chg="del">
          <ac:chgData name="Mason, Erin K." userId="887b7c54-adda-4d28-aaa2-f59ff9f445d0" providerId="ADAL" clId="{693D4334-889C-4AF2-AB7D-8D9719F76AFD}" dt="2025-09-11T17:29:12.438" v="0" actId="478"/>
          <ac:picMkLst>
            <pc:docMk/>
            <pc:sldMk cId="3343455102" sldId="2147483422"/>
            <ac:picMk id="7" creationId="{150D53B0-C7D4-4FA7-57DD-1036548F542D}"/>
          </ac:picMkLst>
        </pc:picChg>
      </pc:sldChg>
      <pc:sldChg chg="modNotesTx">
        <pc:chgData name="Mason, Erin K." userId="887b7c54-adda-4d28-aaa2-f59ff9f445d0" providerId="ADAL" clId="{693D4334-889C-4AF2-AB7D-8D9719F76AFD}" dt="2025-09-11T17:30:23.126" v="13" actId="20577"/>
        <pc:sldMkLst>
          <pc:docMk/>
          <pc:sldMk cId="894242416" sldId="2147483435"/>
        </pc:sldMkLst>
      </pc:sldChg>
      <pc:sldChg chg="modNotesTx">
        <pc:chgData name="Mason, Erin K." userId="887b7c54-adda-4d28-aaa2-f59ff9f445d0" providerId="ADAL" clId="{693D4334-889C-4AF2-AB7D-8D9719F76AFD}" dt="2025-09-11T17:29:44.935" v="3" actId="20577"/>
        <pc:sldMkLst>
          <pc:docMk/>
          <pc:sldMk cId="2217171444" sldId="2147483444"/>
        </pc:sldMkLst>
      </pc:sldChg>
      <pc:sldChg chg="modNotesTx">
        <pc:chgData name="Mason, Erin K." userId="887b7c54-adda-4d28-aaa2-f59ff9f445d0" providerId="ADAL" clId="{693D4334-889C-4AF2-AB7D-8D9719F76AFD}" dt="2025-09-11T17:29:49.187" v="4" actId="20577"/>
        <pc:sldMkLst>
          <pc:docMk/>
          <pc:sldMk cId="2047964717" sldId="2147483445"/>
        </pc:sldMkLst>
      </pc:sldChg>
      <pc:sldChg chg="modNotesTx">
        <pc:chgData name="Mason, Erin K." userId="887b7c54-adda-4d28-aaa2-f59ff9f445d0" providerId="ADAL" clId="{693D4334-889C-4AF2-AB7D-8D9719F76AFD}" dt="2025-09-11T17:30:01.618" v="7" actId="20577"/>
        <pc:sldMkLst>
          <pc:docMk/>
          <pc:sldMk cId="2405032841" sldId="2147483446"/>
        </pc:sldMkLst>
      </pc:sldChg>
      <pc:sldChg chg="modNotesTx">
        <pc:chgData name="Mason, Erin K." userId="887b7c54-adda-4d28-aaa2-f59ff9f445d0" providerId="ADAL" clId="{693D4334-889C-4AF2-AB7D-8D9719F76AFD}" dt="2025-09-11T17:30:07.696" v="8" actId="20577"/>
        <pc:sldMkLst>
          <pc:docMk/>
          <pc:sldMk cId="2718841239" sldId="2147483447"/>
        </pc:sldMkLst>
      </pc:sldChg>
      <pc:sldChg chg="modNotesTx">
        <pc:chgData name="Mason, Erin K." userId="887b7c54-adda-4d28-aaa2-f59ff9f445d0" providerId="ADAL" clId="{693D4334-889C-4AF2-AB7D-8D9719F76AFD}" dt="2025-09-11T17:30:12.654" v="10" actId="5793"/>
        <pc:sldMkLst>
          <pc:docMk/>
          <pc:sldMk cId="2756647560" sldId="2147483448"/>
        </pc:sldMkLst>
      </pc:sldChg>
      <pc:sldChg chg="modNotesTx">
        <pc:chgData name="Mason, Erin K." userId="887b7c54-adda-4d28-aaa2-f59ff9f445d0" providerId="ADAL" clId="{693D4334-889C-4AF2-AB7D-8D9719F76AFD}" dt="2025-09-11T17:30:16.702" v="12" actId="5793"/>
        <pc:sldMkLst>
          <pc:docMk/>
          <pc:sldMk cId="1094095290" sldId="2147483450"/>
        </pc:sldMkLst>
      </pc:sldChg>
      <pc:sldChg chg="modNotesTx">
        <pc:chgData name="Mason, Erin K." userId="887b7c54-adda-4d28-aaa2-f59ff9f445d0" providerId="ADAL" clId="{693D4334-889C-4AF2-AB7D-8D9719F76AFD}" dt="2025-09-11T17:30:40.466" v="19" actId="20577"/>
        <pc:sldMkLst>
          <pc:docMk/>
          <pc:sldMk cId="3219691767" sldId="2147483451"/>
        </pc:sldMkLst>
      </pc:sldChg>
      <pc:sldChg chg="modNotesTx">
        <pc:chgData name="Mason, Erin K." userId="887b7c54-adda-4d28-aaa2-f59ff9f445d0" providerId="ADAL" clId="{693D4334-889C-4AF2-AB7D-8D9719F76AFD}" dt="2025-09-11T17:30:50.256" v="24" actId="20577"/>
        <pc:sldMkLst>
          <pc:docMk/>
          <pc:sldMk cId="3312334005" sldId="2147483452"/>
        </pc:sldMkLst>
      </pc:sldChg>
      <pc:sldChg chg="modNotesTx">
        <pc:chgData name="Mason, Erin K." userId="887b7c54-adda-4d28-aaa2-f59ff9f445d0" providerId="ADAL" clId="{693D4334-889C-4AF2-AB7D-8D9719F76AFD}" dt="2025-09-11T17:31:06.762" v="29" actId="20577"/>
        <pc:sldMkLst>
          <pc:docMk/>
          <pc:sldMk cId="1425840254" sldId="2147483454"/>
        </pc:sldMkLst>
      </pc:sldChg>
      <pc:sldChg chg="mod modShow">
        <pc:chgData name="Mason, Erin K." userId="887b7c54-adda-4d28-aaa2-f59ff9f445d0" providerId="ADAL" clId="{693D4334-889C-4AF2-AB7D-8D9719F76AFD}" dt="2025-09-11T17:31:20.396" v="32" actId="729"/>
        <pc:sldMkLst>
          <pc:docMk/>
          <pc:sldMk cId="2289328572" sldId="2147483455"/>
        </pc:sldMkLst>
      </pc:sldChg>
      <pc:sldChg chg="modNotesTx">
        <pc:chgData name="Mason, Erin K." userId="887b7c54-adda-4d28-aaa2-f59ff9f445d0" providerId="ADAL" clId="{693D4334-889C-4AF2-AB7D-8D9719F76AFD}" dt="2025-09-11T17:30:32.221" v="17" actId="5793"/>
        <pc:sldMkLst>
          <pc:docMk/>
          <pc:sldMk cId="3409751759" sldId="2147483457"/>
        </pc:sldMkLst>
      </pc:sldChg>
      <pc:sldChg chg="modNotesTx">
        <pc:chgData name="Mason, Erin K." userId="887b7c54-adda-4d28-aaa2-f59ff9f445d0" providerId="ADAL" clId="{693D4334-889C-4AF2-AB7D-8D9719F76AFD}" dt="2025-09-11T17:30:36.825" v="18" actId="20577"/>
        <pc:sldMkLst>
          <pc:docMk/>
          <pc:sldMk cId="4153848521" sldId="2147483458"/>
        </pc:sldMkLst>
      </pc:sldChg>
      <pc:sldChg chg="modNotesTx">
        <pc:chgData name="Mason, Erin K." userId="887b7c54-adda-4d28-aaa2-f59ff9f445d0" providerId="ADAL" clId="{693D4334-889C-4AF2-AB7D-8D9719F76AFD}" dt="2025-09-11T17:30:43.712" v="21" actId="5793"/>
        <pc:sldMkLst>
          <pc:docMk/>
          <pc:sldMk cId="3107324873" sldId="2147483459"/>
        </pc:sldMkLst>
      </pc:sldChg>
      <pc:sldChg chg="modNotesTx">
        <pc:chgData name="Mason, Erin K." userId="887b7c54-adda-4d28-aaa2-f59ff9f445d0" providerId="ADAL" clId="{693D4334-889C-4AF2-AB7D-8D9719F76AFD}" dt="2025-09-11T17:30:47.150" v="23" actId="5793"/>
        <pc:sldMkLst>
          <pc:docMk/>
          <pc:sldMk cId="3965128914" sldId="2147483460"/>
        </pc:sldMkLst>
      </pc:sldChg>
      <pc:sldChg chg="mod modShow modNotesTx">
        <pc:chgData name="Mason, Erin K." userId="887b7c54-adda-4d28-aaa2-f59ff9f445d0" providerId="ADAL" clId="{693D4334-889C-4AF2-AB7D-8D9719F76AFD}" dt="2025-09-11T17:31:28.285" v="34" actId="729"/>
        <pc:sldMkLst>
          <pc:docMk/>
          <pc:sldMk cId="601486834" sldId="2147483462"/>
        </pc:sldMkLst>
      </pc:sldChg>
      <pc:sldChg chg="mod modShow modNotesTx">
        <pc:chgData name="Mason, Erin K." userId="887b7c54-adda-4d28-aaa2-f59ff9f445d0" providerId="ADAL" clId="{693D4334-889C-4AF2-AB7D-8D9719F76AFD}" dt="2025-09-11T17:31:36.188" v="36" actId="729"/>
        <pc:sldMkLst>
          <pc:docMk/>
          <pc:sldMk cId="3863381752" sldId="2147483463"/>
        </pc:sldMkLst>
      </pc:sldChg>
      <pc:sldChg chg="modNotesTx">
        <pc:chgData name="Mason, Erin K." userId="887b7c54-adda-4d28-aaa2-f59ff9f445d0" providerId="ADAL" clId="{693D4334-889C-4AF2-AB7D-8D9719F76AFD}" dt="2025-09-11T17:31:49.968" v="41" actId="20577"/>
        <pc:sldMkLst>
          <pc:docMk/>
          <pc:sldMk cId="3585260248" sldId="2147483465"/>
        </pc:sldMkLst>
      </pc:sldChg>
      <pc:sldChg chg="modNotesTx">
        <pc:chgData name="Mason, Erin K." userId="887b7c54-adda-4d28-aaa2-f59ff9f445d0" providerId="ADAL" clId="{693D4334-889C-4AF2-AB7D-8D9719F76AFD}" dt="2025-09-11T17:31:53.702" v="42" actId="20577"/>
        <pc:sldMkLst>
          <pc:docMk/>
          <pc:sldMk cId="1462008814" sldId="2147483466"/>
        </pc:sldMkLst>
      </pc:sldChg>
      <pc:sldChg chg="modNotesTx">
        <pc:chgData name="Mason, Erin K." userId="887b7c54-adda-4d28-aaa2-f59ff9f445d0" providerId="ADAL" clId="{693D4334-889C-4AF2-AB7D-8D9719F76AFD}" dt="2025-09-11T17:31:59.597" v="43" actId="20577"/>
        <pc:sldMkLst>
          <pc:docMk/>
          <pc:sldMk cId="2127110589" sldId="2147483467"/>
        </pc:sldMkLst>
      </pc:sldChg>
      <pc:sldChg chg="modNotesTx">
        <pc:chgData name="Mason, Erin K." userId="887b7c54-adda-4d28-aaa2-f59ff9f445d0" providerId="ADAL" clId="{693D4334-889C-4AF2-AB7D-8D9719F76AFD}" dt="2025-09-11T17:32:03.059" v="44" actId="20577"/>
        <pc:sldMkLst>
          <pc:docMk/>
          <pc:sldMk cId="3767950121" sldId="2147483468"/>
        </pc:sldMkLst>
      </pc:sldChg>
      <pc:sldChg chg="modNotesTx">
        <pc:chgData name="Mason, Erin K." userId="887b7c54-adda-4d28-aaa2-f59ff9f445d0" providerId="ADAL" clId="{693D4334-889C-4AF2-AB7D-8D9719F76AFD}" dt="2025-09-11T17:32:05.991" v="45" actId="20577"/>
        <pc:sldMkLst>
          <pc:docMk/>
          <pc:sldMk cId="1578024536" sldId="2147483469"/>
        </pc:sldMkLst>
      </pc:sldChg>
      <pc:sldChg chg="modNotesTx">
        <pc:chgData name="Mason, Erin K." userId="887b7c54-adda-4d28-aaa2-f59ff9f445d0" providerId="ADAL" clId="{693D4334-889C-4AF2-AB7D-8D9719F76AFD}" dt="2025-09-11T17:32:12.216" v="47" actId="5793"/>
        <pc:sldMkLst>
          <pc:docMk/>
          <pc:sldMk cId="3727440624" sldId="2147483470"/>
        </pc:sldMkLst>
      </pc:sldChg>
      <pc:sldChg chg="modNotesTx">
        <pc:chgData name="Mason, Erin K." userId="887b7c54-adda-4d28-aaa2-f59ff9f445d0" providerId="ADAL" clId="{693D4334-889C-4AF2-AB7D-8D9719F76AFD}" dt="2025-09-11T17:32:18.182" v="48" actId="20577"/>
        <pc:sldMkLst>
          <pc:docMk/>
          <pc:sldMk cId="1781980459" sldId="2147483471"/>
        </pc:sldMkLst>
      </pc:sldChg>
      <pc:sldChg chg="modNotesTx">
        <pc:chgData name="Mason, Erin K." userId="887b7c54-adda-4d28-aaa2-f59ff9f445d0" providerId="ADAL" clId="{693D4334-889C-4AF2-AB7D-8D9719F76AFD}" dt="2025-09-11T17:32:26.110" v="50" actId="20577"/>
        <pc:sldMkLst>
          <pc:docMk/>
          <pc:sldMk cId="2759080363" sldId="2147483479"/>
        </pc:sldMkLst>
      </pc:sldChg>
      <pc:sldChg chg="modNotesTx">
        <pc:chgData name="Mason, Erin K." userId="887b7c54-adda-4d28-aaa2-f59ff9f445d0" providerId="ADAL" clId="{693D4334-889C-4AF2-AB7D-8D9719F76AFD}" dt="2025-09-11T17:32:33.765" v="52" actId="20577"/>
        <pc:sldMkLst>
          <pc:docMk/>
          <pc:sldMk cId="2009369150" sldId="2147483480"/>
        </pc:sldMkLst>
      </pc:sldChg>
      <pc:sldChg chg="modNotesTx">
        <pc:chgData name="Mason, Erin K." userId="887b7c54-adda-4d28-aaa2-f59ff9f445d0" providerId="ADAL" clId="{693D4334-889C-4AF2-AB7D-8D9719F76AFD}" dt="2025-09-11T17:32:38.372" v="53" actId="20577"/>
        <pc:sldMkLst>
          <pc:docMk/>
          <pc:sldMk cId="114044941" sldId="2147483481"/>
        </pc:sldMkLst>
      </pc:sldChg>
      <pc:sldChg chg="modNotesTx">
        <pc:chgData name="Mason, Erin K." userId="887b7c54-adda-4d28-aaa2-f59ff9f445d0" providerId="ADAL" clId="{693D4334-889C-4AF2-AB7D-8D9719F76AFD}" dt="2025-09-11T17:32:41.132" v="54" actId="20577"/>
        <pc:sldMkLst>
          <pc:docMk/>
          <pc:sldMk cId="3099959927" sldId="2147483482"/>
        </pc:sldMkLst>
      </pc:sldChg>
      <pc:sldChg chg="modNotesTx">
        <pc:chgData name="Mason, Erin K." userId="887b7c54-adda-4d28-aaa2-f59ff9f445d0" providerId="ADAL" clId="{693D4334-889C-4AF2-AB7D-8D9719F76AFD}" dt="2025-09-11T17:32:45.150" v="55" actId="20577"/>
        <pc:sldMkLst>
          <pc:docMk/>
          <pc:sldMk cId="1687416494" sldId="2147483483"/>
        </pc:sldMkLst>
      </pc:sldChg>
      <pc:sldChg chg="modNotesTx">
        <pc:chgData name="Mason, Erin K." userId="887b7c54-adda-4d28-aaa2-f59ff9f445d0" providerId="ADAL" clId="{693D4334-889C-4AF2-AB7D-8D9719F76AFD}" dt="2025-09-11T17:32:48.414" v="56" actId="20577"/>
        <pc:sldMkLst>
          <pc:docMk/>
          <pc:sldMk cId="2114415086" sldId="2147483484"/>
        </pc:sldMkLst>
      </pc:sldChg>
      <pc:sldChg chg="modNotesTx">
        <pc:chgData name="Mason, Erin K." userId="887b7c54-adda-4d28-aaa2-f59ff9f445d0" providerId="ADAL" clId="{693D4334-889C-4AF2-AB7D-8D9719F76AFD}" dt="2025-09-11T17:32:57.179" v="58" actId="20577"/>
        <pc:sldMkLst>
          <pc:docMk/>
          <pc:sldMk cId="251718059" sldId="2147483485"/>
        </pc:sldMkLst>
      </pc:sldChg>
      <pc:sldChg chg="modNotesTx">
        <pc:chgData name="Mason, Erin K." userId="887b7c54-adda-4d28-aaa2-f59ff9f445d0" providerId="ADAL" clId="{693D4334-889C-4AF2-AB7D-8D9719F76AFD}" dt="2025-09-11T17:32:59.954" v="59" actId="20577"/>
        <pc:sldMkLst>
          <pc:docMk/>
          <pc:sldMk cId="3608055485" sldId="2147483486"/>
        </pc:sldMkLst>
      </pc:sldChg>
      <pc:sldChg chg="modNotesTx">
        <pc:chgData name="Mason, Erin K." userId="887b7c54-adda-4d28-aaa2-f59ff9f445d0" providerId="ADAL" clId="{693D4334-889C-4AF2-AB7D-8D9719F76AFD}" dt="2025-09-11T17:33:03.357" v="60" actId="20577"/>
        <pc:sldMkLst>
          <pc:docMk/>
          <pc:sldMk cId="455001749" sldId="2147483487"/>
        </pc:sldMkLst>
      </pc:sldChg>
      <pc:sldChg chg="modNotesTx">
        <pc:chgData name="Mason, Erin K." userId="887b7c54-adda-4d28-aaa2-f59ff9f445d0" providerId="ADAL" clId="{693D4334-889C-4AF2-AB7D-8D9719F76AFD}" dt="2025-09-11T17:33:06.478" v="61" actId="20577"/>
        <pc:sldMkLst>
          <pc:docMk/>
          <pc:sldMk cId="358667170" sldId="2147483489"/>
        </pc:sldMkLst>
      </pc:sldChg>
      <pc:sldChg chg="modNotesTx">
        <pc:chgData name="Mason, Erin K." userId="887b7c54-adda-4d28-aaa2-f59ff9f445d0" providerId="ADAL" clId="{693D4334-889C-4AF2-AB7D-8D9719F76AFD}" dt="2025-09-11T17:33:11.444" v="62" actId="20577"/>
        <pc:sldMkLst>
          <pc:docMk/>
          <pc:sldMk cId="3261004528" sldId="2147483490"/>
        </pc:sldMkLst>
      </pc:sldChg>
      <pc:sldChg chg="modNotesTx">
        <pc:chgData name="Mason, Erin K." userId="887b7c54-adda-4d28-aaa2-f59ff9f445d0" providerId="ADAL" clId="{693D4334-889C-4AF2-AB7D-8D9719F76AFD}" dt="2025-09-11T17:33:14.414" v="63" actId="20577"/>
        <pc:sldMkLst>
          <pc:docMk/>
          <pc:sldMk cId="542952370" sldId="2147483491"/>
        </pc:sldMkLst>
      </pc:sldChg>
      <pc:sldChg chg="modNotesTx">
        <pc:chgData name="Mason, Erin K." userId="887b7c54-adda-4d28-aaa2-f59ff9f445d0" providerId="ADAL" clId="{693D4334-889C-4AF2-AB7D-8D9719F76AFD}" dt="2025-09-11T17:33:19.871" v="65" actId="5793"/>
        <pc:sldMkLst>
          <pc:docMk/>
          <pc:sldMk cId="338098140" sldId="2147483493"/>
        </pc:sldMkLst>
      </pc:sldChg>
      <pc:sldChg chg="modNotesTx">
        <pc:chgData name="Mason, Erin K." userId="887b7c54-adda-4d28-aaa2-f59ff9f445d0" providerId="ADAL" clId="{693D4334-889C-4AF2-AB7D-8D9719F76AFD}" dt="2025-09-11T17:33:22.739" v="66" actId="20577"/>
        <pc:sldMkLst>
          <pc:docMk/>
          <pc:sldMk cId="926841625" sldId="2147483494"/>
        </pc:sldMkLst>
      </pc:sldChg>
      <pc:sldChg chg="modNotesTx">
        <pc:chgData name="Mason, Erin K." userId="887b7c54-adda-4d28-aaa2-f59ff9f445d0" providerId="ADAL" clId="{693D4334-889C-4AF2-AB7D-8D9719F76AFD}" dt="2025-09-11T17:33:25.701" v="67" actId="20577"/>
        <pc:sldMkLst>
          <pc:docMk/>
          <pc:sldMk cId="33445954" sldId="2147483495"/>
        </pc:sldMkLst>
      </pc:sldChg>
      <pc:sldChg chg="modNotesTx">
        <pc:chgData name="Mason, Erin K." userId="887b7c54-adda-4d28-aaa2-f59ff9f445d0" providerId="ADAL" clId="{693D4334-889C-4AF2-AB7D-8D9719F76AFD}" dt="2025-09-11T17:33:28.655" v="68" actId="20577"/>
        <pc:sldMkLst>
          <pc:docMk/>
          <pc:sldMk cId="444657978" sldId="2147483496"/>
        </pc:sldMkLst>
      </pc:sldChg>
      <pc:sldChg chg="modNotesTx">
        <pc:chgData name="Mason, Erin K." userId="887b7c54-adda-4d28-aaa2-f59ff9f445d0" providerId="ADAL" clId="{693D4334-889C-4AF2-AB7D-8D9719F76AFD}" dt="2025-09-11T17:34:07.386" v="71" actId="20577"/>
        <pc:sldMkLst>
          <pc:docMk/>
          <pc:sldMk cId="2586072628" sldId="2147483497"/>
        </pc:sldMkLst>
      </pc:sldChg>
      <pc:sldChg chg="del">
        <pc:chgData name="Mason, Erin K." userId="887b7c54-adda-4d28-aaa2-f59ff9f445d0" providerId="ADAL" clId="{693D4334-889C-4AF2-AB7D-8D9719F76AFD}" dt="2025-09-11T17:34:17.978" v="72" actId="2696"/>
        <pc:sldMkLst>
          <pc:docMk/>
          <pc:sldMk cId="1915839178" sldId="2147483498"/>
        </pc:sldMkLst>
      </pc:sldChg>
      <pc:sldChg chg="modNotesTx">
        <pc:chgData name="Mason, Erin K." userId="887b7c54-adda-4d28-aaa2-f59ff9f445d0" providerId="ADAL" clId="{693D4334-889C-4AF2-AB7D-8D9719F76AFD}" dt="2025-09-11T17:33:33.516" v="70" actId="5793"/>
        <pc:sldMkLst>
          <pc:docMk/>
          <pc:sldMk cId="1641396859" sldId="2147483500"/>
        </pc:sldMkLst>
      </pc:sldChg>
      <pc:sldChg chg="modNotesTx">
        <pc:chgData name="Mason, Erin K." userId="887b7c54-adda-4d28-aaa2-f59ff9f445d0" providerId="ADAL" clId="{693D4334-889C-4AF2-AB7D-8D9719F76AFD}" dt="2025-09-11T17:29:28.487" v="2" actId="20577"/>
        <pc:sldMkLst>
          <pc:docMk/>
          <pc:sldMk cId="2168722143" sldId="2147483505"/>
        </pc:sldMkLst>
      </pc:sldChg>
      <pc:sldChg chg="modNotesTx">
        <pc:chgData name="Mason, Erin K." userId="887b7c54-adda-4d28-aaa2-f59ff9f445d0" providerId="ADAL" clId="{693D4334-889C-4AF2-AB7D-8D9719F76AFD}" dt="2025-09-11T17:34:22.090" v="73" actId="6549"/>
        <pc:sldMkLst>
          <pc:docMk/>
          <pc:sldMk cId="1183716778" sldId="2147483506"/>
        </pc:sldMkLst>
      </pc:sldChg>
      <pc:sldChg chg="del">
        <pc:chgData name="Mason, Erin K." userId="887b7c54-adda-4d28-aaa2-f59ff9f445d0" providerId="ADAL" clId="{693D4334-889C-4AF2-AB7D-8D9719F76AFD}" dt="2025-09-11T17:34:41.519" v="75" actId="47"/>
        <pc:sldMkLst>
          <pc:docMk/>
          <pc:sldMk cId="2670217788" sldId="2147483507"/>
        </pc:sldMkLst>
      </pc:sldChg>
      <pc:sldChg chg="del">
        <pc:chgData name="Mason, Erin K." userId="887b7c54-adda-4d28-aaa2-f59ff9f445d0" providerId="ADAL" clId="{693D4334-889C-4AF2-AB7D-8D9719F76AFD}" dt="2025-09-11T17:34:42.320" v="76" actId="47"/>
        <pc:sldMkLst>
          <pc:docMk/>
          <pc:sldMk cId="187459439" sldId="2147483508"/>
        </pc:sldMkLst>
      </pc:sldChg>
      <pc:sldChg chg="del">
        <pc:chgData name="Mason, Erin K." userId="887b7c54-adda-4d28-aaa2-f59ff9f445d0" providerId="ADAL" clId="{693D4334-889C-4AF2-AB7D-8D9719F76AFD}" dt="2025-09-11T17:34:43.015" v="77" actId="47"/>
        <pc:sldMkLst>
          <pc:docMk/>
          <pc:sldMk cId="4122549504" sldId="2147483509"/>
        </pc:sldMkLst>
      </pc:sldChg>
      <pc:sldChg chg="del">
        <pc:chgData name="Mason, Erin K." userId="887b7c54-adda-4d28-aaa2-f59ff9f445d0" providerId="ADAL" clId="{693D4334-889C-4AF2-AB7D-8D9719F76AFD}" dt="2025-09-11T17:34:43.580" v="78" actId="47"/>
        <pc:sldMkLst>
          <pc:docMk/>
          <pc:sldMk cId="470071564" sldId="2147483511"/>
        </pc:sldMkLst>
      </pc:sldChg>
      <pc:sldChg chg="del">
        <pc:chgData name="Mason, Erin K." userId="887b7c54-adda-4d28-aaa2-f59ff9f445d0" providerId="ADAL" clId="{693D4334-889C-4AF2-AB7D-8D9719F76AFD}" dt="2025-09-11T17:34:44.166" v="79" actId="47"/>
        <pc:sldMkLst>
          <pc:docMk/>
          <pc:sldMk cId="1623295491" sldId="2147483512"/>
        </pc:sldMkLst>
      </pc:sldChg>
      <pc:sldChg chg="del">
        <pc:chgData name="Mason, Erin K." userId="887b7c54-adda-4d28-aaa2-f59ff9f445d0" providerId="ADAL" clId="{693D4334-889C-4AF2-AB7D-8D9719F76AFD}" dt="2025-09-11T17:34:44.729" v="80" actId="47"/>
        <pc:sldMkLst>
          <pc:docMk/>
          <pc:sldMk cId="2158249469" sldId="2147483513"/>
        </pc:sldMkLst>
      </pc:sldChg>
      <pc:sldChg chg="del">
        <pc:chgData name="Mason, Erin K." userId="887b7c54-adda-4d28-aaa2-f59ff9f445d0" providerId="ADAL" clId="{693D4334-889C-4AF2-AB7D-8D9719F76AFD}" dt="2025-09-11T17:34:45.700" v="81" actId="47"/>
        <pc:sldMkLst>
          <pc:docMk/>
          <pc:sldMk cId="74329178" sldId="2147483514"/>
        </pc:sldMkLst>
      </pc:sldChg>
      <pc:sldChg chg="del">
        <pc:chgData name="Mason, Erin K." userId="887b7c54-adda-4d28-aaa2-f59ff9f445d0" providerId="ADAL" clId="{693D4334-889C-4AF2-AB7D-8D9719F76AFD}" dt="2025-09-11T17:34:46.441" v="82" actId="47"/>
        <pc:sldMkLst>
          <pc:docMk/>
          <pc:sldMk cId="2384472949" sldId="2147483515"/>
        </pc:sldMkLst>
      </pc:sldChg>
      <pc:sldChg chg="del">
        <pc:chgData name="Mason, Erin K." userId="887b7c54-adda-4d28-aaa2-f59ff9f445d0" providerId="ADAL" clId="{693D4334-889C-4AF2-AB7D-8D9719F76AFD}" dt="2025-09-11T17:34:39.220" v="74" actId="2696"/>
        <pc:sldMkLst>
          <pc:docMk/>
          <pc:sldMk cId="2991987900" sldId="2147483516"/>
        </pc:sldMkLst>
      </pc:sldChg>
      <pc:sldChg chg="modNotesTx">
        <pc:chgData name="Mason, Erin K." userId="887b7c54-adda-4d28-aaa2-f59ff9f445d0" providerId="ADAL" clId="{693D4334-889C-4AF2-AB7D-8D9719F76AFD}" dt="2025-09-11T17:32:22.942" v="49" actId="20577"/>
        <pc:sldMkLst>
          <pc:docMk/>
          <pc:sldMk cId="2664684501" sldId="2147483520"/>
        </pc:sldMkLst>
      </pc:sldChg>
      <pc:sldMasterChg chg="delSldLayout">
        <pc:chgData name="Mason, Erin K." userId="887b7c54-adda-4d28-aaa2-f59ff9f445d0" providerId="ADAL" clId="{693D4334-889C-4AF2-AB7D-8D9719F76AFD}" dt="2025-09-11T17:34:39.220" v="74" actId="2696"/>
        <pc:sldMasterMkLst>
          <pc:docMk/>
          <pc:sldMasterMk cId="3142044451" sldId="2147483836"/>
        </pc:sldMasterMkLst>
        <pc:sldLayoutChg chg="del">
          <pc:chgData name="Mason, Erin K." userId="887b7c54-adda-4d28-aaa2-f59ff9f445d0" providerId="ADAL" clId="{693D4334-889C-4AF2-AB7D-8D9719F76AFD}" dt="2025-09-11T17:34:39.220" v="74" actId="2696"/>
          <pc:sldLayoutMkLst>
            <pc:docMk/>
            <pc:sldMasterMk cId="3142044451" sldId="2147483836"/>
            <pc:sldLayoutMk cId="3926004713" sldId="2147483841"/>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37EF5FC-3958-6BA9-CEA5-A4BF8871C464}"/>
              </a:ext>
            </a:extLst>
          </p:cNvPr>
          <p:cNvSpPr>
            <a:spLocks noGrp="1"/>
          </p:cNvSpPr>
          <p:nvPr>
            <p:ph type="hdr" sz="quarter"/>
          </p:nvPr>
        </p:nvSpPr>
        <p:spPr>
          <a:xfrm>
            <a:off x="0" y="0"/>
            <a:ext cx="4160520" cy="367454"/>
          </a:xfrm>
          <a:prstGeom prst="rect">
            <a:avLst/>
          </a:prstGeom>
        </p:spPr>
        <p:txBody>
          <a:bodyPr vert="horz" lIns="96653" tIns="48327" rIns="96653" bIns="48327" rtlCol="0"/>
          <a:lstStyle>
            <a:lvl1pPr algn="l">
              <a:defRPr sz="1200"/>
            </a:lvl1pPr>
          </a:lstStyle>
          <a:p>
            <a:endParaRPr lang="en-US"/>
          </a:p>
        </p:txBody>
      </p:sp>
      <p:sp>
        <p:nvSpPr>
          <p:cNvPr id="3" name="Date Placeholder 2">
            <a:extLst>
              <a:ext uri="{FF2B5EF4-FFF2-40B4-BE49-F238E27FC236}">
                <a16:creationId xmlns:a16="http://schemas.microsoft.com/office/drawing/2014/main" id="{5D93BECB-13CE-B800-5F0C-35426341AC22}"/>
              </a:ext>
            </a:extLst>
          </p:cNvPr>
          <p:cNvSpPr>
            <a:spLocks noGrp="1"/>
          </p:cNvSpPr>
          <p:nvPr>
            <p:ph type="dt" sz="quarter" idx="1"/>
          </p:nvPr>
        </p:nvSpPr>
        <p:spPr>
          <a:xfrm>
            <a:off x="5439014" y="0"/>
            <a:ext cx="4160520" cy="367454"/>
          </a:xfrm>
          <a:prstGeom prst="rect">
            <a:avLst/>
          </a:prstGeom>
        </p:spPr>
        <p:txBody>
          <a:bodyPr vert="horz" lIns="96653" tIns="48327" rIns="96653" bIns="48327" rtlCol="0"/>
          <a:lstStyle>
            <a:lvl1pPr algn="r">
              <a:defRPr sz="1200"/>
            </a:lvl1pPr>
          </a:lstStyle>
          <a:p>
            <a:endParaRPr lang="en-US"/>
          </a:p>
        </p:txBody>
      </p:sp>
      <p:sp>
        <p:nvSpPr>
          <p:cNvPr id="4" name="Footer Placeholder 3">
            <a:extLst>
              <a:ext uri="{FF2B5EF4-FFF2-40B4-BE49-F238E27FC236}">
                <a16:creationId xmlns:a16="http://schemas.microsoft.com/office/drawing/2014/main" id="{EA38FEF2-FF17-178A-F7A1-E3A17C86A153}"/>
              </a:ext>
            </a:extLst>
          </p:cNvPr>
          <p:cNvSpPr>
            <a:spLocks noGrp="1"/>
          </p:cNvSpPr>
          <p:nvPr>
            <p:ph type="ftr" sz="quarter" idx="2"/>
          </p:nvPr>
        </p:nvSpPr>
        <p:spPr>
          <a:xfrm>
            <a:off x="0" y="6947747"/>
            <a:ext cx="4160520" cy="367453"/>
          </a:xfrm>
          <a:prstGeom prst="rect">
            <a:avLst/>
          </a:prstGeom>
        </p:spPr>
        <p:txBody>
          <a:bodyPr vert="horz" lIns="96653" tIns="48327" rIns="96653" bIns="48327"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FBBD273-8D28-F8AE-8BB8-04D57C3F12D9}"/>
              </a:ext>
            </a:extLst>
          </p:cNvPr>
          <p:cNvSpPr>
            <a:spLocks noGrp="1"/>
          </p:cNvSpPr>
          <p:nvPr>
            <p:ph type="sldNum" sz="quarter" idx="3"/>
          </p:nvPr>
        </p:nvSpPr>
        <p:spPr>
          <a:xfrm>
            <a:off x="5439014" y="6947747"/>
            <a:ext cx="4160520" cy="367453"/>
          </a:xfrm>
          <a:prstGeom prst="rect">
            <a:avLst/>
          </a:prstGeom>
        </p:spPr>
        <p:txBody>
          <a:bodyPr vert="horz" lIns="96653" tIns="48327" rIns="96653" bIns="48327" rtlCol="0" anchor="b"/>
          <a:lstStyle>
            <a:lvl1pPr algn="r">
              <a:defRPr sz="1200"/>
            </a:lvl1pPr>
          </a:lstStyle>
          <a:p>
            <a:fld id="{71E1ABC8-F0EE-4EA4-A06D-DFD5B1BAEF20}" type="slidenum">
              <a:rPr lang="en-US" smtClean="0"/>
              <a:t>‹#›</a:t>
            </a:fld>
            <a:endParaRPr lang="en-US"/>
          </a:p>
        </p:txBody>
      </p:sp>
    </p:spTree>
    <p:extLst>
      <p:ext uri="{BB962C8B-B14F-4D97-AF65-F5344CB8AC3E}">
        <p14:creationId xmlns:p14="http://schemas.microsoft.com/office/powerpoint/2010/main" val="354015221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4160520" cy="367030"/>
          </a:xfrm>
          <a:prstGeom prst="rect">
            <a:avLst/>
          </a:prstGeom>
        </p:spPr>
        <p:txBody>
          <a:bodyPr vert="horz" lIns="96653" tIns="48327" rIns="96653" bIns="48327" rtlCol="0"/>
          <a:lstStyle>
            <a:lvl1pPr algn="l">
              <a:defRPr sz="1200"/>
            </a:lvl1pPr>
          </a:lstStyle>
          <a:p>
            <a:endParaRPr lang="en-US"/>
          </a:p>
        </p:txBody>
      </p:sp>
      <p:sp>
        <p:nvSpPr>
          <p:cNvPr id="3" name="Date Placeholder 2"/>
          <p:cNvSpPr>
            <a:spLocks noGrp="1"/>
          </p:cNvSpPr>
          <p:nvPr>
            <p:ph type="dt" idx="1"/>
          </p:nvPr>
        </p:nvSpPr>
        <p:spPr>
          <a:xfrm>
            <a:off x="5438458" y="2"/>
            <a:ext cx="4160520" cy="367030"/>
          </a:xfrm>
          <a:prstGeom prst="rect">
            <a:avLst/>
          </a:prstGeom>
        </p:spPr>
        <p:txBody>
          <a:bodyPr vert="horz" lIns="96653" tIns="48327" rIns="96653" bIns="48327" rtlCol="0"/>
          <a:lstStyle>
            <a:lvl1pPr algn="r">
              <a:defRPr sz="1200"/>
            </a:lvl1pPr>
          </a:lstStyle>
          <a:p>
            <a:endParaRPr lang="en-US"/>
          </a:p>
        </p:txBody>
      </p:sp>
      <p:sp>
        <p:nvSpPr>
          <p:cNvPr id="4" name="Slide Image Placeholder 3"/>
          <p:cNvSpPr>
            <a:spLocks noGrp="1" noRot="1" noChangeAspect="1"/>
          </p:cNvSpPr>
          <p:nvPr>
            <p:ph type="sldImg" idx="2"/>
          </p:nvPr>
        </p:nvSpPr>
        <p:spPr>
          <a:xfrm>
            <a:off x="2606675" y="914400"/>
            <a:ext cx="4387850" cy="2468563"/>
          </a:xfrm>
          <a:prstGeom prst="rect">
            <a:avLst/>
          </a:prstGeom>
          <a:noFill/>
          <a:ln w="12700">
            <a:solidFill>
              <a:prstClr val="black"/>
            </a:solidFill>
          </a:ln>
        </p:spPr>
        <p:txBody>
          <a:bodyPr vert="horz" lIns="96653" tIns="48327" rIns="96653" bIns="48327" rtlCol="0" anchor="ctr"/>
          <a:lstStyle/>
          <a:p>
            <a:endParaRPr lang="en-US"/>
          </a:p>
        </p:txBody>
      </p:sp>
      <p:sp>
        <p:nvSpPr>
          <p:cNvPr id="5" name="Notes Placeholder 4"/>
          <p:cNvSpPr>
            <a:spLocks noGrp="1"/>
          </p:cNvSpPr>
          <p:nvPr>
            <p:ph type="body" sz="quarter" idx="3"/>
          </p:nvPr>
        </p:nvSpPr>
        <p:spPr>
          <a:xfrm>
            <a:off x="960120" y="3520439"/>
            <a:ext cx="7680960" cy="2880361"/>
          </a:xfrm>
          <a:prstGeom prst="rect">
            <a:avLst/>
          </a:prstGeom>
        </p:spPr>
        <p:txBody>
          <a:bodyPr vert="horz" lIns="96653" tIns="48327" rIns="96653" bIns="4832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948171"/>
            <a:ext cx="4160520" cy="367029"/>
          </a:xfrm>
          <a:prstGeom prst="rect">
            <a:avLst/>
          </a:prstGeom>
        </p:spPr>
        <p:txBody>
          <a:bodyPr vert="horz" lIns="96653" tIns="48327" rIns="96653" bIns="48327" rtlCol="0" anchor="b"/>
          <a:lstStyle>
            <a:lvl1pPr algn="l">
              <a:defRPr sz="1200"/>
            </a:lvl1pPr>
          </a:lstStyle>
          <a:p>
            <a:endParaRPr lang="en-US"/>
          </a:p>
        </p:txBody>
      </p:sp>
      <p:sp>
        <p:nvSpPr>
          <p:cNvPr id="7" name="Slide Number Placeholder 6"/>
          <p:cNvSpPr>
            <a:spLocks noGrp="1"/>
          </p:cNvSpPr>
          <p:nvPr>
            <p:ph type="sldNum" sz="quarter" idx="5"/>
          </p:nvPr>
        </p:nvSpPr>
        <p:spPr>
          <a:xfrm>
            <a:off x="5438458" y="6948171"/>
            <a:ext cx="4160520" cy="367029"/>
          </a:xfrm>
          <a:prstGeom prst="rect">
            <a:avLst/>
          </a:prstGeom>
        </p:spPr>
        <p:txBody>
          <a:bodyPr vert="horz" lIns="96653" tIns="48327" rIns="96653" bIns="48327" rtlCol="0" anchor="b"/>
          <a:lstStyle>
            <a:lvl1pPr algn="r">
              <a:defRPr sz="1200"/>
            </a:lvl1pPr>
          </a:lstStyle>
          <a:p>
            <a:fld id="{0E2DFFE4-922A-4EAA-8E54-1386436AACC3}" type="slidenum">
              <a:rPr lang="en-US" smtClean="0"/>
              <a:t>‹#›</a:t>
            </a:fld>
            <a:endParaRPr lang="en-US"/>
          </a:p>
        </p:txBody>
      </p:sp>
    </p:spTree>
    <p:extLst>
      <p:ext uri="{BB962C8B-B14F-4D97-AF65-F5344CB8AC3E}">
        <p14:creationId xmlns:p14="http://schemas.microsoft.com/office/powerpoint/2010/main" val="3754894108"/>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indent="-285750">
              <a:lnSpc>
                <a:spcPct val="115000"/>
              </a:lnSpc>
              <a:spcAft>
                <a:spcPts val="800"/>
              </a:spcAft>
              <a:buFont typeface="Arial" panose="020B0604020202020204" pitchFamily="34" charset="0"/>
              <a:buChar char="•"/>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a:p>
            <a:endParaRPr lang="en-US" dirty="0"/>
          </a:p>
        </p:txBody>
      </p:sp>
    </p:spTree>
    <p:extLst>
      <p:ext uri="{BB962C8B-B14F-4D97-AF65-F5344CB8AC3E}">
        <p14:creationId xmlns:p14="http://schemas.microsoft.com/office/powerpoint/2010/main" val="19821812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endParaRPr lang="en-US" dirty="0">
              <a:latin typeface="Calibri"/>
              <a:ea typeface="Calibri"/>
              <a:cs typeface="Calibri"/>
            </a:endParaRPr>
          </a:p>
        </p:txBody>
      </p:sp>
    </p:spTree>
    <p:extLst>
      <p:ext uri="{BB962C8B-B14F-4D97-AF65-F5344CB8AC3E}">
        <p14:creationId xmlns:p14="http://schemas.microsoft.com/office/powerpoint/2010/main" val="39200051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6DF2FE-4A5B-A769-31C0-A556C10A5A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DC72AD4-D683-9640-3799-25136A5CA01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2BDEDC9-906F-9E7C-C8D4-C217170EC2A7}"/>
              </a:ext>
            </a:extLst>
          </p:cNvPr>
          <p:cNvSpPr>
            <a:spLocks noGrp="1"/>
          </p:cNvSpPr>
          <p:nvPr>
            <p:ph type="body" idx="1"/>
          </p:nvPr>
        </p:nvSpPr>
        <p:spPr/>
        <p:txBody>
          <a:bodyPr/>
          <a:lstStyle/>
          <a:p>
            <a:pPr marL="0" indent="0">
              <a:buFont typeface="Arial"/>
              <a:buNone/>
            </a:pPr>
            <a:endParaRPr lang="en-US" b="1" dirty="0">
              <a:latin typeface="Calibri"/>
              <a:ea typeface="Calibri"/>
              <a:cs typeface="Calibri"/>
            </a:endParaRPr>
          </a:p>
        </p:txBody>
      </p:sp>
    </p:spTree>
    <p:extLst>
      <p:ext uri="{BB962C8B-B14F-4D97-AF65-F5344CB8AC3E}">
        <p14:creationId xmlns:p14="http://schemas.microsoft.com/office/powerpoint/2010/main" val="3604781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49C69D-4868-E7E7-DE80-F618F0AE2E9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32E619-B208-E2AB-BF2E-258F6C5345F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7155B31-EEBA-49C5-0E28-D95D3A8176AC}"/>
              </a:ext>
            </a:extLst>
          </p:cNvPr>
          <p:cNvSpPr>
            <a:spLocks noGrp="1"/>
          </p:cNvSpPr>
          <p:nvPr>
            <p:ph type="body" idx="1"/>
          </p:nvPr>
        </p:nvSpPr>
        <p:spPr/>
        <p:txBody>
          <a:bodyPr/>
          <a:lstStyle/>
          <a:p>
            <a:endParaRPr lang="en-US" sz="1800" b="0" i="0" u="none" strike="noStrike" dirty="0">
              <a:solidFill>
                <a:srgbClr val="000000"/>
              </a:solidFill>
              <a:effectLst/>
              <a:latin typeface="Calibri" panose="020F0502020204030204" pitchFamily="34" charset="0"/>
            </a:endParaRPr>
          </a:p>
          <a:p>
            <a:endParaRPr lang="en-US" sz="1000" dirty="0">
              <a:latin typeface="Arial" panose="020B0604020202020204" pitchFamily="34" charset="0"/>
            </a:endParaRPr>
          </a:p>
        </p:txBody>
      </p:sp>
    </p:spTree>
    <p:extLst>
      <p:ext uri="{BB962C8B-B14F-4D97-AF65-F5344CB8AC3E}">
        <p14:creationId xmlns:p14="http://schemas.microsoft.com/office/powerpoint/2010/main" val="41209512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990832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E77507-8FCF-295B-E852-430D5DDEF0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1713591-100D-8620-DB1C-B02F2D5A782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2323C6D-BFD3-42AC-3145-C330BB2B0CA0}"/>
              </a:ext>
            </a:extLst>
          </p:cNvPr>
          <p:cNvSpPr>
            <a:spLocks noGrp="1"/>
          </p:cNvSpPr>
          <p:nvPr>
            <p:ph type="body" idx="1"/>
          </p:nvPr>
        </p:nvSpPr>
        <p:spPr/>
        <p:txBody>
          <a:bodyPr/>
          <a:lstStyle/>
          <a:p>
            <a:pPr marL="0" indent="0">
              <a:buFont typeface="Arial"/>
              <a:buNone/>
            </a:pPr>
            <a:endParaRPr lang="en-US" b="1" dirty="0">
              <a:latin typeface="Calibri"/>
              <a:ea typeface="Calibri"/>
              <a:cs typeface="Calibri"/>
            </a:endParaRPr>
          </a:p>
        </p:txBody>
      </p:sp>
    </p:spTree>
    <p:extLst>
      <p:ext uri="{BB962C8B-B14F-4D97-AF65-F5344CB8AC3E}">
        <p14:creationId xmlns:p14="http://schemas.microsoft.com/office/powerpoint/2010/main" val="24930249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0D84FB-23FC-80B4-97F7-E824AD3C56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933967-7203-6EE6-FFDB-9A409D72BE0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9445874-06B0-AF6F-062B-785754D6DD23}"/>
              </a:ext>
            </a:extLst>
          </p:cNvPr>
          <p:cNvSpPr>
            <a:spLocks noGrp="1"/>
          </p:cNvSpPr>
          <p:nvPr>
            <p:ph type="body" idx="1"/>
          </p:nvPr>
        </p:nvSpPr>
        <p:spPr/>
        <p:txBody>
          <a:bodyPr/>
          <a:lstStyle/>
          <a:p>
            <a:pPr marL="0" indent="0">
              <a:buFont typeface="Arial"/>
              <a:buNone/>
            </a:pPr>
            <a:endParaRPr lang="en-US" b="1" dirty="0">
              <a:latin typeface="Calibri"/>
              <a:ea typeface="Calibri"/>
              <a:cs typeface="Calibri"/>
            </a:endParaRPr>
          </a:p>
        </p:txBody>
      </p:sp>
    </p:spTree>
    <p:extLst>
      <p:ext uri="{BB962C8B-B14F-4D97-AF65-F5344CB8AC3E}">
        <p14:creationId xmlns:p14="http://schemas.microsoft.com/office/powerpoint/2010/main" val="18435010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755336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85068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a:buNone/>
            </a:pPr>
            <a:endParaRPr lang="en-US" dirty="0"/>
          </a:p>
        </p:txBody>
      </p:sp>
    </p:spTree>
    <p:extLst>
      <p:ext uri="{BB962C8B-B14F-4D97-AF65-F5344CB8AC3E}">
        <p14:creationId xmlns:p14="http://schemas.microsoft.com/office/powerpoint/2010/main" val="26717805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558771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D605F6-53F7-B0C2-9B0A-6B78374E499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E17F61D-8372-AFC5-89E4-813F684EF05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48B2BE2-EAA6-11C5-94E7-3830607A3802}"/>
              </a:ext>
            </a:extLst>
          </p:cNvPr>
          <p:cNvSpPr>
            <a:spLocks noGrp="1"/>
          </p:cNvSpPr>
          <p:nvPr>
            <p:ph type="body" idx="1"/>
          </p:nvPr>
        </p:nvSpPr>
        <p:spPr/>
        <p:txBody>
          <a:bodyPr/>
          <a:lstStyle/>
          <a:p>
            <a:pPr marL="681940" lvl="1" indent="-181225">
              <a:lnSpc>
                <a:spcPct val="150000"/>
              </a:lnSpc>
              <a:buFont typeface="Arial" panose="020B0604020202020204" pitchFamily="34" charset="0"/>
              <a:buChar char="•"/>
            </a:pPr>
            <a:endParaRPr lang="en-US" dirty="0">
              <a:latin typeface="Segoe UI"/>
              <a:cs typeface="Segoe UI"/>
            </a:endParaRPr>
          </a:p>
        </p:txBody>
      </p:sp>
    </p:spTree>
    <p:extLst>
      <p:ext uri="{BB962C8B-B14F-4D97-AF65-F5344CB8AC3E}">
        <p14:creationId xmlns:p14="http://schemas.microsoft.com/office/powerpoint/2010/main" val="9210698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784947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endParaRPr lang="en-US" dirty="0"/>
          </a:p>
        </p:txBody>
      </p:sp>
    </p:spTree>
    <p:extLst>
      <p:ext uri="{BB962C8B-B14F-4D97-AF65-F5344CB8AC3E}">
        <p14:creationId xmlns:p14="http://schemas.microsoft.com/office/powerpoint/2010/main" val="11400172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DC1722-B581-AE51-503B-03306C169E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F3C911-CEEF-FA92-2F75-E8052707DBD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0152011-D12E-D33A-9C23-2B66E3088B08}"/>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6673300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AF51F9-EB68-CA1D-D171-608AA7EA72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7EBCA8-BEF8-177D-A627-415D068A4F4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C0D9F2-7E27-9BB2-4BD4-374C89DB7DAF}"/>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266878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97325A-2A40-C1DE-72E2-0743AD573C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91D78D-8D1D-6893-47F4-B2BD734D06F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01E6E38-A7E9-B42E-1548-6FC164E96992}"/>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181456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DFB784-ECB0-74DB-F4F3-AF48454123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5D7A20-BA18-8DBC-CF1A-A255390D16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48D7C67-C8F8-1765-3690-7E8FBB160258}"/>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9433131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endParaRPr lang="en-US" dirty="0"/>
          </a:p>
        </p:txBody>
      </p:sp>
    </p:spTree>
    <p:extLst>
      <p:ext uri="{BB962C8B-B14F-4D97-AF65-F5344CB8AC3E}">
        <p14:creationId xmlns:p14="http://schemas.microsoft.com/office/powerpoint/2010/main" val="34837234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endParaRPr lang="en-US" sz="1900" dirty="0"/>
          </a:p>
        </p:txBody>
      </p:sp>
    </p:spTree>
    <p:extLst>
      <p:ext uri="{BB962C8B-B14F-4D97-AF65-F5344CB8AC3E}">
        <p14:creationId xmlns:p14="http://schemas.microsoft.com/office/powerpoint/2010/main" val="29397110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A7CB09-3181-04E9-92C5-C6961B61FFF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331875-EC43-21E0-E391-5527E45FA4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FEE676E-A329-FE3D-AF84-2AD478AEE86E}"/>
              </a:ext>
            </a:extLst>
          </p:cNvPr>
          <p:cNvSpPr>
            <a:spLocks noGrp="1"/>
          </p:cNvSpPr>
          <p:nvPr>
            <p:ph type="body" idx="1"/>
          </p:nvPr>
        </p:nvSpPr>
        <p:spPr/>
        <p:txBody>
          <a:bodyPr/>
          <a:lstStyle/>
          <a:p>
            <a:endParaRPr lang="en-US" sz="1000" dirty="0">
              <a:latin typeface="Arial" panose="020B0604020202020204" pitchFamily="34" charset="0"/>
            </a:endParaRPr>
          </a:p>
        </p:txBody>
      </p:sp>
    </p:spTree>
    <p:extLst>
      <p:ext uri="{BB962C8B-B14F-4D97-AF65-F5344CB8AC3E}">
        <p14:creationId xmlns:p14="http://schemas.microsoft.com/office/powerpoint/2010/main" val="23191074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DEA439-3BDA-D9A9-B790-33C58EADE5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C6A72A-DC76-940B-7C9D-64E912162B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1DCAA02-38FE-A461-DEA5-411BD10641B8}"/>
              </a:ext>
            </a:extLst>
          </p:cNvPr>
          <p:cNvSpPr>
            <a:spLocks noGrp="1"/>
          </p:cNvSpPr>
          <p:nvPr>
            <p:ph type="body" idx="1"/>
          </p:nvPr>
        </p:nvSpPr>
        <p:spPr/>
        <p:txBody>
          <a:bodyPr/>
          <a:lstStyle/>
          <a:p>
            <a:pPr lvl="0"/>
            <a:endParaRPr lang="en-US" sz="1000" dirty="0">
              <a:solidFill>
                <a:srgbClr val="000000"/>
              </a:solidFill>
            </a:endParaRPr>
          </a:p>
        </p:txBody>
      </p:sp>
    </p:spTree>
    <p:extLst>
      <p:ext uri="{BB962C8B-B14F-4D97-AF65-F5344CB8AC3E}">
        <p14:creationId xmlns:p14="http://schemas.microsoft.com/office/powerpoint/2010/main" val="13531823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26CD54-D070-235A-32D8-00C4E1FA89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22044C-3BE4-C292-B036-9C66E0DEF52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012E35-88A3-D6FE-1775-363C7DF24E35}"/>
              </a:ext>
            </a:extLst>
          </p:cNvPr>
          <p:cNvSpPr>
            <a:spLocks noGrp="1"/>
          </p:cNvSpPr>
          <p:nvPr>
            <p:ph type="body" idx="1"/>
          </p:nvPr>
        </p:nvSpPr>
        <p:spPr/>
        <p:txBody>
          <a:bodyPr/>
          <a:lstStyle/>
          <a:p>
            <a:pPr marL="681940" lvl="1" indent="-181225">
              <a:lnSpc>
                <a:spcPct val="150000"/>
              </a:lnSpc>
              <a:buFont typeface="Arial" panose="020B0604020202020204" pitchFamily="34" charset="0"/>
              <a:buChar char="•"/>
            </a:pPr>
            <a:endParaRPr lang="en-US" dirty="0">
              <a:latin typeface="Segoe UI"/>
              <a:cs typeface="Segoe UI"/>
            </a:endParaRPr>
          </a:p>
        </p:txBody>
      </p:sp>
    </p:spTree>
    <p:extLst>
      <p:ext uri="{BB962C8B-B14F-4D97-AF65-F5344CB8AC3E}">
        <p14:creationId xmlns:p14="http://schemas.microsoft.com/office/powerpoint/2010/main" val="42649796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E2554E-381A-5301-C781-9CC4B6D2EA6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562D8F-A83B-38D7-1DE1-1602567615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448282-C1E8-6722-9779-2711AF32A3A8}"/>
              </a:ext>
            </a:extLst>
          </p:cNvPr>
          <p:cNvSpPr>
            <a:spLocks noGrp="1"/>
          </p:cNvSpPr>
          <p:nvPr>
            <p:ph type="body" idx="1"/>
          </p:nvPr>
        </p:nvSpPr>
        <p:spPr/>
        <p:txBody>
          <a:bodyPr/>
          <a:lstStyle/>
          <a:p>
            <a:pPr marL="171450" indent="-171450">
              <a:buFont typeface="Arial" panose="020B0604020202020204"/>
              <a:buChar char="•"/>
            </a:pPr>
            <a:endParaRPr lang="en-US" sz="1000" dirty="0"/>
          </a:p>
        </p:txBody>
      </p:sp>
    </p:spTree>
    <p:extLst>
      <p:ext uri="{BB962C8B-B14F-4D97-AF65-F5344CB8AC3E}">
        <p14:creationId xmlns:p14="http://schemas.microsoft.com/office/powerpoint/2010/main" val="14297470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B6FE9C-DC3A-C3C2-620F-83EB9A6572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13AE4C-FA61-3B1C-2076-EB787B8E224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9F5841-4064-EE9E-E74F-94B7C610656E}"/>
              </a:ext>
            </a:extLst>
          </p:cNvPr>
          <p:cNvSpPr>
            <a:spLocks noGrp="1"/>
          </p:cNvSpPr>
          <p:nvPr>
            <p:ph type="body" idx="1"/>
          </p:nvPr>
        </p:nvSpPr>
        <p:spPr/>
        <p:txBody>
          <a:bodyPr/>
          <a:lstStyle/>
          <a:p>
            <a:pPr marL="171450" indent="-171450">
              <a:buFont typeface="Arial" panose="020B0604020202020204"/>
              <a:buChar char="•"/>
            </a:pPr>
            <a:endParaRPr lang="en-US" sz="1000" dirty="0"/>
          </a:p>
        </p:txBody>
      </p:sp>
    </p:spTree>
    <p:extLst>
      <p:ext uri="{BB962C8B-B14F-4D97-AF65-F5344CB8AC3E}">
        <p14:creationId xmlns:p14="http://schemas.microsoft.com/office/powerpoint/2010/main" val="11224770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E5DE6D-5141-66FF-23B7-F4FEBA03DB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CD868B-4185-1E0F-513A-9A96E688362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AA989D-9B5C-3F19-4A2C-DE45A6E4F890}"/>
              </a:ext>
            </a:extLst>
          </p:cNvPr>
          <p:cNvSpPr>
            <a:spLocks noGrp="1"/>
          </p:cNvSpPr>
          <p:nvPr>
            <p:ph type="body" idx="1"/>
          </p:nvPr>
        </p:nvSpPr>
        <p:spPr/>
        <p:txBody>
          <a:bodyPr/>
          <a:lstStyle/>
          <a:p>
            <a:pPr marL="171450" indent="-171450">
              <a:buFont typeface="Arial" panose="020B0604020202020204"/>
              <a:buChar char="•"/>
            </a:pPr>
            <a:endParaRPr lang="en-US" sz="1000" dirty="0"/>
          </a:p>
        </p:txBody>
      </p:sp>
    </p:spTree>
    <p:extLst>
      <p:ext uri="{BB962C8B-B14F-4D97-AF65-F5344CB8AC3E}">
        <p14:creationId xmlns:p14="http://schemas.microsoft.com/office/powerpoint/2010/main" val="62345200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B46C2A-79B6-4B8F-A1F4-AAA13BA541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9399C4-8452-4AA8-3ABD-5EA85D07B65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5DC1FA-20D5-44EB-C61A-BEB70A28301E}"/>
              </a:ext>
            </a:extLst>
          </p:cNvPr>
          <p:cNvSpPr>
            <a:spLocks noGrp="1"/>
          </p:cNvSpPr>
          <p:nvPr>
            <p:ph type="body" idx="1"/>
          </p:nvPr>
        </p:nvSpPr>
        <p:spPr/>
        <p:txBody>
          <a:bodyPr/>
          <a:lstStyle/>
          <a:p>
            <a:pPr marL="0" indent="0">
              <a:buFont typeface="Arial" panose="020B0604020202020204"/>
              <a:buNone/>
            </a:pPr>
            <a:endParaRPr lang="en-US" sz="1000" dirty="0">
              <a:latin typeface="Aptos"/>
              <a:ea typeface="Calibri"/>
              <a:cs typeface="Calibri"/>
            </a:endParaRPr>
          </a:p>
        </p:txBody>
      </p:sp>
    </p:spTree>
    <p:extLst>
      <p:ext uri="{BB962C8B-B14F-4D97-AF65-F5344CB8AC3E}">
        <p14:creationId xmlns:p14="http://schemas.microsoft.com/office/powerpoint/2010/main" val="160307718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9C676C-415D-89BD-7907-21401696EC6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ABF9E5-D41A-E69A-1C4E-B074E136A91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5CB0F8-BA66-C4E0-15B9-5FA062CEBDCA}"/>
              </a:ext>
            </a:extLst>
          </p:cNvPr>
          <p:cNvSpPr>
            <a:spLocks noGrp="1"/>
          </p:cNvSpPr>
          <p:nvPr>
            <p:ph type="body" idx="1"/>
          </p:nvPr>
        </p:nvSpPr>
        <p:spPr/>
        <p:txBody>
          <a:bodyPr/>
          <a:lstStyle/>
          <a:p>
            <a:pPr marL="171450" indent="-171450">
              <a:buFont typeface="Arial" panose="020B0604020202020204"/>
              <a:buChar char="•"/>
            </a:pPr>
            <a:endParaRPr lang="en-US" sz="1000" dirty="0"/>
          </a:p>
        </p:txBody>
      </p:sp>
    </p:spTree>
    <p:extLst>
      <p:ext uri="{BB962C8B-B14F-4D97-AF65-F5344CB8AC3E}">
        <p14:creationId xmlns:p14="http://schemas.microsoft.com/office/powerpoint/2010/main" val="396937618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a:ea typeface="Calibri"/>
              <a:cs typeface="Calibri"/>
            </a:endParaRPr>
          </a:p>
        </p:txBody>
      </p:sp>
    </p:spTree>
    <p:extLst>
      <p:ext uri="{BB962C8B-B14F-4D97-AF65-F5344CB8AC3E}">
        <p14:creationId xmlns:p14="http://schemas.microsoft.com/office/powerpoint/2010/main" val="30879021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5795BF-B6A5-AFA9-7343-80859E69A6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E1D883-BC5B-3B44-160E-1C487C4C8FB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401C0AD-29A3-6FED-B3A1-DF68346FBAF0}"/>
              </a:ext>
            </a:extLst>
          </p:cNvPr>
          <p:cNvSpPr>
            <a:spLocks noGrp="1"/>
          </p:cNvSpPr>
          <p:nvPr>
            <p:ph type="body" idx="1"/>
          </p:nvPr>
        </p:nvSpPr>
        <p:spPr/>
        <p:txBody>
          <a:bodyPr/>
          <a:lstStyle/>
          <a:p>
            <a:pPr marL="181225" indent="-181225">
              <a:buFont typeface="Arial"/>
              <a:buChar char="•"/>
            </a:pPr>
            <a:endParaRPr lang="en-US" dirty="0"/>
          </a:p>
        </p:txBody>
      </p:sp>
    </p:spTree>
    <p:extLst>
      <p:ext uri="{BB962C8B-B14F-4D97-AF65-F5344CB8AC3E}">
        <p14:creationId xmlns:p14="http://schemas.microsoft.com/office/powerpoint/2010/main" val="13013547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5CAF93-BC68-B23C-8522-C7CB54A1E9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26047F-3697-A9AD-7047-03CCF466C22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612EC85-5466-6108-8566-7045A8B2B66B}"/>
              </a:ext>
            </a:extLst>
          </p:cNvPr>
          <p:cNvSpPr>
            <a:spLocks noGrp="1"/>
          </p:cNvSpPr>
          <p:nvPr>
            <p:ph type="body" idx="1"/>
          </p:nvPr>
        </p:nvSpPr>
        <p:spPr/>
        <p:txBody>
          <a:bodyPr/>
          <a:lstStyle/>
          <a:p>
            <a:pPr marL="302040" indent="-302040">
              <a:buFont typeface="Arial"/>
              <a:buChar char="•"/>
            </a:pPr>
            <a:endParaRPr lang="en-US" dirty="0">
              <a:latin typeface="Calibri"/>
              <a:ea typeface="Calibri"/>
              <a:cs typeface="Calibri"/>
            </a:endParaRPr>
          </a:p>
        </p:txBody>
      </p:sp>
    </p:spTree>
    <p:extLst>
      <p:ext uri="{BB962C8B-B14F-4D97-AF65-F5344CB8AC3E}">
        <p14:creationId xmlns:p14="http://schemas.microsoft.com/office/powerpoint/2010/main" val="164748427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4B4D15-D55F-A76D-F61C-F8BBE4C4BAA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E37472-0F30-3977-DD46-15F5C9E32C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50299C-5CE4-C98D-DFEF-02DAA9A53326}"/>
              </a:ext>
            </a:extLst>
          </p:cNvPr>
          <p:cNvSpPr>
            <a:spLocks noGrp="1"/>
          </p:cNvSpPr>
          <p:nvPr>
            <p:ph type="body" idx="1"/>
          </p:nvPr>
        </p:nvSpPr>
        <p:spPr/>
        <p:txBody>
          <a:bodyPr/>
          <a:lstStyle/>
          <a:p>
            <a:pPr marL="181225" indent="-181225">
              <a:buFont typeface="Arial"/>
              <a:buChar char="•"/>
            </a:pPr>
            <a:endParaRPr lang="en-US" dirty="0"/>
          </a:p>
          <a:p>
            <a:pPr marL="181225" indent="-181225">
              <a:buFont typeface="Arial"/>
              <a:buChar char="•"/>
            </a:pPr>
            <a:endParaRPr lang="en-US" dirty="0"/>
          </a:p>
          <a:p>
            <a:pPr marL="181225" indent="-181225">
              <a:buFont typeface="Arial"/>
              <a:buChar char="•"/>
            </a:pPr>
            <a:endParaRPr lang="en-US" dirty="0"/>
          </a:p>
          <a:p>
            <a:endParaRPr lang="en-US" dirty="0">
              <a:latin typeface="Calibri"/>
              <a:ea typeface="Calibri"/>
              <a:cs typeface="Calibri"/>
            </a:endParaRPr>
          </a:p>
        </p:txBody>
      </p:sp>
    </p:spTree>
    <p:extLst>
      <p:ext uri="{BB962C8B-B14F-4D97-AF65-F5344CB8AC3E}">
        <p14:creationId xmlns:p14="http://schemas.microsoft.com/office/powerpoint/2010/main" val="322768000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1FDC43-BA24-245D-F500-5385B7AC88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158F41-5A95-D4C5-F129-910DBAAE511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FEFCD01-55FF-1492-5614-FE17B7D42320}"/>
              </a:ext>
            </a:extLst>
          </p:cNvPr>
          <p:cNvSpPr>
            <a:spLocks noGrp="1"/>
          </p:cNvSpPr>
          <p:nvPr>
            <p:ph type="body" idx="1"/>
          </p:nvPr>
        </p:nvSpPr>
        <p:spPr/>
        <p:txBody>
          <a:bodyPr/>
          <a:lstStyle/>
          <a:p>
            <a:endParaRPr lang="en-US" dirty="0">
              <a:latin typeface="Calibri"/>
              <a:ea typeface="Calibri"/>
              <a:cs typeface="Calibri"/>
            </a:endParaRPr>
          </a:p>
        </p:txBody>
      </p:sp>
    </p:spTree>
    <p:extLst>
      <p:ext uri="{BB962C8B-B14F-4D97-AF65-F5344CB8AC3E}">
        <p14:creationId xmlns:p14="http://schemas.microsoft.com/office/powerpoint/2010/main" val="32241235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1D37A0-97B4-35E5-E9AF-750099050F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50C30D-5FD7-6C88-3A3C-B067F3E4A63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C298A10-CD8A-2C29-37A1-0D9F42958058}"/>
              </a:ext>
            </a:extLst>
          </p:cNvPr>
          <p:cNvSpPr>
            <a:spLocks noGrp="1"/>
          </p:cNvSpPr>
          <p:nvPr>
            <p:ph type="body" idx="1"/>
          </p:nvPr>
        </p:nvSpPr>
        <p:spPr/>
        <p:txBody>
          <a:bodyPr/>
          <a:lstStyle/>
          <a:p>
            <a:pPr marL="500715" lvl="1" defTabSz="966529">
              <a:lnSpc>
                <a:spcPct val="150000"/>
              </a:lnSpc>
              <a:defRPr/>
            </a:pPr>
            <a:endParaRPr lang="en-US" sz="1000" dirty="0">
              <a:solidFill>
                <a:prstClr val="black"/>
              </a:solidFill>
              <a:latin typeface="Segoe UI"/>
              <a:cs typeface="Segoe UI"/>
            </a:endParaRPr>
          </a:p>
        </p:txBody>
      </p:sp>
    </p:spTree>
    <p:extLst>
      <p:ext uri="{BB962C8B-B14F-4D97-AF65-F5344CB8AC3E}">
        <p14:creationId xmlns:p14="http://schemas.microsoft.com/office/powerpoint/2010/main" val="326954994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DC7710-2391-5F99-7295-E04AFDADEF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1A3874-B180-45B5-1192-F7CBC8CC70C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4D6055A-C62D-6E36-3138-521BBF39571C}"/>
              </a:ext>
            </a:extLst>
          </p:cNvPr>
          <p:cNvSpPr>
            <a:spLocks noGrp="1"/>
          </p:cNvSpPr>
          <p:nvPr>
            <p:ph type="body" idx="1"/>
          </p:nvPr>
        </p:nvSpPr>
        <p:spPr/>
        <p:txBody>
          <a:bodyPr/>
          <a:lstStyle/>
          <a:p>
            <a:endParaRPr lang="en-US" dirty="0">
              <a:latin typeface="Calibri"/>
              <a:ea typeface="Calibri"/>
              <a:cs typeface="Calibri"/>
            </a:endParaRPr>
          </a:p>
        </p:txBody>
      </p:sp>
    </p:spTree>
    <p:extLst>
      <p:ext uri="{BB962C8B-B14F-4D97-AF65-F5344CB8AC3E}">
        <p14:creationId xmlns:p14="http://schemas.microsoft.com/office/powerpoint/2010/main" val="347052566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AD510D-4A93-3219-29CB-CC165FB09E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C203A1-554F-3DB7-D65D-D488ED8281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9614C7-5941-AB05-3B77-6610359ADE07}"/>
              </a:ext>
            </a:extLst>
          </p:cNvPr>
          <p:cNvSpPr>
            <a:spLocks noGrp="1"/>
          </p:cNvSpPr>
          <p:nvPr>
            <p:ph type="body" idx="1"/>
          </p:nvPr>
        </p:nvSpPr>
        <p:spPr/>
        <p:txBody>
          <a:bodyPr/>
          <a:lstStyle/>
          <a:p>
            <a:pPr marL="302040" indent="-302040">
              <a:buFont typeface="Arial"/>
              <a:buChar char="•"/>
            </a:pPr>
            <a:endParaRPr lang="en-US" dirty="0"/>
          </a:p>
        </p:txBody>
      </p:sp>
    </p:spTree>
    <p:extLst>
      <p:ext uri="{BB962C8B-B14F-4D97-AF65-F5344CB8AC3E}">
        <p14:creationId xmlns:p14="http://schemas.microsoft.com/office/powerpoint/2010/main" val="85153560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02040" indent="-302040">
              <a:buFont typeface="Arial"/>
              <a:buChar char="•"/>
            </a:pPr>
            <a:endParaRPr lang="en-US" dirty="0">
              <a:latin typeface="Calibri"/>
              <a:ea typeface="Calibri"/>
              <a:cs typeface="Calibri"/>
            </a:endParaRPr>
          </a:p>
        </p:txBody>
      </p:sp>
    </p:spTree>
    <p:extLst>
      <p:ext uri="{BB962C8B-B14F-4D97-AF65-F5344CB8AC3E}">
        <p14:creationId xmlns:p14="http://schemas.microsoft.com/office/powerpoint/2010/main" val="130676817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3E0750-58BA-AFBB-93DE-95C7887837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0A3E89-9F43-64C6-9C64-9A4BC1C4AA6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4F51ED4-C684-E16F-FC43-EC2EC812EE76}"/>
              </a:ext>
            </a:extLst>
          </p:cNvPr>
          <p:cNvSpPr>
            <a:spLocks noGrp="1"/>
          </p:cNvSpPr>
          <p:nvPr>
            <p:ph type="body" idx="1"/>
          </p:nvPr>
        </p:nvSpPr>
        <p:spPr/>
        <p:txBody>
          <a:bodyPr/>
          <a:lstStyle/>
          <a:p>
            <a:pPr>
              <a:lnSpc>
                <a:spcPct val="110000"/>
              </a:lnSpc>
              <a:spcAft>
                <a:spcPts val="634"/>
              </a:spcAft>
            </a:pPr>
            <a:endParaRPr lang="en-US" dirty="0"/>
          </a:p>
        </p:txBody>
      </p:sp>
    </p:spTree>
    <p:extLst>
      <p:ext uri="{BB962C8B-B14F-4D97-AF65-F5344CB8AC3E}">
        <p14:creationId xmlns:p14="http://schemas.microsoft.com/office/powerpoint/2010/main" val="183127074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1C79F4-435D-F25F-33F9-5DF7A95C10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B4F110-986B-FA1E-4B1A-BCB33428A9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3A19505-3B30-940A-ADA0-2E2694D7CD84}"/>
              </a:ext>
            </a:extLst>
          </p:cNvPr>
          <p:cNvSpPr>
            <a:spLocks noGrp="1"/>
          </p:cNvSpPr>
          <p:nvPr>
            <p:ph type="body" idx="1"/>
          </p:nvPr>
        </p:nvSpPr>
        <p:spPr/>
        <p:txBody>
          <a:bodyPr/>
          <a:lstStyle/>
          <a:p>
            <a:endParaRPr lang="en-US" b="1" dirty="0"/>
          </a:p>
        </p:txBody>
      </p:sp>
    </p:spTree>
    <p:extLst>
      <p:ext uri="{BB962C8B-B14F-4D97-AF65-F5344CB8AC3E}">
        <p14:creationId xmlns:p14="http://schemas.microsoft.com/office/powerpoint/2010/main" val="192541271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46F16E-2C89-5817-8F4F-2660BFE347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133261-43DD-DEED-BC56-8FE3D763FD0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6C9D8F5-7108-BA48-C98B-D7603B56710D}"/>
              </a:ext>
            </a:extLst>
          </p:cNvPr>
          <p:cNvSpPr>
            <a:spLocks noGrp="1"/>
          </p:cNvSpPr>
          <p:nvPr>
            <p:ph type="body" idx="1"/>
          </p:nvPr>
        </p:nvSpPr>
        <p:spPr/>
        <p:txBody>
          <a:bodyPr/>
          <a:lstStyle/>
          <a:p>
            <a:pPr marL="302040" indent="-302040">
              <a:buFont typeface="Arial"/>
              <a:buChar char="•"/>
            </a:pPr>
            <a:endParaRPr lang="en-US" dirty="0">
              <a:latin typeface="Calibri"/>
              <a:ea typeface="Calibri"/>
              <a:cs typeface="Calibri"/>
            </a:endParaRPr>
          </a:p>
        </p:txBody>
      </p:sp>
    </p:spTree>
    <p:extLst>
      <p:ext uri="{BB962C8B-B14F-4D97-AF65-F5344CB8AC3E}">
        <p14:creationId xmlns:p14="http://schemas.microsoft.com/office/powerpoint/2010/main" val="148339832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101D29-6B38-8A38-5FE5-3D845D21B2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21B006-5894-9272-A705-6D0EF79BDE4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1B328A5-67B4-3E07-1D47-8C9BFADDC5B0}"/>
              </a:ext>
            </a:extLst>
          </p:cNvPr>
          <p:cNvSpPr>
            <a:spLocks noGrp="1"/>
          </p:cNvSpPr>
          <p:nvPr>
            <p:ph type="body" idx="1"/>
          </p:nvPr>
        </p:nvSpPr>
        <p:spPr/>
        <p:txBody>
          <a:bodyPr/>
          <a:lstStyle/>
          <a:p>
            <a:pPr marL="181225" indent="-181225" defTabSz="966529">
              <a:buFont typeface="Arial"/>
              <a:buChar char="•"/>
              <a:defRPr/>
            </a:pPr>
            <a:endParaRPr lang="en-US" dirty="0"/>
          </a:p>
        </p:txBody>
      </p:sp>
    </p:spTree>
    <p:extLst>
      <p:ext uri="{BB962C8B-B14F-4D97-AF65-F5344CB8AC3E}">
        <p14:creationId xmlns:p14="http://schemas.microsoft.com/office/powerpoint/2010/main" val="260950501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1683D7-9991-AB7A-5FE4-E08F6A7B236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F985F2-9ECA-9B5B-46EC-C7F571D16E3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1DE26AD-4D14-0459-13BC-D4B04E3FBAF2}"/>
              </a:ext>
            </a:extLst>
          </p:cNvPr>
          <p:cNvSpPr>
            <a:spLocks noGrp="1"/>
          </p:cNvSpPr>
          <p:nvPr>
            <p:ph type="body" idx="1"/>
          </p:nvPr>
        </p:nvSpPr>
        <p:spPr/>
        <p:txBody>
          <a:bodyPr/>
          <a:lstStyle/>
          <a:p>
            <a:endParaRPr lang="en-US" dirty="0">
              <a:latin typeface="Calibri"/>
              <a:ea typeface="Calibri"/>
              <a:cs typeface="Calibri"/>
            </a:endParaRPr>
          </a:p>
        </p:txBody>
      </p:sp>
    </p:spTree>
    <p:extLst>
      <p:ext uri="{BB962C8B-B14F-4D97-AF65-F5344CB8AC3E}">
        <p14:creationId xmlns:p14="http://schemas.microsoft.com/office/powerpoint/2010/main" val="114643057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DDB44E-613F-8CD5-E748-9A3C234B651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B77CB81-51C2-5051-E9A7-66D46B40BE7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70A508-2420-7203-688A-C97E56C8B2CE}"/>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8643923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D1B1D1-6E0D-485C-7A71-48F560AF241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003102-0062-17D4-EE4B-DD7389E206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7434A5-3F59-87C6-387D-D3CE37926803}"/>
              </a:ext>
            </a:extLst>
          </p:cNvPr>
          <p:cNvSpPr>
            <a:spLocks noGrp="1"/>
          </p:cNvSpPr>
          <p:nvPr>
            <p:ph type="body" idx="1"/>
          </p:nvPr>
        </p:nvSpPr>
        <p:spPr/>
        <p:txBody>
          <a:bodyPr/>
          <a:lstStyle/>
          <a:p>
            <a:pPr marL="302040" indent="-302040">
              <a:buFont typeface="Arial"/>
              <a:buChar char="•"/>
            </a:pPr>
            <a:r>
              <a:rPr lang="en-US">
                <a:latin typeface="Calibri"/>
                <a:ea typeface="Calibri"/>
                <a:cs typeface="Calibri"/>
              </a:rPr>
              <a:t>Not available on Vintage</a:t>
            </a:r>
          </a:p>
        </p:txBody>
      </p:sp>
    </p:spTree>
    <p:extLst>
      <p:ext uri="{BB962C8B-B14F-4D97-AF65-F5344CB8AC3E}">
        <p14:creationId xmlns:p14="http://schemas.microsoft.com/office/powerpoint/2010/main" val="12274932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31E431-9D84-1257-6E7A-2840DAE6AC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88EFDC1-239F-7B57-0CA5-E6B7DE2F2D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D8DC97-CA13-9E5A-F88B-BDB37E715E2A}"/>
              </a:ext>
            </a:extLst>
          </p:cNvPr>
          <p:cNvSpPr>
            <a:spLocks noGrp="1"/>
          </p:cNvSpPr>
          <p:nvPr>
            <p:ph type="body" idx="1"/>
          </p:nvPr>
        </p:nvSpPr>
        <p:spPr/>
        <p:txBody>
          <a:bodyPr/>
          <a:lstStyle/>
          <a:p>
            <a:endParaRPr lang="en-US" sz="1000" dirty="0">
              <a:latin typeface="Arial" panose="020B0604020202020204" pitchFamily="34" charset="0"/>
            </a:endParaRPr>
          </a:p>
        </p:txBody>
      </p:sp>
    </p:spTree>
    <p:extLst>
      <p:ext uri="{BB962C8B-B14F-4D97-AF65-F5344CB8AC3E}">
        <p14:creationId xmlns:p14="http://schemas.microsoft.com/office/powerpoint/2010/main" val="171295940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866EBD-B9EA-9565-41A8-8AF3E215CE2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72DDC7-D47A-DDB0-6C3D-8CE1296EDD1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1F992B-F7AF-9A36-BE1E-0D9F25262989}"/>
              </a:ext>
            </a:extLst>
          </p:cNvPr>
          <p:cNvSpPr>
            <a:spLocks noGrp="1"/>
          </p:cNvSpPr>
          <p:nvPr>
            <p:ph type="body" idx="1"/>
          </p:nvPr>
        </p:nvSpPr>
        <p:spPr/>
        <p:txBody>
          <a:bodyPr/>
          <a:lstStyle/>
          <a:p>
            <a:pPr marL="0" indent="0">
              <a:buFont typeface="Arial"/>
              <a:buNone/>
            </a:pPr>
            <a:endParaRPr lang="en-US" dirty="0">
              <a:solidFill>
                <a:srgbClr val="262626"/>
              </a:solidFill>
            </a:endParaRPr>
          </a:p>
        </p:txBody>
      </p:sp>
    </p:spTree>
    <p:extLst>
      <p:ext uri="{BB962C8B-B14F-4D97-AF65-F5344CB8AC3E}">
        <p14:creationId xmlns:p14="http://schemas.microsoft.com/office/powerpoint/2010/main" val="125842899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00E3F5-B7B9-C38F-B52C-93A0B27E3C5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943E6B-3CB5-651B-6027-3A42C7C5C49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65130E-043C-28B9-A98C-23A634DFB932}"/>
              </a:ext>
            </a:extLst>
          </p:cNvPr>
          <p:cNvSpPr>
            <a:spLocks noGrp="1"/>
          </p:cNvSpPr>
          <p:nvPr>
            <p:ph type="body" idx="1"/>
          </p:nvPr>
        </p:nvSpPr>
        <p:spPr/>
        <p:txBody>
          <a:bodyPr/>
          <a:lstStyle/>
          <a:p>
            <a:pPr marL="302040" indent="-302040">
              <a:buFont typeface="Arial"/>
              <a:buChar char="•"/>
            </a:pPr>
            <a:endParaRPr lang="en-US" dirty="0">
              <a:latin typeface="Calibri"/>
              <a:ea typeface="Calibri"/>
              <a:cs typeface="Calibri"/>
            </a:endParaRPr>
          </a:p>
        </p:txBody>
      </p:sp>
    </p:spTree>
    <p:extLst>
      <p:ext uri="{BB962C8B-B14F-4D97-AF65-F5344CB8AC3E}">
        <p14:creationId xmlns:p14="http://schemas.microsoft.com/office/powerpoint/2010/main" val="88190965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F630FE-1F7F-4343-678D-80FA6824ED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00F0E51-3DBD-CB9A-B04F-E0AF931ED1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154D3A5-DFC9-788E-3EFB-3B602D83D038}"/>
              </a:ext>
            </a:extLst>
          </p:cNvPr>
          <p:cNvSpPr>
            <a:spLocks noGrp="1"/>
          </p:cNvSpPr>
          <p:nvPr>
            <p:ph type="body" idx="1"/>
          </p:nvPr>
        </p:nvSpPr>
        <p:spPr/>
        <p:txBody>
          <a:bodyPr/>
          <a:lstStyle/>
          <a:p>
            <a:pPr marL="302040" indent="-302040">
              <a:buFont typeface="Arial"/>
              <a:buChar char="•"/>
            </a:pPr>
            <a:endParaRPr lang="en-US" dirty="0">
              <a:latin typeface="Calibri"/>
              <a:ea typeface="Calibri"/>
              <a:cs typeface="Calibri"/>
            </a:endParaRPr>
          </a:p>
        </p:txBody>
      </p:sp>
    </p:spTree>
    <p:extLst>
      <p:ext uri="{BB962C8B-B14F-4D97-AF65-F5344CB8AC3E}">
        <p14:creationId xmlns:p14="http://schemas.microsoft.com/office/powerpoint/2010/main" val="144200988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536A70-A4F2-0B50-BDC6-88AFD5FAF0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985AFB-FCBA-4E35-4B2F-0FFCCC36697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934F6E-5BE4-E34F-297B-48E96F54F800}"/>
              </a:ext>
            </a:extLst>
          </p:cNvPr>
          <p:cNvSpPr>
            <a:spLocks noGrp="1"/>
          </p:cNvSpPr>
          <p:nvPr>
            <p:ph type="body" idx="1"/>
          </p:nvPr>
        </p:nvSpPr>
        <p:spPr/>
        <p:txBody>
          <a:bodyPr/>
          <a:lstStyle/>
          <a:p>
            <a:pPr marL="302040" indent="-302040">
              <a:buFont typeface="Arial"/>
              <a:buChar char="•"/>
            </a:pPr>
            <a:endParaRPr lang="en-US" dirty="0">
              <a:latin typeface="Calibri"/>
              <a:ea typeface="Calibri"/>
              <a:cs typeface="Calibri"/>
            </a:endParaRPr>
          </a:p>
        </p:txBody>
      </p:sp>
    </p:spTree>
    <p:extLst>
      <p:ext uri="{BB962C8B-B14F-4D97-AF65-F5344CB8AC3E}">
        <p14:creationId xmlns:p14="http://schemas.microsoft.com/office/powerpoint/2010/main" val="384254344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FAE9FD-D6DC-5595-8196-175294AB8FA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E382BE-3144-8531-6D53-C50B17F49A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7B5DCF7-8157-CF22-20F6-0FB428965B37}"/>
              </a:ext>
            </a:extLst>
          </p:cNvPr>
          <p:cNvSpPr>
            <a:spLocks noGrp="1"/>
          </p:cNvSpPr>
          <p:nvPr>
            <p:ph type="body" idx="1"/>
          </p:nvPr>
        </p:nvSpPr>
        <p:spPr/>
        <p:txBody>
          <a:bodyPr/>
          <a:lstStyle/>
          <a:p>
            <a:pPr marL="0" indent="0">
              <a:lnSpc>
                <a:spcPct val="110000"/>
              </a:lnSpc>
              <a:spcAft>
                <a:spcPts val="634"/>
              </a:spcAft>
              <a:buFont typeface="Arial" panose="020B0604020202020204"/>
              <a:buNone/>
            </a:pPr>
            <a:endParaRPr lang="en-US" dirty="0"/>
          </a:p>
        </p:txBody>
      </p:sp>
    </p:spTree>
    <p:extLst>
      <p:ext uri="{BB962C8B-B14F-4D97-AF65-F5344CB8AC3E}">
        <p14:creationId xmlns:p14="http://schemas.microsoft.com/office/powerpoint/2010/main" val="27755888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58E1FC-837C-D061-7C67-79110E99D2E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B4F77A-0CA9-4456-481B-23E166ECF6C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088328-71FA-3330-6716-7B3B963A75E0}"/>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6494072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3F47D0-0EBB-E7DE-4244-B77BB692DE8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63D8D1-7FB1-6382-D7BA-476F6224049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9A8A092-8138-9FCA-B6D6-8ED66332C5A1}"/>
              </a:ext>
            </a:extLst>
          </p:cNvPr>
          <p:cNvSpPr>
            <a:spLocks noGrp="1"/>
          </p:cNvSpPr>
          <p:nvPr>
            <p:ph type="body" idx="1"/>
          </p:nvPr>
        </p:nvSpPr>
        <p:spPr/>
        <p:txBody>
          <a:bodyPr/>
          <a:lstStyle/>
          <a:p>
            <a:pPr marL="171450" indent="-171450">
              <a:buFont typeface="Arial" panose="020B0604020202020204"/>
              <a:buChar char="•"/>
            </a:pPr>
            <a:endParaRPr lang="en-US" b="1" dirty="0"/>
          </a:p>
        </p:txBody>
      </p:sp>
    </p:spTree>
    <p:extLst>
      <p:ext uri="{BB962C8B-B14F-4D97-AF65-F5344CB8AC3E}">
        <p14:creationId xmlns:p14="http://schemas.microsoft.com/office/powerpoint/2010/main" val="95772801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F58370-5BBA-B660-B3F4-BB5EBFAEF0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CA187D-E03B-5DA3-2A05-EE9074D6945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1A9AB2B-AB48-1305-ED0A-287355AA7E5A}"/>
              </a:ext>
            </a:extLst>
          </p:cNvPr>
          <p:cNvSpPr>
            <a:spLocks noGrp="1"/>
          </p:cNvSpPr>
          <p:nvPr>
            <p:ph type="body" idx="1"/>
          </p:nvPr>
        </p:nvSpPr>
        <p:spPr/>
        <p:txBody>
          <a:bodyPr/>
          <a:lstStyle/>
          <a:p>
            <a:pPr>
              <a:lnSpc>
                <a:spcPct val="110000"/>
              </a:lnSpc>
              <a:spcAft>
                <a:spcPts val="634"/>
              </a:spcAft>
            </a:pPr>
            <a:endParaRPr lang="en-US"/>
          </a:p>
        </p:txBody>
      </p:sp>
    </p:spTree>
    <p:extLst>
      <p:ext uri="{BB962C8B-B14F-4D97-AF65-F5344CB8AC3E}">
        <p14:creationId xmlns:p14="http://schemas.microsoft.com/office/powerpoint/2010/main" val="404325636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518E68-7702-51EE-B2F4-12FDBFC7094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0FA87B-CB63-97CB-4277-4B5134DA556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4E632D-71A4-465D-7FAD-6F3B4B4205AE}"/>
              </a:ext>
            </a:extLst>
          </p:cNvPr>
          <p:cNvSpPr>
            <a:spLocks noGrp="1"/>
          </p:cNvSpPr>
          <p:nvPr>
            <p:ph type="body" idx="1"/>
          </p:nvPr>
        </p:nvSpPr>
        <p:spPr/>
        <p:txBody>
          <a:bodyPr/>
          <a:lstStyle/>
          <a:p>
            <a:pPr>
              <a:lnSpc>
                <a:spcPct val="110000"/>
              </a:lnSpc>
              <a:spcAft>
                <a:spcPts val="634"/>
              </a:spcAft>
            </a:pPr>
            <a:endParaRPr lang="en-US"/>
          </a:p>
        </p:txBody>
      </p:sp>
    </p:spTree>
    <p:extLst>
      <p:ext uri="{BB962C8B-B14F-4D97-AF65-F5344CB8AC3E}">
        <p14:creationId xmlns:p14="http://schemas.microsoft.com/office/powerpoint/2010/main" val="41533275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9C44D8-BA91-5423-277A-C0E9FF88B1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7DFCCE-F6DE-DF53-8EC2-7D57681992A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7F301D7-2354-E2D5-E3A9-546BFE8F8FB1}"/>
              </a:ext>
            </a:extLst>
          </p:cNvPr>
          <p:cNvSpPr>
            <a:spLocks noGrp="1"/>
          </p:cNvSpPr>
          <p:nvPr>
            <p:ph type="body" idx="1"/>
          </p:nvPr>
        </p:nvSpPr>
        <p:spPr/>
        <p:txBody>
          <a:bodyPr/>
          <a:lstStyle/>
          <a:p>
            <a:endParaRPr lang="en-US" sz="1000" dirty="0"/>
          </a:p>
        </p:txBody>
      </p:sp>
    </p:spTree>
    <p:extLst>
      <p:ext uri="{BB962C8B-B14F-4D97-AF65-F5344CB8AC3E}">
        <p14:creationId xmlns:p14="http://schemas.microsoft.com/office/powerpoint/2010/main" val="17952098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B89C03-F1A8-6390-530D-82FC7E56F3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56CF39-02D8-F399-015A-3A89317B52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1DCACC5-47AD-6EEB-2F70-FFD4DDF952D7}"/>
              </a:ext>
            </a:extLst>
          </p:cNvPr>
          <p:cNvSpPr>
            <a:spLocks noGrp="1"/>
          </p:cNvSpPr>
          <p:nvPr>
            <p:ph type="body" idx="1"/>
          </p:nvPr>
        </p:nvSpPr>
        <p:spPr/>
        <p:txBody>
          <a:bodyPr/>
          <a:lstStyle/>
          <a:p>
            <a:pPr marL="0" indent="0">
              <a:buFont typeface="Arial"/>
              <a:buNone/>
            </a:pPr>
            <a:endParaRPr lang="en-US" sz="1000" dirty="0">
              <a:latin typeface="Calibri"/>
              <a:ea typeface="Calibri"/>
              <a:cs typeface="Calibri"/>
            </a:endParaRPr>
          </a:p>
        </p:txBody>
      </p:sp>
    </p:spTree>
    <p:extLst>
      <p:ext uri="{BB962C8B-B14F-4D97-AF65-F5344CB8AC3E}">
        <p14:creationId xmlns:p14="http://schemas.microsoft.com/office/powerpoint/2010/main" val="31753764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1169B8-7060-38A7-11E7-EBEB721652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EB3D26-5FB3-D62D-103C-6EDE98CB6C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A2BC89E-9898-C321-A59C-43F675F9CEC8}"/>
              </a:ext>
            </a:extLst>
          </p:cNvPr>
          <p:cNvSpPr>
            <a:spLocks noGrp="1"/>
          </p:cNvSpPr>
          <p:nvPr>
            <p:ph type="body" idx="1"/>
          </p:nvPr>
        </p:nvSpPr>
        <p:spPr/>
        <p:txBody>
          <a:bodyPr/>
          <a:lstStyle/>
          <a:p>
            <a:pPr marL="0" indent="0">
              <a:buFont typeface="Arial"/>
              <a:buNone/>
            </a:pPr>
            <a:endParaRPr lang="en-US" sz="1000" dirty="0">
              <a:latin typeface="Calibri"/>
              <a:ea typeface="Calibri"/>
              <a:cs typeface="Calibri"/>
            </a:endParaRPr>
          </a:p>
        </p:txBody>
      </p:sp>
    </p:spTree>
    <p:extLst>
      <p:ext uri="{BB962C8B-B14F-4D97-AF65-F5344CB8AC3E}">
        <p14:creationId xmlns:p14="http://schemas.microsoft.com/office/powerpoint/2010/main" val="12842342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529929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7.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7.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7.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7.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7.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7.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7.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7.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7.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7.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7.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7.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7.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7.xml"/></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7.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91633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break_dark green">
    <p:bg>
      <p:bgPr>
        <a:solidFill>
          <a:schemeClr val="bg2"/>
        </a:solidFill>
        <a:effectLst/>
      </p:bgPr>
    </p:bg>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914400" y="2984784"/>
            <a:ext cx="10363200" cy="888432"/>
          </a:xfrm>
          <a:prstGeom prst="rect">
            <a:avLst/>
          </a:prstGeom>
        </p:spPr>
        <p:txBody>
          <a:bodyPr/>
          <a:lstStyle>
            <a:lvl1pPr>
              <a:lnSpc>
                <a:spcPts val="8000"/>
              </a:lnSpc>
              <a:defRPr sz="6667">
                <a:solidFill>
                  <a:schemeClr val="bg1"/>
                </a:solidFill>
                <a:latin typeface="Arial Nova" panose="020B0504020202020204" pitchFamily="34" charset="0"/>
                <a:ea typeface="Roboto" panose="02000000000000000000" pitchFamily="2" charset="0"/>
              </a:defRPr>
            </a:lvl1pPr>
          </a:lstStyle>
          <a:p>
            <a:r>
              <a:rPr lang="en-US"/>
              <a:t>SECTION TITLE</a:t>
            </a:r>
          </a:p>
        </p:txBody>
      </p:sp>
      <p:sp>
        <p:nvSpPr>
          <p:cNvPr id="8" name="Slide Number Placeholder 3"/>
          <p:cNvSpPr>
            <a:spLocks noGrp="1"/>
          </p:cNvSpPr>
          <p:nvPr>
            <p:ph type="sldNum" sz="quarter" idx="4"/>
          </p:nvPr>
        </p:nvSpPr>
        <p:spPr>
          <a:xfrm>
            <a:off x="0" y="6484214"/>
            <a:ext cx="2844800" cy="366183"/>
          </a:xfrm>
          <a:prstGeom prst="rect">
            <a:avLst/>
          </a:prstGeom>
        </p:spPr>
        <p:txBody>
          <a:bodyPr vert="horz" lIns="91440" tIns="45720" rIns="91440" bIns="45720" rtlCol="0" anchor="ctr"/>
          <a:lstStyle>
            <a:lvl1pPr algn="l">
              <a:defRPr sz="1200">
                <a:solidFill>
                  <a:schemeClr val="bg1"/>
                </a:solidFill>
                <a:latin typeface="Arial Nova" panose="020B0504020202020204" pitchFamily="34" charset="0"/>
                <a:ea typeface="Roboto" panose="02000000000000000000" pitchFamily="2" charset="0"/>
              </a:defRPr>
            </a:lvl1pPr>
          </a:lstStyle>
          <a:p>
            <a:fld id="{E79839AE-F4E4-0B47-9E53-6189B08B4F00}" type="slidenum">
              <a:rPr lang="en-US" smtClean="0"/>
              <a:pPr/>
              <a:t>‹#›</a:t>
            </a:fld>
            <a:endParaRPr lang="en-US"/>
          </a:p>
        </p:txBody>
      </p:sp>
    </p:spTree>
    <p:extLst>
      <p:ext uri="{BB962C8B-B14F-4D97-AF65-F5344CB8AC3E}">
        <p14:creationId xmlns:p14="http://schemas.microsoft.com/office/powerpoint/2010/main" val="429086647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userDrawn="1">
  <p:cSld name="Content_Text + Image_Light Green">
    <p:bg>
      <p:bgRef idx="1001">
        <a:schemeClr val="bg1"/>
      </p:bgRef>
    </p:bg>
    <p:spTree>
      <p:nvGrpSpPr>
        <p:cNvPr id="1" name=""/>
        <p:cNvGrpSpPr/>
        <p:nvPr/>
      </p:nvGrpSpPr>
      <p:grpSpPr>
        <a:xfrm>
          <a:off x="0" y="0"/>
          <a:ext cx="0" cy="0"/>
          <a:chOff x="0" y="0"/>
          <a:chExt cx="0" cy="0"/>
        </a:xfrm>
      </p:grpSpPr>
      <p:sp>
        <p:nvSpPr>
          <p:cNvPr id="4" name="object 8">
            <a:extLst>
              <a:ext uri="{FF2B5EF4-FFF2-40B4-BE49-F238E27FC236}">
                <a16:creationId xmlns:a16="http://schemas.microsoft.com/office/drawing/2014/main" id="{52DE6614-8246-0E33-53F8-C2FCAD719B67}"/>
              </a:ext>
            </a:extLst>
          </p:cNvPr>
          <p:cNvSpPr/>
          <p:nvPr userDrawn="1"/>
        </p:nvSpPr>
        <p:spPr>
          <a:xfrm>
            <a:off x="6887563" y="-41"/>
            <a:ext cx="5320055" cy="6858041"/>
          </a:xfrm>
          <a:custGeom>
            <a:avLst/>
            <a:gdLst/>
            <a:ahLst/>
            <a:cxnLst/>
            <a:rect l="l" t="t" r="r" b="b"/>
            <a:pathLst>
              <a:path w="10460990" h="1565275">
                <a:moveTo>
                  <a:pt x="10460592" y="0"/>
                </a:moveTo>
                <a:lnTo>
                  <a:pt x="0" y="0"/>
                </a:lnTo>
                <a:lnTo>
                  <a:pt x="0" y="1565009"/>
                </a:lnTo>
                <a:lnTo>
                  <a:pt x="10460592" y="1565009"/>
                </a:lnTo>
                <a:lnTo>
                  <a:pt x="10460592" y="0"/>
                </a:lnTo>
                <a:close/>
              </a:path>
            </a:pathLst>
          </a:custGeom>
          <a:solidFill>
            <a:srgbClr val="61BA4E"/>
          </a:solidFill>
        </p:spPr>
        <p:txBody>
          <a:bodyPr wrap="square" lIns="0" tIns="0" rIns="0" bIns="0" rtlCol="0"/>
          <a:lstStyle/>
          <a:p>
            <a:endParaRPr sz="2400"/>
          </a:p>
        </p:txBody>
      </p:sp>
      <p:sp>
        <p:nvSpPr>
          <p:cNvPr id="3" name="Rectangle 2">
            <a:extLst>
              <a:ext uri="{FF2B5EF4-FFF2-40B4-BE49-F238E27FC236}">
                <a16:creationId xmlns:a16="http://schemas.microsoft.com/office/drawing/2014/main" id="{61772350-D7C8-4378-22DF-F989C44E48AE}"/>
              </a:ext>
            </a:extLst>
          </p:cNvPr>
          <p:cNvSpPr/>
          <p:nvPr userDrawn="1"/>
        </p:nvSpPr>
        <p:spPr>
          <a:xfrm>
            <a:off x="5537201" y="740635"/>
            <a:ext cx="6324363" cy="577900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6" name="Picture 5" descr="A picture containing text, clock, sign&#10;&#10;Description automatically generated">
            <a:extLst>
              <a:ext uri="{FF2B5EF4-FFF2-40B4-BE49-F238E27FC236}">
                <a16:creationId xmlns:a16="http://schemas.microsoft.com/office/drawing/2014/main" id="{B7E815CD-1EFF-BD29-139F-DB27E8DB087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8195" y="372181"/>
            <a:ext cx="2074209" cy="352615"/>
          </a:xfrm>
          <a:prstGeom prst="rect">
            <a:avLst/>
          </a:prstGeom>
        </p:spPr>
      </p:pic>
      <p:sp>
        <p:nvSpPr>
          <p:cNvPr id="2" name="Text Placeholder 4">
            <a:extLst>
              <a:ext uri="{FF2B5EF4-FFF2-40B4-BE49-F238E27FC236}">
                <a16:creationId xmlns:a16="http://schemas.microsoft.com/office/drawing/2014/main" id="{35C82388-C620-7107-A4AE-93F56AA60871}"/>
              </a:ext>
            </a:extLst>
          </p:cNvPr>
          <p:cNvSpPr>
            <a:spLocks noGrp="1"/>
          </p:cNvSpPr>
          <p:nvPr>
            <p:ph type="body" sz="quarter" idx="11" hasCustomPrompt="1"/>
          </p:nvPr>
        </p:nvSpPr>
        <p:spPr>
          <a:xfrm>
            <a:off x="512065" y="1500561"/>
            <a:ext cx="4024540" cy="1710267"/>
          </a:xfrm>
          <a:prstGeom prst="rect">
            <a:avLst/>
          </a:prstGeom>
        </p:spPr>
        <p:txBody>
          <a:bodyPr lIns="0" anchor="b"/>
          <a:lstStyle>
            <a:lvl1pPr marL="0" indent="0">
              <a:lnSpc>
                <a:spcPct val="90000"/>
              </a:lnSpc>
              <a:buNone/>
              <a:defRPr sz="3733" b="1">
                <a:solidFill>
                  <a:schemeClr val="accent1"/>
                </a:solidFill>
              </a:defRPr>
            </a:lvl1pPr>
          </a:lstStyle>
          <a:p>
            <a:pPr lvl="0"/>
            <a:r>
              <a:rPr lang="en-US"/>
              <a:t>Bold headline here.</a:t>
            </a:r>
          </a:p>
        </p:txBody>
      </p:sp>
      <p:sp>
        <p:nvSpPr>
          <p:cNvPr id="5" name="Text Placeholder 9">
            <a:extLst>
              <a:ext uri="{FF2B5EF4-FFF2-40B4-BE49-F238E27FC236}">
                <a16:creationId xmlns:a16="http://schemas.microsoft.com/office/drawing/2014/main" id="{58C90CE2-BA24-A340-F4A0-271DBF02580A}"/>
              </a:ext>
            </a:extLst>
          </p:cNvPr>
          <p:cNvSpPr>
            <a:spLocks noGrp="1"/>
          </p:cNvSpPr>
          <p:nvPr>
            <p:ph type="body" sz="quarter" idx="12" hasCustomPrompt="1"/>
          </p:nvPr>
        </p:nvSpPr>
        <p:spPr>
          <a:xfrm>
            <a:off x="512065" y="3429000"/>
            <a:ext cx="4024540" cy="2550584"/>
          </a:xfrm>
          <a:prstGeom prst="rect">
            <a:avLst/>
          </a:prstGeom>
        </p:spPr>
        <p:txBody>
          <a:bodyPr lIns="0"/>
          <a:lstStyle>
            <a:lvl1pPr marL="0" indent="0">
              <a:buNone/>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a:t>
            </a:r>
          </a:p>
        </p:txBody>
      </p:sp>
      <p:sp>
        <p:nvSpPr>
          <p:cNvPr id="7" name="Rectangle 6">
            <a:extLst>
              <a:ext uri="{FF2B5EF4-FFF2-40B4-BE49-F238E27FC236}">
                <a16:creationId xmlns:a16="http://schemas.microsoft.com/office/drawing/2014/main" id="{C48D877E-CFCB-89B9-1B4E-787BE68E96AF}"/>
              </a:ext>
            </a:extLst>
          </p:cNvPr>
          <p:cNvSpPr/>
          <p:nvPr userDrawn="1"/>
        </p:nvSpPr>
        <p:spPr>
          <a:xfrm>
            <a:off x="0" y="6527800"/>
            <a:ext cx="6898887" cy="3302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9" name="Picture Placeholder 5">
            <a:extLst>
              <a:ext uri="{FF2B5EF4-FFF2-40B4-BE49-F238E27FC236}">
                <a16:creationId xmlns:a16="http://schemas.microsoft.com/office/drawing/2014/main" id="{0D253572-FF0B-896C-3094-2712B9A26B5D}"/>
              </a:ext>
            </a:extLst>
          </p:cNvPr>
          <p:cNvSpPr>
            <a:spLocks noGrp="1"/>
          </p:cNvSpPr>
          <p:nvPr>
            <p:ph type="pic" sz="quarter" idx="10" hasCustomPrompt="1"/>
          </p:nvPr>
        </p:nvSpPr>
        <p:spPr>
          <a:xfrm>
            <a:off x="5522905" y="730197"/>
            <a:ext cx="6339840" cy="5791200"/>
          </a:xfrm>
          <a:prstGeom prst="rect">
            <a:avLst/>
          </a:prstGeom>
          <a:solidFill>
            <a:schemeClr val="bg2">
              <a:lumMod val="95000"/>
            </a:schemeClr>
          </a:solidFill>
        </p:spPr>
        <p:txBody>
          <a:bodyPr anchor="ctr"/>
          <a:lstStyle>
            <a:lvl1pPr marL="0" indent="0" algn="ctr">
              <a:buNone/>
              <a:defRPr sz="3200">
                <a:latin typeface="Montserrat" pitchFamily="2" charset="77"/>
              </a:defRPr>
            </a:lvl1pPr>
          </a:lstStyle>
          <a:p>
            <a:r>
              <a:rPr lang="en-US"/>
              <a:t>Click to </a:t>
            </a:r>
            <a:br>
              <a:rPr lang="en-US"/>
            </a:br>
            <a:r>
              <a:rPr lang="en-US"/>
              <a:t>place image</a:t>
            </a:r>
          </a:p>
        </p:txBody>
      </p:sp>
    </p:spTree>
    <p:extLst>
      <p:ext uri="{BB962C8B-B14F-4D97-AF65-F5344CB8AC3E}">
        <p14:creationId xmlns:p14="http://schemas.microsoft.com/office/powerpoint/2010/main" val="286171273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Content_Text + Image_Orange">
    <p:bg>
      <p:bgRef idx="1001">
        <a:schemeClr val="bg1"/>
      </p:bgRef>
    </p:bg>
    <p:spTree>
      <p:nvGrpSpPr>
        <p:cNvPr id="1" name=""/>
        <p:cNvGrpSpPr/>
        <p:nvPr/>
      </p:nvGrpSpPr>
      <p:grpSpPr>
        <a:xfrm>
          <a:off x="0" y="0"/>
          <a:ext cx="0" cy="0"/>
          <a:chOff x="0" y="0"/>
          <a:chExt cx="0" cy="0"/>
        </a:xfrm>
      </p:grpSpPr>
      <p:sp>
        <p:nvSpPr>
          <p:cNvPr id="4" name="object 8">
            <a:extLst>
              <a:ext uri="{FF2B5EF4-FFF2-40B4-BE49-F238E27FC236}">
                <a16:creationId xmlns:a16="http://schemas.microsoft.com/office/drawing/2014/main" id="{52DE6614-8246-0E33-53F8-C2FCAD719B67}"/>
              </a:ext>
            </a:extLst>
          </p:cNvPr>
          <p:cNvSpPr/>
          <p:nvPr userDrawn="1"/>
        </p:nvSpPr>
        <p:spPr>
          <a:xfrm>
            <a:off x="6887563" y="-41"/>
            <a:ext cx="5320055" cy="6858041"/>
          </a:xfrm>
          <a:custGeom>
            <a:avLst/>
            <a:gdLst/>
            <a:ahLst/>
            <a:cxnLst/>
            <a:rect l="l" t="t" r="r" b="b"/>
            <a:pathLst>
              <a:path w="10460990" h="1565275">
                <a:moveTo>
                  <a:pt x="10460592" y="0"/>
                </a:moveTo>
                <a:lnTo>
                  <a:pt x="0" y="0"/>
                </a:lnTo>
                <a:lnTo>
                  <a:pt x="0" y="1565009"/>
                </a:lnTo>
                <a:lnTo>
                  <a:pt x="10460592" y="1565009"/>
                </a:lnTo>
                <a:lnTo>
                  <a:pt x="10460592" y="0"/>
                </a:lnTo>
                <a:close/>
              </a:path>
            </a:pathLst>
          </a:custGeom>
          <a:solidFill>
            <a:schemeClr val="accent6"/>
          </a:solidFill>
        </p:spPr>
        <p:txBody>
          <a:bodyPr wrap="square" lIns="0" tIns="0" rIns="0" bIns="0" rtlCol="0"/>
          <a:lstStyle/>
          <a:p>
            <a:endParaRPr sz="2400"/>
          </a:p>
        </p:txBody>
      </p:sp>
      <p:sp>
        <p:nvSpPr>
          <p:cNvPr id="3" name="Rectangle 2">
            <a:extLst>
              <a:ext uri="{FF2B5EF4-FFF2-40B4-BE49-F238E27FC236}">
                <a16:creationId xmlns:a16="http://schemas.microsoft.com/office/drawing/2014/main" id="{61772350-D7C8-4378-22DF-F989C44E48AE}"/>
              </a:ext>
            </a:extLst>
          </p:cNvPr>
          <p:cNvSpPr/>
          <p:nvPr userDrawn="1"/>
        </p:nvSpPr>
        <p:spPr>
          <a:xfrm>
            <a:off x="5480703" y="740635"/>
            <a:ext cx="6380860" cy="577900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5" name="Picture 4" descr="A picture containing text, clock, sign&#10;&#10;Description automatically generated">
            <a:extLst>
              <a:ext uri="{FF2B5EF4-FFF2-40B4-BE49-F238E27FC236}">
                <a16:creationId xmlns:a16="http://schemas.microsoft.com/office/drawing/2014/main" id="{CF92B0DB-66B9-75C2-EAA8-B630379B0E5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8195" y="372181"/>
            <a:ext cx="2074209" cy="352615"/>
          </a:xfrm>
          <a:prstGeom prst="rect">
            <a:avLst/>
          </a:prstGeom>
        </p:spPr>
      </p:pic>
      <p:sp>
        <p:nvSpPr>
          <p:cNvPr id="2" name="Text Placeholder 4">
            <a:extLst>
              <a:ext uri="{FF2B5EF4-FFF2-40B4-BE49-F238E27FC236}">
                <a16:creationId xmlns:a16="http://schemas.microsoft.com/office/drawing/2014/main" id="{D2086407-7B7F-7D5F-7E7E-BAD1C8EBD02B}"/>
              </a:ext>
            </a:extLst>
          </p:cNvPr>
          <p:cNvSpPr>
            <a:spLocks noGrp="1"/>
          </p:cNvSpPr>
          <p:nvPr>
            <p:ph type="body" sz="quarter" idx="11" hasCustomPrompt="1"/>
          </p:nvPr>
        </p:nvSpPr>
        <p:spPr>
          <a:xfrm>
            <a:off x="512065" y="1500561"/>
            <a:ext cx="4024540" cy="1710267"/>
          </a:xfrm>
          <a:prstGeom prst="rect">
            <a:avLst/>
          </a:prstGeom>
        </p:spPr>
        <p:txBody>
          <a:bodyPr lIns="0" anchor="b"/>
          <a:lstStyle>
            <a:lvl1pPr marL="0" indent="0">
              <a:lnSpc>
                <a:spcPct val="90000"/>
              </a:lnSpc>
              <a:buNone/>
              <a:defRPr sz="3733" b="1">
                <a:solidFill>
                  <a:schemeClr val="accent1"/>
                </a:solidFill>
              </a:defRPr>
            </a:lvl1pPr>
          </a:lstStyle>
          <a:p>
            <a:pPr lvl="0"/>
            <a:r>
              <a:rPr lang="en-US"/>
              <a:t>Bold headline here.</a:t>
            </a:r>
          </a:p>
        </p:txBody>
      </p:sp>
      <p:sp>
        <p:nvSpPr>
          <p:cNvPr id="6" name="Text Placeholder 9">
            <a:extLst>
              <a:ext uri="{FF2B5EF4-FFF2-40B4-BE49-F238E27FC236}">
                <a16:creationId xmlns:a16="http://schemas.microsoft.com/office/drawing/2014/main" id="{675E4940-5038-8E76-69AC-DE42A7E0643F}"/>
              </a:ext>
            </a:extLst>
          </p:cNvPr>
          <p:cNvSpPr>
            <a:spLocks noGrp="1"/>
          </p:cNvSpPr>
          <p:nvPr>
            <p:ph type="body" sz="quarter" idx="12" hasCustomPrompt="1"/>
          </p:nvPr>
        </p:nvSpPr>
        <p:spPr>
          <a:xfrm>
            <a:off x="512065" y="3429000"/>
            <a:ext cx="4024540" cy="2550584"/>
          </a:xfrm>
          <a:prstGeom prst="rect">
            <a:avLst/>
          </a:prstGeom>
        </p:spPr>
        <p:txBody>
          <a:bodyPr lIns="0"/>
          <a:lstStyle>
            <a:lvl1pPr marL="0" indent="0">
              <a:buNone/>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a:t>
            </a:r>
          </a:p>
        </p:txBody>
      </p:sp>
      <p:sp>
        <p:nvSpPr>
          <p:cNvPr id="7" name="Rectangle 6">
            <a:extLst>
              <a:ext uri="{FF2B5EF4-FFF2-40B4-BE49-F238E27FC236}">
                <a16:creationId xmlns:a16="http://schemas.microsoft.com/office/drawing/2014/main" id="{3C83322D-A711-96BD-472A-C6A313EF51EE}"/>
              </a:ext>
            </a:extLst>
          </p:cNvPr>
          <p:cNvSpPr/>
          <p:nvPr userDrawn="1"/>
        </p:nvSpPr>
        <p:spPr>
          <a:xfrm>
            <a:off x="0" y="6527800"/>
            <a:ext cx="6898887" cy="3302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9" name="Picture Placeholder 5">
            <a:extLst>
              <a:ext uri="{FF2B5EF4-FFF2-40B4-BE49-F238E27FC236}">
                <a16:creationId xmlns:a16="http://schemas.microsoft.com/office/drawing/2014/main" id="{65E5D974-128C-7176-C806-B55A62045805}"/>
              </a:ext>
            </a:extLst>
          </p:cNvPr>
          <p:cNvSpPr>
            <a:spLocks noGrp="1"/>
          </p:cNvSpPr>
          <p:nvPr>
            <p:ph type="pic" sz="quarter" idx="10" hasCustomPrompt="1"/>
          </p:nvPr>
        </p:nvSpPr>
        <p:spPr>
          <a:xfrm>
            <a:off x="5524088" y="730197"/>
            <a:ext cx="6339840" cy="5791200"/>
          </a:xfrm>
          <a:prstGeom prst="rect">
            <a:avLst/>
          </a:prstGeom>
          <a:solidFill>
            <a:schemeClr val="bg2">
              <a:lumMod val="95000"/>
            </a:schemeClr>
          </a:solidFill>
        </p:spPr>
        <p:txBody>
          <a:bodyPr anchor="ctr"/>
          <a:lstStyle>
            <a:lvl1pPr marL="0" indent="0" algn="ctr">
              <a:buNone/>
              <a:defRPr sz="3200">
                <a:latin typeface="Montserrat" pitchFamily="2" charset="77"/>
              </a:defRPr>
            </a:lvl1pPr>
          </a:lstStyle>
          <a:p>
            <a:r>
              <a:rPr lang="en-US"/>
              <a:t>Click to </a:t>
            </a:r>
            <a:br>
              <a:rPr lang="en-US"/>
            </a:br>
            <a:r>
              <a:rPr lang="en-US"/>
              <a:t>place image</a:t>
            </a:r>
          </a:p>
        </p:txBody>
      </p:sp>
    </p:spTree>
    <p:extLst>
      <p:ext uri="{BB962C8B-B14F-4D97-AF65-F5344CB8AC3E}">
        <p14:creationId xmlns:p14="http://schemas.microsoft.com/office/powerpoint/2010/main" val="248459118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215">
          <p15:clr>
            <a:srgbClr val="FBAE40"/>
          </p15:clr>
        </p15:guide>
        <p15:guide id="2" pos="2160">
          <p15:clr>
            <a:srgbClr val="FBAE40"/>
          </p15:clr>
        </p15:guide>
      </p15:sldGuideLst>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userDrawn="1">
  <p:cSld name="Content_Text + Image_Blue">
    <p:bg>
      <p:bgRef idx="1001">
        <a:schemeClr val="bg1"/>
      </p:bgRef>
    </p:bg>
    <p:spTree>
      <p:nvGrpSpPr>
        <p:cNvPr id="1" name=""/>
        <p:cNvGrpSpPr/>
        <p:nvPr/>
      </p:nvGrpSpPr>
      <p:grpSpPr>
        <a:xfrm>
          <a:off x="0" y="0"/>
          <a:ext cx="0" cy="0"/>
          <a:chOff x="0" y="0"/>
          <a:chExt cx="0" cy="0"/>
        </a:xfrm>
      </p:grpSpPr>
      <p:sp>
        <p:nvSpPr>
          <p:cNvPr id="4" name="object 8">
            <a:extLst>
              <a:ext uri="{FF2B5EF4-FFF2-40B4-BE49-F238E27FC236}">
                <a16:creationId xmlns:a16="http://schemas.microsoft.com/office/drawing/2014/main" id="{52DE6614-8246-0E33-53F8-C2FCAD719B67}"/>
              </a:ext>
            </a:extLst>
          </p:cNvPr>
          <p:cNvSpPr/>
          <p:nvPr userDrawn="1"/>
        </p:nvSpPr>
        <p:spPr>
          <a:xfrm>
            <a:off x="6887563" y="-41"/>
            <a:ext cx="5320055" cy="6858041"/>
          </a:xfrm>
          <a:custGeom>
            <a:avLst/>
            <a:gdLst/>
            <a:ahLst/>
            <a:cxnLst/>
            <a:rect l="l" t="t" r="r" b="b"/>
            <a:pathLst>
              <a:path w="10460990" h="1565275">
                <a:moveTo>
                  <a:pt x="10460592" y="0"/>
                </a:moveTo>
                <a:lnTo>
                  <a:pt x="0" y="0"/>
                </a:lnTo>
                <a:lnTo>
                  <a:pt x="0" y="1565009"/>
                </a:lnTo>
                <a:lnTo>
                  <a:pt x="10460592" y="1565009"/>
                </a:lnTo>
                <a:lnTo>
                  <a:pt x="10460592" y="0"/>
                </a:lnTo>
                <a:close/>
              </a:path>
            </a:pathLst>
          </a:custGeom>
          <a:solidFill>
            <a:srgbClr val="008996"/>
          </a:solidFill>
        </p:spPr>
        <p:txBody>
          <a:bodyPr wrap="square" lIns="0" tIns="0" rIns="0" bIns="0" rtlCol="0"/>
          <a:lstStyle/>
          <a:p>
            <a:endParaRPr sz="2400"/>
          </a:p>
        </p:txBody>
      </p:sp>
      <p:sp>
        <p:nvSpPr>
          <p:cNvPr id="3" name="Rectangle 2">
            <a:extLst>
              <a:ext uri="{FF2B5EF4-FFF2-40B4-BE49-F238E27FC236}">
                <a16:creationId xmlns:a16="http://schemas.microsoft.com/office/drawing/2014/main" id="{61772350-D7C8-4378-22DF-F989C44E48AE}"/>
              </a:ext>
            </a:extLst>
          </p:cNvPr>
          <p:cNvSpPr/>
          <p:nvPr userDrawn="1"/>
        </p:nvSpPr>
        <p:spPr>
          <a:xfrm>
            <a:off x="5480703" y="740635"/>
            <a:ext cx="6380860" cy="577900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6" name="Picture 5" descr="A picture containing text, clock, sign&#10;&#10;Description automatically generated">
            <a:extLst>
              <a:ext uri="{FF2B5EF4-FFF2-40B4-BE49-F238E27FC236}">
                <a16:creationId xmlns:a16="http://schemas.microsoft.com/office/drawing/2014/main" id="{6DC60119-6A33-5937-76E2-AF6FC570974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8195" y="372181"/>
            <a:ext cx="2074209" cy="352615"/>
          </a:xfrm>
          <a:prstGeom prst="rect">
            <a:avLst/>
          </a:prstGeom>
        </p:spPr>
      </p:pic>
      <p:sp>
        <p:nvSpPr>
          <p:cNvPr id="2" name="Text Placeholder 4">
            <a:extLst>
              <a:ext uri="{FF2B5EF4-FFF2-40B4-BE49-F238E27FC236}">
                <a16:creationId xmlns:a16="http://schemas.microsoft.com/office/drawing/2014/main" id="{6AB0AB99-910B-4212-EA37-78C11F4FDB9E}"/>
              </a:ext>
            </a:extLst>
          </p:cNvPr>
          <p:cNvSpPr>
            <a:spLocks noGrp="1"/>
          </p:cNvSpPr>
          <p:nvPr>
            <p:ph type="body" sz="quarter" idx="11" hasCustomPrompt="1"/>
          </p:nvPr>
        </p:nvSpPr>
        <p:spPr>
          <a:xfrm>
            <a:off x="512065" y="1500561"/>
            <a:ext cx="4024540" cy="1710267"/>
          </a:xfrm>
          <a:prstGeom prst="rect">
            <a:avLst/>
          </a:prstGeom>
        </p:spPr>
        <p:txBody>
          <a:bodyPr rIns="0" anchor="b"/>
          <a:lstStyle>
            <a:lvl1pPr marL="0" indent="0">
              <a:lnSpc>
                <a:spcPct val="90000"/>
              </a:lnSpc>
              <a:buNone/>
              <a:defRPr sz="3733" b="1">
                <a:solidFill>
                  <a:schemeClr val="accent1"/>
                </a:solidFill>
              </a:defRPr>
            </a:lvl1pPr>
          </a:lstStyle>
          <a:p>
            <a:pPr lvl="0"/>
            <a:r>
              <a:rPr lang="en-US"/>
              <a:t>Bold headline here.</a:t>
            </a:r>
          </a:p>
        </p:txBody>
      </p:sp>
      <p:sp>
        <p:nvSpPr>
          <p:cNvPr id="5" name="Text Placeholder 9">
            <a:extLst>
              <a:ext uri="{FF2B5EF4-FFF2-40B4-BE49-F238E27FC236}">
                <a16:creationId xmlns:a16="http://schemas.microsoft.com/office/drawing/2014/main" id="{479DFA05-7F88-275F-88E0-5B3A65908460}"/>
              </a:ext>
            </a:extLst>
          </p:cNvPr>
          <p:cNvSpPr>
            <a:spLocks noGrp="1"/>
          </p:cNvSpPr>
          <p:nvPr>
            <p:ph type="body" sz="quarter" idx="12" hasCustomPrompt="1"/>
          </p:nvPr>
        </p:nvSpPr>
        <p:spPr>
          <a:xfrm>
            <a:off x="512065" y="3429000"/>
            <a:ext cx="4024540" cy="2550584"/>
          </a:xfrm>
          <a:prstGeom prst="rect">
            <a:avLst/>
          </a:prstGeom>
        </p:spPr>
        <p:txBody>
          <a:bodyPr rIns="0"/>
          <a:lstStyle>
            <a:lvl1pPr marL="0" indent="0">
              <a:buNone/>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a:t>
            </a:r>
          </a:p>
        </p:txBody>
      </p:sp>
      <p:sp>
        <p:nvSpPr>
          <p:cNvPr id="7" name="Rectangle 6">
            <a:extLst>
              <a:ext uri="{FF2B5EF4-FFF2-40B4-BE49-F238E27FC236}">
                <a16:creationId xmlns:a16="http://schemas.microsoft.com/office/drawing/2014/main" id="{F1B6F703-C2CD-CDDA-FAAA-F9E7B2877A6C}"/>
              </a:ext>
            </a:extLst>
          </p:cNvPr>
          <p:cNvSpPr/>
          <p:nvPr userDrawn="1"/>
        </p:nvSpPr>
        <p:spPr>
          <a:xfrm>
            <a:off x="0" y="6527800"/>
            <a:ext cx="6898887" cy="3302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9" name="Picture Placeholder 5">
            <a:extLst>
              <a:ext uri="{FF2B5EF4-FFF2-40B4-BE49-F238E27FC236}">
                <a16:creationId xmlns:a16="http://schemas.microsoft.com/office/drawing/2014/main" id="{9B809E4B-FAD8-A19B-A95D-1E29448C61BA}"/>
              </a:ext>
            </a:extLst>
          </p:cNvPr>
          <p:cNvSpPr>
            <a:spLocks noGrp="1"/>
          </p:cNvSpPr>
          <p:nvPr>
            <p:ph type="pic" sz="quarter" idx="10" hasCustomPrompt="1"/>
          </p:nvPr>
        </p:nvSpPr>
        <p:spPr>
          <a:xfrm>
            <a:off x="5524088" y="730197"/>
            <a:ext cx="6339840" cy="5791200"/>
          </a:xfrm>
          <a:prstGeom prst="rect">
            <a:avLst/>
          </a:prstGeom>
          <a:solidFill>
            <a:schemeClr val="bg2">
              <a:lumMod val="95000"/>
            </a:schemeClr>
          </a:solidFill>
        </p:spPr>
        <p:txBody>
          <a:bodyPr anchor="ctr"/>
          <a:lstStyle>
            <a:lvl1pPr marL="0" indent="0" algn="ctr">
              <a:buNone/>
              <a:defRPr sz="3200">
                <a:latin typeface="Montserrat" pitchFamily="2" charset="77"/>
              </a:defRPr>
            </a:lvl1pPr>
          </a:lstStyle>
          <a:p>
            <a:r>
              <a:rPr lang="en-US"/>
              <a:t>Click to </a:t>
            </a:r>
            <a:br>
              <a:rPr lang="en-US"/>
            </a:br>
            <a:r>
              <a:rPr lang="en-US"/>
              <a:t>place image</a:t>
            </a:r>
          </a:p>
        </p:txBody>
      </p:sp>
    </p:spTree>
    <p:extLst>
      <p:ext uri="{BB962C8B-B14F-4D97-AF65-F5344CB8AC3E}">
        <p14:creationId xmlns:p14="http://schemas.microsoft.com/office/powerpoint/2010/main" val="293305377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215">
          <p15:clr>
            <a:srgbClr val="FBAE40"/>
          </p15:clr>
        </p15:guide>
        <p15:guide id="2" pos="2160">
          <p15:clr>
            <a:srgbClr val="FBAE40"/>
          </p15:clr>
        </p15:guide>
      </p15:sldGuideLst>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Content_Header_Dark">
    <p:spTree>
      <p:nvGrpSpPr>
        <p:cNvPr id="1" name=""/>
        <p:cNvGrpSpPr/>
        <p:nvPr/>
      </p:nvGrpSpPr>
      <p:grpSpPr>
        <a:xfrm>
          <a:off x="0" y="0"/>
          <a:ext cx="0" cy="0"/>
          <a:chOff x="0" y="0"/>
          <a:chExt cx="0" cy="0"/>
        </a:xfrm>
      </p:grpSpPr>
      <p:sp>
        <p:nvSpPr>
          <p:cNvPr id="3" name="object 8">
            <a:extLst>
              <a:ext uri="{FF2B5EF4-FFF2-40B4-BE49-F238E27FC236}">
                <a16:creationId xmlns:a16="http://schemas.microsoft.com/office/drawing/2014/main" id="{B790F08E-4586-E965-8510-94F0F041F7BE}"/>
              </a:ext>
            </a:extLst>
          </p:cNvPr>
          <p:cNvSpPr/>
          <p:nvPr userDrawn="1"/>
        </p:nvSpPr>
        <p:spPr>
          <a:xfrm>
            <a:off x="0" y="-6435"/>
            <a:ext cx="12207616" cy="6864435"/>
          </a:xfrm>
          <a:custGeom>
            <a:avLst/>
            <a:gdLst/>
            <a:ahLst/>
            <a:cxnLst/>
            <a:rect l="l" t="t" r="r" b="b"/>
            <a:pathLst>
              <a:path w="10460990" h="1565275">
                <a:moveTo>
                  <a:pt x="10460592" y="0"/>
                </a:moveTo>
                <a:lnTo>
                  <a:pt x="0" y="0"/>
                </a:lnTo>
                <a:lnTo>
                  <a:pt x="0" y="1565009"/>
                </a:lnTo>
                <a:lnTo>
                  <a:pt x="10460592" y="1565009"/>
                </a:lnTo>
                <a:lnTo>
                  <a:pt x="10460592" y="0"/>
                </a:lnTo>
                <a:close/>
              </a:path>
            </a:pathLst>
          </a:custGeom>
          <a:solidFill>
            <a:schemeClr val="accent1"/>
          </a:solidFill>
        </p:spPr>
        <p:txBody>
          <a:bodyPr wrap="square" lIns="0" tIns="0" rIns="0" bIns="0" rtlCol="0"/>
          <a:lstStyle/>
          <a:p>
            <a:endParaRPr sz="2400"/>
          </a:p>
        </p:txBody>
      </p:sp>
      <p:pic>
        <p:nvPicPr>
          <p:cNvPr id="4" name="Picture 3" descr="A picture containing text, clipart&#10;&#10;Description automatically generated">
            <a:extLst>
              <a:ext uri="{FF2B5EF4-FFF2-40B4-BE49-F238E27FC236}">
                <a16:creationId xmlns:a16="http://schemas.microsoft.com/office/drawing/2014/main" id="{493C59AF-6F59-C8BF-3DB5-7648C67A050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3508" y="359163"/>
            <a:ext cx="2089569" cy="378348"/>
          </a:xfrm>
          <a:prstGeom prst="rect">
            <a:avLst/>
          </a:prstGeom>
        </p:spPr>
      </p:pic>
      <p:sp>
        <p:nvSpPr>
          <p:cNvPr id="7" name="Text Placeholder 11">
            <a:extLst>
              <a:ext uri="{FF2B5EF4-FFF2-40B4-BE49-F238E27FC236}">
                <a16:creationId xmlns:a16="http://schemas.microsoft.com/office/drawing/2014/main" id="{310E9F92-83E7-23DC-0789-D35D8BED94D6}"/>
              </a:ext>
            </a:extLst>
          </p:cNvPr>
          <p:cNvSpPr>
            <a:spLocks noGrp="1"/>
          </p:cNvSpPr>
          <p:nvPr>
            <p:ph type="body" sz="quarter" idx="15" hasCustomPrompt="1"/>
          </p:nvPr>
        </p:nvSpPr>
        <p:spPr>
          <a:xfrm>
            <a:off x="493257" y="1011937"/>
            <a:ext cx="10241280" cy="687244"/>
          </a:xfrm>
          <a:prstGeom prst="rect">
            <a:avLst/>
          </a:prstGeom>
        </p:spPr>
        <p:txBody>
          <a:bodyPr lIns="0" tIns="0" rIns="0" bIns="0"/>
          <a:lstStyle>
            <a:lvl1pPr marL="0" indent="0">
              <a:lnSpc>
                <a:spcPct val="90000"/>
              </a:lnSpc>
              <a:buNone/>
              <a:defRPr sz="3733" b="1">
                <a:solidFill>
                  <a:schemeClr val="bg2"/>
                </a:solidFill>
                <a:latin typeface="Montserrat" pitchFamily="2" charset="77"/>
              </a:defRPr>
            </a:lvl1pPr>
            <a:lvl2pPr marL="609570" indent="0">
              <a:buNone/>
              <a:defRPr b="1">
                <a:solidFill>
                  <a:schemeClr val="bg2"/>
                </a:solidFill>
                <a:latin typeface="Montserrat" pitchFamily="2" charset="77"/>
              </a:defRPr>
            </a:lvl2pPr>
            <a:lvl3pPr marL="1219140" indent="0">
              <a:buNone/>
              <a:defRPr b="1">
                <a:solidFill>
                  <a:schemeClr val="bg2"/>
                </a:solidFill>
                <a:latin typeface="Montserrat" pitchFamily="2" charset="77"/>
              </a:defRPr>
            </a:lvl3pPr>
            <a:lvl4pPr marL="1828709" indent="0">
              <a:buNone/>
              <a:defRPr b="1">
                <a:solidFill>
                  <a:schemeClr val="bg2"/>
                </a:solidFill>
                <a:latin typeface="Montserrat" pitchFamily="2" charset="77"/>
              </a:defRPr>
            </a:lvl4pPr>
            <a:lvl5pPr marL="2438278" indent="0">
              <a:buNone/>
              <a:defRPr b="1">
                <a:solidFill>
                  <a:schemeClr val="bg2"/>
                </a:solidFill>
                <a:latin typeface="Montserrat" pitchFamily="2" charset="77"/>
              </a:defRPr>
            </a:lvl5pPr>
          </a:lstStyle>
          <a:p>
            <a:pPr lvl="0"/>
            <a:r>
              <a:rPr lang="en-US"/>
              <a:t>Bold headline here.</a:t>
            </a:r>
          </a:p>
        </p:txBody>
      </p:sp>
      <p:sp>
        <p:nvSpPr>
          <p:cNvPr id="5" name="Slide Number Placeholder 5">
            <a:extLst>
              <a:ext uri="{FF2B5EF4-FFF2-40B4-BE49-F238E27FC236}">
                <a16:creationId xmlns:a16="http://schemas.microsoft.com/office/drawing/2014/main" id="{243B9210-F6AD-498D-781D-EAEADF1A35A6}"/>
              </a:ext>
            </a:extLst>
          </p:cNvPr>
          <p:cNvSpPr>
            <a:spLocks noGrp="1"/>
          </p:cNvSpPr>
          <p:nvPr>
            <p:ph type="sldNum" sz="quarter" idx="4"/>
          </p:nvPr>
        </p:nvSpPr>
        <p:spPr>
          <a:xfrm>
            <a:off x="11274552" y="6339840"/>
            <a:ext cx="365760" cy="182880"/>
          </a:xfrm>
          <a:prstGeom prst="rect">
            <a:avLst/>
          </a:prstGeom>
        </p:spPr>
        <p:txBody>
          <a:bodyPr vert="horz" wrap="none" lIns="0" tIns="0" rIns="0" bIns="0" rtlCol="0" anchor="b" anchorCtr="0"/>
          <a:lstStyle>
            <a:lvl1pPr algn="r">
              <a:defRPr sz="1067" b="0">
                <a:solidFill>
                  <a:schemeClr val="bg2"/>
                </a:solidFill>
              </a:defRPr>
            </a:lvl1pPr>
          </a:lstStyle>
          <a:p>
            <a:fld id="{B58DE5F1-E0F9-4CCA-92B7-7A6FC4DFEE14}" type="slidenum">
              <a:rPr lang="en-US" smtClean="0"/>
              <a:pPr/>
              <a:t>‹#›</a:t>
            </a:fld>
            <a:endParaRPr lang="en-US"/>
          </a:p>
        </p:txBody>
      </p:sp>
    </p:spTree>
    <p:extLst>
      <p:ext uri="{BB962C8B-B14F-4D97-AF65-F5344CB8AC3E}">
        <p14:creationId xmlns:p14="http://schemas.microsoft.com/office/powerpoint/2010/main" val="343926994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Content_Header_White">
    <p:spTree>
      <p:nvGrpSpPr>
        <p:cNvPr id="1" name=""/>
        <p:cNvGrpSpPr/>
        <p:nvPr/>
      </p:nvGrpSpPr>
      <p:grpSpPr>
        <a:xfrm>
          <a:off x="0" y="0"/>
          <a:ext cx="0" cy="0"/>
          <a:chOff x="0" y="0"/>
          <a:chExt cx="0" cy="0"/>
        </a:xfrm>
      </p:grpSpPr>
      <p:pic>
        <p:nvPicPr>
          <p:cNvPr id="2" name="Picture 1" descr="A picture containing text, clock, sign&#10;&#10;Description automatically generated">
            <a:extLst>
              <a:ext uri="{FF2B5EF4-FFF2-40B4-BE49-F238E27FC236}">
                <a16:creationId xmlns:a16="http://schemas.microsoft.com/office/drawing/2014/main" id="{AE870440-2859-725E-10DB-904175CE544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8195" y="372181"/>
            <a:ext cx="2074209" cy="352615"/>
          </a:xfrm>
          <a:prstGeom prst="rect">
            <a:avLst/>
          </a:prstGeom>
        </p:spPr>
      </p:pic>
      <p:sp>
        <p:nvSpPr>
          <p:cNvPr id="4" name="Slide Number Placeholder 5">
            <a:extLst>
              <a:ext uri="{FF2B5EF4-FFF2-40B4-BE49-F238E27FC236}">
                <a16:creationId xmlns:a16="http://schemas.microsoft.com/office/drawing/2014/main" id="{AD6D0282-C69D-FE89-AD92-1B0BEA672522}"/>
              </a:ext>
            </a:extLst>
          </p:cNvPr>
          <p:cNvSpPr>
            <a:spLocks noGrp="1"/>
          </p:cNvSpPr>
          <p:nvPr>
            <p:ph type="sldNum" sz="quarter" idx="4"/>
          </p:nvPr>
        </p:nvSpPr>
        <p:spPr>
          <a:xfrm>
            <a:off x="11274552" y="6339840"/>
            <a:ext cx="365760" cy="182880"/>
          </a:xfrm>
          <a:prstGeom prst="rect">
            <a:avLst/>
          </a:prstGeom>
        </p:spPr>
        <p:txBody>
          <a:bodyPr vert="horz" wrap="none" lIns="0" tIns="0" rIns="0" bIns="0" rtlCol="0" anchor="b" anchorCtr="0"/>
          <a:lstStyle>
            <a:lvl1pPr algn="r">
              <a:defRPr sz="1067" b="0">
                <a:solidFill>
                  <a:schemeClr val="accent1"/>
                </a:solidFill>
              </a:defRPr>
            </a:lvl1pPr>
          </a:lstStyle>
          <a:p>
            <a:fld id="{B58DE5F1-E0F9-4CCA-92B7-7A6FC4DFEE14}" type="slidenum">
              <a:rPr lang="en-US" smtClean="0"/>
              <a:pPr/>
              <a:t>‹#›</a:t>
            </a:fld>
            <a:endParaRPr lang="en-US"/>
          </a:p>
        </p:txBody>
      </p:sp>
      <p:sp>
        <p:nvSpPr>
          <p:cNvPr id="22" name="Text Placeholder 11">
            <a:extLst>
              <a:ext uri="{FF2B5EF4-FFF2-40B4-BE49-F238E27FC236}">
                <a16:creationId xmlns:a16="http://schemas.microsoft.com/office/drawing/2014/main" id="{E3EAF3B6-1B50-E810-8FC3-A1C33818D2F4}"/>
              </a:ext>
            </a:extLst>
          </p:cNvPr>
          <p:cNvSpPr>
            <a:spLocks noGrp="1"/>
          </p:cNvSpPr>
          <p:nvPr>
            <p:ph type="body" sz="quarter" idx="15" hasCustomPrompt="1"/>
          </p:nvPr>
        </p:nvSpPr>
        <p:spPr>
          <a:xfrm>
            <a:off x="493257" y="1009195"/>
            <a:ext cx="10241280" cy="687244"/>
          </a:xfrm>
          <a:prstGeom prst="rect">
            <a:avLst/>
          </a:prstGeom>
        </p:spPr>
        <p:txBody>
          <a:bodyPr lIns="0" tIns="0" rIns="0" bIns="0"/>
          <a:lstStyle>
            <a:lvl1pPr marL="0" indent="0">
              <a:lnSpc>
                <a:spcPct val="90000"/>
              </a:lnSpc>
              <a:buNone/>
              <a:defRPr sz="3733" b="1">
                <a:solidFill>
                  <a:schemeClr val="accent1"/>
                </a:solidFill>
                <a:latin typeface="Montserrat" pitchFamily="2" charset="77"/>
              </a:defRPr>
            </a:lvl1pPr>
            <a:lvl2pPr marL="609570" indent="0">
              <a:buNone/>
              <a:defRPr b="1">
                <a:solidFill>
                  <a:schemeClr val="bg2"/>
                </a:solidFill>
                <a:latin typeface="Montserrat" pitchFamily="2" charset="77"/>
              </a:defRPr>
            </a:lvl2pPr>
            <a:lvl3pPr marL="1219140" indent="0">
              <a:buNone/>
              <a:defRPr b="1">
                <a:solidFill>
                  <a:schemeClr val="bg2"/>
                </a:solidFill>
                <a:latin typeface="Montserrat" pitchFamily="2" charset="77"/>
              </a:defRPr>
            </a:lvl3pPr>
            <a:lvl4pPr marL="1828709" indent="0">
              <a:buNone/>
              <a:defRPr b="1">
                <a:solidFill>
                  <a:schemeClr val="bg2"/>
                </a:solidFill>
                <a:latin typeface="Montserrat" pitchFamily="2" charset="77"/>
              </a:defRPr>
            </a:lvl4pPr>
            <a:lvl5pPr marL="2438278" indent="0">
              <a:buNone/>
              <a:defRPr b="1">
                <a:solidFill>
                  <a:schemeClr val="bg2"/>
                </a:solidFill>
                <a:latin typeface="Montserrat" pitchFamily="2" charset="77"/>
              </a:defRPr>
            </a:lvl5pPr>
          </a:lstStyle>
          <a:p>
            <a:pPr lvl="0"/>
            <a:r>
              <a:rPr lang="en-US"/>
              <a:t>Bold headline here.</a:t>
            </a:r>
          </a:p>
        </p:txBody>
      </p:sp>
    </p:spTree>
    <p:extLst>
      <p:ext uri="{BB962C8B-B14F-4D97-AF65-F5344CB8AC3E}">
        <p14:creationId xmlns:p14="http://schemas.microsoft.com/office/powerpoint/2010/main" val="150122245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2_Content_Header_White">
    <p:spTree>
      <p:nvGrpSpPr>
        <p:cNvPr id="1" name=""/>
        <p:cNvGrpSpPr/>
        <p:nvPr/>
      </p:nvGrpSpPr>
      <p:grpSpPr>
        <a:xfrm>
          <a:off x="0" y="0"/>
          <a:ext cx="0" cy="0"/>
          <a:chOff x="0" y="0"/>
          <a:chExt cx="0" cy="0"/>
        </a:xfrm>
      </p:grpSpPr>
      <p:pic>
        <p:nvPicPr>
          <p:cNvPr id="2" name="Picture 1" descr="A picture containing text, clock, sign&#10;&#10;Description automatically generated">
            <a:extLst>
              <a:ext uri="{FF2B5EF4-FFF2-40B4-BE49-F238E27FC236}">
                <a16:creationId xmlns:a16="http://schemas.microsoft.com/office/drawing/2014/main" id="{AE870440-2859-725E-10DB-904175CE544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8195" y="372181"/>
            <a:ext cx="2074209" cy="352615"/>
          </a:xfrm>
          <a:prstGeom prst="rect">
            <a:avLst/>
          </a:prstGeom>
        </p:spPr>
      </p:pic>
      <p:sp>
        <p:nvSpPr>
          <p:cNvPr id="4" name="Slide Number Placeholder 5">
            <a:extLst>
              <a:ext uri="{FF2B5EF4-FFF2-40B4-BE49-F238E27FC236}">
                <a16:creationId xmlns:a16="http://schemas.microsoft.com/office/drawing/2014/main" id="{AD6D0282-C69D-FE89-AD92-1B0BEA672522}"/>
              </a:ext>
            </a:extLst>
          </p:cNvPr>
          <p:cNvSpPr>
            <a:spLocks noGrp="1"/>
          </p:cNvSpPr>
          <p:nvPr>
            <p:ph type="sldNum" sz="quarter" idx="4"/>
          </p:nvPr>
        </p:nvSpPr>
        <p:spPr>
          <a:xfrm>
            <a:off x="11274552" y="6339840"/>
            <a:ext cx="365760" cy="182880"/>
          </a:xfrm>
          <a:prstGeom prst="rect">
            <a:avLst/>
          </a:prstGeom>
        </p:spPr>
        <p:txBody>
          <a:bodyPr vert="horz" wrap="none" lIns="0" tIns="0" rIns="0" bIns="0" rtlCol="0" anchor="b" anchorCtr="0"/>
          <a:lstStyle>
            <a:lvl1pPr algn="r">
              <a:defRPr sz="1067" b="0">
                <a:solidFill>
                  <a:schemeClr val="accent1"/>
                </a:solidFill>
              </a:defRPr>
            </a:lvl1pPr>
          </a:lstStyle>
          <a:p>
            <a:fld id="{B58DE5F1-E0F9-4CCA-92B7-7A6FC4DFEE14}" type="slidenum">
              <a:rPr lang="en-US" smtClean="0"/>
              <a:pPr/>
              <a:t>‹#›</a:t>
            </a:fld>
            <a:endParaRPr lang="en-US"/>
          </a:p>
        </p:txBody>
      </p:sp>
      <p:sp>
        <p:nvSpPr>
          <p:cNvPr id="22" name="Text Placeholder 11">
            <a:extLst>
              <a:ext uri="{FF2B5EF4-FFF2-40B4-BE49-F238E27FC236}">
                <a16:creationId xmlns:a16="http://schemas.microsoft.com/office/drawing/2014/main" id="{E3EAF3B6-1B50-E810-8FC3-A1C33818D2F4}"/>
              </a:ext>
            </a:extLst>
          </p:cNvPr>
          <p:cNvSpPr>
            <a:spLocks noGrp="1"/>
          </p:cNvSpPr>
          <p:nvPr>
            <p:ph type="body" sz="quarter" idx="15" hasCustomPrompt="1"/>
          </p:nvPr>
        </p:nvSpPr>
        <p:spPr>
          <a:xfrm>
            <a:off x="493257" y="1009195"/>
            <a:ext cx="10241280" cy="687244"/>
          </a:xfrm>
          <a:prstGeom prst="rect">
            <a:avLst/>
          </a:prstGeom>
        </p:spPr>
        <p:txBody>
          <a:bodyPr lIns="0" tIns="0" rIns="0" bIns="0"/>
          <a:lstStyle>
            <a:lvl1pPr marL="0" indent="0">
              <a:lnSpc>
                <a:spcPct val="90000"/>
              </a:lnSpc>
              <a:buNone/>
              <a:defRPr sz="3733" b="1">
                <a:solidFill>
                  <a:schemeClr val="accent1"/>
                </a:solidFill>
                <a:latin typeface="Montserrat" pitchFamily="2" charset="77"/>
              </a:defRPr>
            </a:lvl1pPr>
            <a:lvl2pPr marL="609570" indent="0">
              <a:buNone/>
              <a:defRPr b="1">
                <a:solidFill>
                  <a:schemeClr val="bg2"/>
                </a:solidFill>
                <a:latin typeface="Montserrat" pitchFamily="2" charset="77"/>
              </a:defRPr>
            </a:lvl2pPr>
            <a:lvl3pPr marL="1219140" indent="0">
              <a:buNone/>
              <a:defRPr b="1">
                <a:solidFill>
                  <a:schemeClr val="bg2"/>
                </a:solidFill>
                <a:latin typeface="Montserrat" pitchFamily="2" charset="77"/>
              </a:defRPr>
            </a:lvl3pPr>
            <a:lvl4pPr marL="1828709" indent="0">
              <a:buNone/>
              <a:defRPr b="1">
                <a:solidFill>
                  <a:schemeClr val="bg2"/>
                </a:solidFill>
                <a:latin typeface="Montserrat" pitchFamily="2" charset="77"/>
              </a:defRPr>
            </a:lvl4pPr>
            <a:lvl5pPr marL="2438278" indent="0">
              <a:buNone/>
              <a:defRPr b="1">
                <a:solidFill>
                  <a:schemeClr val="bg2"/>
                </a:solidFill>
                <a:latin typeface="Montserrat" pitchFamily="2" charset="77"/>
              </a:defRPr>
            </a:lvl5pPr>
          </a:lstStyle>
          <a:p>
            <a:pPr lvl="0"/>
            <a:r>
              <a:rPr lang="en-US"/>
              <a:t>Bold headline here.</a:t>
            </a:r>
          </a:p>
        </p:txBody>
      </p:sp>
      <p:sp>
        <p:nvSpPr>
          <p:cNvPr id="3" name="Text Placeholder 11">
            <a:extLst>
              <a:ext uri="{FF2B5EF4-FFF2-40B4-BE49-F238E27FC236}">
                <a16:creationId xmlns:a16="http://schemas.microsoft.com/office/drawing/2014/main" id="{049DA98F-9120-0E41-86B3-6D04D4FA2D09}"/>
              </a:ext>
            </a:extLst>
          </p:cNvPr>
          <p:cNvSpPr>
            <a:spLocks noGrp="1"/>
          </p:cNvSpPr>
          <p:nvPr>
            <p:ph type="body" sz="quarter" idx="16" hasCustomPrompt="1"/>
          </p:nvPr>
        </p:nvSpPr>
        <p:spPr>
          <a:xfrm>
            <a:off x="1021492" y="2446744"/>
            <a:ext cx="4756456" cy="407715"/>
          </a:xfrm>
          <a:prstGeom prst="rect">
            <a:avLst/>
          </a:prstGeom>
        </p:spPr>
        <p:txBody>
          <a:bodyPr lIns="0" tIns="0" rIns="0" bIns="0">
            <a:normAutofit/>
          </a:bodyPr>
          <a:lstStyle>
            <a:lvl1pPr marL="0" indent="0">
              <a:lnSpc>
                <a:spcPct val="90000"/>
              </a:lnSpc>
              <a:buNone/>
              <a:defRPr sz="1600" b="1">
                <a:solidFill>
                  <a:schemeClr val="accent1"/>
                </a:solidFill>
                <a:latin typeface="Montserrat" pitchFamily="2" charset="77"/>
              </a:defRPr>
            </a:lvl1pPr>
            <a:lvl2pPr marL="609570" indent="0">
              <a:buNone/>
              <a:defRPr b="1">
                <a:solidFill>
                  <a:schemeClr val="bg2"/>
                </a:solidFill>
                <a:latin typeface="Montserrat" pitchFamily="2" charset="77"/>
              </a:defRPr>
            </a:lvl2pPr>
            <a:lvl3pPr marL="1219140" indent="0">
              <a:buNone/>
              <a:defRPr b="1">
                <a:solidFill>
                  <a:schemeClr val="bg2"/>
                </a:solidFill>
                <a:latin typeface="Montserrat" pitchFamily="2" charset="77"/>
              </a:defRPr>
            </a:lvl3pPr>
            <a:lvl4pPr marL="1828709" indent="0">
              <a:buNone/>
              <a:defRPr b="1">
                <a:solidFill>
                  <a:schemeClr val="bg2"/>
                </a:solidFill>
                <a:latin typeface="Montserrat" pitchFamily="2" charset="77"/>
              </a:defRPr>
            </a:lvl4pPr>
            <a:lvl5pPr marL="2438278" indent="0">
              <a:buNone/>
              <a:defRPr b="1">
                <a:solidFill>
                  <a:schemeClr val="bg2"/>
                </a:solidFill>
                <a:latin typeface="Montserrat" pitchFamily="2" charset="77"/>
              </a:defRPr>
            </a:lvl5pPr>
          </a:lstStyle>
          <a:p>
            <a:pPr lvl="0"/>
            <a:r>
              <a:rPr lang="en-US"/>
              <a:t>Bold headline here.</a:t>
            </a:r>
            <a:br>
              <a:rPr lang="en-US"/>
            </a:br>
            <a:r>
              <a:rPr lang="en-US"/>
              <a:t>Line 2</a:t>
            </a:r>
          </a:p>
        </p:txBody>
      </p:sp>
      <p:sp>
        <p:nvSpPr>
          <p:cNvPr id="6" name="Text Placeholder 11">
            <a:extLst>
              <a:ext uri="{FF2B5EF4-FFF2-40B4-BE49-F238E27FC236}">
                <a16:creationId xmlns:a16="http://schemas.microsoft.com/office/drawing/2014/main" id="{A48FF1A1-C6A6-A0E8-4871-D3DC31193A04}"/>
              </a:ext>
            </a:extLst>
          </p:cNvPr>
          <p:cNvSpPr>
            <a:spLocks noGrp="1"/>
          </p:cNvSpPr>
          <p:nvPr>
            <p:ph type="body" sz="quarter" idx="17" hasCustomPrompt="1"/>
          </p:nvPr>
        </p:nvSpPr>
        <p:spPr>
          <a:xfrm>
            <a:off x="1021492" y="3453907"/>
            <a:ext cx="4756456" cy="407715"/>
          </a:xfrm>
          <a:prstGeom prst="rect">
            <a:avLst/>
          </a:prstGeom>
        </p:spPr>
        <p:txBody>
          <a:bodyPr lIns="0" tIns="0" rIns="0" bIns="0">
            <a:normAutofit/>
          </a:bodyPr>
          <a:lstStyle>
            <a:lvl1pPr marL="0" indent="0">
              <a:lnSpc>
                <a:spcPct val="90000"/>
              </a:lnSpc>
              <a:buNone/>
              <a:defRPr sz="1600" b="1">
                <a:solidFill>
                  <a:schemeClr val="accent1"/>
                </a:solidFill>
                <a:latin typeface="Montserrat" pitchFamily="2" charset="77"/>
              </a:defRPr>
            </a:lvl1pPr>
            <a:lvl2pPr marL="609570" indent="0">
              <a:buNone/>
              <a:defRPr b="1">
                <a:solidFill>
                  <a:schemeClr val="bg2"/>
                </a:solidFill>
                <a:latin typeface="Montserrat" pitchFamily="2" charset="77"/>
              </a:defRPr>
            </a:lvl2pPr>
            <a:lvl3pPr marL="1219140" indent="0">
              <a:buNone/>
              <a:defRPr b="1">
                <a:solidFill>
                  <a:schemeClr val="bg2"/>
                </a:solidFill>
                <a:latin typeface="Montserrat" pitchFamily="2" charset="77"/>
              </a:defRPr>
            </a:lvl3pPr>
            <a:lvl4pPr marL="1828709" indent="0">
              <a:buNone/>
              <a:defRPr b="1">
                <a:solidFill>
                  <a:schemeClr val="bg2"/>
                </a:solidFill>
                <a:latin typeface="Montserrat" pitchFamily="2" charset="77"/>
              </a:defRPr>
            </a:lvl4pPr>
            <a:lvl5pPr marL="2438278" indent="0">
              <a:buNone/>
              <a:defRPr b="1">
                <a:solidFill>
                  <a:schemeClr val="bg2"/>
                </a:solidFill>
                <a:latin typeface="Montserrat" pitchFamily="2" charset="77"/>
              </a:defRPr>
            </a:lvl5pPr>
          </a:lstStyle>
          <a:p>
            <a:pPr lvl="0"/>
            <a:r>
              <a:rPr lang="en-US"/>
              <a:t>Bold headline here.</a:t>
            </a:r>
            <a:br>
              <a:rPr lang="en-US"/>
            </a:br>
            <a:r>
              <a:rPr lang="en-US"/>
              <a:t>Line 2</a:t>
            </a:r>
          </a:p>
        </p:txBody>
      </p:sp>
      <p:sp>
        <p:nvSpPr>
          <p:cNvPr id="8" name="Text Placeholder 11">
            <a:extLst>
              <a:ext uri="{FF2B5EF4-FFF2-40B4-BE49-F238E27FC236}">
                <a16:creationId xmlns:a16="http://schemas.microsoft.com/office/drawing/2014/main" id="{A94A81DA-DDB6-755E-2B7C-AD1745F212F7}"/>
              </a:ext>
            </a:extLst>
          </p:cNvPr>
          <p:cNvSpPr>
            <a:spLocks noGrp="1"/>
          </p:cNvSpPr>
          <p:nvPr>
            <p:ph type="body" sz="quarter" idx="18" hasCustomPrompt="1"/>
          </p:nvPr>
        </p:nvSpPr>
        <p:spPr>
          <a:xfrm>
            <a:off x="1021492" y="4465259"/>
            <a:ext cx="4756456" cy="407715"/>
          </a:xfrm>
          <a:prstGeom prst="rect">
            <a:avLst/>
          </a:prstGeom>
        </p:spPr>
        <p:txBody>
          <a:bodyPr lIns="0" tIns="0" rIns="0" bIns="0">
            <a:normAutofit/>
          </a:bodyPr>
          <a:lstStyle>
            <a:lvl1pPr marL="0" indent="0">
              <a:lnSpc>
                <a:spcPct val="90000"/>
              </a:lnSpc>
              <a:buNone/>
              <a:defRPr sz="1600" b="1">
                <a:solidFill>
                  <a:schemeClr val="accent1"/>
                </a:solidFill>
                <a:latin typeface="Montserrat" pitchFamily="2" charset="77"/>
              </a:defRPr>
            </a:lvl1pPr>
            <a:lvl2pPr marL="609570" indent="0">
              <a:buNone/>
              <a:defRPr b="1">
                <a:solidFill>
                  <a:schemeClr val="bg2"/>
                </a:solidFill>
                <a:latin typeface="Montserrat" pitchFamily="2" charset="77"/>
              </a:defRPr>
            </a:lvl2pPr>
            <a:lvl3pPr marL="1219140" indent="0">
              <a:buNone/>
              <a:defRPr b="1">
                <a:solidFill>
                  <a:schemeClr val="bg2"/>
                </a:solidFill>
                <a:latin typeface="Montserrat" pitchFamily="2" charset="77"/>
              </a:defRPr>
            </a:lvl3pPr>
            <a:lvl4pPr marL="1828709" indent="0">
              <a:buNone/>
              <a:defRPr b="1">
                <a:solidFill>
                  <a:schemeClr val="bg2"/>
                </a:solidFill>
                <a:latin typeface="Montserrat" pitchFamily="2" charset="77"/>
              </a:defRPr>
            </a:lvl4pPr>
            <a:lvl5pPr marL="2438278" indent="0">
              <a:buNone/>
              <a:defRPr b="1">
                <a:solidFill>
                  <a:schemeClr val="bg2"/>
                </a:solidFill>
                <a:latin typeface="Montserrat" pitchFamily="2" charset="77"/>
              </a:defRPr>
            </a:lvl5pPr>
          </a:lstStyle>
          <a:p>
            <a:pPr lvl="0"/>
            <a:r>
              <a:rPr lang="en-US"/>
              <a:t>Bold headline here.</a:t>
            </a:r>
            <a:br>
              <a:rPr lang="en-US"/>
            </a:br>
            <a:r>
              <a:rPr lang="en-US"/>
              <a:t>Line 2</a:t>
            </a:r>
          </a:p>
        </p:txBody>
      </p:sp>
      <p:sp>
        <p:nvSpPr>
          <p:cNvPr id="10" name="Text Placeholder 11">
            <a:extLst>
              <a:ext uri="{FF2B5EF4-FFF2-40B4-BE49-F238E27FC236}">
                <a16:creationId xmlns:a16="http://schemas.microsoft.com/office/drawing/2014/main" id="{4C7AF197-83B5-BCDD-77AD-E6044D26D8D2}"/>
              </a:ext>
            </a:extLst>
          </p:cNvPr>
          <p:cNvSpPr>
            <a:spLocks noGrp="1"/>
          </p:cNvSpPr>
          <p:nvPr>
            <p:ph type="body" sz="quarter" idx="19" hasCustomPrompt="1"/>
          </p:nvPr>
        </p:nvSpPr>
        <p:spPr>
          <a:xfrm>
            <a:off x="1021492" y="5472421"/>
            <a:ext cx="4756456" cy="407715"/>
          </a:xfrm>
          <a:prstGeom prst="rect">
            <a:avLst/>
          </a:prstGeom>
        </p:spPr>
        <p:txBody>
          <a:bodyPr lIns="0" tIns="0" rIns="0" bIns="0">
            <a:normAutofit/>
          </a:bodyPr>
          <a:lstStyle>
            <a:lvl1pPr marL="0" indent="0">
              <a:lnSpc>
                <a:spcPct val="90000"/>
              </a:lnSpc>
              <a:buNone/>
              <a:defRPr sz="1600" b="1">
                <a:solidFill>
                  <a:schemeClr val="accent1"/>
                </a:solidFill>
                <a:latin typeface="Montserrat" pitchFamily="2" charset="77"/>
              </a:defRPr>
            </a:lvl1pPr>
            <a:lvl2pPr marL="609570" indent="0">
              <a:buNone/>
              <a:defRPr b="1">
                <a:solidFill>
                  <a:schemeClr val="bg2"/>
                </a:solidFill>
                <a:latin typeface="Montserrat" pitchFamily="2" charset="77"/>
              </a:defRPr>
            </a:lvl2pPr>
            <a:lvl3pPr marL="1219140" indent="0">
              <a:buNone/>
              <a:defRPr b="1">
                <a:solidFill>
                  <a:schemeClr val="bg2"/>
                </a:solidFill>
                <a:latin typeface="Montserrat" pitchFamily="2" charset="77"/>
              </a:defRPr>
            </a:lvl3pPr>
            <a:lvl4pPr marL="1828709" indent="0">
              <a:buNone/>
              <a:defRPr b="1">
                <a:solidFill>
                  <a:schemeClr val="bg2"/>
                </a:solidFill>
                <a:latin typeface="Montserrat" pitchFamily="2" charset="77"/>
              </a:defRPr>
            </a:lvl4pPr>
            <a:lvl5pPr marL="2438278" indent="0">
              <a:buNone/>
              <a:defRPr b="1">
                <a:solidFill>
                  <a:schemeClr val="bg2"/>
                </a:solidFill>
                <a:latin typeface="Montserrat" pitchFamily="2" charset="77"/>
              </a:defRPr>
            </a:lvl5pPr>
          </a:lstStyle>
          <a:p>
            <a:pPr lvl="0"/>
            <a:r>
              <a:rPr lang="en-US"/>
              <a:t>Bold headline here.</a:t>
            </a:r>
            <a:br>
              <a:rPr lang="en-US"/>
            </a:br>
            <a:r>
              <a:rPr lang="en-US"/>
              <a:t>Line 2</a:t>
            </a:r>
          </a:p>
        </p:txBody>
      </p:sp>
      <p:sp>
        <p:nvSpPr>
          <p:cNvPr id="12" name="Text Placeholder 11">
            <a:extLst>
              <a:ext uri="{FF2B5EF4-FFF2-40B4-BE49-F238E27FC236}">
                <a16:creationId xmlns:a16="http://schemas.microsoft.com/office/drawing/2014/main" id="{715EA9EB-00F3-D0F7-48DB-241F954AB061}"/>
              </a:ext>
            </a:extLst>
          </p:cNvPr>
          <p:cNvSpPr>
            <a:spLocks noGrp="1"/>
          </p:cNvSpPr>
          <p:nvPr>
            <p:ph type="body" sz="quarter" idx="20" hasCustomPrompt="1"/>
          </p:nvPr>
        </p:nvSpPr>
        <p:spPr>
          <a:xfrm>
            <a:off x="6883856" y="2446744"/>
            <a:ext cx="4756456" cy="407715"/>
          </a:xfrm>
          <a:prstGeom prst="rect">
            <a:avLst/>
          </a:prstGeom>
        </p:spPr>
        <p:txBody>
          <a:bodyPr lIns="0" tIns="0" rIns="0" bIns="0">
            <a:normAutofit/>
          </a:bodyPr>
          <a:lstStyle>
            <a:lvl1pPr marL="0" indent="0">
              <a:lnSpc>
                <a:spcPct val="90000"/>
              </a:lnSpc>
              <a:buNone/>
              <a:defRPr sz="1600" b="1">
                <a:solidFill>
                  <a:schemeClr val="accent1"/>
                </a:solidFill>
                <a:latin typeface="Montserrat" pitchFamily="2" charset="77"/>
              </a:defRPr>
            </a:lvl1pPr>
            <a:lvl2pPr marL="609570" indent="0">
              <a:buNone/>
              <a:defRPr b="1">
                <a:solidFill>
                  <a:schemeClr val="bg2"/>
                </a:solidFill>
                <a:latin typeface="Montserrat" pitchFamily="2" charset="77"/>
              </a:defRPr>
            </a:lvl2pPr>
            <a:lvl3pPr marL="1219140" indent="0">
              <a:buNone/>
              <a:defRPr b="1">
                <a:solidFill>
                  <a:schemeClr val="bg2"/>
                </a:solidFill>
                <a:latin typeface="Montserrat" pitchFamily="2" charset="77"/>
              </a:defRPr>
            </a:lvl3pPr>
            <a:lvl4pPr marL="1828709" indent="0">
              <a:buNone/>
              <a:defRPr b="1">
                <a:solidFill>
                  <a:schemeClr val="bg2"/>
                </a:solidFill>
                <a:latin typeface="Montserrat" pitchFamily="2" charset="77"/>
              </a:defRPr>
            </a:lvl4pPr>
            <a:lvl5pPr marL="2438278" indent="0">
              <a:buNone/>
              <a:defRPr b="1">
                <a:solidFill>
                  <a:schemeClr val="bg2"/>
                </a:solidFill>
                <a:latin typeface="Montserrat" pitchFamily="2" charset="77"/>
              </a:defRPr>
            </a:lvl5pPr>
          </a:lstStyle>
          <a:p>
            <a:pPr lvl="0"/>
            <a:r>
              <a:rPr lang="en-US"/>
              <a:t>Bold headline here.</a:t>
            </a:r>
            <a:br>
              <a:rPr lang="en-US"/>
            </a:br>
            <a:r>
              <a:rPr lang="en-US"/>
              <a:t>Line 2</a:t>
            </a:r>
          </a:p>
        </p:txBody>
      </p:sp>
      <p:sp>
        <p:nvSpPr>
          <p:cNvPr id="14" name="Text Placeholder 11">
            <a:extLst>
              <a:ext uri="{FF2B5EF4-FFF2-40B4-BE49-F238E27FC236}">
                <a16:creationId xmlns:a16="http://schemas.microsoft.com/office/drawing/2014/main" id="{3C4B3DE6-676B-9A6E-2F8C-420987E4A9EA}"/>
              </a:ext>
            </a:extLst>
          </p:cNvPr>
          <p:cNvSpPr>
            <a:spLocks noGrp="1"/>
          </p:cNvSpPr>
          <p:nvPr>
            <p:ph type="body" sz="quarter" idx="21" hasCustomPrompt="1"/>
          </p:nvPr>
        </p:nvSpPr>
        <p:spPr>
          <a:xfrm>
            <a:off x="6883856" y="3453907"/>
            <a:ext cx="4756456" cy="407715"/>
          </a:xfrm>
          <a:prstGeom prst="rect">
            <a:avLst/>
          </a:prstGeom>
        </p:spPr>
        <p:txBody>
          <a:bodyPr lIns="0" tIns="0" rIns="0" bIns="0">
            <a:normAutofit/>
          </a:bodyPr>
          <a:lstStyle>
            <a:lvl1pPr marL="0" indent="0">
              <a:lnSpc>
                <a:spcPct val="90000"/>
              </a:lnSpc>
              <a:buNone/>
              <a:defRPr sz="1600" b="1">
                <a:solidFill>
                  <a:schemeClr val="accent1"/>
                </a:solidFill>
                <a:latin typeface="Montserrat" pitchFamily="2" charset="77"/>
              </a:defRPr>
            </a:lvl1pPr>
            <a:lvl2pPr marL="609570" indent="0">
              <a:buNone/>
              <a:defRPr b="1">
                <a:solidFill>
                  <a:schemeClr val="bg2"/>
                </a:solidFill>
                <a:latin typeface="Montserrat" pitchFamily="2" charset="77"/>
              </a:defRPr>
            </a:lvl2pPr>
            <a:lvl3pPr marL="1219140" indent="0">
              <a:buNone/>
              <a:defRPr b="1">
                <a:solidFill>
                  <a:schemeClr val="bg2"/>
                </a:solidFill>
                <a:latin typeface="Montserrat" pitchFamily="2" charset="77"/>
              </a:defRPr>
            </a:lvl3pPr>
            <a:lvl4pPr marL="1828709" indent="0">
              <a:buNone/>
              <a:defRPr b="1">
                <a:solidFill>
                  <a:schemeClr val="bg2"/>
                </a:solidFill>
                <a:latin typeface="Montserrat" pitchFamily="2" charset="77"/>
              </a:defRPr>
            </a:lvl4pPr>
            <a:lvl5pPr marL="2438278" indent="0">
              <a:buNone/>
              <a:defRPr b="1">
                <a:solidFill>
                  <a:schemeClr val="bg2"/>
                </a:solidFill>
                <a:latin typeface="Montserrat" pitchFamily="2" charset="77"/>
              </a:defRPr>
            </a:lvl5pPr>
          </a:lstStyle>
          <a:p>
            <a:pPr lvl="0"/>
            <a:r>
              <a:rPr lang="en-US"/>
              <a:t>Bold headline here.</a:t>
            </a:r>
            <a:br>
              <a:rPr lang="en-US"/>
            </a:br>
            <a:r>
              <a:rPr lang="en-US"/>
              <a:t>Line 2</a:t>
            </a:r>
          </a:p>
        </p:txBody>
      </p:sp>
      <p:sp>
        <p:nvSpPr>
          <p:cNvPr id="16" name="Text Placeholder 11">
            <a:extLst>
              <a:ext uri="{FF2B5EF4-FFF2-40B4-BE49-F238E27FC236}">
                <a16:creationId xmlns:a16="http://schemas.microsoft.com/office/drawing/2014/main" id="{2160E96A-EEAD-2029-783C-45159576A0F1}"/>
              </a:ext>
            </a:extLst>
          </p:cNvPr>
          <p:cNvSpPr>
            <a:spLocks noGrp="1"/>
          </p:cNvSpPr>
          <p:nvPr>
            <p:ph type="body" sz="quarter" idx="22" hasCustomPrompt="1"/>
          </p:nvPr>
        </p:nvSpPr>
        <p:spPr>
          <a:xfrm>
            <a:off x="6883856" y="4465259"/>
            <a:ext cx="4756456" cy="407715"/>
          </a:xfrm>
          <a:prstGeom prst="rect">
            <a:avLst/>
          </a:prstGeom>
        </p:spPr>
        <p:txBody>
          <a:bodyPr lIns="0" tIns="0" rIns="0" bIns="0">
            <a:normAutofit/>
          </a:bodyPr>
          <a:lstStyle>
            <a:lvl1pPr marL="0" indent="0">
              <a:lnSpc>
                <a:spcPct val="90000"/>
              </a:lnSpc>
              <a:buNone/>
              <a:defRPr sz="1600" b="1">
                <a:solidFill>
                  <a:schemeClr val="accent1"/>
                </a:solidFill>
                <a:latin typeface="Montserrat" pitchFamily="2" charset="77"/>
              </a:defRPr>
            </a:lvl1pPr>
            <a:lvl2pPr marL="609570" indent="0">
              <a:buNone/>
              <a:defRPr b="1">
                <a:solidFill>
                  <a:schemeClr val="bg2"/>
                </a:solidFill>
                <a:latin typeface="Montserrat" pitchFamily="2" charset="77"/>
              </a:defRPr>
            </a:lvl2pPr>
            <a:lvl3pPr marL="1219140" indent="0">
              <a:buNone/>
              <a:defRPr b="1">
                <a:solidFill>
                  <a:schemeClr val="bg2"/>
                </a:solidFill>
                <a:latin typeface="Montserrat" pitchFamily="2" charset="77"/>
              </a:defRPr>
            </a:lvl3pPr>
            <a:lvl4pPr marL="1828709" indent="0">
              <a:buNone/>
              <a:defRPr b="1">
                <a:solidFill>
                  <a:schemeClr val="bg2"/>
                </a:solidFill>
                <a:latin typeface="Montserrat" pitchFamily="2" charset="77"/>
              </a:defRPr>
            </a:lvl4pPr>
            <a:lvl5pPr marL="2438278" indent="0">
              <a:buNone/>
              <a:defRPr b="1">
                <a:solidFill>
                  <a:schemeClr val="bg2"/>
                </a:solidFill>
                <a:latin typeface="Montserrat" pitchFamily="2" charset="77"/>
              </a:defRPr>
            </a:lvl5pPr>
          </a:lstStyle>
          <a:p>
            <a:pPr lvl="0"/>
            <a:r>
              <a:rPr lang="en-US"/>
              <a:t>Bold headline here.</a:t>
            </a:r>
            <a:br>
              <a:rPr lang="en-US"/>
            </a:br>
            <a:r>
              <a:rPr lang="en-US"/>
              <a:t>Line 2</a:t>
            </a:r>
          </a:p>
        </p:txBody>
      </p:sp>
      <p:sp>
        <p:nvSpPr>
          <p:cNvPr id="18" name="Text Placeholder 11">
            <a:extLst>
              <a:ext uri="{FF2B5EF4-FFF2-40B4-BE49-F238E27FC236}">
                <a16:creationId xmlns:a16="http://schemas.microsoft.com/office/drawing/2014/main" id="{1F477A5F-9A22-C50F-AC3D-2B53576C83D7}"/>
              </a:ext>
            </a:extLst>
          </p:cNvPr>
          <p:cNvSpPr>
            <a:spLocks noGrp="1"/>
          </p:cNvSpPr>
          <p:nvPr>
            <p:ph type="body" sz="quarter" idx="23" hasCustomPrompt="1"/>
          </p:nvPr>
        </p:nvSpPr>
        <p:spPr>
          <a:xfrm>
            <a:off x="6883856" y="5472421"/>
            <a:ext cx="4756456" cy="407715"/>
          </a:xfrm>
          <a:prstGeom prst="rect">
            <a:avLst/>
          </a:prstGeom>
        </p:spPr>
        <p:txBody>
          <a:bodyPr lIns="0" tIns="0" rIns="0" bIns="0">
            <a:normAutofit/>
          </a:bodyPr>
          <a:lstStyle>
            <a:lvl1pPr marL="0" indent="0">
              <a:lnSpc>
                <a:spcPct val="90000"/>
              </a:lnSpc>
              <a:buNone/>
              <a:defRPr sz="1600" b="1">
                <a:solidFill>
                  <a:schemeClr val="accent1"/>
                </a:solidFill>
                <a:latin typeface="Montserrat" pitchFamily="2" charset="77"/>
              </a:defRPr>
            </a:lvl1pPr>
            <a:lvl2pPr marL="609570" indent="0">
              <a:buNone/>
              <a:defRPr b="1">
                <a:solidFill>
                  <a:schemeClr val="bg2"/>
                </a:solidFill>
                <a:latin typeface="Montserrat" pitchFamily="2" charset="77"/>
              </a:defRPr>
            </a:lvl2pPr>
            <a:lvl3pPr marL="1219140" indent="0">
              <a:buNone/>
              <a:defRPr b="1">
                <a:solidFill>
                  <a:schemeClr val="bg2"/>
                </a:solidFill>
                <a:latin typeface="Montserrat" pitchFamily="2" charset="77"/>
              </a:defRPr>
            </a:lvl3pPr>
            <a:lvl4pPr marL="1828709" indent="0">
              <a:buNone/>
              <a:defRPr b="1">
                <a:solidFill>
                  <a:schemeClr val="bg2"/>
                </a:solidFill>
                <a:latin typeface="Montserrat" pitchFamily="2" charset="77"/>
              </a:defRPr>
            </a:lvl4pPr>
            <a:lvl5pPr marL="2438278" indent="0">
              <a:buNone/>
              <a:defRPr b="1">
                <a:solidFill>
                  <a:schemeClr val="bg2"/>
                </a:solidFill>
                <a:latin typeface="Montserrat" pitchFamily="2" charset="77"/>
              </a:defRPr>
            </a:lvl5pPr>
          </a:lstStyle>
          <a:p>
            <a:pPr lvl="0"/>
            <a:r>
              <a:rPr lang="en-US"/>
              <a:t>Bold headline here.</a:t>
            </a:r>
            <a:br>
              <a:rPr lang="en-US"/>
            </a:br>
            <a:r>
              <a:rPr lang="en-US"/>
              <a:t>Line 2</a:t>
            </a:r>
          </a:p>
        </p:txBody>
      </p:sp>
    </p:spTree>
    <p:extLst>
      <p:ext uri="{BB962C8B-B14F-4D97-AF65-F5344CB8AC3E}">
        <p14:creationId xmlns:p14="http://schemas.microsoft.com/office/powerpoint/2010/main" val="55722158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1_Content_Header_White">
    <p:spTree>
      <p:nvGrpSpPr>
        <p:cNvPr id="1" name=""/>
        <p:cNvGrpSpPr/>
        <p:nvPr/>
      </p:nvGrpSpPr>
      <p:grpSpPr>
        <a:xfrm>
          <a:off x="0" y="0"/>
          <a:ext cx="0" cy="0"/>
          <a:chOff x="0" y="0"/>
          <a:chExt cx="0" cy="0"/>
        </a:xfrm>
      </p:grpSpPr>
      <p:pic>
        <p:nvPicPr>
          <p:cNvPr id="2" name="Picture 1" descr="A picture containing text, clock, sign&#10;&#10;Description automatically generated">
            <a:extLst>
              <a:ext uri="{FF2B5EF4-FFF2-40B4-BE49-F238E27FC236}">
                <a16:creationId xmlns:a16="http://schemas.microsoft.com/office/drawing/2014/main" id="{AE870440-2859-725E-10DB-904175CE544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8195" y="372181"/>
            <a:ext cx="2074209" cy="352615"/>
          </a:xfrm>
          <a:prstGeom prst="rect">
            <a:avLst/>
          </a:prstGeom>
        </p:spPr>
      </p:pic>
      <p:sp>
        <p:nvSpPr>
          <p:cNvPr id="4" name="Slide Number Placeholder 5">
            <a:extLst>
              <a:ext uri="{FF2B5EF4-FFF2-40B4-BE49-F238E27FC236}">
                <a16:creationId xmlns:a16="http://schemas.microsoft.com/office/drawing/2014/main" id="{AD6D0282-C69D-FE89-AD92-1B0BEA672522}"/>
              </a:ext>
            </a:extLst>
          </p:cNvPr>
          <p:cNvSpPr>
            <a:spLocks noGrp="1"/>
          </p:cNvSpPr>
          <p:nvPr>
            <p:ph type="sldNum" sz="quarter" idx="4"/>
          </p:nvPr>
        </p:nvSpPr>
        <p:spPr>
          <a:xfrm>
            <a:off x="11274552" y="6339840"/>
            <a:ext cx="365760" cy="182880"/>
          </a:xfrm>
          <a:prstGeom prst="rect">
            <a:avLst/>
          </a:prstGeom>
        </p:spPr>
        <p:txBody>
          <a:bodyPr vert="horz" wrap="none" lIns="0" tIns="0" rIns="0" bIns="0" rtlCol="0" anchor="b" anchorCtr="0"/>
          <a:lstStyle>
            <a:lvl1pPr algn="r">
              <a:defRPr sz="1067" b="0">
                <a:solidFill>
                  <a:schemeClr val="accent1"/>
                </a:solidFill>
              </a:defRPr>
            </a:lvl1pPr>
          </a:lstStyle>
          <a:p>
            <a:fld id="{B58DE5F1-E0F9-4CCA-92B7-7A6FC4DFEE14}" type="slidenum">
              <a:rPr lang="en-US" smtClean="0"/>
              <a:pPr/>
              <a:t>‹#›</a:t>
            </a:fld>
            <a:endParaRPr lang="en-US"/>
          </a:p>
        </p:txBody>
      </p:sp>
      <p:cxnSp>
        <p:nvCxnSpPr>
          <p:cNvPr id="5" name="Straight Connector 4">
            <a:extLst>
              <a:ext uri="{FF2B5EF4-FFF2-40B4-BE49-F238E27FC236}">
                <a16:creationId xmlns:a16="http://schemas.microsoft.com/office/drawing/2014/main" id="{7167D485-C7A4-7AC1-A2BD-1455777DF477}"/>
              </a:ext>
            </a:extLst>
          </p:cNvPr>
          <p:cNvCxnSpPr/>
          <p:nvPr userDrawn="1"/>
        </p:nvCxnSpPr>
        <p:spPr>
          <a:xfrm>
            <a:off x="0" y="3429000"/>
            <a:ext cx="12192000" cy="0"/>
          </a:xfrm>
          <a:prstGeom prst="line">
            <a:avLst/>
          </a:prstGeom>
          <a:ln>
            <a:solidFill>
              <a:schemeClr val="accent1"/>
            </a:solidFill>
          </a:ln>
        </p:spPr>
        <p:style>
          <a:lnRef idx="1">
            <a:schemeClr val="accent6"/>
          </a:lnRef>
          <a:fillRef idx="0">
            <a:schemeClr val="accent6"/>
          </a:fillRef>
          <a:effectRef idx="0">
            <a:schemeClr val="accent6"/>
          </a:effectRef>
          <a:fontRef idx="minor">
            <a:schemeClr val="tx1"/>
          </a:fontRef>
        </p:style>
      </p:cxnSp>
      <p:sp>
        <p:nvSpPr>
          <p:cNvPr id="15" name="Text Placeholder 14">
            <a:extLst>
              <a:ext uri="{FF2B5EF4-FFF2-40B4-BE49-F238E27FC236}">
                <a16:creationId xmlns:a16="http://schemas.microsoft.com/office/drawing/2014/main" id="{D36BD7EA-89AE-850E-497D-D0D401087D1B}"/>
              </a:ext>
            </a:extLst>
          </p:cNvPr>
          <p:cNvSpPr>
            <a:spLocks noGrp="1"/>
          </p:cNvSpPr>
          <p:nvPr>
            <p:ph type="body" sz="quarter" idx="16" hasCustomPrompt="1"/>
          </p:nvPr>
        </p:nvSpPr>
        <p:spPr>
          <a:xfrm>
            <a:off x="1014008" y="3922185"/>
            <a:ext cx="2656417" cy="2222500"/>
          </a:xfrm>
        </p:spPr>
        <p:txBody>
          <a:bodyPr>
            <a:normAutofit/>
          </a:bodyPr>
          <a:lstStyle>
            <a:lvl1pPr marL="0" indent="0">
              <a:buNone/>
              <a:defRPr sz="3200" b="1" i="0" spc="400">
                <a:solidFill>
                  <a:schemeClr val="accent1"/>
                </a:solidFill>
                <a:latin typeface="Montserrat" pitchFamily="2" charset="77"/>
              </a:defRPr>
            </a:lvl1pPr>
            <a:lvl2pPr marL="256026" indent="0">
              <a:buNone/>
              <a:defRPr sz="1600"/>
            </a:lvl2pPr>
            <a:lvl3pPr marL="502913" indent="0">
              <a:buNone/>
              <a:defRPr sz="1600"/>
            </a:lvl3pPr>
            <a:lvl4pPr marL="742931" indent="0">
              <a:buNone/>
              <a:defRPr sz="1600"/>
            </a:lvl4pPr>
            <a:lvl5pPr marL="986765" indent="0">
              <a:buNone/>
              <a:defRPr sz="1600"/>
            </a:lvl5pPr>
          </a:lstStyle>
          <a:p>
            <a:pPr lvl="0"/>
            <a:r>
              <a:rPr lang="en-US"/>
              <a:t>2023</a:t>
            </a:r>
          </a:p>
        </p:txBody>
      </p:sp>
      <p:sp>
        <p:nvSpPr>
          <p:cNvPr id="21" name="Text Placeholder 14">
            <a:extLst>
              <a:ext uri="{FF2B5EF4-FFF2-40B4-BE49-F238E27FC236}">
                <a16:creationId xmlns:a16="http://schemas.microsoft.com/office/drawing/2014/main" id="{5B63C14B-1A44-18F6-6FDA-57B4B97EEEA8}"/>
              </a:ext>
            </a:extLst>
          </p:cNvPr>
          <p:cNvSpPr>
            <a:spLocks noGrp="1"/>
          </p:cNvSpPr>
          <p:nvPr>
            <p:ph type="body" sz="quarter" idx="17" hasCustomPrompt="1"/>
          </p:nvPr>
        </p:nvSpPr>
        <p:spPr>
          <a:xfrm>
            <a:off x="3571569" y="680365"/>
            <a:ext cx="2656417" cy="2222500"/>
          </a:xfrm>
        </p:spPr>
        <p:txBody>
          <a:bodyPr anchor="b" anchorCtr="0">
            <a:normAutofit/>
          </a:bodyPr>
          <a:lstStyle>
            <a:lvl1pPr marL="0" indent="0">
              <a:buNone/>
              <a:defRPr sz="3200" b="1" i="0" spc="400">
                <a:solidFill>
                  <a:schemeClr val="accent1"/>
                </a:solidFill>
                <a:latin typeface="Montserrat" pitchFamily="2" charset="77"/>
              </a:defRPr>
            </a:lvl1pPr>
            <a:lvl2pPr marL="256026" indent="0">
              <a:buNone/>
              <a:defRPr sz="1600"/>
            </a:lvl2pPr>
            <a:lvl3pPr marL="502913" indent="0">
              <a:buNone/>
              <a:defRPr sz="1600"/>
            </a:lvl3pPr>
            <a:lvl4pPr marL="742931" indent="0">
              <a:buNone/>
              <a:defRPr sz="1600"/>
            </a:lvl4pPr>
            <a:lvl5pPr marL="986765" indent="0">
              <a:buNone/>
              <a:defRPr sz="1600"/>
            </a:lvl5pPr>
          </a:lstStyle>
          <a:p>
            <a:pPr lvl="0"/>
            <a:r>
              <a:rPr lang="en-US"/>
              <a:t>2023</a:t>
            </a:r>
          </a:p>
        </p:txBody>
      </p:sp>
    </p:spTree>
    <p:extLst>
      <p:ext uri="{BB962C8B-B14F-4D97-AF65-F5344CB8AC3E}">
        <p14:creationId xmlns:p14="http://schemas.microsoft.com/office/powerpoint/2010/main" val="308190435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Content_Header + Text_Dark">
    <p:spTree>
      <p:nvGrpSpPr>
        <p:cNvPr id="1" name=""/>
        <p:cNvGrpSpPr/>
        <p:nvPr/>
      </p:nvGrpSpPr>
      <p:grpSpPr>
        <a:xfrm>
          <a:off x="0" y="0"/>
          <a:ext cx="0" cy="0"/>
          <a:chOff x="0" y="0"/>
          <a:chExt cx="0" cy="0"/>
        </a:xfrm>
      </p:grpSpPr>
      <p:sp>
        <p:nvSpPr>
          <p:cNvPr id="3" name="object 8">
            <a:extLst>
              <a:ext uri="{FF2B5EF4-FFF2-40B4-BE49-F238E27FC236}">
                <a16:creationId xmlns:a16="http://schemas.microsoft.com/office/drawing/2014/main" id="{0616B2A0-A606-B71F-7B67-A9CC3BEA55A7}"/>
              </a:ext>
            </a:extLst>
          </p:cNvPr>
          <p:cNvSpPr/>
          <p:nvPr userDrawn="1"/>
        </p:nvSpPr>
        <p:spPr>
          <a:xfrm>
            <a:off x="0" y="0"/>
            <a:ext cx="12207616" cy="6858000"/>
          </a:xfrm>
          <a:custGeom>
            <a:avLst/>
            <a:gdLst/>
            <a:ahLst/>
            <a:cxnLst/>
            <a:rect l="l" t="t" r="r" b="b"/>
            <a:pathLst>
              <a:path w="10460990" h="1565275">
                <a:moveTo>
                  <a:pt x="10460592" y="0"/>
                </a:moveTo>
                <a:lnTo>
                  <a:pt x="0" y="0"/>
                </a:lnTo>
                <a:lnTo>
                  <a:pt x="0" y="1565009"/>
                </a:lnTo>
                <a:lnTo>
                  <a:pt x="10460592" y="1565009"/>
                </a:lnTo>
                <a:lnTo>
                  <a:pt x="10460592" y="0"/>
                </a:lnTo>
                <a:close/>
              </a:path>
            </a:pathLst>
          </a:custGeom>
          <a:solidFill>
            <a:schemeClr val="accent1"/>
          </a:solidFill>
        </p:spPr>
        <p:txBody>
          <a:bodyPr wrap="square" lIns="0" tIns="0" rIns="0" bIns="0" rtlCol="0"/>
          <a:lstStyle/>
          <a:p>
            <a:endParaRPr sz="2400"/>
          </a:p>
        </p:txBody>
      </p:sp>
      <p:pic>
        <p:nvPicPr>
          <p:cNvPr id="4" name="Picture 3" descr="A picture containing text, clipart&#10;&#10;Description automatically generated">
            <a:extLst>
              <a:ext uri="{FF2B5EF4-FFF2-40B4-BE49-F238E27FC236}">
                <a16:creationId xmlns:a16="http://schemas.microsoft.com/office/drawing/2014/main" id="{56673A3B-251D-16B8-534A-7D45C8B0DAB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3508" y="359163"/>
            <a:ext cx="2089569" cy="378348"/>
          </a:xfrm>
          <a:prstGeom prst="rect">
            <a:avLst/>
          </a:prstGeom>
        </p:spPr>
      </p:pic>
      <p:sp>
        <p:nvSpPr>
          <p:cNvPr id="7" name="Text Placeholder 11">
            <a:extLst>
              <a:ext uri="{FF2B5EF4-FFF2-40B4-BE49-F238E27FC236}">
                <a16:creationId xmlns:a16="http://schemas.microsoft.com/office/drawing/2014/main" id="{1FD99B82-71FD-599C-20DD-12C11F4128B8}"/>
              </a:ext>
            </a:extLst>
          </p:cNvPr>
          <p:cNvSpPr>
            <a:spLocks noGrp="1"/>
          </p:cNvSpPr>
          <p:nvPr>
            <p:ph type="body" sz="quarter" idx="15" hasCustomPrompt="1"/>
          </p:nvPr>
        </p:nvSpPr>
        <p:spPr>
          <a:xfrm>
            <a:off x="493257" y="1011937"/>
            <a:ext cx="10241280" cy="687244"/>
          </a:xfrm>
          <a:prstGeom prst="rect">
            <a:avLst/>
          </a:prstGeom>
        </p:spPr>
        <p:txBody>
          <a:bodyPr lIns="0" tIns="0" rIns="0" bIns="0"/>
          <a:lstStyle>
            <a:lvl1pPr marL="0" indent="0">
              <a:lnSpc>
                <a:spcPct val="90000"/>
              </a:lnSpc>
              <a:buNone/>
              <a:defRPr sz="3733" b="1">
                <a:solidFill>
                  <a:schemeClr val="bg2"/>
                </a:solidFill>
                <a:latin typeface="Montserrat" pitchFamily="2" charset="77"/>
              </a:defRPr>
            </a:lvl1pPr>
            <a:lvl2pPr marL="609570" indent="0">
              <a:buNone/>
              <a:defRPr b="1">
                <a:solidFill>
                  <a:schemeClr val="bg2"/>
                </a:solidFill>
                <a:latin typeface="Montserrat" pitchFamily="2" charset="77"/>
              </a:defRPr>
            </a:lvl2pPr>
            <a:lvl3pPr marL="1219140" indent="0">
              <a:buNone/>
              <a:defRPr b="1">
                <a:solidFill>
                  <a:schemeClr val="bg2"/>
                </a:solidFill>
                <a:latin typeface="Montserrat" pitchFamily="2" charset="77"/>
              </a:defRPr>
            </a:lvl3pPr>
            <a:lvl4pPr marL="1828709" indent="0">
              <a:buNone/>
              <a:defRPr b="1">
                <a:solidFill>
                  <a:schemeClr val="bg2"/>
                </a:solidFill>
                <a:latin typeface="Montserrat" pitchFamily="2" charset="77"/>
              </a:defRPr>
            </a:lvl4pPr>
            <a:lvl5pPr marL="2438278" indent="0">
              <a:buNone/>
              <a:defRPr b="1">
                <a:solidFill>
                  <a:schemeClr val="bg2"/>
                </a:solidFill>
                <a:latin typeface="Montserrat" pitchFamily="2" charset="77"/>
              </a:defRPr>
            </a:lvl5pPr>
          </a:lstStyle>
          <a:p>
            <a:pPr lvl="0"/>
            <a:r>
              <a:rPr lang="en-US"/>
              <a:t>Bold headline here.</a:t>
            </a:r>
          </a:p>
        </p:txBody>
      </p:sp>
      <p:sp>
        <p:nvSpPr>
          <p:cNvPr id="5" name="Slide Number Placeholder 5">
            <a:extLst>
              <a:ext uri="{FF2B5EF4-FFF2-40B4-BE49-F238E27FC236}">
                <a16:creationId xmlns:a16="http://schemas.microsoft.com/office/drawing/2014/main" id="{9D70526E-69F0-8AB2-48AE-66B814C19FB9}"/>
              </a:ext>
            </a:extLst>
          </p:cNvPr>
          <p:cNvSpPr>
            <a:spLocks noGrp="1"/>
          </p:cNvSpPr>
          <p:nvPr>
            <p:ph type="sldNum" sz="quarter" idx="4"/>
          </p:nvPr>
        </p:nvSpPr>
        <p:spPr>
          <a:xfrm>
            <a:off x="11274552" y="6339840"/>
            <a:ext cx="365760" cy="182880"/>
          </a:xfrm>
          <a:prstGeom prst="rect">
            <a:avLst/>
          </a:prstGeom>
        </p:spPr>
        <p:txBody>
          <a:bodyPr vert="horz" wrap="none" lIns="0" tIns="0" rIns="0" bIns="0" rtlCol="0" anchor="b" anchorCtr="0"/>
          <a:lstStyle>
            <a:lvl1pPr algn="r">
              <a:defRPr sz="1067" b="0">
                <a:solidFill>
                  <a:schemeClr val="bg2"/>
                </a:solidFill>
              </a:defRPr>
            </a:lvl1pPr>
          </a:lstStyle>
          <a:p>
            <a:fld id="{B58DE5F1-E0F9-4CCA-92B7-7A6FC4DFEE14}" type="slidenum">
              <a:rPr lang="en-US" smtClean="0"/>
              <a:pPr/>
              <a:t>‹#›</a:t>
            </a:fld>
            <a:endParaRPr lang="en-US"/>
          </a:p>
        </p:txBody>
      </p:sp>
      <p:sp>
        <p:nvSpPr>
          <p:cNvPr id="9" name="Text Placeholder 8">
            <a:extLst>
              <a:ext uri="{FF2B5EF4-FFF2-40B4-BE49-F238E27FC236}">
                <a16:creationId xmlns:a16="http://schemas.microsoft.com/office/drawing/2014/main" id="{84CDF9C9-9D5C-FC37-81A8-7C4A1079A9E8}"/>
              </a:ext>
            </a:extLst>
          </p:cNvPr>
          <p:cNvSpPr>
            <a:spLocks noGrp="1"/>
          </p:cNvSpPr>
          <p:nvPr>
            <p:ph type="body" sz="quarter" idx="16"/>
          </p:nvPr>
        </p:nvSpPr>
        <p:spPr>
          <a:xfrm>
            <a:off x="512064" y="1828801"/>
            <a:ext cx="10765536" cy="396028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6681823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Content_Header + Text_White">
    <p:spTree>
      <p:nvGrpSpPr>
        <p:cNvPr id="1" name=""/>
        <p:cNvGrpSpPr/>
        <p:nvPr/>
      </p:nvGrpSpPr>
      <p:grpSpPr>
        <a:xfrm>
          <a:off x="0" y="0"/>
          <a:ext cx="0" cy="0"/>
          <a:chOff x="0" y="0"/>
          <a:chExt cx="0" cy="0"/>
        </a:xfrm>
      </p:grpSpPr>
      <p:sp>
        <p:nvSpPr>
          <p:cNvPr id="5" name="Text Placeholder 11">
            <a:extLst>
              <a:ext uri="{FF2B5EF4-FFF2-40B4-BE49-F238E27FC236}">
                <a16:creationId xmlns:a16="http://schemas.microsoft.com/office/drawing/2014/main" id="{B989CBC5-E04A-3910-D474-FAE03AF53CC8}"/>
              </a:ext>
            </a:extLst>
          </p:cNvPr>
          <p:cNvSpPr>
            <a:spLocks noGrp="1"/>
          </p:cNvSpPr>
          <p:nvPr>
            <p:ph type="body" sz="quarter" idx="15" hasCustomPrompt="1"/>
          </p:nvPr>
        </p:nvSpPr>
        <p:spPr>
          <a:xfrm>
            <a:off x="493257" y="1009195"/>
            <a:ext cx="10241280" cy="687244"/>
          </a:xfrm>
          <a:prstGeom prst="rect">
            <a:avLst/>
          </a:prstGeom>
        </p:spPr>
        <p:txBody>
          <a:bodyPr lIns="0" tIns="0" rIns="0" bIns="0"/>
          <a:lstStyle>
            <a:lvl1pPr marL="0" indent="0">
              <a:lnSpc>
                <a:spcPct val="90000"/>
              </a:lnSpc>
              <a:buNone/>
              <a:defRPr sz="3733" b="1">
                <a:solidFill>
                  <a:schemeClr val="accent1"/>
                </a:solidFill>
                <a:latin typeface="Montserrat" pitchFamily="2" charset="77"/>
              </a:defRPr>
            </a:lvl1pPr>
            <a:lvl2pPr marL="609570" indent="0">
              <a:buNone/>
              <a:defRPr b="1">
                <a:solidFill>
                  <a:schemeClr val="bg2"/>
                </a:solidFill>
                <a:latin typeface="Montserrat" pitchFamily="2" charset="77"/>
              </a:defRPr>
            </a:lvl2pPr>
            <a:lvl3pPr marL="1219140" indent="0">
              <a:buNone/>
              <a:defRPr b="1">
                <a:solidFill>
                  <a:schemeClr val="bg2"/>
                </a:solidFill>
                <a:latin typeface="Montserrat" pitchFamily="2" charset="77"/>
              </a:defRPr>
            </a:lvl3pPr>
            <a:lvl4pPr marL="1828709" indent="0">
              <a:buNone/>
              <a:defRPr b="1">
                <a:solidFill>
                  <a:schemeClr val="bg2"/>
                </a:solidFill>
                <a:latin typeface="Montserrat" pitchFamily="2" charset="77"/>
              </a:defRPr>
            </a:lvl4pPr>
            <a:lvl5pPr marL="2438278" indent="0">
              <a:buNone/>
              <a:defRPr b="1">
                <a:solidFill>
                  <a:schemeClr val="bg2"/>
                </a:solidFill>
                <a:latin typeface="Montserrat" pitchFamily="2" charset="77"/>
              </a:defRPr>
            </a:lvl5pPr>
          </a:lstStyle>
          <a:p>
            <a:pPr lvl="0"/>
            <a:r>
              <a:rPr lang="en-US"/>
              <a:t>Bold headline here.</a:t>
            </a:r>
          </a:p>
        </p:txBody>
      </p:sp>
      <p:pic>
        <p:nvPicPr>
          <p:cNvPr id="6" name="Picture 5" descr="A picture containing text, clock, sign&#10;&#10;Description automatically generated">
            <a:extLst>
              <a:ext uri="{FF2B5EF4-FFF2-40B4-BE49-F238E27FC236}">
                <a16:creationId xmlns:a16="http://schemas.microsoft.com/office/drawing/2014/main" id="{D36DFA9A-351B-909A-C03D-F2B4A045B0C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8195" y="372181"/>
            <a:ext cx="2074209" cy="352615"/>
          </a:xfrm>
          <a:prstGeom prst="rect">
            <a:avLst/>
          </a:prstGeom>
        </p:spPr>
      </p:pic>
      <p:sp>
        <p:nvSpPr>
          <p:cNvPr id="3" name="Slide Number Placeholder 5">
            <a:extLst>
              <a:ext uri="{FF2B5EF4-FFF2-40B4-BE49-F238E27FC236}">
                <a16:creationId xmlns:a16="http://schemas.microsoft.com/office/drawing/2014/main" id="{B63F6BEE-4659-EBA4-C765-5468F1C64588}"/>
              </a:ext>
            </a:extLst>
          </p:cNvPr>
          <p:cNvSpPr>
            <a:spLocks noGrp="1"/>
          </p:cNvSpPr>
          <p:nvPr>
            <p:ph type="sldNum" sz="quarter" idx="4"/>
          </p:nvPr>
        </p:nvSpPr>
        <p:spPr>
          <a:xfrm>
            <a:off x="11274552" y="6339840"/>
            <a:ext cx="365760" cy="182880"/>
          </a:xfrm>
          <a:prstGeom prst="rect">
            <a:avLst/>
          </a:prstGeom>
        </p:spPr>
        <p:txBody>
          <a:bodyPr vert="horz" wrap="none" lIns="0" tIns="0" rIns="0" bIns="0" rtlCol="0" anchor="b" anchorCtr="0"/>
          <a:lstStyle>
            <a:lvl1pPr algn="r">
              <a:defRPr sz="1067" b="0">
                <a:solidFill>
                  <a:schemeClr val="accent1"/>
                </a:solidFill>
              </a:defRPr>
            </a:lvl1pPr>
          </a:lstStyle>
          <a:p>
            <a:fld id="{B58DE5F1-E0F9-4CCA-92B7-7A6FC4DFEE14}" type="slidenum">
              <a:rPr lang="en-US" smtClean="0"/>
              <a:pPr/>
              <a:t>‹#›</a:t>
            </a:fld>
            <a:endParaRPr lang="en-US"/>
          </a:p>
        </p:txBody>
      </p:sp>
      <p:sp>
        <p:nvSpPr>
          <p:cNvPr id="4" name="Text Placeholder 8">
            <a:extLst>
              <a:ext uri="{FF2B5EF4-FFF2-40B4-BE49-F238E27FC236}">
                <a16:creationId xmlns:a16="http://schemas.microsoft.com/office/drawing/2014/main" id="{3D6C8BD5-1197-7B16-272E-1FBDAF2C2F3E}"/>
              </a:ext>
            </a:extLst>
          </p:cNvPr>
          <p:cNvSpPr>
            <a:spLocks noGrp="1"/>
          </p:cNvSpPr>
          <p:nvPr>
            <p:ph type="body" sz="quarter" idx="16"/>
          </p:nvPr>
        </p:nvSpPr>
        <p:spPr>
          <a:xfrm>
            <a:off x="512064" y="1828801"/>
            <a:ext cx="10765536" cy="3960284"/>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0508918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Content_Two Level Header + Text_Dark">
    <p:spTree>
      <p:nvGrpSpPr>
        <p:cNvPr id="1" name=""/>
        <p:cNvGrpSpPr/>
        <p:nvPr/>
      </p:nvGrpSpPr>
      <p:grpSpPr>
        <a:xfrm>
          <a:off x="0" y="0"/>
          <a:ext cx="0" cy="0"/>
          <a:chOff x="0" y="0"/>
          <a:chExt cx="0" cy="0"/>
        </a:xfrm>
      </p:grpSpPr>
      <p:sp>
        <p:nvSpPr>
          <p:cNvPr id="3" name="object 8">
            <a:extLst>
              <a:ext uri="{FF2B5EF4-FFF2-40B4-BE49-F238E27FC236}">
                <a16:creationId xmlns:a16="http://schemas.microsoft.com/office/drawing/2014/main" id="{570500FD-0D5C-01C6-3013-84830CB5A0A9}"/>
              </a:ext>
            </a:extLst>
          </p:cNvPr>
          <p:cNvSpPr/>
          <p:nvPr userDrawn="1"/>
        </p:nvSpPr>
        <p:spPr>
          <a:xfrm>
            <a:off x="0" y="-41"/>
            <a:ext cx="12207616" cy="6858041"/>
          </a:xfrm>
          <a:custGeom>
            <a:avLst/>
            <a:gdLst/>
            <a:ahLst/>
            <a:cxnLst/>
            <a:rect l="l" t="t" r="r" b="b"/>
            <a:pathLst>
              <a:path w="10460990" h="1565275">
                <a:moveTo>
                  <a:pt x="10460592" y="0"/>
                </a:moveTo>
                <a:lnTo>
                  <a:pt x="0" y="0"/>
                </a:lnTo>
                <a:lnTo>
                  <a:pt x="0" y="1565009"/>
                </a:lnTo>
                <a:lnTo>
                  <a:pt x="10460592" y="1565009"/>
                </a:lnTo>
                <a:lnTo>
                  <a:pt x="10460592" y="0"/>
                </a:lnTo>
                <a:close/>
              </a:path>
            </a:pathLst>
          </a:custGeom>
          <a:solidFill>
            <a:schemeClr val="accent1"/>
          </a:solidFill>
        </p:spPr>
        <p:txBody>
          <a:bodyPr wrap="square" lIns="0" tIns="0" rIns="0" bIns="0" rtlCol="0"/>
          <a:lstStyle/>
          <a:p>
            <a:endParaRPr sz="2400"/>
          </a:p>
        </p:txBody>
      </p:sp>
      <p:pic>
        <p:nvPicPr>
          <p:cNvPr id="4" name="Picture 3" descr="A picture containing text, clipart&#10;&#10;Description automatically generated">
            <a:extLst>
              <a:ext uri="{FF2B5EF4-FFF2-40B4-BE49-F238E27FC236}">
                <a16:creationId xmlns:a16="http://schemas.microsoft.com/office/drawing/2014/main" id="{D2FCFD41-8718-0078-96E7-2F99DE0AC94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3508" y="359123"/>
            <a:ext cx="2089569" cy="378348"/>
          </a:xfrm>
          <a:prstGeom prst="rect">
            <a:avLst/>
          </a:prstGeom>
        </p:spPr>
      </p:pic>
      <p:sp>
        <p:nvSpPr>
          <p:cNvPr id="7" name="Text Placeholder 11">
            <a:extLst>
              <a:ext uri="{FF2B5EF4-FFF2-40B4-BE49-F238E27FC236}">
                <a16:creationId xmlns:a16="http://schemas.microsoft.com/office/drawing/2014/main" id="{6C577689-1999-4BA1-2536-B3E49397F4E3}"/>
              </a:ext>
            </a:extLst>
          </p:cNvPr>
          <p:cNvSpPr>
            <a:spLocks noGrp="1"/>
          </p:cNvSpPr>
          <p:nvPr>
            <p:ph type="body" sz="quarter" idx="15" hasCustomPrompt="1"/>
          </p:nvPr>
        </p:nvSpPr>
        <p:spPr>
          <a:xfrm>
            <a:off x="493257" y="999745"/>
            <a:ext cx="10241280" cy="1125263"/>
          </a:xfrm>
          <a:prstGeom prst="rect">
            <a:avLst/>
          </a:prstGeom>
        </p:spPr>
        <p:txBody>
          <a:bodyPr lIns="0" tIns="0" rIns="0" bIns="0"/>
          <a:lstStyle>
            <a:lvl1pPr marL="0" indent="0">
              <a:lnSpc>
                <a:spcPct val="90000"/>
              </a:lnSpc>
              <a:buNone/>
              <a:defRPr sz="3733" b="1">
                <a:solidFill>
                  <a:schemeClr val="bg2"/>
                </a:solidFill>
                <a:latin typeface="Montserrat" pitchFamily="2" charset="77"/>
              </a:defRPr>
            </a:lvl1pPr>
            <a:lvl2pPr marL="609570" indent="0">
              <a:buNone/>
              <a:defRPr b="1">
                <a:solidFill>
                  <a:schemeClr val="bg2"/>
                </a:solidFill>
                <a:latin typeface="Montserrat" pitchFamily="2" charset="77"/>
              </a:defRPr>
            </a:lvl2pPr>
            <a:lvl3pPr marL="1219140" indent="0">
              <a:buNone/>
              <a:defRPr b="1">
                <a:solidFill>
                  <a:schemeClr val="bg2"/>
                </a:solidFill>
                <a:latin typeface="Montserrat" pitchFamily="2" charset="77"/>
              </a:defRPr>
            </a:lvl3pPr>
            <a:lvl4pPr marL="1828709" indent="0">
              <a:buNone/>
              <a:defRPr b="1">
                <a:solidFill>
                  <a:schemeClr val="bg2"/>
                </a:solidFill>
                <a:latin typeface="Montserrat" pitchFamily="2" charset="77"/>
              </a:defRPr>
            </a:lvl4pPr>
            <a:lvl5pPr marL="2438278" indent="0">
              <a:buNone/>
              <a:defRPr b="1">
                <a:solidFill>
                  <a:schemeClr val="bg2"/>
                </a:solidFill>
                <a:latin typeface="Montserrat" pitchFamily="2" charset="77"/>
              </a:defRPr>
            </a:lvl5pPr>
          </a:lstStyle>
          <a:p>
            <a:pPr lvl="0"/>
            <a:r>
              <a:rPr lang="en-US"/>
              <a:t>Bold headline here but the one that fits two levels of text.</a:t>
            </a:r>
          </a:p>
        </p:txBody>
      </p:sp>
      <p:sp>
        <p:nvSpPr>
          <p:cNvPr id="5" name="Slide Number Placeholder 5">
            <a:extLst>
              <a:ext uri="{FF2B5EF4-FFF2-40B4-BE49-F238E27FC236}">
                <a16:creationId xmlns:a16="http://schemas.microsoft.com/office/drawing/2014/main" id="{60493C08-26D8-C99A-4334-BD5DF5894496}"/>
              </a:ext>
            </a:extLst>
          </p:cNvPr>
          <p:cNvSpPr>
            <a:spLocks noGrp="1"/>
          </p:cNvSpPr>
          <p:nvPr>
            <p:ph type="sldNum" sz="quarter" idx="4"/>
          </p:nvPr>
        </p:nvSpPr>
        <p:spPr>
          <a:xfrm>
            <a:off x="11274552" y="6339840"/>
            <a:ext cx="365760" cy="182880"/>
          </a:xfrm>
          <a:prstGeom prst="rect">
            <a:avLst/>
          </a:prstGeom>
        </p:spPr>
        <p:txBody>
          <a:bodyPr vert="horz" wrap="none" lIns="0" tIns="0" rIns="0" bIns="0" rtlCol="0" anchor="b" anchorCtr="0"/>
          <a:lstStyle>
            <a:lvl1pPr algn="r">
              <a:defRPr sz="1067" b="0">
                <a:solidFill>
                  <a:schemeClr val="bg2"/>
                </a:solidFill>
              </a:defRPr>
            </a:lvl1pPr>
          </a:lstStyle>
          <a:p>
            <a:fld id="{B58DE5F1-E0F9-4CCA-92B7-7A6FC4DFEE14}" type="slidenum">
              <a:rPr lang="en-US" smtClean="0"/>
              <a:pPr/>
              <a:t>‹#›</a:t>
            </a:fld>
            <a:endParaRPr lang="en-US"/>
          </a:p>
        </p:txBody>
      </p:sp>
      <p:sp>
        <p:nvSpPr>
          <p:cNvPr id="6" name="Text Placeholder 8">
            <a:extLst>
              <a:ext uri="{FF2B5EF4-FFF2-40B4-BE49-F238E27FC236}">
                <a16:creationId xmlns:a16="http://schemas.microsoft.com/office/drawing/2014/main" id="{CFABE11C-7034-0086-7898-41B21192BC4C}"/>
              </a:ext>
            </a:extLst>
          </p:cNvPr>
          <p:cNvSpPr>
            <a:spLocks noGrp="1"/>
          </p:cNvSpPr>
          <p:nvPr>
            <p:ph type="body" sz="quarter" idx="16"/>
          </p:nvPr>
        </p:nvSpPr>
        <p:spPr>
          <a:xfrm>
            <a:off x="512064" y="2292097"/>
            <a:ext cx="10765536" cy="396028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11170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break_green">
    <p:bg>
      <p:bgPr>
        <a:solidFill>
          <a:schemeClr val="accent3"/>
        </a:solidFill>
        <a:effectLst/>
      </p:bgPr>
    </p:bg>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914400" y="2970507"/>
            <a:ext cx="10363200" cy="916988"/>
          </a:xfrm>
          <a:prstGeom prst="rect">
            <a:avLst/>
          </a:prstGeom>
        </p:spPr>
        <p:txBody>
          <a:bodyPr/>
          <a:lstStyle>
            <a:lvl1pPr>
              <a:lnSpc>
                <a:spcPts val="8000"/>
              </a:lnSpc>
              <a:defRPr sz="6667">
                <a:solidFill>
                  <a:schemeClr val="bg1"/>
                </a:solidFill>
                <a:latin typeface="Arial Nova" panose="020B0504020202020204" pitchFamily="34" charset="0"/>
                <a:ea typeface="Roboto" panose="02000000000000000000" pitchFamily="2" charset="0"/>
              </a:defRPr>
            </a:lvl1pPr>
          </a:lstStyle>
          <a:p>
            <a:r>
              <a:rPr lang="en-US"/>
              <a:t>SECTION TITLE</a:t>
            </a:r>
          </a:p>
        </p:txBody>
      </p:sp>
      <p:sp>
        <p:nvSpPr>
          <p:cNvPr id="8" name="Slide Number Placeholder 3"/>
          <p:cNvSpPr>
            <a:spLocks noGrp="1"/>
          </p:cNvSpPr>
          <p:nvPr>
            <p:ph type="sldNum" sz="quarter" idx="4"/>
          </p:nvPr>
        </p:nvSpPr>
        <p:spPr>
          <a:xfrm>
            <a:off x="0" y="6484214"/>
            <a:ext cx="2844800" cy="366183"/>
          </a:xfrm>
          <a:prstGeom prst="rect">
            <a:avLst/>
          </a:prstGeom>
        </p:spPr>
        <p:txBody>
          <a:bodyPr vert="horz" lIns="91440" tIns="45720" rIns="91440" bIns="45720" rtlCol="0" anchor="ctr"/>
          <a:lstStyle>
            <a:lvl1pPr algn="l">
              <a:defRPr sz="1200">
                <a:solidFill>
                  <a:schemeClr val="bg1"/>
                </a:solidFill>
                <a:latin typeface="Arial Nova" panose="020B0504020202020204" pitchFamily="34" charset="0"/>
                <a:ea typeface="Roboto" panose="02000000000000000000" pitchFamily="2" charset="0"/>
              </a:defRPr>
            </a:lvl1pPr>
          </a:lstStyle>
          <a:p>
            <a:fld id="{E79839AE-F4E4-0B47-9E53-6189B08B4F00}" type="slidenum">
              <a:rPr lang="en-US" smtClean="0"/>
              <a:pPr/>
              <a:t>‹#›</a:t>
            </a:fld>
            <a:endParaRPr lang="en-US"/>
          </a:p>
        </p:txBody>
      </p:sp>
    </p:spTree>
    <p:extLst>
      <p:ext uri="{BB962C8B-B14F-4D97-AF65-F5344CB8AC3E}">
        <p14:creationId xmlns:p14="http://schemas.microsoft.com/office/powerpoint/2010/main" val="157664278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Content_Two Level Header + Text_white">
    <p:spTree>
      <p:nvGrpSpPr>
        <p:cNvPr id="1" name=""/>
        <p:cNvGrpSpPr/>
        <p:nvPr/>
      </p:nvGrpSpPr>
      <p:grpSpPr>
        <a:xfrm>
          <a:off x="0" y="0"/>
          <a:ext cx="0" cy="0"/>
          <a:chOff x="0" y="0"/>
          <a:chExt cx="0" cy="0"/>
        </a:xfrm>
      </p:grpSpPr>
      <p:sp>
        <p:nvSpPr>
          <p:cNvPr id="5" name="Text Placeholder 11">
            <a:extLst>
              <a:ext uri="{FF2B5EF4-FFF2-40B4-BE49-F238E27FC236}">
                <a16:creationId xmlns:a16="http://schemas.microsoft.com/office/drawing/2014/main" id="{3FCA07FB-496F-70C9-2FE1-375F4074F8E4}"/>
              </a:ext>
            </a:extLst>
          </p:cNvPr>
          <p:cNvSpPr>
            <a:spLocks noGrp="1"/>
          </p:cNvSpPr>
          <p:nvPr>
            <p:ph type="body" sz="quarter" idx="15" hasCustomPrompt="1"/>
          </p:nvPr>
        </p:nvSpPr>
        <p:spPr>
          <a:xfrm>
            <a:off x="493257" y="1009195"/>
            <a:ext cx="10241280" cy="1125263"/>
          </a:xfrm>
          <a:prstGeom prst="rect">
            <a:avLst/>
          </a:prstGeom>
        </p:spPr>
        <p:txBody>
          <a:bodyPr lIns="0" tIns="0" rIns="0" bIns="0"/>
          <a:lstStyle>
            <a:lvl1pPr marL="0" indent="0">
              <a:lnSpc>
                <a:spcPct val="90000"/>
              </a:lnSpc>
              <a:buNone/>
              <a:defRPr sz="3733" b="1">
                <a:solidFill>
                  <a:schemeClr val="accent1"/>
                </a:solidFill>
                <a:latin typeface="Montserrat" pitchFamily="2" charset="77"/>
              </a:defRPr>
            </a:lvl1pPr>
            <a:lvl2pPr marL="609570" indent="0">
              <a:buNone/>
              <a:defRPr b="1">
                <a:solidFill>
                  <a:schemeClr val="bg2"/>
                </a:solidFill>
                <a:latin typeface="Montserrat" pitchFamily="2" charset="77"/>
              </a:defRPr>
            </a:lvl2pPr>
            <a:lvl3pPr marL="1219140" indent="0">
              <a:buNone/>
              <a:defRPr b="1">
                <a:solidFill>
                  <a:schemeClr val="bg2"/>
                </a:solidFill>
                <a:latin typeface="Montserrat" pitchFamily="2" charset="77"/>
              </a:defRPr>
            </a:lvl3pPr>
            <a:lvl4pPr marL="1828709" indent="0">
              <a:buNone/>
              <a:defRPr b="1">
                <a:solidFill>
                  <a:schemeClr val="bg2"/>
                </a:solidFill>
                <a:latin typeface="Montserrat" pitchFamily="2" charset="77"/>
              </a:defRPr>
            </a:lvl4pPr>
            <a:lvl5pPr marL="2438278" indent="0">
              <a:buNone/>
              <a:defRPr b="1">
                <a:solidFill>
                  <a:schemeClr val="bg2"/>
                </a:solidFill>
                <a:latin typeface="Montserrat" pitchFamily="2" charset="77"/>
              </a:defRPr>
            </a:lvl5pPr>
          </a:lstStyle>
          <a:p>
            <a:pPr lvl="0"/>
            <a:r>
              <a:rPr lang="en-US"/>
              <a:t>Bold headline here but the one that fits two levels of text.</a:t>
            </a:r>
          </a:p>
        </p:txBody>
      </p:sp>
      <p:pic>
        <p:nvPicPr>
          <p:cNvPr id="7" name="Picture 6" descr="A picture containing text, clock, sign&#10;&#10;Description automatically generated">
            <a:extLst>
              <a:ext uri="{FF2B5EF4-FFF2-40B4-BE49-F238E27FC236}">
                <a16:creationId xmlns:a16="http://schemas.microsoft.com/office/drawing/2014/main" id="{00ED8E1B-5039-67E0-1F40-6020B02C288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8195" y="372181"/>
            <a:ext cx="2074209" cy="352615"/>
          </a:xfrm>
          <a:prstGeom prst="rect">
            <a:avLst/>
          </a:prstGeom>
        </p:spPr>
      </p:pic>
      <p:sp>
        <p:nvSpPr>
          <p:cNvPr id="2" name="Slide Number Placeholder 5">
            <a:extLst>
              <a:ext uri="{FF2B5EF4-FFF2-40B4-BE49-F238E27FC236}">
                <a16:creationId xmlns:a16="http://schemas.microsoft.com/office/drawing/2014/main" id="{72F70E06-82C4-A5A8-702E-60C1A5C8882F}"/>
              </a:ext>
            </a:extLst>
          </p:cNvPr>
          <p:cNvSpPr>
            <a:spLocks noGrp="1"/>
          </p:cNvSpPr>
          <p:nvPr>
            <p:ph type="sldNum" sz="quarter" idx="4"/>
          </p:nvPr>
        </p:nvSpPr>
        <p:spPr>
          <a:xfrm>
            <a:off x="11274552" y="6339840"/>
            <a:ext cx="365760" cy="182880"/>
          </a:xfrm>
          <a:prstGeom prst="rect">
            <a:avLst/>
          </a:prstGeom>
        </p:spPr>
        <p:txBody>
          <a:bodyPr vert="horz" wrap="none" lIns="0" tIns="0" rIns="0" bIns="0" rtlCol="0" anchor="b" anchorCtr="0"/>
          <a:lstStyle>
            <a:lvl1pPr algn="r">
              <a:defRPr sz="1067" b="0">
                <a:solidFill>
                  <a:schemeClr val="accent1"/>
                </a:solidFill>
              </a:defRPr>
            </a:lvl1pPr>
          </a:lstStyle>
          <a:p>
            <a:fld id="{B58DE5F1-E0F9-4CCA-92B7-7A6FC4DFEE14}" type="slidenum">
              <a:rPr lang="en-US" smtClean="0"/>
              <a:pPr/>
              <a:t>‹#›</a:t>
            </a:fld>
            <a:endParaRPr lang="en-US"/>
          </a:p>
        </p:txBody>
      </p:sp>
      <p:sp>
        <p:nvSpPr>
          <p:cNvPr id="13" name="Text Placeholder 8">
            <a:extLst>
              <a:ext uri="{FF2B5EF4-FFF2-40B4-BE49-F238E27FC236}">
                <a16:creationId xmlns:a16="http://schemas.microsoft.com/office/drawing/2014/main" id="{839B5145-E813-C9F4-1DEA-D25D94088781}"/>
              </a:ext>
            </a:extLst>
          </p:cNvPr>
          <p:cNvSpPr>
            <a:spLocks noGrp="1"/>
          </p:cNvSpPr>
          <p:nvPr>
            <p:ph type="body" sz="quarter" idx="16"/>
          </p:nvPr>
        </p:nvSpPr>
        <p:spPr>
          <a:xfrm>
            <a:off x="512064" y="2292097"/>
            <a:ext cx="10765536" cy="3960284"/>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6610821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Content_Header + Subhead + Text_Dark">
    <p:spTree>
      <p:nvGrpSpPr>
        <p:cNvPr id="1" name=""/>
        <p:cNvGrpSpPr/>
        <p:nvPr/>
      </p:nvGrpSpPr>
      <p:grpSpPr>
        <a:xfrm>
          <a:off x="0" y="0"/>
          <a:ext cx="0" cy="0"/>
          <a:chOff x="0" y="0"/>
          <a:chExt cx="0" cy="0"/>
        </a:xfrm>
      </p:grpSpPr>
      <p:sp>
        <p:nvSpPr>
          <p:cNvPr id="3" name="object 8">
            <a:extLst>
              <a:ext uri="{FF2B5EF4-FFF2-40B4-BE49-F238E27FC236}">
                <a16:creationId xmlns:a16="http://schemas.microsoft.com/office/drawing/2014/main" id="{5416419E-E86B-8B33-6DDE-B40E3FA64860}"/>
              </a:ext>
            </a:extLst>
          </p:cNvPr>
          <p:cNvSpPr/>
          <p:nvPr userDrawn="1"/>
        </p:nvSpPr>
        <p:spPr>
          <a:xfrm>
            <a:off x="0" y="0"/>
            <a:ext cx="12207616" cy="6858000"/>
          </a:xfrm>
          <a:custGeom>
            <a:avLst/>
            <a:gdLst/>
            <a:ahLst/>
            <a:cxnLst/>
            <a:rect l="l" t="t" r="r" b="b"/>
            <a:pathLst>
              <a:path w="10460990" h="1565275">
                <a:moveTo>
                  <a:pt x="10460592" y="0"/>
                </a:moveTo>
                <a:lnTo>
                  <a:pt x="0" y="0"/>
                </a:lnTo>
                <a:lnTo>
                  <a:pt x="0" y="1565009"/>
                </a:lnTo>
                <a:lnTo>
                  <a:pt x="10460592" y="1565009"/>
                </a:lnTo>
                <a:lnTo>
                  <a:pt x="10460592" y="0"/>
                </a:lnTo>
                <a:close/>
              </a:path>
            </a:pathLst>
          </a:custGeom>
          <a:solidFill>
            <a:schemeClr val="accent1"/>
          </a:solidFill>
        </p:spPr>
        <p:txBody>
          <a:bodyPr wrap="square" lIns="0" tIns="0" rIns="0" bIns="0" rtlCol="0"/>
          <a:lstStyle/>
          <a:p>
            <a:endParaRPr sz="2400"/>
          </a:p>
        </p:txBody>
      </p:sp>
      <p:pic>
        <p:nvPicPr>
          <p:cNvPr id="4" name="Picture 3" descr="A picture containing text, clipart&#10;&#10;Description automatically generated">
            <a:extLst>
              <a:ext uri="{FF2B5EF4-FFF2-40B4-BE49-F238E27FC236}">
                <a16:creationId xmlns:a16="http://schemas.microsoft.com/office/drawing/2014/main" id="{8276650A-8757-8536-E7E3-6574E44B2C4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3508" y="359163"/>
            <a:ext cx="2089569" cy="378348"/>
          </a:xfrm>
          <a:prstGeom prst="rect">
            <a:avLst/>
          </a:prstGeom>
        </p:spPr>
      </p:pic>
      <p:sp>
        <p:nvSpPr>
          <p:cNvPr id="5" name="Text Placeholder 11">
            <a:extLst>
              <a:ext uri="{FF2B5EF4-FFF2-40B4-BE49-F238E27FC236}">
                <a16:creationId xmlns:a16="http://schemas.microsoft.com/office/drawing/2014/main" id="{B989CBC5-E04A-3910-D474-FAE03AF53CC8}"/>
              </a:ext>
            </a:extLst>
          </p:cNvPr>
          <p:cNvSpPr>
            <a:spLocks noGrp="1"/>
          </p:cNvSpPr>
          <p:nvPr>
            <p:ph type="body" sz="quarter" idx="15" hasCustomPrompt="1"/>
          </p:nvPr>
        </p:nvSpPr>
        <p:spPr>
          <a:xfrm>
            <a:off x="493257" y="1011937"/>
            <a:ext cx="10241280" cy="636372"/>
          </a:xfrm>
          <a:prstGeom prst="rect">
            <a:avLst/>
          </a:prstGeom>
        </p:spPr>
        <p:txBody>
          <a:bodyPr lIns="0" tIns="0" rIns="0" bIns="0"/>
          <a:lstStyle>
            <a:lvl1pPr marL="0" indent="0">
              <a:lnSpc>
                <a:spcPct val="90000"/>
              </a:lnSpc>
              <a:buNone/>
              <a:defRPr sz="3733" b="1">
                <a:solidFill>
                  <a:schemeClr val="bg1"/>
                </a:solidFill>
                <a:latin typeface="Montserrat" pitchFamily="2" charset="77"/>
              </a:defRPr>
            </a:lvl1pPr>
            <a:lvl2pPr marL="609570" indent="0">
              <a:buNone/>
              <a:defRPr b="1">
                <a:solidFill>
                  <a:schemeClr val="bg2"/>
                </a:solidFill>
                <a:latin typeface="Montserrat" pitchFamily="2" charset="77"/>
              </a:defRPr>
            </a:lvl2pPr>
            <a:lvl3pPr marL="1219140" indent="0">
              <a:buNone/>
              <a:defRPr b="1">
                <a:solidFill>
                  <a:schemeClr val="bg2"/>
                </a:solidFill>
                <a:latin typeface="Montserrat" pitchFamily="2" charset="77"/>
              </a:defRPr>
            </a:lvl3pPr>
            <a:lvl4pPr marL="1828709" indent="0">
              <a:buNone/>
              <a:defRPr b="1">
                <a:solidFill>
                  <a:schemeClr val="bg2"/>
                </a:solidFill>
                <a:latin typeface="Montserrat" pitchFamily="2" charset="77"/>
              </a:defRPr>
            </a:lvl4pPr>
            <a:lvl5pPr marL="2438278" indent="0">
              <a:buNone/>
              <a:defRPr b="1">
                <a:solidFill>
                  <a:schemeClr val="bg2"/>
                </a:solidFill>
                <a:latin typeface="Montserrat" pitchFamily="2" charset="77"/>
              </a:defRPr>
            </a:lvl5pPr>
          </a:lstStyle>
          <a:p>
            <a:pPr lvl="0"/>
            <a:r>
              <a:rPr lang="en-US"/>
              <a:t>Bold headline here.</a:t>
            </a:r>
          </a:p>
        </p:txBody>
      </p:sp>
      <p:sp>
        <p:nvSpPr>
          <p:cNvPr id="8" name="Text Placeholder 7">
            <a:extLst>
              <a:ext uri="{FF2B5EF4-FFF2-40B4-BE49-F238E27FC236}">
                <a16:creationId xmlns:a16="http://schemas.microsoft.com/office/drawing/2014/main" id="{10D715AE-6F72-DEEE-278E-8336D5F0B726}"/>
              </a:ext>
            </a:extLst>
          </p:cNvPr>
          <p:cNvSpPr>
            <a:spLocks noGrp="1"/>
          </p:cNvSpPr>
          <p:nvPr>
            <p:ph type="body" sz="quarter" idx="17" hasCustomPrompt="1"/>
          </p:nvPr>
        </p:nvSpPr>
        <p:spPr>
          <a:xfrm>
            <a:off x="512065" y="1672694"/>
            <a:ext cx="10765536" cy="539929"/>
          </a:xfrm>
        </p:spPr>
        <p:txBody>
          <a:bodyPr lIns="0" rIns="0">
            <a:normAutofit/>
          </a:bodyPr>
          <a:lstStyle>
            <a:lvl1pPr marL="0" indent="0">
              <a:buNone/>
              <a:defRPr sz="2400">
                <a:solidFill>
                  <a:srgbClr val="61BA4E"/>
                </a:solidFill>
              </a:defRPr>
            </a:lvl1pPr>
          </a:lstStyle>
          <a:p>
            <a:pPr lvl="0"/>
            <a:r>
              <a:rPr lang="en-US"/>
              <a:t>Subhead style is Montserrat.</a:t>
            </a:r>
          </a:p>
        </p:txBody>
      </p:sp>
      <p:sp>
        <p:nvSpPr>
          <p:cNvPr id="6" name="Slide Number Placeholder 5">
            <a:extLst>
              <a:ext uri="{FF2B5EF4-FFF2-40B4-BE49-F238E27FC236}">
                <a16:creationId xmlns:a16="http://schemas.microsoft.com/office/drawing/2014/main" id="{A040DBF1-52F5-0227-B6FD-614E98347036}"/>
              </a:ext>
            </a:extLst>
          </p:cNvPr>
          <p:cNvSpPr>
            <a:spLocks noGrp="1"/>
          </p:cNvSpPr>
          <p:nvPr>
            <p:ph type="sldNum" sz="quarter" idx="4"/>
          </p:nvPr>
        </p:nvSpPr>
        <p:spPr>
          <a:xfrm>
            <a:off x="11274552" y="6339840"/>
            <a:ext cx="365760" cy="182880"/>
          </a:xfrm>
          <a:prstGeom prst="rect">
            <a:avLst/>
          </a:prstGeom>
        </p:spPr>
        <p:txBody>
          <a:bodyPr vert="horz" wrap="none" lIns="0" tIns="0" rIns="0" bIns="0" rtlCol="0" anchor="b" anchorCtr="0"/>
          <a:lstStyle>
            <a:lvl1pPr algn="r">
              <a:defRPr sz="1067" b="0">
                <a:solidFill>
                  <a:schemeClr val="bg2"/>
                </a:solidFill>
              </a:defRPr>
            </a:lvl1pPr>
          </a:lstStyle>
          <a:p>
            <a:fld id="{B58DE5F1-E0F9-4CCA-92B7-7A6FC4DFEE14}" type="slidenum">
              <a:rPr lang="en-US" smtClean="0"/>
              <a:pPr/>
              <a:t>‹#›</a:t>
            </a:fld>
            <a:endParaRPr lang="en-US"/>
          </a:p>
        </p:txBody>
      </p:sp>
      <p:sp>
        <p:nvSpPr>
          <p:cNvPr id="9" name="Text Placeholder 8">
            <a:extLst>
              <a:ext uri="{FF2B5EF4-FFF2-40B4-BE49-F238E27FC236}">
                <a16:creationId xmlns:a16="http://schemas.microsoft.com/office/drawing/2014/main" id="{EB06D0A7-A15B-70F3-41FE-7F4B2EAE9DD1}"/>
              </a:ext>
            </a:extLst>
          </p:cNvPr>
          <p:cNvSpPr>
            <a:spLocks noGrp="1"/>
          </p:cNvSpPr>
          <p:nvPr>
            <p:ph type="body" sz="quarter" idx="16"/>
          </p:nvPr>
        </p:nvSpPr>
        <p:spPr>
          <a:xfrm>
            <a:off x="512064" y="2340865"/>
            <a:ext cx="10765536" cy="396028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4069232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Content_Header +Subhead + Text_White">
    <p:spTree>
      <p:nvGrpSpPr>
        <p:cNvPr id="1" name=""/>
        <p:cNvGrpSpPr/>
        <p:nvPr/>
      </p:nvGrpSpPr>
      <p:grpSpPr>
        <a:xfrm>
          <a:off x="0" y="0"/>
          <a:ext cx="0" cy="0"/>
          <a:chOff x="0" y="0"/>
          <a:chExt cx="0" cy="0"/>
        </a:xfrm>
      </p:grpSpPr>
      <p:sp>
        <p:nvSpPr>
          <p:cNvPr id="5" name="Text Placeholder 11">
            <a:extLst>
              <a:ext uri="{FF2B5EF4-FFF2-40B4-BE49-F238E27FC236}">
                <a16:creationId xmlns:a16="http://schemas.microsoft.com/office/drawing/2014/main" id="{B989CBC5-E04A-3910-D474-FAE03AF53CC8}"/>
              </a:ext>
            </a:extLst>
          </p:cNvPr>
          <p:cNvSpPr>
            <a:spLocks noGrp="1"/>
          </p:cNvSpPr>
          <p:nvPr>
            <p:ph type="body" sz="quarter" idx="15" hasCustomPrompt="1"/>
          </p:nvPr>
        </p:nvSpPr>
        <p:spPr>
          <a:xfrm>
            <a:off x="493257" y="1011937"/>
            <a:ext cx="10241280" cy="636372"/>
          </a:xfrm>
          <a:prstGeom prst="rect">
            <a:avLst/>
          </a:prstGeom>
        </p:spPr>
        <p:txBody>
          <a:bodyPr lIns="0" tIns="0" rIns="0" bIns="0"/>
          <a:lstStyle>
            <a:lvl1pPr marL="0" indent="0">
              <a:lnSpc>
                <a:spcPct val="90000"/>
              </a:lnSpc>
              <a:buNone/>
              <a:defRPr sz="3733" b="1">
                <a:solidFill>
                  <a:schemeClr val="accent1"/>
                </a:solidFill>
                <a:latin typeface="Montserrat" pitchFamily="2" charset="77"/>
              </a:defRPr>
            </a:lvl1pPr>
            <a:lvl2pPr marL="609570" indent="0">
              <a:buNone/>
              <a:defRPr b="1">
                <a:solidFill>
                  <a:schemeClr val="bg2"/>
                </a:solidFill>
                <a:latin typeface="Montserrat" pitchFamily="2" charset="77"/>
              </a:defRPr>
            </a:lvl2pPr>
            <a:lvl3pPr marL="1219140" indent="0">
              <a:buNone/>
              <a:defRPr b="1">
                <a:solidFill>
                  <a:schemeClr val="bg2"/>
                </a:solidFill>
                <a:latin typeface="Montserrat" pitchFamily="2" charset="77"/>
              </a:defRPr>
            </a:lvl3pPr>
            <a:lvl4pPr marL="1828709" indent="0">
              <a:buNone/>
              <a:defRPr b="1">
                <a:solidFill>
                  <a:schemeClr val="bg2"/>
                </a:solidFill>
                <a:latin typeface="Montserrat" pitchFamily="2" charset="77"/>
              </a:defRPr>
            </a:lvl4pPr>
            <a:lvl5pPr marL="2438278" indent="0">
              <a:buNone/>
              <a:defRPr b="1">
                <a:solidFill>
                  <a:schemeClr val="bg2"/>
                </a:solidFill>
                <a:latin typeface="Montserrat" pitchFamily="2" charset="77"/>
              </a:defRPr>
            </a:lvl5pPr>
          </a:lstStyle>
          <a:p>
            <a:pPr lvl="0"/>
            <a:r>
              <a:rPr lang="en-US"/>
              <a:t>Bold headline here.</a:t>
            </a:r>
          </a:p>
        </p:txBody>
      </p:sp>
      <p:pic>
        <p:nvPicPr>
          <p:cNvPr id="6" name="Picture 5" descr="A picture containing text, clock, sign&#10;&#10;Description automatically generated">
            <a:extLst>
              <a:ext uri="{FF2B5EF4-FFF2-40B4-BE49-F238E27FC236}">
                <a16:creationId xmlns:a16="http://schemas.microsoft.com/office/drawing/2014/main" id="{D36DFA9A-351B-909A-C03D-F2B4A045B0C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8195" y="372181"/>
            <a:ext cx="2074209" cy="352615"/>
          </a:xfrm>
          <a:prstGeom prst="rect">
            <a:avLst/>
          </a:prstGeom>
        </p:spPr>
      </p:pic>
      <p:sp>
        <p:nvSpPr>
          <p:cNvPr id="8" name="Text Placeholder 7">
            <a:extLst>
              <a:ext uri="{FF2B5EF4-FFF2-40B4-BE49-F238E27FC236}">
                <a16:creationId xmlns:a16="http://schemas.microsoft.com/office/drawing/2014/main" id="{10D715AE-6F72-DEEE-278E-8336D5F0B726}"/>
              </a:ext>
            </a:extLst>
          </p:cNvPr>
          <p:cNvSpPr>
            <a:spLocks noGrp="1"/>
          </p:cNvSpPr>
          <p:nvPr>
            <p:ph type="body" sz="quarter" idx="17" hasCustomPrompt="1"/>
          </p:nvPr>
        </p:nvSpPr>
        <p:spPr>
          <a:xfrm>
            <a:off x="512066" y="1672694"/>
            <a:ext cx="10765535" cy="539929"/>
          </a:xfrm>
        </p:spPr>
        <p:txBody>
          <a:bodyPr lIns="0" rIns="0">
            <a:normAutofit/>
          </a:bodyPr>
          <a:lstStyle>
            <a:lvl1pPr marL="0" indent="0">
              <a:buNone/>
              <a:defRPr sz="2400">
                <a:solidFill>
                  <a:schemeClr val="accent2"/>
                </a:solidFill>
              </a:defRPr>
            </a:lvl1pPr>
          </a:lstStyle>
          <a:p>
            <a:pPr lvl="0"/>
            <a:r>
              <a:rPr lang="en-US"/>
              <a:t>Subhead style is Montserrat.</a:t>
            </a:r>
          </a:p>
        </p:txBody>
      </p:sp>
      <p:sp>
        <p:nvSpPr>
          <p:cNvPr id="3" name="Slide Number Placeholder 5">
            <a:extLst>
              <a:ext uri="{FF2B5EF4-FFF2-40B4-BE49-F238E27FC236}">
                <a16:creationId xmlns:a16="http://schemas.microsoft.com/office/drawing/2014/main" id="{DFF0CDC4-E502-21C5-8621-4141BCF7E39E}"/>
              </a:ext>
            </a:extLst>
          </p:cNvPr>
          <p:cNvSpPr>
            <a:spLocks noGrp="1"/>
          </p:cNvSpPr>
          <p:nvPr>
            <p:ph type="sldNum" sz="quarter" idx="4"/>
          </p:nvPr>
        </p:nvSpPr>
        <p:spPr>
          <a:xfrm>
            <a:off x="11274552" y="6339840"/>
            <a:ext cx="365760" cy="182880"/>
          </a:xfrm>
          <a:prstGeom prst="rect">
            <a:avLst/>
          </a:prstGeom>
        </p:spPr>
        <p:txBody>
          <a:bodyPr vert="horz" wrap="none" lIns="0" tIns="0" rIns="0" bIns="0" rtlCol="0" anchor="b" anchorCtr="0"/>
          <a:lstStyle>
            <a:lvl1pPr algn="r">
              <a:defRPr sz="1067" b="0">
                <a:solidFill>
                  <a:schemeClr val="accent1"/>
                </a:solidFill>
              </a:defRPr>
            </a:lvl1pPr>
          </a:lstStyle>
          <a:p>
            <a:fld id="{B58DE5F1-E0F9-4CCA-92B7-7A6FC4DFEE14}" type="slidenum">
              <a:rPr lang="en-US" smtClean="0"/>
              <a:pPr/>
              <a:t>‹#›</a:t>
            </a:fld>
            <a:endParaRPr lang="en-US"/>
          </a:p>
        </p:txBody>
      </p:sp>
      <p:sp>
        <p:nvSpPr>
          <p:cNvPr id="10" name="Text Placeholder 8">
            <a:extLst>
              <a:ext uri="{FF2B5EF4-FFF2-40B4-BE49-F238E27FC236}">
                <a16:creationId xmlns:a16="http://schemas.microsoft.com/office/drawing/2014/main" id="{1963FE1B-B50A-063F-4669-CD964C234CFC}"/>
              </a:ext>
            </a:extLst>
          </p:cNvPr>
          <p:cNvSpPr>
            <a:spLocks noGrp="1"/>
          </p:cNvSpPr>
          <p:nvPr>
            <p:ph type="body" sz="quarter" idx="16"/>
          </p:nvPr>
        </p:nvSpPr>
        <p:spPr>
          <a:xfrm>
            <a:off x="512064" y="2340865"/>
            <a:ext cx="10765536" cy="3960284"/>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2561972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Content_Header + Body Header + Text_White">
    <p:spTree>
      <p:nvGrpSpPr>
        <p:cNvPr id="1" name=""/>
        <p:cNvGrpSpPr/>
        <p:nvPr/>
      </p:nvGrpSpPr>
      <p:grpSpPr>
        <a:xfrm>
          <a:off x="0" y="0"/>
          <a:ext cx="0" cy="0"/>
          <a:chOff x="0" y="0"/>
          <a:chExt cx="0" cy="0"/>
        </a:xfrm>
      </p:grpSpPr>
      <p:pic>
        <p:nvPicPr>
          <p:cNvPr id="6" name="Picture 5" descr="A picture containing text, clock, sign&#10;&#10;Description automatically generated">
            <a:extLst>
              <a:ext uri="{FF2B5EF4-FFF2-40B4-BE49-F238E27FC236}">
                <a16:creationId xmlns:a16="http://schemas.microsoft.com/office/drawing/2014/main" id="{D36DFA9A-351B-909A-C03D-F2B4A045B0C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8195" y="372181"/>
            <a:ext cx="2074209" cy="352615"/>
          </a:xfrm>
          <a:prstGeom prst="rect">
            <a:avLst/>
          </a:prstGeom>
        </p:spPr>
      </p:pic>
      <p:sp>
        <p:nvSpPr>
          <p:cNvPr id="8" name="Text Placeholder 7">
            <a:extLst>
              <a:ext uri="{FF2B5EF4-FFF2-40B4-BE49-F238E27FC236}">
                <a16:creationId xmlns:a16="http://schemas.microsoft.com/office/drawing/2014/main" id="{10D715AE-6F72-DEEE-278E-8336D5F0B726}"/>
              </a:ext>
            </a:extLst>
          </p:cNvPr>
          <p:cNvSpPr>
            <a:spLocks noGrp="1"/>
          </p:cNvSpPr>
          <p:nvPr>
            <p:ph type="body" sz="quarter" idx="17" hasCustomPrompt="1"/>
          </p:nvPr>
        </p:nvSpPr>
        <p:spPr>
          <a:xfrm>
            <a:off x="512066" y="2117651"/>
            <a:ext cx="10765535" cy="609600"/>
          </a:xfrm>
        </p:spPr>
        <p:txBody>
          <a:bodyPr lIns="0" rIns="0" anchor="b">
            <a:normAutofit/>
          </a:bodyPr>
          <a:lstStyle>
            <a:lvl1pPr marL="0" indent="0">
              <a:lnSpc>
                <a:spcPct val="100000"/>
              </a:lnSpc>
              <a:buNone/>
              <a:defRPr sz="1867" b="1">
                <a:solidFill>
                  <a:schemeClr val="accent2"/>
                </a:solidFill>
              </a:defRPr>
            </a:lvl1pPr>
          </a:lstStyle>
          <a:p>
            <a:pPr lvl="0"/>
            <a:r>
              <a:rPr lang="en-US"/>
              <a:t>Body header style is Montserrat bold.</a:t>
            </a:r>
          </a:p>
        </p:txBody>
      </p:sp>
      <p:sp>
        <p:nvSpPr>
          <p:cNvPr id="3" name="Slide Number Placeholder 5">
            <a:extLst>
              <a:ext uri="{FF2B5EF4-FFF2-40B4-BE49-F238E27FC236}">
                <a16:creationId xmlns:a16="http://schemas.microsoft.com/office/drawing/2014/main" id="{855F55DF-5A57-DFA5-E836-5CF37009C3BE}"/>
              </a:ext>
            </a:extLst>
          </p:cNvPr>
          <p:cNvSpPr>
            <a:spLocks noGrp="1"/>
          </p:cNvSpPr>
          <p:nvPr>
            <p:ph type="sldNum" sz="quarter" idx="4"/>
          </p:nvPr>
        </p:nvSpPr>
        <p:spPr>
          <a:xfrm>
            <a:off x="11274552" y="6339840"/>
            <a:ext cx="365760" cy="182880"/>
          </a:xfrm>
          <a:prstGeom prst="rect">
            <a:avLst/>
          </a:prstGeom>
        </p:spPr>
        <p:txBody>
          <a:bodyPr vert="horz" wrap="none" lIns="0" tIns="0" rIns="0" bIns="0" rtlCol="0" anchor="b" anchorCtr="0"/>
          <a:lstStyle>
            <a:lvl1pPr algn="r">
              <a:defRPr sz="1067" b="0">
                <a:solidFill>
                  <a:schemeClr val="accent1"/>
                </a:solidFill>
              </a:defRPr>
            </a:lvl1pPr>
          </a:lstStyle>
          <a:p>
            <a:fld id="{B58DE5F1-E0F9-4CCA-92B7-7A6FC4DFEE14}" type="slidenum">
              <a:rPr lang="en-US" smtClean="0"/>
              <a:pPr/>
              <a:t>‹#›</a:t>
            </a:fld>
            <a:endParaRPr lang="en-US"/>
          </a:p>
        </p:txBody>
      </p:sp>
      <p:sp>
        <p:nvSpPr>
          <p:cNvPr id="4" name="Text Placeholder 11">
            <a:extLst>
              <a:ext uri="{FF2B5EF4-FFF2-40B4-BE49-F238E27FC236}">
                <a16:creationId xmlns:a16="http://schemas.microsoft.com/office/drawing/2014/main" id="{CFE0931F-2535-464D-05A8-8AF4585CE1C5}"/>
              </a:ext>
            </a:extLst>
          </p:cNvPr>
          <p:cNvSpPr>
            <a:spLocks noGrp="1"/>
          </p:cNvSpPr>
          <p:nvPr>
            <p:ph type="body" sz="quarter" idx="15" hasCustomPrompt="1"/>
          </p:nvPr>
        </p:nvSpPr>
        <p:spPr>
          <a:xfrm>
            <a:off x="493257" y="1011937"/>
            <a:ext cx="10241280" cy="636372"/>
          </a:xfrm>
          <a:prstGeom prst="rect">
            <a:avLst/>
          </a:prstGeom>
        </p:spPr>
        <p:txBody>
          <a:bodyPr lIns="0" tIns="0" rIns="0" bIns="0"/>
          <a:lstStyle>
            <a:lvl1pPr marL="0" indent="0">
              <a:lnSpc>
                <a:spcPct val="90000"/>
              </a:lnSpc>
              <a:buNone/>
              <a:defRPr sz="3733" b="1">
                <a:solidFill>
                  <a:schemeClr val="accent1"/>
                </a:solidFill>
                <a:latin typeface="Montserrat" pitchFamily="2" charset="77"/>
              </a:defRPr>
            </a:lvl1pPr>
            <a:lvl2pPr marL="609570" indent="0">
              <a:buNone/>
              <a:defRPr b="1">
                <a:solidFill>
                  <a:schemeClr val="bg2"/>
                </a:solidFill>
                <a:latin typeface="Montserrat" pitchFamily="2" charset="77"/>
              </a:defRPr>
            </a:lvl2pPr>
            <a:lvl3pPr marL="1219140" indent="0">
              <a:buNone/>
              <a:defRPr b="1">
                <a:solidFill>
                  <a:schemeClr val="bg2"/>
                </a:solidFill>
                <a:latin typeface="Montserrat" pitchFamily="2" charset="77"/>
              </a:defRPr>
            </a:lvl3pPr>
            <a:lvl4pPr marL="1828709" indent="0">
              <a:buNone/>
              <a:defRPr b="1">
                <a:solidFill>
                  <a:schemeClr val="bg2"/>
                </a:solidFill>
                <a:latin typeface="Montserrat" pitchFamily="2" charset="77"/>
              </a:defRPr>
            </a:lvl4pPr>
            <a:lvl5pPr marL="2438278" indent="0">
              <a:buNone/>
              <a:defRPr b="1">
                <a:solidFill>
                  <a:schemeClr val="bg2"/>
                </a:solidFill>
                <a:latin typeface="Montserrat" pitchFamily="2" charset="77"/>
              </a:defRPr>
            </a:lvl5pPr>
          </a:lstStyle>
          <a:p>
            <a:pPr lvl="0"/>
            <a:r>
              <a:rPr lang="en-US"/>
              <a:t>Bold headline here.</a:t>
            </a:r>
          </a:p>
        </p:txBody>
      </p:sp>
      <p:sp>
        <p:nvSpPr>
          <p:cNvPr id="9" name="Text Placeholder 8">
            <a:extLst>
              <a:ext uri="{FF2B5EF4-FFF2-40B4-BE49-F238E27FC236}">
                <a16:creationId xmlns:a16="http://schemas.microsoft.com/office/drawing/2014/main" id="{CA706341-D57A-B3D5-89DB-EC82DCA9B3AD}"/>
              </a:ext>
            </a:extLst>
          </p:cNvPr>
          <p:cNvSpPr>
            <a:spLocks noGrp="1"/>
          </p:cNvSpPr>
          <p:nvPr>
            <p:ph type="body" sz="quarter" idx="16"/>
          </p:nvPr>
        </p:nvSpPr>
        <p:spPr>
          <a:xfrm>
            <a:off x="512064" y="2892057"/>
            <a:ext cx="10765536" cy="3409092"/>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5648003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Content_Header + Body Header_Left Column_White">
    <p:spTree>
      <p:nvGrpSpPr>
        <p:cNvPr id="1" name=""/>
        <p:cNvGrpSpPr/>
        <p:nvPr/>
      </p:nvGrpSpPr>
      <p:grpSpPr>
        <a:xfrm>
          <a:off x="0" y="0"/>
          <a:ext cx="0" cy="0"/>
          <a:chOff x="0" y="0"/>
          <a:chExt cx="0" cy="0"/>
        </a:xfrm>
      </p:grpSpPr>
      <p:pic>
        <p:nvPicPr>
          <p:cNvPr id="6" name="Picture 5" descr="A picture containing text, clock, sign&#10;&#10;Description automatically generated">
            <a:extLst>
              <a:ext uri="{FF2B5EF4-FFF2-40B4-BE49-F238E27FC236}">
                <a16:creationId xmlns:a16="http://schemas.microsoft.com/office/drawing/2014/main" id="{D36DFA9A-351B-909A-C03D-F2B4A045B0C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8195" y="372181"/>
            <a:ext cx="2074209" cy="352615"/>
          </a:xfrm>
          <a:prstGeom prst="rect">
            <a:avLst/>
          </a:prstGeom>
        </p:spPr>
      </p:pic>
      <p:sp>
        <p:nvSpPr>
          <p:cNvPr id="7" name="Text Placeholder 5">
            <a:extLst>
              <a:ext uri="{FF2B5EF4-FFF2-40B4-BE49-F238E27FC236}">
                <a16:creationId xmlns:a16="http://schemas.microsoft.com/office/drawing/2014/main" id="{8F4C68B4-8117-F069-9307-044BEB038909}"/>
              </a:ext>
            </a:extLst>
          </p:cNvPr>
          <p:cNvSpPr>
            <a:spLocks noGrp="1"/>
          </p:cNvSpPr>
          <p:nvPr>
            <p:ph type="body" sz="quarter" idx="16" hasCustomPrompt="1"/>
          </p:nvPr>
        </p:nvSpPr>
        <p:spPr>
          <a:xfrm>
            <a:off x="512065" y="2879737"/>
            <a:ext cx="4725980" cy="3272443"/>
          </a:xfrm>
          <a:prstGeom prst="rect">
            <a:avLst/>
          </a:prstGeom>
        </p:spPr>
        <p:txBody>
          <a:bodyPr lIns="0" tIns="0" rIns="0" bIns="0"/>
          <a:lstStyle>
            <a:lvl1pPr marL="0" indent="0">
              <a:spcBef>
                <a:spcPts val="1200"/>
              </a:spcBef>
              <a:buNone/>
              <a:defRPr sz="1600">
                <a:solidFill>
                  <a:schemeClr val="tx2"/>
                </a:solidFill>
                <a:latin typeface="Montserrat" pitchFamily="2" charset="77"/>
              </a:defRPr>
            </a:lvl1pPr>
          </a:lstStyle>
          <a:p>
            <a:pPr lvl="0"/>
            <a:r>
              <a:rPr lang="en-US"/>
              <a:t>This is placeholder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commodo</a:t>
            </a:r>
            <a:r>
              <a:rPr lang="en-US"/>
              <a:t>.</a:t>
            </a:r>
          </a:p>
          <a:p>
            <a:pPr lvl="0"/>
            <a:r>
              <a:rPr lang="en-US" err="1"/>
              <a:t>Consequat</a:t>
            </a:r>
            <a:r>
              <a:rPr lang="en-US"/>
              <a:t> </a:t>
            </a:r>
            <a:r>
              <a:rPr lang="en-US" err="1"/>
              <a:t>duis</a:t>
            </a:r>
            <a:r>
              <a:rPr lang="en-US"/>
              <a:t>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 dolore </a:t>
            </a:r>
            <a:r>
              <a:rPr lang="en-US" err="1"/>
              <a:t>eu</a:t>
            </a:r>
            <a:r>
              <a:rPr lang="en-US"/>
              <a:t> </a:t>
            </a:r>
            <a:r>
              <a:rPr lang="en-US" err="1"/>
              <a:t>fugiat</a:t>
            </a:r>
            <a:r>
              <a:rPr lang="en-US"/>
              <a:t> </a:t>
            </a:r>
            <a:r>
              <a:rPr lang="en-US" err="1"/>
              <a:t>nulla</a:t>
            </a:r>
            <a:r>
              <a:rPr lang="en-US"/>
              <a:t> </a:t>
            </a:r>
            <a:r>
              <a:rPr lang="en-US" err="1"/>
              <a:t>pariatur</a:t>
            </a:r>
            <a:r>
              <a:rPr lang="en-US"/>
              <a:t>. </a:t>
            </a:r>
            <a:r>
              <a:rPr lang="en-US" err="1"/>
              <a:t>Excepteur</a:t>
            </a:r>
            <a:r>
              <a:rPr lang="en-US"/>
              <a:t> </a:t>
            </a:r>
            <a:r>
              <a:rPr lang="en-US" err="1"/>
              <a:t>sint</a:t>
            </a:r>
            <a:r>
              <a:rPr lang="en-US"/>
              <a:t> </a:t>
            </a:r>
            <a:r>
              <a:rPr lang="en-US" err="1"/>
              <a:t>celeritas</a:t>
            </a:r>
            <a:r>
              <a:rPr lang="en-US"/>
              <a:t> </a:t>
            </a:r>
            <a:r>
              <a:rPr lang="en-US" err="1"/>
              <a:t>cupidatat</a:t>
            </a:r>
            <a:r>
              <a:rPr lang="en-US"/>
              <a:t> non </a:t>
            </a:r>
            <a:r>
              <a:rPr lang="en-US" err="1"/>
              <a:t>proident</a:t>
            </a:r>
            <a:r>
              <a:rPr lang="en-US"/>
              <a:t>, sunt in </a:t>
            </a:r>
            <a:r>
              <a:rPr lang="en-US" err="1"/>
              <a:t>picea</a:t>
            </a:r>
            <a:r>
              <a:rPr lang="en-US"/>
              <a:t> qui </a:t>
            </a:r>
            <a:r>
              <a:rPr lang="en-US" err="1"/>
              <a:t>officia</a:t>
            </a:r>
            <a:r>
              <a:rPr lang="en-US"/>
              <a:t> </a:t>
            </a:r>
            <a:r>
              <a:rPr lang="en-US" err="1"/>
              <a:t>deserunt</a:t>
            </a:r>
            <a:r>
              <a:rPr lang="en-US"/>
              <a:t> </a:t>
            </a:r>
            <a:r>
              <a:rPr lang="en-US" err="1"/>
              <a:t>mollit</a:t>
            </a:r>
            <a:r>
              <a:rPr lang="en-US"/>
              <a:t> </a:t>
            </a:r>
            <a:r>
              <a:rPr lang="en-US" err="1"/>
              <a:t>anim</a:t>
            </a:r>
            <a:r>
              <a:rPr lang="en-US"/>
              <a:t> id lux et veritas.</a:t>
            </a:r>
          </a:p>
        </p:txBody>
      </p:sp>
      <p:sp>
        <p:nvSpPr>
          <p:cNvPr id="8" name="Text Placeholder 7">
            <a:extLst>
              <a:ext uri="{FF2B5EF4-FFF2-40B4-BE49-F238E27FC236}">
                <a16:creationId xmlns:a16="http://schemas.microsoft.com/office/drawing/2014/main" id="{10D715AE-6F72-DEEE-278E-8336D5F0B726}"/>
              </a:ext>
            </a:extLst>
          </p:cNvPr>
          <p:cNvSpPr>
            <a:spLocks noGrp="1"/>
          </p:cNvSpPr>
          <p:nvPr>
            <p:ph type="body" sz="quarter" idx="17" hasCustomPrompt="1"/>
          </p:nvPr>
        </p:nvSpPr>
        <p:spPr>
          <a:xfrm>
            <a:off x="512065" y="2117651"/>
            <a:ext cx="4725980" cy="609600"/>
          </a:xfrm>
        </p:spPr>
        <p:txBody>
          <a:bodyPr lIns="0" rIns="0" anchor="b">
            <a:normAutofit/>
          </a:bodyPr>
          <a:lstStyle>
            <a:lvl1pPr marL="0" indent="0">
              <a:lnSpc>
                <a:spcPct val="100000"/>
              </a:lnSpc>
              <a:buNone/>
              <a:defRPr sz="1867" b="1">
                <a:solidFill>
                  <a:schemeClr val="accent2"/>
                </a:solidFill>
              </a:defRPr>
            </a:lvl1pPr>
          </a:lstStyle>
          <a:p>
            <a:pPr lvl="0"/>
            <a:r>
              <a:rPr lang="en-US"/>
              <a:t>Body header style is Montserrat bold.</a:t>
            </a:r>
          </a:p>
        </p:txBody>
      </p:sp>
      <p:sp>
        <p:nvSpPr>
          <p:cNvPr id="3" name="Slide Number Placeholder 5">
            <a:extLst>
              <a:ext uri="{FF2B5EF4-FFF2-40B4-BE49-F238E27FC236}">
                <a16:creationId xmlns:a16="http://schemas.microsoft.com/office/drawing/2014/main" id="{11F5D25B-95FF-E33C-6EC3-2EBD3FA8F18F}"/>
              </a:ext>
            </a:extLst>
          </p:cNvPr>
          <p:cNvSpPr>
            <a:spLocks noGrp="1"/>
          </p:cNvSpPr>
          <p:nvPr>
            <p:ph type="sldNum" sz="quarter" idx="4"/>
          </p:nvPr>
        </p:nvSpPr>
        <p:spPr>
          <a:xfrm>
            <a:off x="11274552" y="6339840"/>
            <a:ext cx="365760" cy="182880"/>
          </a:xfrm>
          <a:prstGeom prst="rect">
            <a:avLst/>
          </a:prstGeom>
        </p:spPr>
        <p:txBody>
          <a:bodyPr vert="horz" wrap="none" lIns="0" tIns="0" rIns="0" bIns="0" rtlCol="0" anchor="b" anchorCtr="0"/>
          <a:lstStyle>
            <a:lvl1pPr algn="r">
              <a:defRPr sz="1067" b="0">
                <a:solidFill>
                  <a:schemeClr val="accent1"/>
                </a:solidFill>
              </a:defRPr>
            </a:lvl1pPr>
          </a:lstStyle>
          <a:p>
            <a:fld id="{B58DE5F1-E0F9-4CCA-92B7-7A6FC4DFEE14}" type="slidenum">
              <a:rPr lang="en-US" smtClean="0"/>
              <a:pPr/>
              <a:t>‹#›</a:t>
            </a:fld>
            <a:endParaRPr lang="en-US"/>
          </a:p>
        </p:txBody>
      </p:sp>
      <p:sp>
        <p:nvSpPr>
          <p:cNvPr id="4" name="Text Placeholder 11">
            <a:extLst>
              <a:ext uri="{FF2B5EF4-FFF2-40B4-BE49-F238E27FC236}">
                <a16:creationId xmlns:a16="http://schemas.microsoft.com/office/drawing/2014/main" id="{CAA9078B-9FC0-3F59-B83E-07D98F81DE3B}"/>
              </a:ext>
            </a:extLst>
          </p:cNvPr>
          <p:cNvSpPr>
            <a:spLocks noGrp="1"/>
          </p:cNvSpPr>
          <p:nvPr>
            <p:ph type="body" sz="quarter" idx="15" hasCustomPrompt="1"/>
          </p:nvPr>
        </p:nvSpPr>
        <p:spPr>
          <a:xfrm>
            <a:off x="493257" y="1011937"/>
            <a:ext cx="10241280" cy="636372"/>
          </a:xfrm>
          <a:prstGeom prst="rect">
            <a:avLst/>
          </a:prstGeom>
        </p:spPr>
        <p:txBody>
          <a:bodyPr lIns="0" tIns="0" rIns="0" bIns="0"/>
          <a:lstStyle>
            <a:lvl1pPr marL="0" indent="0">
              <a:lnSpc>
                <a:spcPct val="90000"/>
              </a:lnSpc>
              <a:buNone/>
              <a:defRPr sz="3733" b="1">
                <a:solidFill>
                  <a:schemeClr val="accent1"/>
                </a:solidFill>
                <a:latin typeface="Montserrat" pitchFamily="2" charset="77"/>
              </a:defRPr>
            </a:lvl1pPr>
            <a:lvl2pPr marL="609570" indent="0">
              <a:buNone/>
              <a:defRPr b="1">
                <a:solidFill>
                  <a:schemeClr val="bg2"/>
                </a:solidFill>
                <a:latin typeface="Montserrat" pitchFamily="2" charset="77"/>
              </a:defRPr>
            </a:lvl2pPr>
            <a:lvl3pPr marL="1219140" indent="0">
              <a:buNone/>
              <a:defRPr b="1">
                <a:solidFill>
                  <a:schemeClr val="bg2"/>
                </a:solidFill>
                <a:latin typeface="Montserrat" pitchFamily="2" charset="77"/>
              </a:defRPr>
            </a:lvl3pPr>
            <a:lvl4pPr marL="1828709" indent="0">
              <a:buNone/>
              <a:defRPr b="1">
                <a:solidFill>
                  <a:schemeClr val="bg2"/>
                </a:solidFill>
                <a:latin typeface="Montserrat" pitchFamily="2" charset="77"/>
              </a:defRPr>
            </a:lvl4pPr>
            <a:lvl5pPr marL="2438278" indent="0">
              <a:buNone/>
              <a:defRPr b="1">
                <a:solidFill>
                  <a:schemeClr val="bg2"/>
                </a:solidFill>
                <a:latin typeface="Montserrat" pitchFamily="2" charset="77"/>
              </a:defRPr>
            </a:lvl5pPr>
          </a:lstStyle>
          <a:p>
            <a:pPr lvl="0"/>
            <a:r>
              <a:rPr lang="en-US"/>
              <a:t>Bold headline here.</a:t>
            </a:r>
          </a:p>
        </p:txBody>
      </p:sp>
    </p:spTree>
    <p:extLst>
      <p:ext uri="{BB962C8B-B14F-4D97-AF65-F5344CB8AC3E}">
        <p14:creationId xmlns:p14="http://schemas.microsoft.com/office/powerpoint/2010/main" val="305250097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Content_Header + Body Header_Left Column + Content_White">
    <p:spTree>
      <p:nvGrpSpPr>
        <p:cNvPr id="1" name=""/>
        <p:cNvGrpSpPr/>
        <p:nvPr/>
      </p:nvGrpSpPr>
      <p:grpSpPr>
        <a:xfrm>
          <a:off x="0" y="0"/>
          <a:ext cx="0" cy="0"/>
          <a:chOff x="0" y="0"/>
          <a:chExt cx="0" cy="0"/>
        </a:xfrm>
      </p:grpSpPr>
      <p:pic>
        <p:nvPicPr>
          <p:cNvPr id="6" name="Picture 5" descr="A picture containing text, clock, sign&#10;&#10;Description automatically generated">
            <a:extLst>
              <a:ext uri="{FF2B5EF4-FFF2-40B4-BE49-F238E27FC236}">
                <a16:creationId xmlns:a16="http://schemas.microsoft.com/office/drawing/2014/main" id="{D36DFA9A-351B-909A-C03D-F2B4A045B0C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8195" y="372181"/>
            <a:ext cx="2074209" cy="352615"/>
          </a:xfrm>
          <a:prstGeom prst="rect">
            <a:avLst/>
          </a:prstGeom>
        </p:spPr>
      </p:pic>
      <p:sp>
        <p:nvSpPr>
          <p:cNvPr id="8" name="Text Placeholder 7">
            <a:extLst>
              <a:ext uri="{FF2B5EF4-FFF2-40B4-BE49-F238E27FC236}">
                <a16:creationId xmlns:a16="http://schemas.microsoft.com/office/drawing/2014/main" id="{10D715AE-6F72-DEEE-278E-8336D5F0B726}"/>
              </a:ext>
            </a:extLst>
          </p:cNvPr>
          <p:cNvSpPr>
            <a:spLocks noGrp="1"/>
          </p:cNvSpPr>
          <p:nvPr>
            <p:ph type="body" sz="quarter" idx="17" hasCustomPrompt="1"/>
          </p:nvPr>
        </p:nvSpPr>
        <p:spPr>
          <a:xfrm>
            <a:off x="512064" y="2108200"/>
            <a:ext cx="3450336" cy="609600"/>
          </a:xfrm>
        </p:spPr>
        <p:txBody>
          <a:bodyPr lIns="0" rIns="0" anchor="b">
            <a:normAutofit/>
          </a:bodyPr>
          <a:lstStyle>
            <a:lvl1pPr marL="0" indent="0">
              <a:lnSpc>
                <a:spcPct val="100000"/>
              </a:lnSpc>
              <a:buNone/>
              <a:defRPr sz="1867" b="1">
                <a:solidFill>
                  <a:schemeClr val="accent2"/>
                </a:solidFill>
              </a:defRPr>
            </a:lvl1pPr>
          </a:lstStyle>
          <a:p>
            <a:pPr lvl="0"/>
            <a:r>
              <a:rPr lang="en-US"/>
              <a:t>Body header style is Montserrat bold.</a:t>
            </a:r>
          </a:p>
        </p:txBody>
      </p:sp>
      <p:sp>
        <p:nvSpPr>
          <p:cNvPr id="3" name="Slide Number Placeholder 5">
            <a:extLst>
              <a:ext uri="{FF2B5EF4-FFF2-40B4-BE49-F238E27FC236}">
                <a16:creationId xmlns:a16="http://schemas.microsoft.com/office/drawing/2014/main" id="{6FBE2F06-8B90-0A76-D74D-242BC6C3D773}"/>
              </a:ext>
            </a:extLst>
          </p:cNvPr>
          <p:cNvSpPr>
            <a:spLocks noGrp="1"/>
          </p:cNvSpPr>
          <p:nvPr>
            <p:ph type="sldNum" sz="quarter" idx="4"/>
          </p:nvPr>
        </p:nvSpPr>
        <p:spPr>
          <a:xfrm>
            <a:off x="11274552" y="6339840"/>
            <a:ext cx="365760" cy="182880"/>
          </a:xfrm>
          <a:prstGeom prst="rect">
            <a:avLst/>
          </a:prstGeom>
        </p:spPr>
        <p:txBody>
          <a:bodyPr vert="horz" wrap="none" lIns="0" tIns="0" rIns="0" bIns="0" rtlCol="0" anchor="b" anchorCtr="0"/>
          <a:lstStyle>
            <a:lvl1pPr algn="r">
              <a:defRPr sz="1067" b="0">
                <a:solidFill>
                  <a:schemeClr val="accent1"/>
                </a:solidFill>
              </a:defRPr>
            </a:lvl1pPr>
          </a:lstStyle>
          <a:p>
            <a:fld id="{B58DE5F1-E0F9-4CCA-92B7-7A6FC4DFEE14}" type="slidenum">
              <a:rPr lang="en-US" smtClean="0"/>
              <a:pPr/>
              <a:t>‹#›</a:t>
            </a:fld>
            <a:endParaRPr lang="en-US"/>
          </a:p>
        </p:txBody>
      </p:sp>
      <p:sp>
        <p:nvSpPr>
          <p:cNvPr id="4" name="Text Placeholder 11">
            <a:extLst>
              <a:ext uri="{FF2B5EF4-FFF2-40B4-BE49-F238E27FC236}">
                <a16:creationId xmlns:a16="http://schemas.microsoft.com/office/drawing/2014/main" id="{9FD20764-8A9B-514F-DA41-1320F90F77DB}"/>
              </a:ext>
            </a:extLst>
          </p:cNvPr>
          <p:cNvSpPr>
            <a:spLocks noGrp="1"/>
          </p:cNvSpPr>
          <p:nvPr>
            <p:ph type="body" sz="quarter" idx="15" hasCustomPrompt="1"/>
          </p:nvPr>
        </p:nvSpPr>
        <p:spPr>
          <a:xfrm>
            <a:off x="493257" y="1011937"/>
            <a:ext cx="10241280" cy="636372"/>
          </a:xfrm>
          <a:prstGeom prst="rect">
            <a:avLst/>
          </a:prstGeom>
        </p:spPr>
        <p:txBody>
          <a:bodyPr lIns="0" tIns="0" rIns="0" bIns="0"/>
          <a:lstStyle>
            <a:lvl1pPr marL="0" indent="0">
              <a:lnSpc>
                <a:spcPct val="90000"/>
              </a:lnSpc>
              <a:buNone/>
              <a:defRPr sz="3733" b="1">
                <a:solidFill>
                  <a:schemeClr val="accent1"/>
                </a:solidFill>
                <a:latin typeface="Montserrat" pitchFamily="2" charset="77"/>
              </a:defRPr>
            </a:lvl1pPr>
            <a:lvl2pPr marL="609570" indent="0">
              <a:buNone/>
              <a:defRPr b="1">
                <a:solidFill>
                  <a:schemeClr val="bg2"/>
                </a:solidFill>
                <a:latin typeface="Montserrat" pitchFamily="2" charset="77"/>
              </a:defRPr>
            </a:lvl2pPr>
            <a:lvl3pPr marL="1219140" indent="0">
              <a:buNone/>
              <a:defRPr b="1">
                <a:solidFill>
                  <a:schemeClr val="bg2"/>
                </a:solidFill>
                <a:latin typeface="Montserrat" pitchFamily="2" charset="77"/>
              </a:defRPr>
            </a:lvl3pPr>
            <a:lvl4pPr marL="1828709" indent="0">
              <a:buNone/>
              <a:defRPr b="1">
                <a:solidFill>
                  <a:schemeClr val="bg2"/>
                </a:solidFill>
                <a:latin typeface="Montserrat" pitchFamily="2" charset="77"/>
              </a:defRPr>
            </a:lvl4pPr>
            <a:lvl5pPr marL="2438278" indent="0">
              <a:buNone/>
              <a:defRPr b="1">
                <a:solidFill>
                  <a:schemeClr val="bg2"/>
                </a:solidFill>
                <a:latin typeface="Montserrat" pitchFamily="2" charset="77"/>
              </a:defRPr>
            </a:lvl5pPr>
          </a:lstStyle>
          <a:p>
            <a:pPr lvl="0"/>
            <a:r>
              <a:rPr lang="en-US"/>
              <a:t>Bold headline here.</a:t>
            </a:r>
          </a:p>
        </p:txBody>
      </p:sp>
      <p:sp>
        <p:nvSpPr>
          <p:cNvPr id="10" name="Text Placeholder 9">
            <a:extLst>
              <a:ext uri="{FF2B5EF4-FFF2-40B4-BE49-F238E27FC236}">
                <a16:creationId xmlns:a16="http://schemas.microsoft.com/office/drawing/2014/main" id="{32282631-EA9C-6BAB-C6C9-84EDC32E3AB9}"/>
              </a:ext>
            </a:extLst>
          </p:cNvPr>
          <p:cNvSpPr>
            <a:spLocks noGrp="1"/>
          </p:cNvSpPr>
          <p:nvPr>
            <p:ph type="body" sz="quarter" idx="18" hasCustomPrompt="1"/>
          </p:nvPr>
        </p:nvSpPr>
        <p:spPr>
          <a:xfrm>
            <a:off x="493184" y="2910418"/>
            <a:ext cx="3469216" cy="3613149"/>
          </a:xfrm>
        </p:spPr>
        <p:txBody>
          <a:bodyPr/>
          <a:lstStyle/>
          <a:p>
            <a:pPr marL="228589" marR="0" lvl="0" indent="-228589" algn="l" defTabSz="60957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a:t>This is placeholder text. Lorem ipsum dolor sit </a:t>
            </a:r>
            <a:r>
              <a:rPr lang="en-US" err="1"/>
              <a:t>amet</a:t>
            </a:r>
            <a:r>
              <a:rPr lang="en-US"/>
              <a:t>, </a:t>
            </a:r>
            <a:r>
              <a:rPr lang="en-US" err="1"/>
              <a:t>consectetur</a:t>
            </a:r>
            <a:r>
              <a:rPr lang="en-US"/>
              <a:t> </a:t>
            </a:r>
            <a:r>
              <a:rPr lang="en-US" err="1"/>
              <a:t>adipiscing</a:t>
            </a:r>
            <a:r>
              <a:rPr lang="en-US"/>
              <a:t> </a:t>
            </a:r>
            <a:r>
              <a:rPr lang="en-US" err="1"/>
              <a:t>elit</a:t>
            </a:r>
            <a:endParaRPr lang="en-US"/>
          </a:p>
          <a:p>
            <a:pPr marL="228589" marR="0" lvl="0" indent="-228589" algn="l" defTabSz="60957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a:t>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endParaRPr lang="en-US"/>
          </a:p>
          <a:p>
            <a:pPr marL="228589" marR="0" lvl="0" indent="-228589" algn="l" defTabSz="60957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a:t>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commodo</a:t>
            </a:r>
            <a:endParaRPr lang="en-US"/>
          </a:p>
          <a:p>
            <a:pPr lvl="0"/>
            <a:endParaRPr lang="en-US"/>
          </a:p>
        </p:txBody>
      </p:sp>
      <p:sp>
        <p:nvSpPr>
          <p:cNvPr id="12" name="Content Placeholder 11">
            <a:extLst>
              <a:ext uri="{FF2B5EF4-FFF2-40B4-BE49-F238E27FC236}">
                <a16:creationId xmlns:a16="http://schemas.microsoft.com/office/drawing/2014/main" id="{E6FEBFDA-EF8B-4B9F-C1F7-4AAF1857430A}"/>
              </a:ext>
            </a:extLst>
          </p:cNvPr>
          <p:cNvSpPr>
            <a:spLocks noGrp="1"/>
          </p:cNvSpPr>
          <p:nvPr>
            <p:ph sz="quarter" idx="19" hasCustomPrompt="1"/>
          </p:nvPr>
        </p:nvSpPr>
        <p:spPr>
          <a:xfrm>
            <a:off x="4527552" y="2108201"/>
            <a:ext cx="7105649" cy="4034367"/>
          </a:xfrm>
        </p:spPr>
        <p:txBody>
          <a:bodyPr anchor="ctr">
            <a:normAutofit/>
          </a:bodyPr>
          <a:lstStyle>
            <a:lvl1pPr marL="0" indent="0" algn="ctr">
              <a:buNone/>
              <a:defRPr sz="2133"/>
            </a:lvl1pPr>
          </a:lstStyle>
          <a:p>
            <a:pPr lvl="0"/>
            <a:r>
              <a:rPr lang="en-US"/>
              <a:t>Click to add content</a:t>
            </a:r>
          </a:p>
        </p:txBody>
      </p:sp>
    </p:spTree>
    <p:extLst>
      <p:ext uri="{BB962C8B-B14F-4D97-AF65-F5344CB8AC3E}">
        <p14:creationId xmlns:p14="http://schemas.microsoft.com/office/powerpoint/2010/main" val="279999185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Three Column Stat">
    <p:spTree>
      <p:nvGrpSpPr>
        <p:cNvPr id="1" name=""/>
        <p:cNvGrpSpPr/>
        <p:nvPr/>
      </p:nvGrpSpPr>
      <p:grpSpPr>
        <a:xfrm>
          <a:off x="0" y="0"/>
          <a:ext cx="0" cy="0"/>
          <a:chOff x="0" y="0"/>
          <a:chExt cx="0" cy="0"/>
        </a:xfrm>
      </p:grpSpPr>
      <p:sp>
        <p:nvSpPr>
          <p:cNvPr id="5" name="object 8">
            <a:extLst>
              <a:ext uri="{FF2B5EF4-FFF2-40B4-BE49-F238E27FC236}">
                <a16:creationId xmlns:a16="http://schemas.microsoft.com/office/drawing/2014/main" id="{6D1D6B73-A8C1-7062-C2E9-BDE1FB7D04CF}"/>
              </a:ext>
            </a:extLst>
          </p:cNvPr>
          <p:cNvSpPr/>
          <p:nvPr userDrawn="1"/>
        </p:nvSpPr>
        <p:spPr>
          <a:xfrm>
            <a:off x="0" y="-6435"/>
            <a:ext cx="12207616" cy="6864435"/>
          </a:xfrm>
          <a:custGeom>
            <a:avLst/>
            <a:gdLst/>
            <a:ahLst/>
            <a:cxnLst/>
            <a:rect l="l" t="t" r="r" b="b"/>
            <a:pathLst>
              <a:path w="10460990" h="1565275">
                <a:moveTo>
                  <a:pt x="10460592" y="0"/>
                </a:moveTo>
                <a:lnTo>
                  <a:pt x="0" y="0"/>
                </a:lnTo>
                <a:lnTo>
                  <a:pt x="0" y="1565009"/>
                </a:lnTo>
                <a:lnTo>
                  <a:pt x="10460592" y="1565009"/>
                </a:lnTo>
                <a:lnTo>
                  <a:pt x="10460592" y="0"/>
                </a:lnTo>
                <a:close/>
              </a:path>
            </a:pathLst>
          </a:custGeom>
          <a:solidFill>
            <a:schemeClr val="accent1"/>
          </a:solidFill>
        </p:spPr>
        <p:txBody>
          <a:bodyPr wrap="square" lIns="0" tIns="0" rIns="0" bIns="0" rtlCol="0"/>
          <a:lstStyle/>
          <a:p>
            <a:pPr marL="0" indent="0">
              <a:buFont typeface="Arial" panose="020B0604020202020204" pitchFamily="34" charset="0"/>
              <a:buNone/>
            </a:pPr>
            <a:endParaRPr sz="2400"/>
          </a:p>
        </p:txBody>
      </p:sp>
      <p:pic>
        <p:nvPicPr>
          <p:cNvPr id="6" name="Picture 5" descr="A picture containing text, clipart&#10;&#10;Description automatically generated">
            <a:extLst>
              <a:ext uri="{FF2B5EF4-FFF2-40B4-BE49-F238E27FC236}">
                <a16:creationId xmlns:a16="http://schemas.microsoft.com/office/drawing/2014/main" id="{802F6FF0-4307-1DAF-9435-A1A88C245FB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3508" y="359163"/>
            <a:ext cx="2089569" cy="378348"/>
          </a:xfrm>
          <a:prstGeom prst="rect">
            <a:avLst/>
          </a:prstGeom>
        </p:spPr>
      </p:pic>
      <p:sp>
        <p:nvSpPr>
          <p:cNvPr id="7" name="Text Placeholder 11">
            <a:extLst>
              <a:ext uri="{FF2B5EF4-FFF2-40B4-BE49-F238E27FC236}">
                <a16:creationId xmlns:a16="http://schemas.microsoft.com/office/drawing/2014/main" id="{F2DB7EF6-E66A-DF65-05D6-318118FFADF1}"/>
              </a:ext>
            </a:extLst>
          </p:cNvPr>
          <p:cNvSpPr>
            <a:spLocks noGrp="1"/>
          </p:cNvSpPr>
          <p:nvPr>
            <p:ph type="body" sz="quarter" idx="15" hasCustomPrompt="1"/>
          </p:nvPr>
        </p:nvSpPr>
        <p:spPr>
          <a:xfrm>
            <a:off x="493258" y="1009223"/>
            <a:ext cx="11137801" cy="687244"/>
          </a:xfrm>
          <a:prstGeom prst="rect">
            <a:avLst/>
          </a:prstGeom>
        </p:spPr>
        <p:txBody>
          <a:bodyPr lIns="0" tIns="0" rIns="0" bIns="0"/>
          <a:lstStyle>
            <a:lvl1pPr marL="0" indent="0">
              <a:buNone/>
              <a:defRPr sz="3733" b="1">
                <a:solidFill>
                  <a:schemeClr val="bg2"/>
                </a:solidFill>
                <a:latin typeface="Montserrat" pitchFamily="2" charset="77"/>
              </a:defRPr>
            </a:lvl1pPr>
            <a:lvl2pPr marL="609570" indent="0">
              <a:buNone/>
              <a:defRPr b="1">
                <a:solidFill>
                  <a:schemeClr val="bg2"/>
                </a:solidFill>
                <a:latin typeface="Montserrat" pitchFamily="2" charset="77"/>
              </a:defRPr>
            </a:lvl2pPr>
            <a:lvl3pPr marL="1219140" indent="0">
              <a:buNone/>
              <a:defRPr b="1">
                <a:solidFill>
                  <a:schemeClr val="bg2"/>
                </a:solidFill>
                <a:latin typeface="Montserrat" pitchFamily="2" charset="77"/>
              </a:defRPr>
            </a:lvl3pPr>
            <a:lvl4pPr marL="1828709" indent="0">
              <a:buNone/>
              <a:defRPr b="1">
                <a:solidFill>
                  <a:schemeClr val="bg2"/>
                </a:solidFill>
                <a:latin typeface="Montserrat" pitchFamily="2" charset="77"/>
              </a:defRPr>
            </a:lvl4pPr>
            <a:lvl5pPr marL="2438278" indent="0">
              <a:buNone/>
              <a:defRPr b="1">
                <a:solidFill>
                  <a:schemeClr val="bg2"/>
                </a:solidFill>
                <a:latin typeface="Montserrat" pitchFamily="2" charset="77"/>
              </a:defRPr>
            </a:lvl5pPr>
          </a:lstStyle>
          <a:p>
            <a:pPr lvl="0"/>
            <a:r>
              <a:rPr lang="en-US"/>
              <a:t>Bold headline here.</a:t>
            </a:r>
          </a:p>
        </p:txBody>
      </p:sp>
      <p:sp>
        <p:nvSpPr>
          <p:cNvPr id="8" name="Text Placeholder 16">
            <a:extLst>
              <a:ext uri="{FF2B5EF4-FFF2-40B4-BE49-F238E27FC236}">
                <a16:creationId xmlns:a16="http://schemas.microsoft.com/office/drawing/2014/main" id="{CD66516D-C234-F095-6184-0BE9BB80F9D4}"/>
              </a:ext>
            </a:extLst>
          </p:cNvPr>
          <p:cNvSpPr>
            <a:spLocks noGrp="1"/>
          </p:cNvSpPr>
          <p:nvPr>
            <p:ph type="body" sz="quarter" idx="22" hasCustomPrompt="1"/>
          </p:nvPr>
        </p:nvSpPr>
        <p:spPr>
          <a:xfrm>
            <a:off x="508002" y="2065868"/>
            <a:ext cx="3291417" cy="1237051"/>
          </a:xfrm>
          <a:prstGeom prst="rect">
            <a:avLst/>
          </a:prstGeom>
        </p:spPr>
        <p:txBody>
          <a:bodyPr lIns="0" rIns="0">
            <a:noAutofit/>
          </a:bodyPr>
          <a:lstStyle>
            <a:lvl1pPr marL="0" indent="0">
              <a:buNone/>
              <a:defRPr sz="8600" b="1">
                <a:solidFill>
                  <a:schemeClr val="bg1"/>
                </a:solidFill>
              </a:defRPr>
            </a:lvl1pPr>
            <a:lvl2pPr>
              <a:defRPr sz="8800"/>
            </a:lvl2pPr>
            <a:lvl3pPr>
              <a:defRPr sz="8800"/>
            </a:lvl3pPr>
            <a:lvl4pPr>
              <a:defRPr sz="8800"/>
            </a:lvl4pPr>
            <a:lvl5pPr>
              <a:defRPr sz="8800"/>
            </a:lvl5pPr>
          </a:lstStyle>
          <a:p>
            <a:pPr lvl="0"/>
            <a:r>
              <a:rPr lang="en-US"/>
              <a:t>000%</a:t>
            </a:r>
          </a:p>
        </p:txBody>
      </p:sp>
      <p:sp>
        <p:nvSpPr>
          <p:cNvPr id="9" name="Text Placeholder 16">
            <a:extLst>
              <a:ext uri="{FF2B5EF4-FFF2-40B4-BE49-F238E27FC236}">
                <a16:creationId xmlns:a16="http://schemas.microsoft.com/office/drawing/2014/main" id="{970FAAAD-A6DB-50A0-C215-1EAFDC0D57D9}"/>
              </a:ext>
            </a:extLst>
          </p:cNvPr>
          <p:cNvSpPr>
            <a:spLocks noGrp="1"/>
          </p:cNvSpPr>
          <p:nvPr>
            <p:ph type="body" sz="quarter" idx="23" hasCustomPrompt="1"/>
          </p:nvPr>
        </p:nvSpPr>
        <p:spPr>
          <a:xfrm>
            <a:off x="4420744" y="2065868"/>
            <a:ext cx="3291417" cy="1237051"/>
          </a:xfrm>
          <a:prstGeom prst="rect">
            <a:avLst/>
          </a:prstGeom>
        </p:spPr>
        <p:txBody>
          <a:bodyPr lIns="0" rIns="0">
            <a:noAutofit/>
          </a:bodyPr>
          <a:lstStyle>
            <a:lvl1pPr marL="0" indent="0">
              <a:buNone/>
              <a:defRPr sz="8600" b="1">
                <a:solidFill>
                  <a:schemeClr val="bg1"/>
                </a:solidFill>
              </a:defRPr>
            </a:lvl1pPr>
            <a:lvl2pPr>
              <a:defRPr sz="8800"/>
            </a:lvl2pPr>
            <a:lvl3pPr>
              <a:defRPr sz="8800"/>
            </a:lvl3pPr>
            <a:lvl4pPr>
              <a:defRPr sz="8800"/>
            </a:lvl4pPr>
            <a:lvl5pPr>
              <a:defRPr sz="8800"/>
            </a:lvl5pPr>
          </a:lstStyle>
          <a:p>
            <a:pPr lvl="0"/>
            <a:r>
              <a:rPr lang="en-US"/>
              <a:t>000%</a:t>
            </a:r>
          </a:p>
        </p:txBody>
      </p:sp>
      <p:sp>
        <p:nvSpPr>
          <p:cNvPr id="10" name="Text Placeholder 16">
            <a:extLst>
              <a:ext uri="{FF2B5EF4-FFF2-40B4-BE49-F238E27FC236}">
                <a16:creationId xmlns:a16="http://schemas.microsoft.com/office/drawing/2014/main" id="{05BC18BC-A9F9-E31D-7A4B-2D9E0B96A772}"/>
              </a:ext>
            </a:extLst>
          </p:cNvPr>
          <p:cNvSpPr>
            <a:spLocks noGrp="1"/>
          </p:cNvSpPr>
          <p:nvPr>
            <p:ph type="body" sz="quarter" idx="24" hasCustomPrompt="1"/>
          </p:nvPr>
        </p:nvSpPr>
        <p:spPr>
          <a:xfrm>
            <a:off x="8341784" y="2065868"/>
            <a:ext cx="3291417" cy="1237051"/>
          </a:xfrm>
          <a:prstGeom prst="rect">
            <a:avLst/>
          </a:prstGeom>
        </p:spPr>
        <p:txBody>
          <a:bodyPr lIns="0" rIns="0">
            <a:noAutofit/>
          </a:bodyPr>
          <a:lstStyle>
            <a:lvl1pPr marL="0" indent="0">
              <a:buNone/>
              <a:defRPr sz="8600" b="1">
                <a:solidFill>
                  <a:schemeClr val="bg1"/>
                </a:solidFill>
              </a:defRPr>
            </a:lvl1pPr>
            <a:lvl2pPr>
              <a:defRPr sz="8800"/>
            </a:lvl2pPr>
            <a:lvl3pPr>
              <a:defRPr sz="8800"/>
            </a:lvl3pPr>
            <a:lvl4pPr>
              <a:defRPr sz="8800"/>
            </a:lvl4pPr>
            <a:lvl5pPr>
              <a:defRPr sz="8800"/>
            </a:lvl5pPr>
          </a:lstStyle>
          <a:p>
            <a:pPr lvl="0"/>
            <a:r>
              <a:rPr lang="en-US"/>
              <a:t>000%</a:t>
            </a:r>
          </a:p>
        </p:txBody>
      </p:sp>
      <p:sp>
        <p:nvSpPr>
          <p:cNvPr id="11" name="Text Placeholder 20">
            <a:extLst>
              <a:ext uri="{FF2B5EF4-FFF2-40B4-BE49-F238E27FC236}">
                <a16:creationId xmlns:a16="http://schemas.microsoft.com/office/drawing/2014/main" id="{8ED21EC3-DC0C-D555-6913-61B985F5A4A6}"/>
              </a:ext>
            </a:extLst>
          </p:cNvPr>
          <p:cNvSpPr>
            <a:spLocks noGrp="1"/>
          </p:cNvSpPr>
          <p:nvPr>
            <p:ph type="body" sz="quarter" idx="25" hasCustomPrompt="1"/>
          </p:nvPr>
        </p:nvSpPr>
        <p:spPr>
          <a:xfrm>
            <a:off x="512065" y="3751751"/>
            <a:ext cx="3291417" cy="548640"/>
          </a:xfrm>
          <a:prstGeom prst="rect">
            <a:avLst/>
          </a:prstGeom>
        </p:spPr>
        <p:txBody>
          <a:bodyPr lIns="0" anchor="b"/>
          <a:lstStyle>
            <a:lvl1pPr marL="0" indent="0">
              <a:lnSpc>
                <a:spcPct val="100000"/>
              </a:lnSpc>
              <a:buNone/>
              <a:defRPr sz="1867" b="1">
                <a:solidFill>
                  <a:schemeClr val="bg1"/>
                </a:solidFill>
              </a:defRPr>
            </a:lvl1pPr>
            <a:lvl2pPr>
              <a:defRPr sz="1867">
                <a:solidFill>
                  <a:schemeClr val="bg1"/>
                </a:solidFill>
              </a:defRPr>
            </a:lvl2pPr>
            <a:lvl3pPr>
              <a:defRPr sz="1867">
                <a:solidFill>
                  <a:schemeClr val="bg1"/>
                </a:solidFill>
              </a:defRPr>
            </a:lvl3pPr>
            <a:lvl4pPr>
              <a:defRPr sz="1867">
                <a:solidFill>
                  <a:schemeClr val="bg1"/>
                </a:solidFill>
              </a:defRPr>
            </a:lvl4pPr>
            <a:lvl5pPr>
              <a:defRPr sz="1867">
                <a:solidFill>
                  <a:schemeClr val="bg1"/>
                </a:solidFill>
              </a:defRPr>
            </a:lvl5pPr>
          </a:lstStyle>
          <a:p>
            <a:pPr lvl="0"/>
            <a:r>
              <a:rPr lang="en-US"/>
              <a:t>Body header</a:t>
            </a:r>
          </a:p>
        </p:txBody>
      </p:sp>
      <p:sp>
        <p:nvSpPr>
          <p:cNvPr id="12" name="Text Placeholder 22">
            <a:extLst>
              <a:ext uri="{FF2B5EF4-FFF2-40B4-BE49-F238E27FC236}">
                <a16:creationId xmlns:a16="http://schemas.microsoft.com/office/drawing/2014/main" id="{1CAC15ED-5A1A-2359-C340-10EEE35A4E1A}"/>
              </a:ext>
            </a:extLst>
          </p:cNvPr>
          <p:cNvSpPr>
            <a:spLocks noGrp="1"/>
          </p:cNvSpPr>
          <p:nvPr>
            <p:ph type="body" sz="quarter" idx="26" hasCustomPrompt="1"/>
          </p:nvPr>
        </p:nvSpPr>
        <p:spPr>
          <a:xfrm>
            <a:off x="512065" y="4453469"/>
            <a:ext cx="3295651" cy="1706033"/>
          </a:xfrm>
          <a:prstGeom prst="rect">
            <a:avLst/>
          </a:prstGeom>
        </p:spPr>
        <p:txBody>
          <a:bodyPr lIns="0"/>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Lorem ipsum dolor sit </a:t>
            </a:r>
            <a:r>
              <a:rPr lang="en-US" err="1"/>
              <a:t>amet</a:t>
            </a:r>
            <a:r>
              <a:rPr lang="en-US"/>
              <a:t>, </a:t>
            </a:r>
            <a:r>
              <a:rPr lang="en-US" err="1"/>
              <a:t>consectetur</a:t>
            </a:r>
            <a:r>
              <a:rPr lang="en-US"/>
              <a:t> </a:t>
            </a:r>
            <a:r>
              <a:rPr lang="en-US" err="1"/>
              <a:t>temporadipiscing</a:t>
            </a:r>
            <a:r>
              <a:rPr lang="en-US"/>
              <a:t> </a:t>
            </a:r>
            <a:r>
              <a:rPr lang="en-US" err="1"/>
              <a:t>elit</a:t>
            </a:r>
            <a:r>
              <a:rPr lang="en-US"/>
              <a:t>, sed do </a:t>
            </a:r>
            <a:r>
              <a:rPr lang="en-US" err="1"/>
              <a:t>eiusmod</a:t>
            </a:r>
            <a:r>
              <a:rPr lang="en-US"/>
              <a:t>.</a:t>
            </a:r>
          </a:p>
        </p:txBody>
      </p:sp>
      <p:sp>
        <p:nvSpPr>
          <p:cNvPr id="13" name="Text Placeholder 20">
            <a:extLst>
              <a:ext uri="{FF2B5EF4-FFF2-40B4-BE49-F238E27FC236}">
                <a16:creationId xmlns:a16="http://schemas.microsoft.com/office/drawing/2014/main" id="{281A40BD-68FB-27A8-DD58-26B97C0D1B0A}"/>
              </a:ext>
            </a:extLst>
          </p:cNvPr>
          <p:cNvSpPr>
            <a:spLocks noGrp="1"/>
          </p:cNvSpPr>
          <p:nvPr>
            <p:ph type="body" sz="quarter" idx="27" hasCustomPrompt="1"/>
          </p:nvPr>
        </p:nvSpPr>
        <p:spPr>
          <a:xfrm>
            <a:off x="4418602" y="3751751"/>
            <a:ext cx="3291417" cy="548640"/>
          </a:xfrm>
          <a:prstGeom prst="rect">
            <a:avLst/>
          </a:prstGeom>
        </p:spPr>
        <p:txBody>
          <a:bodyPr lIns="0" anchor="b"/>
          <a:lstStyle>
            <a:lvl1pPr marL="0" indent="0">
              <a:lnSpc>
                <a:spcPct val="100000"/>
              </a:lnSpc>
              <a:buNone/>
              <a:defRPr sz="1867" b="1">
                <a:solidFill>
                  <a:schemeClr val="bg1"/>
                </a:solidFill>
              </a:defRPr>
            </a:lvl1pPr>
            <a:lvl2pPr>
              <a:defRPr sz="1867">
                <a:solidFill>
                  <a:schemeClr val="bg1"/>
                </a:solidFill>
              </a:defRPr>
            </a:lvl2pPr>
            <a:lvl3pPr>
              <a:defRPr sz="1867">
                <a:solidFill>
                  <a:schemeClr val="bg1"/>
                </a:solidFill>
              </a:defRPr>
            </a:lvl3pPr>
            <a:lvl4pPr>
              <a:defRPr sz="1867">
                <a:solidFill>
                  <a:schemeClr val="bg1"/>
                </a:solidFill>
              </a:defRPr>
            </a:lvl4pPr>
            <a:lvl5pPr>
              <a:defRPr sz="1867">
                <a:solidFill>
                  <a:schemeClr val="bg1"/>
                </a:solidFill>
              </a:defRPr>
            </a:lvl5pPr>
          </a:lstStyle>
          <a:p>
            <a:pPr lvl="0"/>
            <a:r>
              <a:rPr lang="en-US"/>
              <a:t>Body header</a:t>
            </a:r>
          </a:p>
        </p:txBody>
      </p:sp>
      <p:sp>
        <p:nvSpPr>
          <p:cNvPr id="14" name="Text Placeholder 22">
            <a:extLst>
              <a:ext uri="{FF2B5EF4-FFF2-40B4-BE49-F238E27FC236}">
                <a16:creationId xmlns:a16="http://schemas.microsoft.com/office/drawing/2014/main" id="{4D8FB85F-B81A-38EC-1468-A35288389FC0}"/>
              </a:ext>
            </a:extLst>
          </p:cNvPr>
          <p:cNvSpPr>
            <a:spLocks noGrp="1"/>
          </p:cNvSpPr>
          <p:nvPr>
            <p:ph type="body" sz="quarter" idx="28" hasCustomPrompt="1"/>
          </p:nvPr>
        </p:nvSpPr>
        <p:spPr>
          <a:xfrm>
            <a:off x="4414368" y="4453469"/>
            <a:ext cx="3295651" cy="1706033"/>
          </a:xfrm>
          <a:prstGeom prst="rect">
            <a:avLst/>
          </a:prstGeom>
        </p:spPr>
        <p:txBody>
          <a:bodyPr lIns="0"/>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Lorem ipsum dolor sit </a:t>
            </a:r>
            <a:r>
              <a:rPr lang="en-US" err="1"/>
              <a:t>amet</a:t>
            </a:r>
            <a:r>
              <a:rPr lang="en-US"/>
              <a:t>, </a:t>
            </a:r>
            <a:r>
              <a:rPr lang="en-US" err="1"/>
              <a:t>consectetur</a:t>
            </a:r>
            <a:r>
              <a:rPr lang="en-US"/>
              <a:t> </a:t>
            </a:r>
            <a:r>
              <a:rPr lang="en-US" err="1"/>
              <a:t>temporadipiscing</a:t>
            </a:r>
            <a:r>
              <a:rPr lang="en-US"/>
              <a:t> </a:t>
            </a:r>
            <a:r>
              <a:rPr lang="en-US" err="1"/>
              <a:t>elit</a:t>
            </a:r>
            <a:r>
              <a:rPr lang="en-US"/>
              <a:t>, sed do </a:t>
            </a:r>
            <a:r>
              <a:rPr lang="en-US" err="1"/>
              <a:t>eiusmod</a:t>
            </a:r>
            <a:r>
              <a:rPr lang="en-US"/>
              <a:t>.</a:t>
            </a:r>
          </a:p>
        </p:txBody>
      </p:sp>
      <p:sp>
        <p:nvSpPr>
          <p:cNvPr id="15" name="Text Placeholder 20">
            <a:extLst>
              <a:ext uri="{FF2B5EF4-FFF2-40B4-BE49-F238E27FC236}">
                <a16:creationId xmlns:a16="http://schemas.microsoft.com/office/drawing/2014/main" id="{38383BC2-C860-6CE1-E92E-E4772727D0D7}"/>
              </a:ext>
            </a:extLst>
          </p:cNvPr>
          <p:cNvSpPr>
            <a:spLocks noGrp="1"/>
          </p:cNvSpPr>
          <p:nvPr>
            <p:ph type="body" sz="quarter" idx="29" hasCustomPrompt="1"/>
          </p:nvPr>
        </p:nvSpPr>
        <p:spPr>
          <a:xfrm>
            <a:off x="8339642" y="3751751"/>
            <a:ext cx="3291417" cy="548640"/>
          </a:xfrm>
          <a:prstGeom prst="rect">
            <a:avLst/>
          </a:prstGeom>
        </p:spPr>
        <p:txBody>
          <a:bodyPr lIns="0" anchor="b"/>
          <a:lstStyle>
            <a:lvl1pPr marL="0" indent="0">
              <a:lnSpc>
                <a:spcPct val="100000"/>
              </a:lnSpc>
              <a:buNone/>
              <a:defRPr sz="1867" b="1">
                <a:solidFill>
                  <a:schemeClr val="bg1"/>
                </a:solidFill>
              </a:defRPr>
            </a:lvl1pPr>
            <a:lvl2pPr>
              <a:defRPr sz="1867">
                <a:solidFill>
                  <a:schemeClr val="bg1"/>
                </a:solidFill>
              </a:defRPr>
            </a:lvl2pPr>
            <a:lvl3pPr>
              <a:defRPr sz="1867">
                <a:solidFill>
                  <a:schemeClr val="bg1"/>
                </a:solidFill>
              </a:defRPr>
            </a:lvl3pPr>
            <a:lvl4pPr>
              <a:defRPr sz="1867">
                <a:solidFill>
                  <a:schemeClr val="bg1"/>
                </a:solidFill>
              </a:defRPr>
            </a:lvl4pPr>
            <a:lvl5pPr>
              <a:defRPr sz="1867">
                <a:solidFill>
                  <a:schemeClr val="bg1"/>
                </a:solidFill>
              </a:defRPr>
            </a:lvl5pPr>
          </a:lstStyle>
          <a:p>
            <a:pPr lvl="0"/>
            <a:r>
              <a:rPr lang="en-US"/>
              <a:t>Body header</a:t>
            </a:r>
          </a:p>
        </p:txBody>
      </p:sp>
      <p:sp>
        <p:nvSpPr>
          <p:cNvPr id="16" name="Text Placeholder 22">
            <a:extLst>
              <a:ext uri="{FF2B5EF4-FFF2-40B4-BE49-F238E27FC236}">
                <a16:creationId xmlns:a16="http://schemas.microsoft.com/office/drawing/2014/main" id="{FAB52B90-6D4A-8030-CE08-D495AA4E9195}"/>
              </a:ext>
            </a:extLst>
          </p:cNvPr>
          <p:cNvSpPr>
            <a:spLocks noGrp="1"/>
          </p:cNvSpPr>
          <p:nvPr>
            <p:ph type="body" sz="quarter" idx="30" hasCustomPrompt="1"/>
          </p:nvPr>
        </p:nvSpPr>
        <p:spPr>
          <a:xfrm>
            <a:off x="8335408" y="4453469"/>
            <a:ext cx="3295651" cy="1706033"/>
          </a:xfrm>
          <a:prstGeom prst="rect">
            <a:avLst/>
          </a:prstGeom>
        </p:spPr>
        <p:txBody>
          <a:bodyPr lIns="0"/>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Lorem ipsum dolor sit </a:t>
            </a:r>
            <a:r>
              <a:rPr lang="en-US" err="1"/>
              <a:t>amet</a:t>
            </a:r>
            <a:r>
              <a:rPr lang="en-US"/>
              <a:t>, </a:t>
            </a:r>
            <a:r>
              <a:rPr lang="en-US" err="1"/>
              <a:t>consectetur</a:t>
            </a:r>
            <a:r>
              <a:rPr lang="en-US"/>
              <a:t> </a:t>
            </a:r>
            <a:r>
              <a:rPr lang="en-US" err="1"/>
              <a:t>temporadipiscing</a:t>
            </a:r>
            <a:r>
              <a:rPr lang="en-US"/>
              <a:t> </a:t>
            </a:r>
            <a:r>
              <a:rPr lang="en-US" err="1"/>
              <a:t>elit</a:t>
            </a:r>
            <a:r>
              <a:rPr lang="en-US"/>
              <a:t>, sed do </a:t>
            </a:r>
            <a:r>
              <a:rPr lang="en-US" err="1"/>
              <a:t>eiusmod</a:t>
            </a:r>
            <a:r>
              <a:rPr lang="en-US"/>
              <a:t>.</a:t>
            </a:r>
          </a:p>
        </p:txBody>
      </p:sp>
      <p:sp>
        <p:nvSpPr>
          <p:cNvPr id="17" name="Text Placeholder 6">
            <a:extLst>
              <a:ext uri="{FF2B5EF4-FFF2-40B4-BE49-F238E27FC236}">
                <a16:creationId xmlns:a16="http://schemas.microsoft.com/office/drawing/2014/main" id="{D166BE3B-0B1B-1047-8437-71E27BE59392}"/>
              </a:ext>
            </a:extLst>
          </p:cNvPr>
          <p:cNvSpPr>
            <a:spLocks noGrp="1"/>
          </p:cNvSpPr>
          <p:nvPr>
            <p:ph type="body" sz="quarter" idx="19"/>
          </p:nvPr>
        </p:nvSpPr>
        <p:spPr>
          <a:xfrm>
            <a:off x="503508" y="3379749"/>
            <a:ext cx="780017" cy="126083"/>
          </a:xfrm>
          <a:prstGeom prst="rect">
            <a:avLst/>
          </a:prstGeom>
          <a:solidFill>
            <a:srgbClr val="61BA4E"/>
          </a:solidFill>
        </p:spPr>
        <p:txBody>
          <a:bodyPr/>
          <a:lstStyle>
            <a:lvl1pPr marL="0" indent="0">
              <a:buNone/>
              <a:defRPr sz="133">
                <a:solidFill>
                  <a:schemeClr val="accent3"/>
                </a:solidFill>
              </a:defRPr>
            </a:lvl1pPr>
          </a:lstStyle>
          <a:p>
            <a:pPr lvl="0"/>
            <a:r>
              <a:rPr lang="en-US"/>
              <a:t>Click to edit Master text styles</a:t>
            </a:r>
          </a:p>
        </p:txBody>
      </p:sp>
      <p:sp>
        <p:nvSpPr>
          <p:cNvPr id="18" name="Text Placeholder 6">
            <a:extLst>
              <a:ext uri="{FF2B5EF4-FFF2-40B4-BE49-F238E27FC236}">
                <a16:creationId xmlns:a16="http://schemas.microsoft.com/office/drawing/2014/main" id="{6AFE3A7E-71AA-DDD3-C8BB-5CC534B172FD}"/>
              </a:ext>
            </a:extLst>
          </p:cNvPr>
          <p:cNvSpPr>
            <a:spLocks noGrp="1"/>
          </p:cNvSpPr>
          <p:nvPr>
            <p:ph type="body" sz="quarter" idx="20"/>
          </p:nvPr>
        </p:nvSpPr>
        <p:spPr>
          <a:xfrm>
            <a:off x="4418602" y="3379749"/>
            <a:ext cx="780017" cy="126083"/>
          </a:xfrm>
          <a:prstGeom prst="rect">
            <a:avLst/>
          </a:prstGeom>
          <a:solidFill>
            <a:srgbClr val="61BA4E"/>
          </a:solidFill>
        </p:spPr>
        <p:txBody>
          <a:bodyPr/>
          <a:lstStyle>
            <a:lvl1pPr marL="0" indent="0">
              <a:buNone/>
              <a:defRPr sz="133">
                <a:solidFill>
                  <a:schemeClr val="accent3"/>
                </a:solidFill>
              </a:defRPr>
            </a:lvl1pPr>
          </a:lstStyle>
          <a:p>
            <a:pPr lvl="0"/>
            <a:r>
              <a:rPr lang="en-US"/>
              <a:t>Click to edit Master text styles</a:t>
            </a:r>
          </a:p>
        </p:txBody>
      </p:sp>
      <p:sp>
        <p:nvSpPr>
          <p:cNvPr id="19" name="Text Placeholder 6">
            <a:extLst>
              <a:ext uri="{FF2B5EF4-FFF2-40B4-BE49-F238E27FC236}">
                <a16:creationId xmlns:a16="http://schemas.microsoft.com/office/drawing/2014/main" id="{FC065B33-2643-7D7A-CA85-19CC286F55CF}"/>
              </a:ext>
            </a:extLst>
          </p:cNvPr>
          <p:cNvSpPr>
            <a:spLocks noGrp="1"/>
          </p:cNvSpPr>
          <p:nvPr>
            <p:ph type="body" sz="quarter" idx="21"/>
          </p:nvPr>
        </p:nvSpPr>
        <p:spPr>
          <a:xfrm>
            <a:off x="8371272" y="3379749"/>
            <a:ext cx="780017" cy="126083"/>
          </a:xfrm>
          <a:prstGeom prst="rect">
            <a:avLst/>
          </a:prstGeom>
          <a:solidFill>
            <a:srgbClr val="61BA4E"/>
          </a:solidFill>
        </p:spPr>
        <p:txBody>
          <a:bodyPr/>
          <a:lstStyle>
            <a:lvl1pPr marL="0" indent="0">
              <a:buNone/>
              <a:defRPr sz="133">
                <a:solidFill>
                  <a:schemeClr val="accent3"/>
                </a:solidFill>
              </a:defRPr>
            </a:lvl1pPr>
          </a:lstStyle>
          <a:p>
            <a:pPr lvl="0"/>
            <a:r>
              <a:rPr lang="en-US"/>
              <a:t>Click to edit Master text styles</a:t>
            </a:r>
          </a:p>
        </p:txBody>
      </p:sp>
      <p:sp>
        <p:nvSpPr>
          <p:cNvPr id="2" name="Slide Number Placeholder 5">
            <a:extLst>
              <a:ext uri="{FF2B5EF4-FFF2-40B4-BE49-F238E27FC236}">
                <a16:creationId xmlns:a16="http://schemas.microsoft.com/office/drawing/2014/main" id="{B6E1D20A-1EA3-768A-29BE-EDACB28A40E6}"/>
              </a:ext>
            </a:extLst>
          </p:cNvPr>
          <p:cNvSpPr>
            <a:spLocks noGrp="1"/>
          </p:cNvSpPr>
          <p:nvPr>
            <p:ph type="sldNum" sz="quarter" idx="4"/>
          </p:nvPr>
        </p:nvSpPr>
        <p:spPr>
          <a:xfrm>
            <a:off x="11274552" y="6339840"/>
            <a:ext cx="365760" cy="182880"/>
          </a:xfrm>
          <a:prstGeom prst="rect">
            <a:avLst/>
          </a:prstGeom>
        </p:spPr>
        <p:txBody>
          <a:bodyPr vert="horz" wrap="none" lIns="0" tIns="0" rIns="0" bIns="0" rtlCol="0" anchor="b" anchorCtr="0"/>
          <a:lstStyle>
            <a:lvl1pPr algn="r">
              <a:defRPr sz="1067" b="0">
                <a:solidFill>
                  <a:schemeClr val="bg2"/>
                </a:solidFill>
              </a:defRPr>
            </a:lvl1pPr>
          </a:lstStyle>
          <a:p>
            <a:fld id="{B58DE5F1-E0F9-4CCA-92B7-7A6FC4DFEE14}" type="slidenum">
              <a:rPr lang="en-US" smtClean="0"/>
              <a:pPr/>
              <a:t>‹#›</a:t>
            </a:fld>
            <a:endParaRPr lang="en-US"/>
          </a:p>
        </p:txBody>
      </p:sp>
    </p:spTree>
    <p:extLst>
      <p:ext uri="{BB962C8B-B14F-4D97-AF65-F5344CB8AC3E}">
        <p14:creationId xmlns:p14="http://schemas.microsoft.com/office/powerpoint/2010/main" val="207233558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Three Column Text">
    <p:spTree>
      <p:nvGrpSpPr>
        <p:cNvPr id="1" name=""/>
        <p:cNvGrpSpPr/>
        <p:nvPr/>
      </p:nvGrpSpPr>
      <p:grpSpPr>
        <a:xfrm>
          <a:off x="0" y="0"/>
          <a:ext cx="0" cy="0"/>
          <a:chOff x="0" y="0"/>
          <a:chExt cx="0" cy="0"/>
        </a:xfrm>
      </p:grpSpPr>
      <p:pic>
        <p:nvPicPr>
          <p:cNvPr id="6" name="Picture 5" descr="A picture containing text, clock, sign&#10;&#10;Description automatically generated">
            <a:extLst>
              <a:ext uri="{FF2B5EF4-FFF2-40B4-BE49-F238E27FC236}">
                <a16:creationId xmlns:a16="http://schemas.microsoft.com/office/drawing/2014/main" id="{D36DFA9A-351B-909A-C03D-F2B4A045B0C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8195" y="372181"/>
            <a:ext cx="2074209" cy="352615"/>
          </a:xfrm>
          <a:prstGeom prst="rect">
            <a:avLst/>
          </a:prstGeom>
        </p:spPr>
      </p:pic>
      <p:sp>
        <p:nvSpPr>
          <p:cNvPr id="3" name="Slide Number Placeholder 5">
            <a:extLst>
              <a:ext uri="{FF2B5EF4-FFF2-40B4-BE49-F238E27FC236}">
                <a16:creationId xmlns:a16="http://schemas.microsoft.com/office/drawing/2014/main" id="{F0D51CF3-8E4D-00B2-688C-417EC5034EDF}"/>
              </a:ext>
            </a:extLst>
          </p:cNvPr>
          <p:cNvSpPr>
            <a:spLocks noGrp="1"/>
          </p:cNvSpPr>
          <p:nvPr>
            <p:ph type="sldNum" sz="quarter" idx="4"/>
          </p:nvPr>
        </p:nvSpPr>
        <p:spPr>
          <a:xfrm>
            <a:off x="11274552" y="6339840"/>
            <a:ext cx="365760" cy="182880"/>
          </a:xfrm>
          <a:prstGeom prst="rect">
            <a:avLst/>
          </a:prstGeom>
        </p:spPr>
        <p:txBody>
          <a:bodyPr vert="horz" wrap="none" lIns="0" tIns="0" rIns="0" bIns="0" rtlCol="0" anchor="b" anchorCtr="0"/>
          <a:lstStyle>
            <a:lvl1pPr algn="r">
              <a:defRPr sz="1067" b="0">
                <a:solidFill>
                  <a:schemeClr val="accent1"/>
                </a:solidFill>
              </a:defRPr>
            </a:lvl1pPr>
          </a:lstStyle>
          <a:p>
            <a:fld id="{B58DE5F1-E0F9-4CCA-92B7-7A6FC4DFEE14}" type="slidenum">
              <a:rPr lang="en-US" smtClean="0"/>
              <a:pPr/>
              <a:t>‹#›</a:t>
            </a:fld>
            <a:endParaRPr lang="en-US"/>
          </a:p>
        </p:txBody>
      </p:sp>
      <p:sp>
        <p:nvSpPr>
          <p:cNvPr id="4" name="Text Placeholder 7">
            <a:extLst>
              <a:ext uri="{FF2B5EF4-FFF2-40B4-BE49-F238E27FC236}">
                <a16:creationId xmlns:a16="http://schemas.microsoft.com/office/drawing/2014/main" id="{FDD8BC49-B113-DFAA-FE92-199A90FB1231}"/>
              </a:ext>
            </a:extLst>
          </p:cNvPr>
          <p:cNvSpPr>
            <a:spLocks noGrp="1"/>
          </p:cNvSpPr>
          <p:nvPr>
            <p:ph type="body" sz="quarter" idx="17" hasCustomPrompt="1"/>
          </p:nvPr>
        </p:nvSpPr>
        <p:spPr>
          <a:xfrm>
            <a:off x="512064" y="2108200"/>
            <a:ext cx="3413760" cy="609600"/>
          </a:xfrm>
        </p:spPr>
        <p:txBody>
          <a:bodyPr lIns="0" rIns="0" anchor="b">
            <a:normAutofit/>
          </a:bodyPr>
          <a:lstStyle>
            <a:lvl1pPr marL="0" indent="0">
              <a:lnSpc>
                <a:spcPct val="100000"/>
              </a:lnSpc>
              <a:buNone/>
              <a:defRPr sz="1867" b="1">
                <a:solidFill>
                  <a:schemeClr val="accent2"/>
                </a:solidFill>
              </a:defRPr>
            </a:lvl1pPr>
          </a:lstStyle>
          <a:p>
            <a:pPr lvl="0"/>
            <a:r>
              <a:rPr lang="en-US"/>
              <a:t>Body header style is Montserrat bold.</a:t>
            </a:r>
          </a:p>
        </p:txBody>
      </p:sp>
      <p:sp>
        <p:nvSpPr>
          <p:cNvPr id="7" name="Text Placeholder 7">
            <a:extLst>
              <a:ext uri="{FF2B5EF4-FFF2-40B4-BE49-F238E27FC236}">
                <a16:creationId xmlns:a16="http://schemas.microsoft.com/office/drawing/2014/main" id="{F376E70F-6E84-632C-BF15-010E7C099CAA}"/>
              </a:ext>
            </a:extLst>
          </p:cNvPr>
          <p:cNvSpPr>
            <a:spLocks noGrp="1"/>
          </p:cNvSpPr>
          <p:nvPr>
            <p:ph type="body" sz="quarter" idx="28" hasCustomPrompt="1"/>
          </p:nvPr>
        </p:nvSpPr>
        <p:spPr>
          <a:xfrm>
            <a:off x="4361688" y="2108200"/>
            <a:ext cx="3413760" cy="609600"/>
          </a:xfrm>
        </p:spPr>
        <p:txBody>
          <a:bodyPr lIns="0" rIns="0" anchor="b">
            <a:normAutofit/>
          </a:bodyPr>
          <a:lstStyle>
            <a:lvl1pPr marL="0" indent="0">
              <a:lnSpc>
                <a:spcPct val="100000"/>
              </a:lnSpc>
              <a:buNone/>
              <a:defRPr sz="1867" b="1">
                <a:solidFill>
                  <a:schemeClr val="accent2"/>
                </a:solidFill>
              </a:defRPr>
            </a:lvl1pPr>
          </a:lstStyle>
          <a:p>
            <a:pPr lvl="0"/>
            <a:r>
              <a:rPr lang="en-US"/>
              <a:t>Body header style is Montserrat bold.</a:t>
            </a:r>
          </a:p>
        </p:txBody>
      </p:sp>
      <p:sp>
        <p:nvSpPr>
          <p:cNvPr id="8" name="Text Placeholder 7">
            <a:extLst>
              <a:ext uri="{FF2B5EF4-FFF2-40B4-BE49-F238E27FC236}">
                <a16:creationId xmlns:a16="http://schemas.microsoft.com/office/drawing/2014/main" id="{CA814CA5-542F-F66D-BE32-B2FD0CA4DD2B}"/>
              </a:ext>
            </a:extLst>
          </p:cNvPr>
          <p:cNvSpPr>
            <a:spLocks noGrp="1"/>
          </p:cNvSpPr>
          <p:nvPr>
            <p:ph type="body" sz="quarter" idx="29" hasCustomPrompt="1"/>
          </p:nvPr>
        </p:nvSpPr>
        <p:spPr>
          <a:xfrm>
            <a:off x="4361688" y="4099475"/>
            <a:ext cx="3413760" cy="609600"/>
          </a:xfrm>
        </p:spPr>
        <p:txBody>
          <a:bodyPr lIns="0" rIns="0" anchor="b">
            <a:normAutofit/>
          </a:bodyPr>
          <a:lstStyle>
            <a:lvl1pPr marL="0" indent="0">
              <a:lnSpc>
                <a:spcPct val="100000"/>
              </a:lnSpc>
              <a:buNone/>
              <a:defRPr sz="1867" b="1">
                <a:solidFill>
                  <a:schemeClr val="accent2"/>
                </a:solidFill>
              </a:defRPr>
            </a:lvl1pPr>
          </a:lstStyle>
          <a:p>
            <a:pPr lvl="0"/>
            <a:r>
              <a:rPr lang="en-US"/>
              <a:t>Body header style is Montserrat bold.</a:t>
            </a:r>
          </a:p>
        </p:txBody>
      </p:sp>
      <p:sp>
        <p:nvSpPr>
          <p:cNvPr id="9" name="Text Placeholder 7">
            <a:extLst>
              <a:ext uri="{FF2B5EF4-FFF2-40B4-BE49-F238E27FC236}">
                <a16:creationId xmlns:a16="http://schemas.microsoft.com/office/drawing/2014/main" id="{E4E6D7B9-F42F-4A83-7233-5F44BF663A1C}"/>
              </a:ext>
            </a:extLst>
          </p:cNvPr>
          <p:cNvSpPr>
            <a:spLocks noGrp="1"/>
          </p:cNvSpPr>
          <p:nvPr>
            <p:ph type="body" sz="quarter" idx="30" hasCustomPrompt="1"/>
          </p:nvPr>
        </p:nvSpPr>
        <p:spPr>
          <a:xfrm>
            <a:off x="505615" y="4099475"/>
            <a:ext cx="3413760" cy="609600"/>
          </a:xfrm>
        </p:spPr>
        <p:txBody>
          <a:bodyPr lIns="0" rIns="0" anchor="b">
            <a:normAutofit/>
          </a:bodyPr>
          <a:lstStyle>
            <a:lvl1pPr marL="0" indent="0">
              <a:lnSpc>
                <a:spcPct val="100000"/>
              </a:lnSpc>
              <a:buNone/>
              <a:defRPr sz="1867" b="1">
                <a:solidFill>
                  <a:schemeClr val="accent2"/>
                </a:solidFill>
              </a:defRPr>
            </a:lvl1pPr>
          </a:lstStyle>
          <a:p>
            <a:pPr lvl="0"/>
            <a:r>
              <a:rPr lang="en-US"/>
              <a:t>Body header style is Montserrat bold.</a:t>
            </a:r>
          </a:p>
        </p:txBody>
      </p:sp>
      <p:sp>
        <p:nvSpPr>
          <p:cNvPr id="10" name="Text Placeholder 7">
            <a:extLst>
              <a:ext uri="{FF2B5EF4-FFF2-40B4-BE49-F238E27FC236}">
                <a16:creationId xmlns:a16="http://schemas.microsoft.com/office/drawing/2014/main" id="{84461B7F-1683-2FCA-77A9-10F0B1F20CDD}"/>
              </a:ext>
            </a:extLst>
          </p:cNvPr>
          <p:cNvSpPr>
            <a:spLocks noGrp="1"/>
          </p:cNvSpPr>
          <p:nvPr>
            <p:ph type="body" sz="quarter" idx="31" hasCustomPrompt="1"/>
          </p:nvPr>
        </p:nvSpPr>
        <p:spPr>
          <a:xfrm>
            <a:off x="8217763" y="2108200"/>
            <a:ext cx="3413760" cy="609600"/>
          </a:xfrm>
        </p:spPr>
        <p:txBody>
          <a:bodyPr lIns="0" rIns="0" anchor="b">
            <a:normAutofit/>
          </a:bodyPr>
          <a:lstStyle>
            <a:lvl1pPr marL="0" indent="0">
              <a:lnSpc>
                <a:spcPct val="100000"/>
              </a:lnSpc>
              <a:buNone/>
              <a:defRPr sz="1867" b="1">
                <a:solidFill>
                  <a:schemeClr val="accent2"/>
                </a:solidFill>
              </a:defRPr>
            </a:lvl1pPr>
          </a:lstStyle>
          <a:p>
            <a:pPr lvl="0"/>
            <a:r>
              <a:rPr lang="en-US"/>
              <a:t>Body header style is Montserrat bold.</a:t>
            </a:r>
          </a:p>
        </p:txBody>
      </p:sp>
      <p:sp>
        <p:nvSpPr>
          <p:cNvPr id="11" name="Text Placeholder 5">
            <a:extLst>
              <a:ext uri="{FF2B5EF4-FFF2-40B4-BE49-F238E27FC236}">
                <a16:creationId xmlns:a16="http://schemas.microsoft.com/office/drawing/2014/main" id="{0870E14B-01F4-A835-603D-017D6FAC3847}"/>
              </a:ext>
            </a:extLst>
          </p:cNvPr>
          <p:cNvSpPr>
            <a:spLocks noGrp="1"/>
          </p:cNvSpPr>
          <p:nvPr>
            <p:ph type="body" sz="quarter" idx="16" hasCustomPrompt="1"/>
          </p:nvPr>
        </p:nvSpPr>
        <p:spPr>
          <a:xfrm>
            <a:off x="505615" y="2837664"/>
            <a:ext cx="3413760" cy="1036320"/>
          </a:xfrm>
          <a:prstGeom prst="rect">
            <a:avLst/>
          </a:prstGeom>
        </p:spPr>
        <p:txBody>
          <a:bodyPr lIns="0" tIns="0" rIns="0" bIns="0"/>
          <a:lstStyle>
            <a:lvl1pPr marL="0" indent="0">
              <a:spcBef>
                <a:spcPts val="1200"/>
              </a:spcBef>
              <a:buNone/>
              <a:defRPr sz="1600">
                <a:solidFill>
                  <a:schemeClr val="tx2"/>
                </a:solidFill>
                <a:latin typeface="Montserrat" pitchFamily="2" charset="77"/>
              </a:defRPr>
            </a:lvl1pPr>
          </a:lstStyle>
          <a:p>
            <a:pPr lvl="0"/>
            <a:r>
              <a:rPr lang="en-US"/>
              <a:t>This is placeholder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labore et dolore magna </a:t>
            </a:r>
            <a:r>
              <a:rPr lang="en-US" err="1"/>
              <a:t>aliqua</a:t>
            </a:r>
            <a:r>
              <a:rPr lang="en-US"/>
              <a:t>.</a:t>
            </a:r>
          </a:p>
        </p:txBody>
      </p:sp>
      <p:sp>
        <p:nvSpPr>
          <p:cNvPr id="12" name="Text Placeholder 5">
            <a:extLst>
              <a:ext uri="{FF2B5EF4-FFF2-40B4-BE49-F238E27FC236}">
                <a16:creationId xmlns:a16="http://schemas.microsoft.com/office/drawing/2014/main" id="{774D215C-7353-1032-71E0-98C2AB7FD6B7}"/>
              </a:ext>
            </a:extLst>
          </p:cNvPr>
          <p:cNvSpPr>
            <a:spLocks noGrp="1"/>
          </p:cNvSpPr>
          <p:nvPr>
            <p:ph type="body" sz="quarter" idx="32" hasCustomPrompt="1"/>
          </p:nvPr>
        </p:nvSpPr>
        <p:spPr>
          <a:xfrm>
            <a:off x="4361689" y="2837664"/>
            <a:ext cx="3413760" cy="1036320"/>
          </a:xfrm>
          <a:prstGeom prst="rect">
            <a:avLst/>
          </a:prstGeom>
        </p:spPr>
        <p:txBody>
          <a:bodyPr lIns="0" tIns="0" rIns="0" bIns="0"/>
          <a:lstStyle>
            <a:lvl1pPr marL="0" indent="0">
              <a:spcBef>
                <a:spcPts val="1200"/>
              </a:spcBef>
              <a:buNone/>
              <a:defRPr sz="1600">
                <a:solidFill>
                  <a:schemeClr val="tx2"/>
                </a:solidFill>
                <a:latin typeface="Montserrat" pitchFamily="2" charset="77"/>
              </a:defRPr>
            </a:lvl1pPr>
          </a:lstStyle>
          <a:p>
            <a:pPr lvl="0"/>
            <a:r>
              <a:rPr lang="en-US"/>
              <a:t>This is placeholder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labore et dolore magna </a:t>
            </a:r>
            <a:r>
              <a:rPr lang="en-US" err="1"/>
              <a:t>aliqua</a:t>
            </a:r>
            <a:r>
              <a:rPr lang="en-US"/>
              <a:t>.</a:t>
            </a:r>
          </a:p>
        </p:txBody>
      </p:sp>
      <p:sp>
        <p:nvSpPr>
          <p:cNvPr id="13" name="Text Placeholder 5">
            <a:extLst>
              <a:ext uri="{FF2B5EF4-FFF2-40B4-BE49-F238E27FC236}">
                <a16:creationId xmlns:a16="http://schemas.microsoft.com/office/drawing/2014/main" id="{F278962F-76D4-152B-C47A-E0612F2B03B0}"/>
              </a:ext>
            </a:extLst>
          </p:cNvPr>
          <p:cNvSpPr>
            <a:spLocks noGrp="1"/>
          </p:cNvSpPr>
          <p:nvPr>
            <p:ph type="body" sz="quarter" idx="33" hasCustomPrompt="1"/>
          </p:nvPr>
        </p:nvSpPr>
        <p:spPr>
          <a:xfrm>
            <a:off x="505615" y="4828939"/>
            <a:ext cx="3413760" cy="1036320"/>
          </a:xfrm>
          <a:prstGeom prst="rect">
            <a:avLst/>
          </a:prstGeom>
        </p:spPr>
        <p:txBody>
          <a:bodyPr lIns="0" tIns="0" rIns="0" bIns="0"/>
          <a:lstStyle>
            <a:lvl1pPr marL="0" indent="0">
              <a:spcBef>
                <a:spcPts val="1200"/>
              </a:spcBef>
              <a:buNone/>
              <a:defRPr sz="1600">
                <a:solidFill>
                  <a:schemeClr val="tx2"/>
                </a:solidFill>
                <a:latin typeface="Montserrat" pitchFamily="2" charset="77"/>
              </a:defRPr>
            </a:lvl1pPr>
          </a:lstStyle>
          <a:p>
            <a:pPr lvl="0"/>
            <a:r>
              <a:rPr lang="en-US"/>
              <a:t>This is placeholder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labore et dolore magna </a:t>
            </a:r>
            <a:r>
              <a:rPr lang="en-US" err="1"/>
              <a:t>aliqua</a:t>
            </a:r>
            <a:r>
              <a:rPr lang="en-US"/>
              <a:t>.</a:t>
            </a:r>
          </a:p>
        </p:txBody>
      </p:sp>
      <p:sp>
        <p:nvSpPr>
          <p:cNvPr id="14" name="Text Placeholder 5">
            <a:extLst>
              <a:ext uri="{FF2B5EF4-FFF2-40B4-BE49-F238E27FC236}">
                <a16:creationId xmlns:a16="http://schemas.microsoft.com/office/drawing/2014/main" id="{B6F3DC0A-4042-96E3-4E11-6D8756F9F061}"/>
              </a:ext>
            </a:extLst>
          </p:cNvPr>
          <p:cNvSpPr>
            <a:spLocks noGrp="1"/>
          </p:cNvSpPr>
          <p:nvPr>
            <p:ph type="body" sz="quarter" idx="34" hasCustomPrompt="1"/>
          </p:nvPr>
        </p:nvSpPr>
        <p:spPr>
          <a:xfrm>
            <a:off x="4361689" y="4828939"/>
            <a:ext cx="3413760" cy="1036320"/>
          </a:xfrm>
          <a:prstGeom prst="rect">
            <a:avLst/>
          </a:prstGeom>
        </p:spPr>
        <p:txBody>
          <a:bodyPr lIns="0" tIns="0" rIns="0" bIns="0"/>
          <a:lstStyle>
            <a:lvl1pPr marL="0" indent="0">
              <a:spcBef>
                <a:spcPts val="1200"/>
              </a:spcBef>
              <a:buNone/>
              <a:defRPr sz="1600">
                <a:solidFill>
                  <a:schemeClr val="tx2"/>
                </a:solidFill>
                <a:latin typeface="Montserrat" pitchFamily="2" charset="77"/>
              </a:defRPr>
            </a:lvl1pPr>
          </a:lstStyle>
          <a:p>
            <a:pPr lvl="0"/>
            <a:r>
              <a:rPr lang="en-US"/>
              <a:t>This is placeholder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labore et dolore magna </a:t>
            </a:r>
            <a:r>
              <a:rPr lang="en-US" err="1"/>
              <a:t>aliqua</a:t>
            </a:r>
            <a:r>
              <a:rPr lang="en-US"/>
              <a:t>.</a:t>
            </a:r>
          </a:p>
        </p:txBody>
      </p:sp>
      <p:sp>
        <p:nvSpPr>
          <p:cNvPr id="15" name="Text Placeholder 11">
            <a:extLst>
              <a:ext uri="{FF2B5EF4-FFF2-40B4-BE49-F238E27FC236}">
                <a16:creationId xmlns:a16="http://schemas.microsoft.com/office/drawing/2014/main" id="{2A558383-E5B1-5159-8CA6-E05911E72486}"/>
              </a:ext>
            </a:extLst>
          </p:cNvPr>
          <p:cNvSpPr>
            <a:spLocks noGrp="1"/>
          </p:cNvSpPr>
          <p:nvPr>
            <p:ph type="body" sz="quarter" idx="15" hasCustomPrompt="1"/>
          </p:nvPr>
        </p:nvSpPr>
        <p:spPr>
          <a:xfrm>
            <a:off x="493257" y="1011937"/>
            <a:ext cx="10241280" cy="636372"/>
          </a:xfrm>
          <a:prstGeom prst="rect">
            <a:avLst/>
          </a:prstGeom>
        </p:spPr>
        <p:txBody>
          <a:bodyPr lIns="0" tIns="0" rIns="0" bIns="0"/>
          <a:lstStyle>
            <a:lvl1pPr marL="0" indent="0">
              <a:lnSpc>
                <a:spcPct val="90000"/>
              </a:lnSpc>
              <a:buNone/>
              <a:defRPr sz="3733" b="1">
                <a:solidFill>
                  <a:schemeClr val="accent1"/>
                </a:solidFill>
                <a:latin typeface="Montserrat" pitchFamily="2" charset="77"/>
              </a:defRPr>
            </a:lvl1pPr>
            <a:lvl2pPr marL="609570" indent="0">
              <a:buNone/>
              <a:defRPr b="1">
                <a:solidFill>
                  <a:schemeClr val="bg2"/>
                </a:solidFill>
                <a:latin typeface="Montserrat" pitchFamily="2" charset="77"/>
              </a:defRPr>
            </a:lvl2pPr>
            <a:lvl3pPr marL="1219140" indent="0">
              <a:buNone/>
              <a:defRPr b="1">
                <a:solidFill>
                  <a:schemeClr val="bg2"/>
                </a:solidFill>
                <a:latin typeface="Montserrat" pitchFamily="2" charset="77"/>
              </a:defRPr>
            </a:lvl3pPr>
            <a:lvl4pPr marL="1828709" indent="0">
              <a:buNone/>
              <a:defRPr b="1">
                <a:solidFill>
                  <a:schemeClr val="bg2"/>
                </a:solidFill>
                <a:latin typeface="Montserrat" pitchFamily="2" charset="77"/>
              </a:defRPr>
            </a:lvl4pPr>
            <a:lvl5pPr marL="2438278" indent="0">
              <a:buNone/>
              <a:defRPr b="1">
                <a:solidFill>
                  <a:schemeClr val="bg2"/>
                </a:solidFill>
                <a:latin typeface="Montserrat" pitchFamily="2" charset="77"/>
              </a:defRPr>
            </a:lvl5pPr>
          </a:lstStyle>
          <a:p>
            <a:pPr lvl="0"/>
            <a:r>
              <a:rPr lang="en-US"/>
              <a:t>Bold headline here.</a:t>
            </a:r>
          </a:p>
        </p:txBody>
      </p:sp>
      <p:sp>
        <p:nvSpPr>
          <p:cNvPr id="18" name="Text Placeholder 17">
            <a:extLst>
              <a:ext uri="{FF2B5EF4-FFF2-40B4-BE49-F238E27FC236}">
                <a16:creationId xmlns:a16="http://schemas.microsoft.com/office/drawing/2014/main" id="{36F70C93-7FC7-C70E-B69F-4AEB3CF36F46}"/>
              </a:ext>
            </a:extLst>
          </p:cNvPr>
          <p:cNvSpPr>
            <a:spLocks noGrp="1"/>
          </p:cNvSpPr>
          <p:nvPr>
            <p:ph type="body" sz="quarter" idx="35" hasCustomPrompt="1"/>
          </p:nvPr>
        </p:nvSpPr>
        <p:spPr>
          <a:xfrm>
            <a:off x="8217762" y="2837665"/>
            <a:ext cx="3422551" cy="3027596"/>
          </a:xfrm>
        </p:spPr>
        <p:txBody>
          <a:bodyPr/>
          <a:lstStyle/>
          <a:p>
            <a:pPr marL="228589" marR="0" lvl="0" indent="-228589" algn="l" defTabSz="60957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a:t>This is placeholder text. Lorem ipsum dolor sit </a:t>
            </a:r>
            <a:r>
              <a:rPr lang="en-US" err="1"/>
              <a:t>amet</a:t>
            </a:r>
            <a:r>
              <a:rPr lang="en-US"/>
              <a:t>, </a:t>
            </a:r>
            <a:r>
              <a:rPr lang="en-US" err="1"/>
              <a:t>consectetur</a:t>
            </a:r>
            <a:r>
              <a:rPr lang="en-US"/>
              <a:t> </a:t>
            </a:r>
            <a:r>
              <a:rPr lang="en-US" err="1"/>
              <a:t>adipiscing</a:t>
            </a:r>
            <a:r>
              <a:rPr lang="en-US"/>
              <a:t> </a:t>
            </a:r>
            <a:r>
              <a:rPr lang="en-US" err="1"/>
              <a:t>elit</a:t>
            </a:r>
            <a:endParaRPr lang="en-US"/>
          </a:p>
          <a:p>
            <a:pPr marL="228589" marR="0" lvl="0" indent="-228589" algn="l" defTabSz="60957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a:t>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endParaRPr lang="en-US"/>
          </a:p>
          <a:p>
            <a:pPr marL="228589" marR="0" lvl="0" indent="-228589" algn="l" defTabSz="60957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a:t>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commodo</a:t>
            </a:r>
            <a:endParaRPr lang="en-US"/>
          </a:p>
          <a:p>
            <a:pPr lvl="0"/>
            <a:endParaRPr lang="en-US"/>
          </a:p>
        </p:txBody>
      </p:sp>
    </p:spTree>
    <p:extLst>
      <p:ext uri="{BB962C8B-B14F-4D97-AF65-F5344CB8AC3E}">
        <p14:creationId xmlns:p14="http://schemas.microsoft.com/office/powerpoint/2010/main" val="139400843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Three Column Chart">
    <p:spTree>
      <p:nvGrpSpPr>
        <p:cNvPr id="1" name=""/>
        <p:cNvGrpSpPr/>
        <p:nvPr/>
      </p:nvGrpSpPr>
      <p:grpSpPr>
        <a:xfrm>
          <a:off x="0" y="0"/>
          <a:ext cx="0" cy="0"/>
          <a:chOff x="0" y="0"/>
          <a:chExt cx="0" cy="0"/>
        </a:xfrm>
      </p:grpSpPr>
      <p:pic>
        <p:nvPicPr>
          <p:cNvPr id="6" name="Picture 5" descr="A picture containing text, clock, sign&#10;&#10;Description automatically generated">
            <a:extLst>
              <a:ext uri="{FF2B5EF4-FFF2-40B4-BE49-F238E27FC236}">
                <a16:creationId xmlns:a16="http://schemas.microsoft.com/office/drawing/2014/main" id="{D36DFA9A-351B-909A-C03D-F2B4A045B0C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8195" y="372181"/>
            <a:ext cx="2074209" cy="352615"/>
          </a:xfrm>
          <a:prstGeom prst="rect">
            <a:avLst/>
          </a:prstGeom>
        </p:spPr>
      </p:pic>
      <p:sp>
        <p:nvSpPr>
          <p:cNvPr id="69" name="Text Placeholder 27">
            <a:extLst>
              <a:ext uri="{FF2B5EF4-FFF2-40B4-BE49-F238E27FC236}">
                <a16:creationId xmlns:a16="http://schemas.microsoft.com/office/drawing/2014/main" id="{B7303D6D-2264-EDFF-8024-EF70F77AE497}"/>
              </a:ext>
            </a:extLst>
          </p:cNvPr>
          <p:cNvSpPr>
            <a:spLocks noGrp="1"/>
          </p:cNvSpPr>
          <p:nvPr>
            <p:ph type="body" sz="quarter" idx="12" hasCustomPrompt="1"/>
          </p:nvPr>
        </p:nvSpPr>
        <p:spPr>
          <a:xfrm>
            <a:off x="504467" y="2741057"/>
            <a:ext cx="3145368" cy="1008044"/>
          </a:xfrm>
        </p:spPr>
        <p:txBody>
          <a:bodyPr anchor="ctr" anchorCtr="0"/>
          <a:lstStyle>
            <a:lvl1pPr marL="0" indent="0">
              <a:buNone/>
              <a:defRPr/>
            </a:lvl1pPr>
          </a:lstStyle>
          <a:p>
            <a:r>
              <a:rPr lang="en-US" sz="1600" err="1"/>
              <a:t>Consectetur</a:t>
            </a:r>
            <a:r>
              <a:rPr lang="en-US" sz="1600"/>
              <a:t> </a:t>
            </a:r>
            <a:r>
              <a:rPr lang="en-US" sz="1600" err="1"/>
              <a:t>adipiscing</a:t>
            </a:r>
            <a:r>
              <a:rPr lang="en-US" sz="1600"/>
              <a:t> </a:t>
            </a:r>
            <a:r>
              <a:rPr lang="en-US" sz="1600" err="1"/>
              <a:t>elit</a:t>
            </a:r>
            <a:r>
              <a:rPr lang="en-US" sz="1600"/>
              <a:t>, sed do </a:t>
            </a:r>
            <a:r>
              <a:rPr lang="en-US" sz="1600" err="1"/>
              <a:t>eiusmod</a:t>
            </a:r>
            <a:r>
              <a:rPr lang="en-US" sz="1600"/>
              <a:t> </a:t>
            </a:r>
            <a:r>
              <a:rPr lang="en-US" sz="1600" err="1"/>
              <a:t>tempor</a:t>
            </a:r>
            <a:r>
              <a:rPr lang="en-US" sz="1600"/>
              <a:t> </a:t>
            </a:r>
            <a:r>
              <a:rPr lang="en-US" sz="1600" err="1"/>
              <a:t>incididunt</a:t>
            </a:r>
            <a:r>
              <a:rPr lang="en-US" sz="1600"/>
              <a:t> </a:t>
            </a:r>
            <a:r>
              <a:rPr lang="en-US" sz="1600" err="1"/>
              <a:t>ut</a:t>
            </a:r>
            <a:r>
              <a:rPr lang="en-US" sz="1600"/>
              <a:t> labore et dolore magna </a:t>
            </a:r>
            <a:r>
              <a:rPr lang="en-US" sz="1600" err="1"/>
              <a:t>aliqua</a:t>
            </a:r>
            <a:r>
              <a:rPr lang="en-US" sz="1600"/>
              <a:t> </a:t>
            </a:r>
            <a:r>
              <a:rPr lang="en-US" sz="1600" err="1"/>
              <a:t>ut</a:t>
            </a:r>
            <a:r>
              <a:rPr lang="en-US" sz="1600"/>
              <a:t> </a:t>
            </a:r>
            <a:r>
              <a:rPr lang="en-US" sz="1600" err="1"/>
              <a:t>enim</a:t>
            </a:r>
            <a:endParaRPr lang="en-US" sz="1600"/>
          </a:p>
        </p:txBody>
      </p:sp>
      <p:sp>
        <p:nvSpPr>
          <p:cNvPr id="70" name="Text Placeholder 27">
            <a:extLst>
              <a:ext uri="{FF2B5EF4-FFF2-40B4-BE49-F238E27FC236}">
                <a16:creationId xmlns:a16="http://schemas.microsoft.com/office/drawing/2014/main" id="{6AF27D8D-BB32-6C86-7DDF-68EE9F58129E}"/>
              </a:ext>
            </a:extLst>
          </p:cNvPr>
          <p:cNvSpPr>
            <a:spLocks noGrp="1"/>
          </p:cNvSpPr>
          <p:nvPr>
            <p:ph type="body" sz="quarter" idx="13" hasCustomPrompt="1"/>
          </p:nvPr>
        </p:nvSpPr>
        <p:spPr>
          <a:xfrm>
            <a:off x="504467" y="2121657"/>
            <a:ext cx="3145368" cy="487680"/>
          </a:xfrm>
        </p:spPr>
        <p:txBody>
          <a:bodyPr anchor="b" anchorCtr="0">
            <a:normAutofit/>
          </a:bodyPr>
          <a:lstStyle>
            <a:lvl1pPr marL="0" indent="0">
              <a:buNone/>
              <a:defRPr sz="1867" b="1">
                <a:solidFill>
                  <a:schemeClr val="accent2"/>
                </a:solidFill>
              </a:defRPr>
            </a:lvl1pPr>
          </a:lstStyle>
          <a:p>
            <a:r>
              <a:rPr lang="en-US" sz="1600"/>
              <a:t>Body header</a:t>
            </a:r>
          </a:p>
        </p:txBody>
      </p:sp>
      <p:sp>
        <p:nvSpPr>
          <p:cNvPr id="71" name="Text Placeholder 27">
            <a:extLst>
              <a:ext uri="{FF2B5EF4-FFF2-40B4-BE49-F238E27FC236}">
                <a16:creationId xmlns:a16="http://schemas.microsoft.com/office/drawing/2014/main" id="{011681C0-1D3B-40A1-6FD8-6873CF1FCCEC}"/>
              </a:ext>
            </a:extLst>
          </p:cNvPr>
          <p:cNvSpPr>
            <a:spLocks noGrp="1"/>
          </p:cNvSpPr>
          <p:nvPr>
            <p:ph type="body" sz="quarter" idx="14" hasCustomPrompt="1"/>
          </p:nvPr>
        </p:nvSpPr>
        <p:spPr>
          <a:xfrm>
            <a:off x="4505971" y="2121659"/>
            <a:ext cx="3145368" cy="487680"/>
          </a:xfrm>
        </p:spPr>
        <p:txBody>
          <a:bodyPr anchor="b" anchorCtr="0">
            <a:normAutofit/>
          </a:bodyPr>
          <a:lstStyle>
            <a:lvl1pPr marL="0" indent="0">
              <a:buNone/>
              <a:defRPr sz="1867" b="1">
                <a:solidFill>
                  <a:schemeClr val="accent2"/>
                </a:solidFill>
              </a:defRPr>
            </a:lvl1pPr>
          </a:lstStyle>
          <a:p>
            <a:r>
              <a:rPr lang="en-US" sz="1600"/>
              <a:t>Body header</a:t>
            </a:r>
          </a:p>
        </p:txBody>
      </p:sp>
      <p:sp>
        <p:nvSpPr>
          <p:cNvPr id="72" name="Text Placeholder 27">
            <a:extLst>
              <a:ext uri="{FF2B5EF4-FFF2-40B4-BE49-F238E27FC236}">
                <a16:creationId xmlns:a16="http://schemas.microsoft.com/office/drawing/2014/main" id="{BCF84F46-6C95-C8F0-AE9E-E7EBD2E0527A}"/>
              </a:ext>
            </a:extLst>
          </p:cNvPr>
          <p:cNvSpPr>
            <a:spLocks noGrp="1"/>
          </p:cNvSpPr>
          <p:nvPr>
            <p:ph type="body" sz="quarter" idx="16" hasCustomPrompt="1"/>
          </p:nvPr>
        </p:nvSpPr>
        <p:spPr>
          <a:xfrm>
            <a:off x="8501496" y="2121657"/>
            <a:ext cx="3145368" cy="487680"/>
          </a:xfrm>
        </p:spPr>
        <p:txBody>
          <a:bodyPr anchor="b" anchorCtr="0">
            <a:normAutofit/>
          </a:bodyPr>
          <a:lstStyle>
            <a:lvl1pPr marL="0" indent="0">
              <a:buNone/>
              <a:defRPr sz="1867" b="1">
                <a:solidFill>
                  <a:schemeClr val="accent2"/>
                </a:solidFill>
              </a:defRPr>
            </a:lvl1pPr>
          </a:lstStyle>
          <a:p>
            <a:r>
              <a:rPr lang="en-US" sz="1600"/>
              <a:t>Body header</a:t>
            </a:r>
          </a:p>
        </p:txBody>
      </p:sp>
      <p:sp>
        <p:nvSpPr>
          <p:cNvPr id="73" name="Text Placeholder 42">
            <a:extLst>
              <a:ext uri="{FF2B5EF4-FFF2-40B4-BE49-F238E27FC236}">
                <a16:creationId xmlns:a16="http://schemas.microsoft.com/office/drawing/2014/main" id="{848DCC69-E6CA-6697-36DF-E64BE3F0317B}"/>
              </a:ext>
            </a:extLst>
          </p:cNvPr>
          <p:cNvSpPr>
            <a:spLocks noGrp="1"/>
          </p:cNvSpPr>
          <p:nvPr>
            <p:ph type="body" sz="quarter" idx="24" hasCustomPrompt="1"/>
          </p:nvPr>
        </p:nvSpPr>
        <p:spPr>
          <a:xfrm>
            <a:off x="4013211" y="3123157"/>
            <a:ext cx="182880" cy="243840"/>
          </a:xfrm>
          <a:custGeom>
            <a:avLst/>
            <a:gdLst>
              <a:gd name="connsiteX0" fmla="*/ 0 w 137160"/>
              <a:gd name="connsiteY0" fmla="*/ 0 h 182880"/>
              <a:gd name="connsiteX1" fmla="*/ 68580 w 137160"/>
              <a:gd name="connsiteY1" fmla="*/ 0 h 182880"/>
              <a:gd name="connsiteX2" fmla="*/ 137160 w 137160"/>
              <a:gd name="connsiteY2" fmla="*/ 91440 h 182880"/>
              <a:gd name="connsiteX3" fmla="*/ 68580 w 137160"/>
              <a:gd name="connsiteY3" fmla="*/ 182880 h 182880"/>
              <a:gd name="connsiteX4" fmla="*/ 0 w 137160"/>
              <a:gd name="connsiteY4" fmla="*/ 182880 h 182880"/>
              <a:gd name="connsiteX5" fmla="*/ 68580 w 137160"/>
              <a:gd name="connsiteY5" fmla="*/ 9144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 h="182880">
                <a:moveTo>
                  <a:pt x="0" y="0"/>
                </a:moveTo>
                <a:lnTo>
                  <a:pt x="68580" y="0"/>
                </a:lnTo>
                <a:lnTo>
                  <a:pt x="137160" y="91440"/>
                </a:lnTo>
                <a:lnTo>
                  <a:pt x="68580" y="182880"/>
                </a:lnTo>
                <a:lnTo>
                  <a:pt x="0" y="182880"/>
                </a:lnTo>
                <a:lnTo>
                  <a:pt x="68580" y="91440"/>
                </a:lnTo>
                <a:close/>
              </a:path>
            </a:pathLst>
          </a:custGeom>
          <a:solidFill>
            <a:schemeClr val="accent2"/>
          </a:solidFill>
        </p:spPr>
        <p:txBody>
          <a:bodyPr wrap="square">
            <a:noAutofit/>
          </a:bodyPr>
          <a:lstStyle>
            <a:lvl1pPr marL="0" indent="0">
              <a:buNone/>
              <a:defRPr sz="133">
                <a:solidFill>
                  <a:schemeClr val="accent2"/>
                </a:solidFill>
              </a:defRPr>
            </a:lvl1pPr>
            <a:lvl2pPr marL="182875" indent="0">
              <a:buNone/>
              <a:defRPr/>
            </a:lvl2pPr>
            <a:lvl3pPr marL="365751" indent="0">
              <a:buNone/>
              <a:defRPr/>
            </a:lvl3pPr>
            <a:lvl4pPr marL="548626" indent="0">
              <a:buNone/>
              <a:defRPr/>
            </a:lvl4pPr>
            <a:lvl5pPr marL="731502" indent="0">
              <a:buNone/>
              <a:defRPr/>
            </a:lvl5pPr>
          </a:lstStyle>
          <a:p>
            <a:pPr lvl="0"/>
            <a:r>
              <a:rPr lang="en-US"/>
              <a:t>.</a:t>
            </a:r>
          </a:p>
        </p:txBody>
      </p:sp>
      <p:sp>
        <p:nvSpPr>
          <p:cNvPr id="74" name="Text Placeholder 27">
            <a:extLst>
              <a:ext uri="{FF2B5EF4-FFF2-40B4-BE49-F238E27FC236}">
                <a16:creationId xmlns:a16="http://schemas.microsoft.com/office/drawing/2014/main" id="{34E01BD4-C5D9-93F3-58CD-2D80C15C69EE}"/>
              </a:ext>
            </a:extLst>
          </p:cNvPr>
          <p:cNvSpPr>
            <a:spLocks noGrp="1"/>
          </p:cNvSpPr>
          <p:nvPr>
            <p:ph type="body" sz="quarter" idx="25" hasCustomPrompt="1"/>
          </p:nvPr>
        </p:nvSpPr>
        <p:spPr>
          <a:xfrm>
            <a:off x="504467" y="3998089"/>
            <a:ext cx="3145368" cy="1008044"/>
          </a:xfrm>
        </p:spPr>
        <p:txBody>
          <a:bodyPr anchor="ctr" anchorCtr="0"/>
          <a:lstStyle>
            <a:lvl1pPr marL="0" indent="0">
              <a:buNone/>
              <a:defRPr/>
            </a:lvl1pPr>
          </a:lstStyle>
          <a:p>
            <a:r>
              <a:rPr lang="en-US" sz="1600" err="1"/>
              <a:t>Consectetur</a:t>
            </a:r>
            <a:r>
              <a:rPr lang="en-US" sz="1600"/>
              <a:t> </a:t>
            </a:r>
            <a:r>
              <a:rPr lang="en-US" sz="1600" err="1"/>
              <a:t>adipiscing</a:t>
            </a:r>
            <a:r>
              <a:rPr lang="en-US" sz="1600"/>
              <a:t> </a:t>
            </a:r>
            <a:r>
              <a:rPr lang="en-US" sz="1600" err="1"/>
              <a:t>elit</a:t>
            </a:r>
            <a:r>
              <a:rPr lang="en-US" sz="1600"/>
              <a:t>, sed do </a:t>
            </a:r>
            <a:r>
              <a:rPr lang="en-US" sz="1600" err="1"/>
              <a:t>eiusmod</a:t>
            </a:r>
            <a:r>
              <a:rPr lang="en-US" sz="1600"/>
              <a:t> </a:t>
            </a:r>
            <a:r>
              <a:rPr lang="en-US" sz="1600" err="1"/>
              <a:t>tempor</a:t>
            </a:r>
            <a:r>
              <a:rPr lang="en-US" sz="1600"/>
              <a:t> </a:t>
            </a:r>
            <a:r>
              <a:rPr lang="en-US" sz="1600" err="1"/>
              <a:t>incididunt</a:t>
            </a:r>
            <a:r>
              <a:rPr lang="en-US" sz="1600"/>
              <a:t> </a:t>
            </a:r>
            <a:r>
              <a:rPr lang="en-US" sz="1600" err="1"/>
              <a:t>ut</a:t>
            </a:r>
            <a:r>
              <a:rPr lang="en-US" sz="1600"/>
              <a:t> labore et dolore magna </a:t>
            </a:r>
            <a:r>
              <a:rPr lang="en-US" sz="1600" err="1"/>
              <a:t>aliqua</a:t>
            </a:r>
            <a:r>
              <a:rPr lang="en-US" sz="1600"/>
              <a:t> </a:t>
            </a:r>
            <a:r>
              <a:rPr lang="en-US" sz="1600" err="1"/>
              <a:t>ut</a:t>
            </a:r>
            <a:r>
              <a:rPr lang="en-US" sz="1600"/>
              <a:t> </a:t>
            </a:r>
            <a:r>
              <a:rPr lang="en-US" sz="1600" err="1"/>
              <a:t>enim</a:t>
            </a:r>
            <a:endParaRPr lang="en-US" sz="1600"/>
          </a:p>
        </p:txBody>
      </p:sp>
      <p:sp>
        <p:nvSpPr>
          <p:cNvPr id="75" name="Text Placeholder 27">
            <a:extLst>
              <a:ext uri="{FF2B5EF4-FFF2-40B4-BE49-F238E27FC236}">
                <a16:creationId xmlns:a16="http://schemas.microsoft.com/office/drawing/2014/main" id="{36925931-BFB4-7830-32F5-FD287A2FEFC5}"/>
              </a:ext>
            </a:extLst>
          </p:cNvPr>
          <p:cNvSpPr>
            <a:spLocks noGrp="1"/>
          </p:cNvSpPr>
          <p:nvPr>
            <p:ph type="body" sz="quarter" idx="17" hasCustomPrompt="1"/>
          </p:nvPr>
        </p:nvSpPr>
        <p:spPr>
          <a:xfrm>
            <a:off x="504467" y="5254406"/>
            <a:ext cx="3145368" cy="1008044"/>
          </a:xfrm>
        </p:spPr>
        <p:txBody>
          <a:bodyPr anchor="ctr" anchorCtr="0"/>
          <a:lstStyle>
            <a:lvl1pPr marL="0" indent="0">
              <a:buNone/>
              <a:defRPr/>
            </a:lvl1pPr>
          </a:lstStyle>
          <a:p>
            <a:r>
              <a:rPr lang="en-US" sz="1600" err="1"/>
              <a:t>Consectetur</a:t>
            </a:r>
            <a:r>
              <a:rPr lang="en-US" sz="1600"/>
              <a:t> </a:t>
            </a:r>
            <a:r>
              <a:rPr lang="en-US" sz="1600" err="1"/>
              <a:t>adipiscing</a:t>
            </a:r>
            <a:r>
              <a:rPr lang="en-US" sz="1600"/>
              <a:t> </a:t>
            </a:r>
            <a:r>
              <a:rPr lang="en-US" sz="1600" err="1"/>
              <a:t>elit</a:t>
            </a:r>
            <a:r>
              <a:rPr lang="en-US" sz="1600"/>
              <a:t>, sed do </a:t>
            </a:r>
            <a:r>
              <a:rPr lang="en-US" sz="1600" err="1"/>
              <a:t>eiusmod</a:t>
            </a:r>
            <a:r>
              <a:rPr lang="en-US" sz="1600"/>
              <a:t> </a:t>
            </a:r>
            <a:r>
              <a:rPr lang="en-US" sz="1600" err="1"/>
              <a:t>tempor</a:t>
            </a:r>
            <a:r>
              <a:rPr lang="en-US" sz="1600"/>
              <a:t> </a:t>
            </a:r>
            <a:r>
              <a:rPr lang="en-US" sz="1600" err="1"/>
              <a:t>incididunt</a:t>
            </a:r>
            <a:r>
              <a:rPr lang="en-US" sz="1600"/>
              <a:t> </a:t>
            </a:r>
            <a:r>
              <a:rPr lang="en-US" sz="1600" err="1"/>
              <a:t>ut</a:t>
            </a:r>
            <a:r>
              <a:rPr lang="en-US" sz="1600"/>
              <a:t> labore et dolore magna </a:t>
            </a:r>
            <a:r>
              <a:rPr lang="en-US" sz="1600" err="1"/>
              <a:t>aliqua</a:t>
            </a:r>
            <a:r>
              <a:rPr lang="en-US" sz="1600"/>
              <a:t> </a:t>
            </a:r>
            <a:r>
              <a:rPr lang="en-US" sz="1600" err="1"/>
              <a:t>ut</a:t>
            </a:r>
            <a:r>
              <a:rPr lang="en-US" sz="1600"/>
              <a:t> </a:t>
            </a:r>
            <a:r>
              <a:rPr lang="en-US" sz="1600" err="1"/>
              <a:t>enim</a:t>
            </a:r>
            <a:endParaRPr lang="en-US" sz="1600"/>
          </a:p>
        </p:txBody>
      </p:sp>
      <p:sp>
        <p:nvSpPr>
          <p:cNvPr id="76" name="Text Placeholder 27">
            <a:extLst>
              <a:ext uri="{FF2B5EF4-FFF2-40B4-BE49-F238E27FC236}">
                <a16:creationId xmlns:a16="http://schemas.microsoft.com/office/drawing/2014/main" id="{31993C08-0172-FC42-FB58-9CB6CF63B950}"/>
              </a:ext>
            </a:extLst>
          </p:cNvPr>
          <p:cNvSpPr>
            <a:spLocks noGrp="1"/>
          </p:cNvSpPr>
          <p:nvPr>
            <p:ph type="body" sz="quarter" idx="18" hasCustomPrompt="1"/>
          </p:nvPr>
        </p:nvSpPr>
        <p:spPr>
          <a:xfrm>
            <a:off x="4507495" y="2741057"/>
            <a:ext cx="3145368" cy="1008044"/>
          </a:xfrm>
        </p:spPr>
        <p:txBody>
          <a:bodyPr anchor="ctr" anchorCtr="0"/>
          <a:lstStyle>
            <a:lvl1pPr marL="0" indent="0">
              <a:buNone/>
              <a:defRPr/>
            </a:lvl1pPr>
          </a:lstStyle>
          <a:p>
            <a:r>
              <a:rPr lang="en-US" sz="1600" err="1"/>
              <a:t>Consectetur</a:t>
            </a:r>
            <a:r>
              <a:rPr lang="en-US" sz="1600"/>
              <a:t> </a:t>
            </a:r>
            <a:r>
              <a:rPr lang="en-US" sz="1600" err="1"/>
              <a:t>adipiscing</a:t>
            </a:r>
            <a:r>
              <a:rPr lang="en-US" sz="1600"/>
              <a:t> </a:t>
            </a:r>
            <a:r>
              <a:rPr lang="en-US" sz="1600" err="1"/>
              <a:t>elit</a:t>
            </a:r>
            <a:r>
              <a:rPr lang="en-US" sz="1600"/>
              <a:t>, sed do </a:t>
            </a:r>
            <a:r>
              <a:rPr lang="en-US" sz="1600" err="1"/>
              <a:t>eiusmod</a:t>
            </a:r>
            <a:r>
              <a:rPr lang="en-US" sz="1600"/>
              <a:t> </a:t>
            </a:r>
            <a:r>
              <a:rPr lang="en-US" sz="1600" err="1"/>
              <a:t>tempor</a:t>
            </a:r>
            <a:r>
              <a:rPr lang="en-US" sz="1600"/>
              <a:t> </a:t>
            </a:r>
            <a:r>
              <a:rPr lang="en-US" sz="1600" err="1"/>
              <a:t>incididunt</a:t>
            </a:r>
            <a:r>
              <a:rPr lang="en-US" sz="1600"/>
              <a:t> </a:t>
            </a:r>
            <a:r>
              <a:rPr lang="en-US" sz="1600" err="1"/>
              <a:t>ut</a:t>
            </a:r>
            <a:r>
              <a:rPr lang="en-US" sz="1600"/>
              <a:t> labore et dolore magna </a:t>
            </a:r>
            <a:r>
              <a:rPr lang="en-US" sz="1600" err="1"/>
              <a:t>aliqua</a:t>
            </a:r>
            <a:r>
              <a:rPr lang="en-US" sz="1600"/>
              <a:t> </a:t>
            </a:r>
            <a:r>
              <a:rPr lang="en-US" sz="1600" err="1"/>
              <a:t>ut</a:t>
            </a:r>
            <a:r>
              <a:rPr lang="en-US" sz="1600"/>
              <a:t> </a:t>
            </a:r>
            <a:r>
              <a:rPr lang="en-US" sz="1600" err="1"/>
              <a:t>enim</a:t>
            </a:r>
            <a:endParaRPr lang="en-US" sz="1600"/>
          </a:p>
        </p:txBody>
      </p:sp>
      <p:sp>
        <p:nvSpPr>
          <p:cNvPr id="77" name="Text Placeholder 27">
            <a:extLst>
              <a:ext uri="{FF2B5EF4-FFF2-40B4-BE49-F238E27FC236}">
                <a16:creationId xmlns:a16="http://schemas.microsoft.com/office/drawing/2014/main" id="{7EF03183-68DF-5436-2A5E-F8F5255598A9}"/>
              </a:ext>
            </a:extLst>
          </p:cNvPr>
          <p:cNvSpPr>
            <a:spLocks noGrp="1"/>
          </p:cNvSpPr>
          <p:nvPr>
            <p:ph type="body" sz="quarter" idx="19" hasCustomPrompt="1"/>
          </p:nvPr>
        </p:nvSpPr>
        <p:spPr>
          <a:xfrm>
            <a:off x="4507495" y="3998089"/>
            <a:ext cx="3145368" cy="1008044"/>
          </a:xfrm>
        </p:spPr>
        <p:txBody>
          <a:bodyPr anchor="ctr" anchorCtr="0"/>
          <a:lstStyle>
            <a:lvl1pPr marL="0" indent="0">
              <a:buNone/>
              <a:defRPr/>
            </a:lvl1pPr>
          </a:lstStyle>
          <a:p>
            <a:r>
              <a:rPr lang="en-US" sz="1600" err="1"/>
              <a:t>Consectetur</a:t>
            </a:r>
            <a:r>
              <a:rPr lang="en-US" sz="1600"/>
              <a:t> </a:t>
            </a:r>
            <a:r>
              <a:rPr lang="en-US" sz="1600" err="1"/>
              <a:t>adipiscing</a:t>
            </a:r>
            <a:r>
              <a:rPr lang="en-US" sz="1600"/>
              <a:t> </a:t>
            </a:r>
            <a:r>
              <a:rPr lang="en-US" sz="1600" err="1"/>
              <a:t>elit</a:t>
            </a:r>
            <a:r>
              <a:rPr lang="en-US" sz="1600"/>
              <a:t>, sed do </a:t>
            </a:r>
            <a:r>
              <a:rPr lang="en-US" sz="1600" err="1"/>
              <a:t>eiusmod</a:t>
            </a:r>
            <a:r>
              <a:rPr lang="en-US" sz="1600"/>
              <a:t> </a:t>
            </a:r>
            <a:r>
              <a:rPr lang="en-US" sz="1600" err="1"/>
              <a:t>tempor</a:t>
            </a:r>
            <a:r>
              <a:rPr lang="en-US" sz="1600"/>
              <a:t> </a:t>
            </a:r>
            <a:r>
              <a:rPr lang="en-US" sz="1600" err="1"/>
              <a:t>incididunt</a:t>
            </a:r>
            <a:r>
              <a:rPr lang="en-US" sz="1600"/>
              <a:t> </a:t>
            </a:r>
            <a:r>
              <a:rPr lang="en-US" sz="1600" err="1"/>
              <a:t>ut</a:t>
            </a:r>
            <a:r>
              <a:rPr lang="en-US" sz="1600"/>
              <a:t> labore et dolore magna </a:t>
            </a:r>
            <a:r>
              <a:rPr lang="en-US" sz="1600" err="1"/>
              <a:t>aliqua</a:t>
            </a:r>
            <a:r>
              <a:rPr lang="en-US" sz="1600"/>
              <a:t> </a:t>
            </a:r>
            <a:r>
              <a:rPr lang="en-US" sz="1600" err="1"/>
              <a:t>ut</a:t>
            </a:r>
            <a:r>
              <a:rPr lang="en-US" sz="1600"/>
              <a:t> </a:t>
            </a:r>
            <a:r>
              <a:rPr lang="en-US" sz="1600" err="1"/>
              <a:t>enim</a:t>
            </a:r>
            <a:endParaRPr lang="en-US" sz="1600"/>
          </a:p>
        </p:txBody>
      </p:sp>
      <p:sp>
        <p:nvSpPr>
          <p:cNvPr id="78" name="Text Placeholder 27">
            <a:extLst>
              <a:ext uri="{FF2B5EF4-FFF2-40B4-BE49-F238E27FC236}">
                <a16:creationId xmlns:a16="http://schemas.microsoft.com/office/drawing/2014/main" id="{1D5A1544-ACD4-A498-378C-A1447044352B}"/>
              </a:ext>
            </a:extLst>
          </p:cNvPr>
          <p:cNvSpPr>
            <a:spLocks noGrp="1"/>
          </p:cNvSpPr>
          <p:nvPr>
            <p:ph type="body" sz="quarter" idx="20" hasCustomPrompt="1"/>
          </p:nvPr>
        </p:nvSpPr>
        <p:spPr>
          <a:xfrm>
            <a:off x="4507495" y="5254406"/>
            <a:ext cx="3145368" cy="1008044"/>
          </a:xfrm>
        </p:spPr>
        <p:txBody>
          <a:bodyPr anchor="ctr" anchorCtr="0"/>
          <a:lstStyle>
            <a:lvl1pPr marL="0" indent="0">
              <a:buNone/>
              <a:defRPr/>
            </a:lvl1pPr>
          </a:lstStyle>
          <a:p>
            <a:r>
              <a:rPr lang="en-US" sz="1600" err="1"/>
              <a:t>Consectetur</a:t>
            </a:r>
            <a:r>
              <a:rPr lang="en-US" sz="1600"/>
              <a:t> </a:t>
            </a:r>
            <a:r>
              <a:rPr lang="en-US" sz="1600" err="1"/>
              <a:t>adipiscing</a:t>
            </a:r>
            <a:r>
              <a:rPr lang="en-US" sz="1600"/>
              <a:t> </a:t>
            </a:r>
            <a:r>
              <a:rPr lang="en-US" sz="1600" err="1"/>
              <a:t>elit</a:t>
            </a:r>
            <a:r>
              <a:rPr lang="en-US" sz="1600"/>
              <a:t>, sed do </a:t>
            </a:r>
            <a:r>
              <a:rPr lang="en-US" sz="1600" err="1"/>
              <a:t>eiusmod</a:t>
            </a:r>
            <a:r>
              <a:rPr lang="en-US" sz="1600"/>
              <a:t> </a:t>
            </a:r>
            <a:r>
              <a:rPr lang="en-US" sz="1600" err="1"/>
              <a:t>tempor</a:t>
            </a:r>
            <a:r>
              <a:rPr lang="en-US" sz="1600"/>
              <a:t> </a:t>
            </a:r>
            <a:r>
              <a:rPr lang="en-US" sz="1600" err="1"/>
              <a:t>incididunt</a:t>
            </a:r>
            <a:r>
              <a:rPr lang="en-US" sz="1600"/>
              <a:t> </a:t>
            </a:r>
            <a:r>
              <a:rPr lang="en-US" sz="1600" err="1"/>
              <a:t>ut</a:t>
            </a:r>
            <a:r>
              <a:rPr lang="en-US" sz="1600"/>
              <a:t> labore et dolore magna </a:t>
            </a:r>
            <a:r>
              <a:rPr lang="en-US" sz="1600" err="1"/>
              <a:t>aliqua</a:t>
            </a:r>
            <a:r>
              <a:rPr lang="en-US" sz="1600"/>
              <a:t> </a:t>
            </a:r>
            <a:r>
              <a:rPr lang="en-US" sz="1600" err="1"/>
              <a:t>ut</a:t>
            </a:r>
            <a:r>
              <a:rPr lang="en-US" sz="1600"/>
              <a:t> </a:t>
            </a:r>
            <a:r>
              <a:rPr lang="en-US" sz="1600" err="1"/>
              <a:t>enim</a:t>
            </a:r>
            <a:endParaRPr lang="en-US" sz="1600"/>
          </a:p>
        </p:txBody>
      </p:sp>
      <p:sp>
        <p:nvSpPr>
          <p:cNvPr id="79" name="Text Placeholder 27">
            <a:extLst>
              <a:ext uri="{FF2B5EF4-FFF2-40B4-BE49-F238E27FC236}">
                <a16:creationId xmlns:a16="http://schemas.microsoft.com/office/drawing/2014/main" id="{941AE7EF-E7C9-C34B-8B3F-055D207F6C96}"/>
              </a:ext>
            </a:extLst>
          </p:cNvPr>
          <p:cNvSpPr>
            <a:spLocks noGrp="1"/>
          </p:cNvSpPr>
          <p:nvPr>
            <p:ph type="body" sz="quarter" idx="21" hasCustomPrompt="1"/>
          </p:nvPr>
        </p:nvSpPr>
        <p:spPr>
          <a:xfrm>
            <a:off x="8498024" y="2741057"/>
            <a:ext cx="3145368" cy="1008044"/>
          </a:xfrm>
        </p:spPr>
        <p:txBody>
          <a:bodyPr anchor="ctr" anchorCtr="0"/>
          <a:lstStyle>
            <a:lvl1pPr marL="0" indent="0">
              <a:buNone/>
              <a:defRPr/>
            </a:lvl1pPr>
          </a:lstStyle>
          <a:p>
            <a:r>
              <a:rPr lang="en-US" sz="1600" err="1"/>
              <a:t>Consectetur</a:t>
            </a:r>
            <a:r>
              <a:rPr lang="en-US" sz="1600"/>
              <a:t> </a:t>
            </a:r>
            <a:r>
              <a:rPr lang="en-US" sz="1600" err="1"/>
              <a:t>adipiscing</a:t>
            </a:r>
            <a:r>
              <a:rPr lang="en-US" sz="1600"/>
              <a:t> </a:t>
            </a:r>
            <a:r>
              <a:rPr lang="en-US" sz="1600" err="1"/>
              <a:t>elit</a:t>
            </a:r>
            <a:r>
              <a:rPr lang="en-US" sz="1600"/>
              <a:t>, sed do </a:t>
            </a:r>
            <a:r>
              <a:rPr lang="en-US" sz="1600" err="1"/>
              <a:t>eiusmod</a:t>
            </a:r>
            <a:r>
              <a:rPr lang="en-US" sz="1600"/>
              <a:t> </a:t>
            </a:r>
            <a:r>
              <a:rPr lang="en-US" sz="1600" err="1"/>
              <a:t>tempor</a:t>
            </a:r>
            <a:r>
              <a:rPr lang="en-US" sz="1600"/>
              <a:t> </a:t>
            </a:r>
            <a:r>
              <a:rPr lang="en-US" sz="1600" err="1"/>
              <a:t>incididunt</a:t>
            </a:r>
            <a:r>
              <a:rPr lang="en-US" sz="1600"/>
              <a:t> </a:t>
            </a:r>
            <a:r>
              <a:rPr lang="en-US" sz="1600" err="1"/>
              <a:t>ut</a:t>
            </a:r>
            <a:r>
              <a:rPr lang="en-US" sz="1600"/>
              <a:t> labore et dolore magna </a:t>
            </a:r>
            <a:r>
              <a:rPr lang="en-US" sz="1600" err="1"/>
              <a:t>aliqua</a:t>
            </a:r>
            <a:r>
              <a:rPr lang="en-US" sz="1600"/>
              <a:t> </a:t>
            </a:r>
            <a:r>
              <a:rPr lang="en-US" sz="1600" err="1"/>
              <a:t>ut</a:t>
            </a:r>
            <a:r>
              <a:rPr lang="en-US" sz="1600"/>
              <a:t> </a:t>
            </a:r>
            <a:r>
              <a:rPr lang="en-US" sz="1600" err="1"/>
              <a:t>enim</a:t>
            </a:r>
            <a:endParaRPr lang="en-US" sz="1600"/>
          </a:p>
        </p:txBody>
      </p:sp>
      <p:sp>
        <p:nvSpPr>
          <p:cNvPr id="80" name="Text Placeholder 27">
            <a:extLst>
              <a:ext uri="{FF2B5EF4-FFF2-40B4-BE49-F238E27FC236}">
                <a16:creationId xmlns:a16="http://schemas.microsoft.com/office/drawing/2014/main" id="{7A45AB08-4FF9-2CBA-8C2A-E60CB90CECDA}"/>
              </a:ext>
            </a:extLst>
          </p:cNvPr>
          <p:cNvSpPr>
            <a:spLocks noGrp="1"/>
          </p:cNvSpPr>
          <p:nvPr>
            <p:ph type="body" sz="quarter" idx="22" hasCustomPrompt="1"/>
          </p:nvPr>
        </p:nvSpPr>
        <p:spPr>
          <a:xfrm>
            <a:off x="8498024" y="3998089"/>
            <a:ext cx="3145368" cy="1008044"/>
          </a:xfrm>
        </p:spPr>
        <p:txBody>
          <a:bodyPr anchor="ctr" anchorCtr="0"/>
          <a:lstStyle>
            <a:lvl1pPr marL="0" indent="0">
              <a:buNone/>
              <a:defRPr/>
            </a:lvl1pPr>
          </a:lstStyle>
          <a:p>
            <a:r>
              <a:rPr lang="en-US" sz="1600" err="1"/>
              <a:t>Consectetur</a:t>
            </a:r>
            <a:r>
              <a:rPr lang="en-US" sz="1600"/>
              <a:t> </a:t>
            </a:r>
            <a:r>
              <a:rPr lang="en-US" sz="1600" err="1"/>
              <a:t>adipiscing</a:t>
            </a:r>
            <a:r>
              <a:rPr lang="en-US" sz="1600"/>
              <a:t> </a:t>
            </a:r>
            <a:r>
              <a:rPr lang="en-US" sz="1600" err="1"/>
              <a:t>elit</a:t>
            </a:r>
            <a:r>
              <a:rPr lang="en-US" sz="1600"/>
              <a:t>, sed do </a:t>
            </a:r>
            <a:r>
              <a:rPr lang="en-US" sz="1600" err="1"/>
              <a:t>eiusmod</a:t>
            </a:r>
            <a:r>
              <a:rPr lang="en-US" sz="1600"/>
              <a:t> </a:t>
            </a:r>
            <a:r>
              <a:rPr lang="en-US" sz="1600" err="1"/>
              <a:t>tempor</a:t>
            </a:r>
            <a:r>
              <a:rPr lang="en-US" sz="1600"/>
              <a:t> </a:t>
            </a:r>
            <a:r>
              <a:rPr lang="en-US" sz="1600" err="1"/>
              <a:t>incididunt</a:t>
            </a:r>
            <a:r>
              <a:rPr lang="en-US" sz="1600"/>
              <a:t> </a:t>
            </a:r>
            <a:r>
              <a:rPr lang="en-US" sz="1600" err="1"/>
              <a:t>ut</a:t>
            </a:r>
            <a:r>
              <a:rPr lang="en-US" sz="1600"/>
              <a:t> labore et dolore magna </a:t>
            </a:r>
            <a:r>
              <a:rPr lang="en-US" sz="1600" err="1"/>
              <a:t>aliqua</a:t>
            </a:r>
            <a:r>
              <a:rPr lang="en-US" sz="1600"/>
              <a:t> </a:t>
            </a:r>
            <a:r>
              <a:rPr lang="en-US" sz="1600" err="1"/>
              <a:t>ut</a:t>
            </a:r>
            <a:r>
              <a:rPr lang="en-US" sz="1600"/>
              <a:t> </a:t>
            </a:r>
            <a:r>
              <a:rPr lang="en-US" sz="1600" err="1"/>
              <a:t>enim</a:t>
            </a:r>
            <a:endParaRPr lang="en-US" sz="1600"/>
          </a:p>
        </p:txBody>
      </p:sp>
      <p:sp>
        <p:nvSpPr>
          <p:cNvPr id="81" name="Text Placeholder 27">
            <a:extLst>
              <a:ext uri="{FF2B5EF4-FFF2-40B4-BE49-F238E27FC236}">
                <a16:creationId xmlns:a16="http://schemas.microsoft.com/office/drawing/2014/main" id="{06BF3F86-74DE-B53F-AE61-BD8366D4939F}"/>
              </a:ext>
            </a:extLst>
          </p:cNvPr>
          <p:cNvSpPr>
            <a:spLocks noGrp="1"/>
          </p:cNvSpPr>
          <p:nvPr>
            <p:ph type="body" sz="quarter" idx="23" hasCustomPrompt="1"/>
          </p:nvPr>
        </p:nvSpPr>
        <p:spPr>
          <a:xfrm>
            <a:off x="8498024" y="5254406"/>
            <a:ext cx="3145368" cy="1008044"/>
          </a:xfrm>
        </p:spPr>
        <p:txBody>
          <a:bodyPr anchor="ctr" anchorCtr="0"/>
          <a:lstStyle>
            <a:lvl1pPr marL="0" indent="0">
              <a:buNone/>
              <a:defRPr/>
            </a:lvl1pPr>
          </a:lstStyle>
          <a:p>
            <a:r>
              <a:rPr lang="en-US" sz="1600" err="1"/>
              <a:t>Consectetur</a:t>
            </a:r>
            <a:r>
              <a:rPr lang="en-US" sz="1600"/>
              <a:t> </a:t>
            </a:r>
            <a:r>
              <a:rPr lang="en-US" sz="1600" err="1"/>
              <a:t>adipiscing</a:t>
            </a:r>
            <a:r>
              <a:rPr lang="en-US" sz="1600"/>
              <a:t> </a:t>
            </a:r>
            <a:r>
              <a:rPr lang="en-US" sz="1600" err="1"/>
              <a:t>elit</a:t>
            </a:r>
            <a:r>
              <a:rPr lang="en-US" sz="1600"/>
              <a:t>, sed do </a:t>
            </a:r>
            <a:r>
              <a:rPr lang="en-US" sz="1600" err="1"/>
              <a:t>eiusmod</a:t>
            </a:r>
            <a:r>
              <a:rPr lang="en-US" sz="1600"/>
              <a:t> </a:t>
            </a:r>
            <a:r>
              <a:rPr lang="en-US" sz="1600" err="1"/>
              <a:t>tempor</a:t>
            </a:r>
            <a:r>
              <a:rPr lang="en-US" sz="1600"/>
              <a:t> </a:t>
            </a:r>
            <a:r>
              <a:rPr lang="en-US" sz="1600" err="1"/>
              <a:t>incididunt</a:t>
            </a:r>
            <a:r>
              <a:rPr lang="en-US" sz="1600"/>
              <a:t> </a:t>
            </a:r>
            <a:r>
              <a:rPr lang="en-US" sz="1600" err="1"/>
              <a:t>ut</a:t>
            </a:r>
            <a:r>
              <a:rPr lang="en-US" sz="1600"/>
              <a:t> labore et dolore magna </a:t>
            </a:r>
            <a:r>
              <a:rPr lang="en-US" sz="1600" err="1"/>
              <a:t>aliqua</a:t>
            </a:r>
            <a:r>
              <a:rPr lang="en-US" sz="1600"/>
              <a:t> </a:t>
            </a:r>
            <a:r>
              <a:rPr lang="en-US" sz="1600" err="1"/>
              <a:t>ut</a:t>
            </a:r>
            <a:r>
              <a:rPr lang="en-US" sz="1600"/>
              <a:t> </a:t>
            </a:r>
            <a:r>
              <a:rPr lang="en-US" sz="1600" err="1"/>
              <a:t>enim</a:t>
            </a:r>
            <a:endParaRPr lang="en-US" sz="1600"/>
          </a:p>
        </p:txBody>
      </p:sp>
      <p:sp>
        <p:nvSpPr>
          <p:cNvPr id="82" name="Text Placeholder 43">
            <a:extLst>
              <a:ext uri="{FF2B5EF4-FFF2-40B4-BE49-F238E27FC236}">
                <a16:creationId xmlns:a16="http://schemas.microsoft.com/office/drawing/2014/main" id="{CE89ABAA-9158-12A7-7B44-06B615474D22}"/>
              </a:ext>
            </a:extLst>
          </p:cNvPr>
          <p:cNvSpPr>
            <a:spLocks noGrp="1"/>
          </p:cNvSpPr>
          <p:nvPr>
            <p:ph type="body" sz="quarter" idx="26" hasCustomPrompt="1"/>
          </p:nvPr>
        </p:nvSpPr>
        <p:spPr>
          <a:xfrm>
            <a:off x="7983168" y="3123157"/>
            <a:ext cx="182880" cy="243840"/>
          </a:xfrm>
          <a:custGeom>
            <a:avLst/>
            <a:gdLst>
              <a:gd name="connsiteX0" fmla="*/ 0 w 137160"/>
              <a:gd name="connsiteY0" fmla="*/ 0 h 182880"/>
              <a:gd name="connsiteX1" fmla="*/ 68580 w 137160"/>
              <a:gd name="connsiteY1" fmla="*/ 0 h 182880"/>
              <a:gd name="connsiteX2" fmla="*/ 137160 w 137160"/>
              <a:gd name="connsiteY2" fmla="*/ 91440 h 182880"/>
              <a:gd name="connsiteX3" fmla="*/ 68580 w 137160"/>
              <a:gd name="connsiteY3" fmla="*/ 182880 h 182880"/>
              <a:gd name="connsiteX4" fmla="*/ 0 w 137160"/>
              <a:gd name="connsiteY4" fmla="*/ 182880 h 182880"/>
              <a:gd name="connsiteX5" fmla="*/ 68580 w 137160"/>
              <a:gd name="connsiteY5" fmla="*/ 9144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 h="182880">
                <a:moveTo>
                  <a:pt x="0" y="0"/>
                </a:moveTo>
                <a:lnTo>
                  <a:pt x="68580" y="0"/>
                </a:lnTo>
                <a:lnTo>
                  <a:pt x="137160" y="91440"/>
                </a:lnTo>
                <a:lnTo>
                  <a:pt x="68580" y="182880"/>
                </a:lnTo>
                <a:lnTo>
                  <a:pt x="0" y="182880"/>
                </a:lnTo>
                <a:lnTo>
                  <a:pt x="68580" y="91440"/>
                </a:lnTo>
                <a:close/>
              </a:path>
            </a:pathLst>
          </a:custGeom>
          <a:solidFill>
            <a:schemeClr val="accent2"/>
          </a:solidFill>
        </p:spPr>
        <p:txBody>
          <a:bodyPr wrap="square">
            <a:noAutofit/>
          </a:bodyPr>
          <a:lstStyle>
            <a:lvl1pPr marL="0" indent="0">
              <a:buNone/>
              <a:defRPr sz="133">
                <a:solidFill>
                  <a:schemeClr val="accent2"/>
                </a:solidFill>
              </a:defRPr>
            </a:lvl1pPr>
            <a:lvl2pPr marL="182875" indent="0">
              <a:buNone/>
              <a:defRPr/>
            </a:lvl2pPr>
            <a:lvl3pPr marL="365751" indent="0">
              <a:buNone/>
              <a:defRPr/>
            </a:lvl3pPr>
            <a:lvl4pPr marL="548626" indent="0">
              <a:buNone/>
              <a:defRPr/>
            </a:lvl4pPr>
            <a:lvl5pPr marL="731502" indent="0">
              <a:buNone/>
              <a:defRPr/>
            </a:lvl5pPr>
          </a:lstStyle>
          <a:p>
            <a:pPr lvl="0"/>
            <a:r>
              <a:rPr lang="en-US"/>
              <a:t>.</a:t>
            </a:r>
          </a:p>
        </p:txBody>
      </p:sp>
      <p:sp>
        <p:nvSpPr>
          <p:cNvPr id="83" name="Text Placeholder 44">
            <a:extLst>
              <a:ext uri="{FF2B5EF4-FFF2-40B4-BE49-F238E27FC236}">
                <a16:creationId xmlns:a16="http://schemas.microsoft.com/office/drawing/2014/main" id="{52484ACA-F7D5-6DB8-CFD0-CC53EB141DA1}"/>
              </a:ext>
            </a:extLst>
          </p:cNvPr>
          <p:cNvSpPr>
            <a:spLocks noGrp="1"/>
          </p:cNvSpPr>
          <p:nvPr>
            <p:ph type="body" sz="quarter" idx="27" hasCustomPrompt="1"/>
          </p:nvPr>
        </p:nvSpPr>
        <p:spPr>
          <a:xfrm>
            <a:off x="4013211" y="4380191"/>
            <a:ext cx="182880" cy="243840"/>
          </a:xfrm>
          <a:custGeom>
            <a:avLst/>
            <a:gdLst>
              <a:gd name="connsiteX0" fmla="*/ 0 w 137160"/>
              <a:gd name="connsiteY0" fmla="*/ 0 h 182880"/>
              <a:gd name="connsiteX1" fmla="*/ 68580 w 137160"/>
              <a:gd name="connsiteY1" fmla="*/ 0 h 182880"/>
              <a:gd name="connsiteX2" fmla="*/ 137160 w 137160"/>
              <a:gd name="connsiteY2" fmla="*/ 91440 h 182880"/>
              <a:gd name="connsiteX3" fmla="*/ 68580 w 137160"/>
              <a:gd name="connsiteY3" fmla="*/ 182880 h 182880"/>
              <a:gd name="connsiteX4" fmla="*/ 0 w 137160"/>
              <a:gd name="connsiteY4" fmla="*/ 182880 h 182880"/>
              <a:gd name="connsiteX5" fmla="*/ 68580 w 137160"/>
              <a:gd name="connsiteY5" fmla="*/ 9144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 h="182880">
                <a:moveTo>
                  <a:pt x="0" y="0"/>
                </a:moveTo>
                <a:lnTo>
                  <a:pt x="68580" y="0"/>
                </a:lnTo>
                <a:lnTo>
                  <a:pt x="137160" y="91440"/>
                </a:lnTo>
                <a:lnTo>
                  <a:pt x="68580" y="182880"/>
                </a:lnTo>
                <a:lnTo>
                  <a:pt x="0" y="182880"/>
                </a:lnTo>
                <a:lnTo>
                  <a:pt x="68580" y="91440"/>
                </a:lnTo>
                <a:close/>
              </a:path>
            </a:pathLst>
          </a:custGeom>
          <a:solidFill>
            <a:schemeClr val="accent2"/>
          </a:solidFill>
        </p:spPr>
        <p:txBody>
          <a:bodyPr wrap="square">
            <a:noAutofit/>
          </a:bodyPr>
          <a:lstStyle>
            <a:lvl1pPr marL="0" indent="0">
              <a:buNone/>
              <a:defRPr sz="133">
                <a:solidFill>
                  <a:schemeClr val="accent2"/>
                </a:solidFill>
              </a:defRPr>
            </a:lvl1pPr>
            <a:lvl2pPr marL="182875" indent="0">
              <a:buNone/>
              <a:defRPr/>
            </a:lvl2pPr>
            <a:lvl3pPr marL="365751" indent="0">
              <a:buNone/>
              <a:defRPr/>
            </a:lvl3pPr>
            <a:lvl4pPr marL="548626" indent="0">
              <a:buNone/>
              <a:defRPr/>
            </a:lvl4pPr>
            <a:lvl5pPr marL="731502" indent="0">
              <a:buNone/>
              <a:defRPr/>
            </a:lvl5pPr>
          </a:lstStyle>
          <a:p>
            <a:pPr lvl="0"/>
            <a:r>
              <a:rPr lang="en-US"/>
              <a:t>.</a:t>
            </a:r>
          </a:p>
        </p:txBody>
      </p:sp>
      <p:sp>
        <p:nvSpPr>
          <p:cNvPr id="84" name="Text Placeholder 45">
            <a:extLst>
              <a:ext uri="{FF2B5EF4-FFF2-40B4-BE49-F238E27FC236}">
                <a16:creationId xmlns:a16="http://schemas.microsoft.com/office/drawing/2014/main" id="{17EE5153-E5B3-3798-CA03-5780997E7BC7}"/>
              </a:ext>
            </a:extLst>
          </p:cNvPr>
          <p:cNvSpPr>
            <a:spLocks noGrp="1"/>
          </p:cNvSpPr>
          <p:nvPr>
            <p:ph type="body" sz="quarter" idx="28" hasCustomPrompt="1"/>
          </p:nvPr>
        </p:nvSpPr>
        <p:spPr>
          <a:xfrm>
            <a:off x="7983168" y="4380191"/>
            <a:ext cx="182880" cy="243840"/>
          </a:xfrm>
          <a:custGeom>
            <a:avLst/>
            <a:gdLst>
              <a:gd name="connsiteX0" fmla="*/ 0 w 137160"/>
              <a:gd name="connsiteY0" fmla="*/ 0 h 182880"/>
              <a:gd name="connsiteX1" fmla="*/ 68580 w 137160"/>
              <a:gd name="connsiteY1" fmla="*/ 0 h 182880"/>
              <a:gd name="connsiteX2" fmla="*/ 137160 w 137160"/>
              <a:gd name="connsiteY2" fmla="*/ 91440 h 182880"/>
              <a:gd name="connsiteX3" fmla="*/ 68580 w 137160"/>
              <a:gd name="connsiteY3" fmla="*/ 182880 h 182880"/>
              <a:gd name="connsiteX4" fmla="*/ 0 w 137160"/>
              <a:gd name="connsiteY4" fmla="*/ 182880 h 182880"/>
              <a:gd name="connsiteX5" fmla="*/ 68580 w 137160"/>
              <a:gd name="connsiteY5" fmla="*/ 9144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 h="182880">
                <a:moveTo>
                  <a:pt x="0" y="0"/>
                </a:moveTo>
                <a:lnTo>
                  <a:pt x="68580" y="0"/>
                </a:lnTo>
                <a:lnTo>
                  <a:pt x="137160" y="91440"/>
                </a:lnTo>
                <a:lnTo>
                  <a:pt x="68580" y="182880"/>
                </a:lnTo>
                <a:lnTo>
                  <a:pt x="0" y="182880"/>
                </a:lnTo>
                <a:lnTo>
                  <a:pt x="68580" y="91440"/>
                </a:lnTo>
                <a:close/>
              </a:path>
            </a:pathLst>
          </a:custGeom>
          <a:solidFill>
            <a:schemeClr val="accent2"/>
          </a:solidFill>
        </p:spPr>
        <p:txBody>
          <a:bodyPr wrap="square">
            <a:noAutofit/>
          </a:bodyPr>
          <a:lstStyle>
            <a:lvl1pPr marL="0" indent="0">
              <a:buNone/>
              <a:defRPr sz="133">
                <a:solidFill>
                  <a:schemeClr val="accent2"/>
                </a:solidFill>
              </a:defRPr>
            </a:lvl1pPr>
            <a:lvl2pPr marL="182875" indent="0">
              <a:buNone/>
              <a:defRPr/>
            </a:lvl2pPr>
            <a:lvl3pPr marL="365751" indent="0">
              <a:buNone/>
              <a:defRPr/>
            </a:lvl3pPr>
            <a:lvl4pPr marL="548626" indent="0">
              <a:buNone/>
              <a:defRPr/>
            </a:lvl4pPr>
            <a:lvl5pPr marL="731502" indent="0">
              <a:buNone/>
              <a:defRPr/>
            </a:lvl5pPr>
          </a:lstStyle>
          <a:p>
            <a:pPr lvl="0"/>
            <a:r>
              <a:rPr lang="en-US"/>
              <a:t>.</a:t>
            </a:r>
          </a:p>
        </p:txBody>
      </p:sp>
      <p:sp>
        <p:nvSpPr>
          <p:cNvPr id="85" name="Text Placeholder 46">
            <a:extLst>
              <a:ext uri="{FF2B5EF4-FFF2-40B4-BE49-F238E27FC236}">
                <a16:creationId xmlns:a16="http://schemas.microsoft.com/office/drawing/2014/main" id="{4F699E3F-0E3E-ED2A-E7BE-FF51D68FE137}"/>
              </a:ext>
            </a:extLst>
          </p:cNvPr>
          <p:cNvSpPr>
            <a:spLocks noGrp="1"/>
          </p:cNvSpPr>
          <p:nvPr>
            <p:ph type="body" sz="quarter" idx="29" hasCustomPrompt="1"/>
          </p:nvPr>
        </p:nvSpPr>
        <p:spPr>
          <a:xfrm>
            <a:off x="4013211" y="5636507"/>
            <a:ext cx="182880" cy="243840"/>
          </a:xfrm>
          <a:custGeom>
            <a:avLst/>
            <a:gdLst>
              <a:gd name="connsiteX0" fmla="*/ 0 w 137160"/>
              <a:gd name="connsiteY0" fmla="*/ 0 h 182880"/>
              <a:gd name="connsiteX1" fmla="*/ 68580 w 137160"/>
              <a:gd name="connsiteY1" fmla="*/ 0 h 182880"/>
              <a:gd name="connsiteX2" fmla="*/ 137160 w 137160"/>
              <a:gd name="connsiteY2" fmla="*/ 91440 h 182880"/>
              <a:gd name="connsiteX3" fmla="*/ 68580 w 137160"/>
              <a:gd name="connsiteY3" fmla="*/ 182880 h 182880"/>
              <a:gd name="connsiteX4" fmla="*/ 0 w 137160"/>
              <a:gd name="connsiteY4" fmla="*/ 182880 h 182880"/>
              <a:gd name="connsiteX5" fmla="*/ 68580 w 137160"/>
              <a:gd name="connsiteY5" fmla="*/ 9144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 h="182880">
                <a:moveTo>
                  <a:pt x="0" y="0"/>
                </a:moveTo>
                <a:lnTo>
                  <a:pt x="68580" y="0"/>
                </a:lnTo>
                <a:lnTo>
                  <a:pt x="137160" y="91440"/>
                </a:lnTo>
                <a:lnTo>
                  <a:pt x="68580" y="182880"/>
                </a:lnTo>
                <a:lnTo>
                  <a:pt x="0" y="182880"/>
                </a:lnTo>
                <a:lnTo>
                  <a:pt x="68580" y="91440"/>
                </a:lnTo>
                <a:close/>
              </a:path>
            </a:pathLst>
          </a:custGeom>
          <a:solidFill>
            <a:schemeClr val="accent2"/>
          </a:solidFill>
        </p:spPr>
        <p:txBody>
          <a:bodyPr wrap="square">
            <a:noAutofit/>
          </a:bodyPr>
          <a:lstStyle>
            <a:lvl1pPr marL="0" indent="0">
              <a:buNone/>
              <a:defRPr sz="133">
                <a:solidFill>
                  <a:schemeClr val="accent2"/>
                </a:solidFill>
              </a:defRPr>
            </a:lvl1pPr>
            <a:lvl2pPr marL="182875" indent="0">
              <a:buNone/>
              <a:defRPr/>
            </a:lvl2pPr>
            <a:lvl3pPr marL="365751" indent="0">
              <a:buNone/>
              <a:defRPr/>
            </a:lvl3pPr>
            <a:lvl4pPr marL="548626" indent="0">
              <a:buNone/>
              <a:defRPr/>
            </a:lvl4pPr>
            <a:lvl5pPr marL="731502" indent="0">
              <a:buNone/>
              <a:defRPr/>
            </a:lvl5pPr>
          </a:lstStyle>
          <a:p>
            <a:pPr lvl="0"/>
            <a:r>
              <a:rPr lang="en-US"/>
              <a:t>.</a:t>
            </a:r>
          </a:p>
        </p:txBody>
      </p:sp>
      <p:sp>
        <p:nvSpPr>
          <p:cNvPr id="86" name="Text Placeholder 47">
            <a:extLst>
              <a:ext uri="{FF2B5EF4-FFF2-40B4-BE49-F238E27FC236}">
                <a16:creationId xmlns:a16="http://schemas.microsoft.com/office/drawing/2014/main" id="{06DA4B68-B1F9-0DE8-9586-7068C87C7D6B}"/>
              </a:ext>
            </a:extLst>
          </p:cNvPr>
          <p:cNvSpPr>
            <a:spLocks noGrp="1"/>
          </p:cNvSpPr>
          <p:nvPr>
            <p:ph type="body" sz="quarter" idx="30" hasCustomPrompt="1"/>
          </p:nvPr>
        </p:nvSpPr>
        <p:spPr>
          <a:xfrm>
            <a:off x="7983168" y="5636507"/>
            <a:ext cx="182880" cy="243840"/>
          </a:xfrm>
          <a:custGeom>
            <a:avLst/>
            <a:gdLst>
              <a:gd name="connsiteX0" fmla="*/ 0 w 137160"/>
              <a:gd name="connsiteY0" fmla="*/ 0 h 182880"/>
              <a:gd name="connsiteX1" fmla="*/ 68580 w 137160"/>
              <a:gd name="connsiteY1" fmla="*/ 0 h 182880"/>
              <a:gd name="connsiteX2" fmla="*/ 137160 w 137160"/>
              <a:gd name="connsiteY2" fmla="*/ 91440 h 182880"/>
              <a:gd name="connsiteX3" fmla="*/ 68580 w 137160"/>
              <a:gd name="connsiteY3" fmla="*/ 182880 h 182880"/>
              <a:gd name="connsiteX4" fmla="*/ 0 w 137160"/>
              <a:gd name="connsiteY4" fmla="*/ 182880 h 182880"/>
              <a:gd name="connsiteX5" fmla="*/ 68580 w 137160"/>
              <a:gd name="connsiteY5" fmla="*/ 9144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 h="182880">
                <a:moveTo>
                  <a:pt x="0" y="0"/>
                </a:moveTo>
                <a:lnTo>
                  <a:pt x="68580" y="0"/>
                </a:lnTo>
                <a:lnTo>
                  <a:pt x="137160" y="91440"/>
                </a:lnTo>
                <a:lnTo>
                  <a:pt x="68580" y="182880"/>
                </a:lnTo>
                <a:lnTo>
                  <a:pt x="0" y="182880"/>
                </a:lnTo>
                <a:lnTo>
                  <a:pt x="68580" y="91440"/>
                </a:lnTo>
                <a:close/>
              </a:path>
            </a:pathLst>
          </a:custGeom>
          <a:solidFill>
            <a:schemeClr val="accent2"/>
          </a:solidFill>
        </p:spPr>
        <p:txBody>
          <a:bodyPr wrap="square">
            <a:noAutofit/>
          </a:bodyPr>
          <a:lstStyle>
            <a:lvl1pPr marL="0" indent="0">
              <a:buNone/>
              <a:defRPr sz="133">
                <a:solidFill>
                  <a:schemeClr val="accent2"/>
                </a:solidFill>
              </a:defRPr>
            </a:lvl1pPr>
            <a:lvl2pPr marL="182875" indent="0">
              <a:buNone/>
              <a:defRPr/>
            </a:lvl2pPr>
            <a:lvl3pPr marL="365751" indent="0">
              <a:buNone/>
              <a:defRPr/>
            </a:lvl3pPr>
            <a:lvl4pPr marL="548626" indent="0">
              <a:buNone/>
              <a:defRPr/>
            </a:lvl4pPr>
            <a:lvl5pPr marL="731502" indent="0">
              <a:buNone/>
              <a:defRPr/>
            </a:lvl5pPr>
          </a:lstStyle>
          <a:p>
            <a:pPr lvl="0"/>
            <a:r>
              <a:rPr lang="en-US"/>
              <a:t>.</a:t>
            </a:r>
          </a:p>
        </p:txBody>
      </p:sp>
      <p:sp>
        <p:nvSpPr>
          <p:cNvPr id="87" name="Slide Number Placeholder 5">
            <a:extLst>
              <a:ext uri="{FF2B5EF4-FFF2-40B4-BE49-F238E27FC236}">
                <a16:creationId xmlns:a16="http://schemas.microsoft.com/office/drawing/2014/main" id="{2BC0DEAC-A0F1-743F-F81E-7AEAF79DFE7C}"/>
              </a:ext>
            </a:extLst>
          </p:cNvPr>
          <p:cNvSpPr>
            <a:spLocks noGrp="1"/>
          </p:cNvSpPr>
          <p:nvPr>
            <p:ph type="sldNum" sz="quarter" idx="4"/>
          </p:nvPr>
        </p:nvSpPr>
        <p:spPr>
          <a:xfrm>
            <a:off x="11274552" y="6339840"/>
            <a:ext cx="365760" cy="182880"/>
          </a:xfrm>
          <a:prstGeom prst="rect">
            <a:avLst/>
          </a:prstGeom>
        </p:spPr>
        <p:txBody>
          <a:bodyPr vert="horz" wrap="none" lIns="0" tIns="0" rIns="0" bIns="0" rtlCol="0" anchor="b" anchorCtr="0"/>
          <a:lstStyle>
            <a:lvl1pPr algn="r">
              <a:defRPr sz="1067" b="0">
                <a:solidFill>
                  <a:schemeClr val="accent1"/>
                </a:solidFill>
              </a:defRPr>
            </a:lvl1pPr>
          </a:lstStyle>
          <a:p>
            <a:fld id="{B58DE5F1-E0F9-4CCA-92B7-7A6FC4DFEE14}" type="slidenum">
              <a:rPr lang="en-US" smtClean="0"/>
              <a:pPr/>
              <a:t>‹#›</a:t>
            </a:fld>
            <a:endParaRPr lang="en-US"/>
          </a:p>
        </p:txBody>
      </p:sp>
      <p:sp>
        <p:nvSpPr>
          <p:cNvPr id="88" name="Text Placeholder 11">
            <a:extLst>
              <a:ext uri="{FF2B5EF4-FFF2-40B4-BE49-F238E27FC236}">
                <a16:creationId xmlns:a16="http://schemas.microsoft.com/office/drawing/2014/main" id="{A9B2618E-FE19-09E9-A9CE-33AC8F8D553D}"/>
              </a:ext>
            </a:extLst>
          </p:cNvPr>
          <p:cNvSpPr>
            <a:spLocks noGrp="1"/>
          </p:cNvSpPr>
          <p:nvPr>
            <p:ph type="body" sz="quarter" idx="15" hasCustomPrompt="1"/>
          </p:nvPr>
        </p:nvSpPr>
        <p:spPr>
          <a:xfrm>
            <a:off x="493257" y="1011937"/>
            <a:ext cx="10241280" cy="636372"/>
          </a:xfrm>
          <a:prstGeom prst="rect">
            <a:avLst/>
          </a:prstGeom>
        </p:spPr>
        <p:txBody>
          <a:bodyPr lIns="0" tIns="0" rIns="0" bIns="0"/>
          <a:lstStyle>
            <a:lvl1pPr marL="0" indent="0">
              <a:lnSpc>
                <a:spcPct val="90000"/>
              </a:lnSpc>
              <a:buNone/>
              <a:defRPr sz="3733" b="1">
                <a:solidFill>
                  <a:schemeClr val="accent1"/>
                </a:solidFill>
                <a:latin typeface="Montserrat" pitchFamily="2" charset="77"/>
              </a:defRPr>
            </a:lvl1pPr>
            <a:lvl2pPr marL="609570" indent="0">
              <a:buNone/>
              <a:defRPr b="1">
                <a:solidFill>
                  <a:schemeClr val="bg2"/>
                </a:solidFill>
                <a:latin typeface="Montserrat" pitchFamily="2" charset="77"/>
              </a:defRPr>
            </a:lvl2pPr>
            <a:lvl3pPr marL="1219140" indent="0">
              <a:buNone/>
              <a:defRPr b="1">
                <a:solidFill>
                  <a:schemeClr val="bg2"/>
                </a:solidFill>
                <a:latin typeface="Montserrat" pitchFamily="2" charset="77"/>
              </a:defRPr>
            </a:lvl3pPr>
            <a:lvl4pPr marL="1828709" indent="0">
              <a:buNone/>
              <a:defRPr b="1">
                <a:solidFill>
                  <a:schemeClr val="bg2"/>
                </a:solidFill>
                <a:latin typeface="Montserrat" pitchFamily="2" charset="77"/>
              </a:defRPr>
            </a:lvl4pPr>
            <a:lvl5pPr marL="2438278" indent="0">
              <a:buNone/>
              <a:defRPr b="1">
                <a:solidFill>
                  <a:schemeClr val="bg2"/>
                </a:solidFill>
                <a:latin typeface="Montserrat" pitchFamily="2" charset="77"/>
              </a:defRPr>
            </a:lvl5pPr>
          </a:lstStyle>
          <a:p>
            <a:pPr lvl="0"/>
            <a:r>
              <a:rPr lang="en-US"/>
              <a:t>Bold headline here.</a:t>
            </a:r>
          </a:p>
        </p:txBody>
      </p:sp>
    </p:spTree>
    <p:extLst>
      <p:ext uri="{BB962C8B-B14F-4D97-AF65-F5344CB8AC3E}">
        <p14:creationId xmlns:p14="http://schemas.microsoft.com/office/powerpoint/2010/main" val="227669965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Three Column Image">
    <p:spTree>
      <p:nvGrpSpPr>
        <p:cNvPr id="1" name=""/>
        <p:cNvGrpSpPr/>
        <p:nvPr/>
      </p:nvGrpSpPr>
      <p:grpSpPr>
        <a:xfrm>
          <a:off x="0" y="0"/>
          <a:ext cx="0" cy="0"/>
          <a:chOff x="0" y="0"/>
          <a:chExt cx="0" cy="0"/>
        </a:xfrm>
      </p:grpSpPr>
      <p:pic>
        <p:nvPicPr>
          <p:cNvPr id="2" name="Picture 1" descr="A picture containing text, clock, sign&#10;&#10;Description automatically generated">
            <a:extLst>
              <a:ext uri="{FF2B5EF4-FFF2-40B4-BE49-F238E27FC236}">
                <a16:creationId xmlns:a16="http://schemas.microsoft.com/office/drawing/2014/main" id="{AE870440-2859-725E-10DB-904175CE544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8195" y="372181"/>
            <a:ext cx="2074209" cy="352615"/>
          </a:xfrm>
          <a:prstGeom prst="rect">
            <a:avLst/>
          </a:prstGeom>
        </p:spPr>
      </p:pic>
      <p:sp>
        <p:nvSpPr>
          <p:cNvPr id="17" name="Text Placeholder 6">
            <a:extLst>
              <a:ext uri="{FF2B5EF4-FFF2-40B4-BE49-F238E27FC236}">
                <a16:creationId xmlns:a16="http://schemas.microsoft.com/office/drawing/2014/main" id="{D5C4C209-D88A-FFC8-D093-795DFB56B070}"/>
              </a:ext>
            </a:extLst>
          </p:cNvPr>
          <p:cNvSpPr>
            <a:spLocks noGrp="1"/>
          </p:cNvSpPr>
          <p:nvPr>
            <p:ph type="body" sz="quarter" idx="19"/>
          </p:nvPr>
        </p:nvSpPr>
        <p:spPr>
          <a:xfrm>
            <a:off x="494832" y="3749939"/>
            <a:ext cx="3438144" cy="97536"/>
          </a:xfrm>
          <a:prstGeom prst="rect">
            <a:avLst/>
          </a:prstGeom>
          <a:solidFill>
            <a:srgbClr val="61BA4E"/>
          </a:solidFill>
        </p:spPr>
        <p:txBody>
          <a:bodyPr>
            <a:noAutofit/>
          </a:bodyPr>
          <a:lstStyle>
            <a:lvl1pPr marL="0" indent="0">
              <a:buNone/>
              <a:defRPr sz="133">
                <a:solidFill>
                  <a:schemeClr val="accent3"/>
                </a:solidFill>
              </a:defRPr>
            </a:lvl1pPr>
          </a:lstStyle>
          <a:p>
            <a:pPr lvl="0"/>
            <a:r>
              <a:rPr lang="en-US"/>
              <a:t>Click to edit Master text styles</a:t>
            </a:r>
          </a:p>
        </p:txBody>
      </p:sp>
      <p:sp>
        <p:nvSpPr>
          <p:cNvPr id="6" name="Picture Placeholder 5">
            <a:extLst>
              <a:ext uri="{FF2B5EF4-FFF2-40B4-BE49-F238E27FC236}">
                <a16:creationId xmlns:a16="http://schemas.microsoft.com/office/drawing/2014/main" id="{BE05ED8C-D461-D00F-1F32-3AE355A115EB}"/>
              </a:ext>
            </a:extLst>
          </p:cNvPr>
          <p:cNvSpPr>
            <a:spLocks noGrp="1"/>
          </p:cNvSpPr>
          <p:nvPr>
            <p:ph type="pic" sz="quarter" idx="75"/>
          </p:nvPr>
        </p:nvSpPr>
        <p:spPr>
          <a:xfrm>
            <a:off x="493092" y="2108201"/>
            <a:ext cx="3435941" cy="1647607"/>
          </a:xfrm>
        </p:spPr>
        <p:txBody>
          <a:bodyPr anchor="ctr"/>
          <a:lstStyle>
            <a:lvl1pPr marL="0" indent="0" algn="ctr">
              <a:buNone/>
              <a:defRPr sz="1600">
                <a:latin typeface="Montserrat" pitchFamily="2" charset="77"/>
              </a:defRPr>
            </a:lvl1pPr>
          </a:lstStyle>
          <a:p>
            <a:r>
              <a:rPr lang="en-US"/>
              <a:t>Click icon to add picture</a:t>
            </a:r>
          </a:p>
        </p:txBody>
      </p:sp>
      <p:sp>
        <p:nvSpPr>
          <p:cNvPr id="10" name="Text Placeholder 7">
            <a:extLst>
              <a:ext uri="{FF2B5EF4-FFF2-40B4-BE49-F238E27FC236}">
                <a16:creationId xmlns:a16="http://schemas.microsoft.com/office/drawing/2014/main" id="{DFCDAE75-92BA-6140-BE0B-E0520E8710A9}"/>
              </a:ext>
            </a:extLst>
          </p:cNvPr>
          <p:cNvSpPr>
            <a:spLocks noGrp="1"/>
          </p:cNvSpPr>
          <p:nvPr>
            <p:ph type="body" sz="quarter" idx="74" hasCustomPrompt="1"/>
          </p:nvPr>
        </p:nvSpPr>
        <p:spPr>
          <a:xfrm>
            <a:off x="495775" y="3965417"/>
            <a:ext cx="3431520" cy="609600"/>
          </a:xfrm>
        </p:spPr>
        <p:txBody>
          <a:bodyPr anchor="b" anchorCtr="0">
            <a:noAutofit/>
          </a:bodyPr>
          <a:lstStyle>
            <a:lvl1pPr marL="0" indent="0" algn="l">
              <a:lnSpc>
                <a:spcPct val="100000"/>
              </a:lnSpc>
              <a:spcBef>
                <a:spcPts val="0"/>
              </a:spcBef>
              <a:buNone/>
              <a:defRPr sz="1867" b="1">
                <a:solidFill>
                  <a:schemeClr val="accent2"/>
                </a:solidFill>
                <a:latin typeface="Montserrat" pitchFamily="2" charset="77"/>
              </a:defRPr>
            </a:lvl1pPr>
          </a:lstStyle>
          <a:p>
            <a:pPr lvl="0"/>
            <a:r>
              <a:rPr lang="en-US"/>
              <a:t>Content header 1</a:t>
            </a:r>
            <a:br>
              <a:rPr lang="en-US"/>
            </a:br>
            <a:r>
              <a:rPr lang="en-US"/>
              <a:t>up to two lines</a:t>
            </a:r>
          </a:p>
        </p:txBody>
      </p:sp>
      <p:sp>
        <p:nvSpPr>
          <p:cNvPr id="16" name="Picture Placeholder 5">
            <a:extLst>
              <a:ext uri="{FF2B5EF4-FFF2-40B4-BE49-F238E27FC236}">
                <a16:creationId xmlns:a16="http://schemas.microsoft.com/office/drawing/2014/main" id="{795DAF7D-C41C-8F87-B26C-98F0AA909553}"/>
              </a:ext>
            </a:extLst>
          </p:cNvPr>
          <p:cNvSpPr>
            <a:spLocks noGrp="1"/>
          </p:cNvSpPr>
          <p:nvPr>
            <p:ph type="pic" sz="quarter" idx="76"/>
          </p:nvPr>
        </p:nvSpPr>
        <p:spPr>
          <a:xfrm>
            <a:off x="4342610" y="2108201"/>
            <a:ext cx="3435941" cy="1647607"/>
          </a:xfrm>
        </p:spPr>
        <p:txBody>
          <a:bodyPr anchor="ctr"/>
          <a:lstStyle>
            <a:lvl1pPr marL="0" indent="0" algn="ctr">
              <a:buNone/>
              <a:defRPr sz="1600">
                <a:latin typeface="Montserrat" pitchFamily="2" charset="77"/>
              </a:defRPr>
            </a:lvl1pPr>
          </a:lstStyle>
          <a:p>
            <a:r>
              <a:rPr lang="en-US"/>
              <a:t>Click icon to add picture</a:t>
            </a:r>
          </a:p>
        </p:txBody>
      </p:sp>
      <p:sp>
        <p:nvSpPr>
          <p:cNvPr id="22" name="Picture Placeholder 5">
            <a:extLst>
              <a:ext uri="{FF2B5EF4-FFF2-40B4-BE49-F238E27FC236}">
                <a16:creationId xmlns:a16="http://schemas.microsoft.com/office/drawing/2014/main" id="{4502DB10-7645-D70F-7EE4-AB46C82AD613}"/>
              </a:ext>
            </a:extLst>
          </p:cNvPr>
          <p:cNvSpPr>
            <a:spLocks noGrp="1"/>
          </p:cNvSpPr>
          <p:nvPr>
            <p:ph type="pic" sz="quarter" idx="79"/>
          </p:nvPr>
        </p:nvSpPr>
        <p:spPr>
          <a:xfrm>
            <a:off x="8198616" y="2108201"/>
            <a:ext cx="3435941" cy="1647607"/>
          </a:xfrm>
        </p:spPr>
        <p:txBody>
          <a:bodyPr anchor="ctr"/>
          <a:lstStyle>
            <a:lvl1pPr marL="0" indent="0" algn="ctr">
              <a:buNone/>
              <a:defRPr sz="1600">
                <a:latin typeface="Montserrat" pitchFamily="2" charset="77"/>
              </a:defRPr>
            </a:lvl1pPr>
          </a:lstStyle>
          <a:p>
            <a:r>
              <a:rPr lang="en-US"/>
              <a:t>Click icon to add picture</a:t>
            </a:r>
          </a:p>
        </p:txBody>
      </p:sp>
      <p:sp>
        <p:nvSpPr>
          <p:cNvPr id="24" name="Text Placeholder 7">
            <a:extLst>
              <a:ext uri="{FF2B5EF4-FFF2-40B4-BE49-F238E27FC236}">
                <a16:creationId xmlns:a16="http://schemas.microsoft.com/office/drawing/2014/main" id="{9FB199FD-65DB-5D42-57CB-FB64D4C3BDCB}"/>
              </a:ext>
            </a:extLst>
          </p:cNvPr>
          <p:cNvSpPr>
            <a:spLocks noGrp="1"/>
          </p:cNvSpPr>
          <p:nvPr>
            <p:ph type="body" sz="quarter" idx="82" hasCustomPrompt="1"/>
          </p:nvPr>
        </p:nvSpPr>
        <p:spPr>
          <a:xfrm>
            <a:off x="495775" y="4706942"/>
            <a:ext cx="3431520" cy="1548783"/>
          </a:xfrm>
        </p:spPr>
        <p:txBody>
          <a:bodyPr anchor="t" anchorCtr="0">
            <a:noAutofit/>
          </a:bodyPr>
          <a:lstStyle>
            <a:lvl1pPr marL="0" indent="0" algn="l">
              <a:lnSpc>
                <a:spcPct val="100000"/>
              </a:lnSpc>
              <a:spcBef>
                <a:spcPts val="0"/>
              </a:spcBef>
              <a:buNone/>
              <a:defRPr sz="1600" b="0">
                <a:latin typeface="Montserrat" pitchFamily="2" charset="77"/>
              </a:defRPr>
            </a:lvl1pPr>
          </a:lstStyle>
          <a:p>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endParaRPr lang="en-US"/>
          </a:p>
        </p:txBody>
      </p:sp>
      <p:sp>
        <p:nvSpPr>
          <p:cNvPr id="25" name="Text Placeholder 7">
            <a:extLst>
              <a:ext uri="{FF2B5EF4-FFF2-40B4-BE49-F238E27FC236}">
                <a16:creationId xmlns:a16="http://schemas.microsoft.com/office/drawing/2014/main" id="{FC80B148-CF25-7E0C-7FEE-B98C389C595D}"/>
              </a:ext>
            </a:extLst>
          </p:cNvPr>
          <p:cNvSpPr>
            <a:spLocks noGrp="1"/>
          </p:cNvSpPr>
          <p:nvPr>
            <p:ph type="body" sz="quarter" idx="83" hasCustomPrompt="1"/>
          </p:nvPr>
        </p:nvSpPr>
        <p:spPr>
          <a:xfrm>
            <a:off x="4342609" y="3965417"/>
            <a:ext cx="3431520" cy="609600"/>
          </a:xfrm>
        </p:spPr>
        <p:txBody>
          <a:bodyPr anchor="b" anchorCtr="0">
            <a:noAutofit/>
          </a:bodyPr>
          <a:lstStyle>
            <a:lvl1pPr marL="0" indent="0" algn="l">
              <a:lnSpc>
                <a:spcPct val="100000"/>
              </a:lnSpc>
              <a:spcBef>
                <a:spcPts val="0"/>
              </a:spcBef>
              <a:buNone/>
              <a:defRPr sz="1867" b="1">
                <a:solidFill>
                  <a:schemeClr val="accent2"/>
                </a:solidFill>
                <a:latin typeface="Montserrat" pitchFamily="2" charset="77"/>
              </a:defRPr>
            </a:lvl1pPr>
          </a:lstStyle>
          <a:p>
            <a:pPr lvl="0"/>
            <a:r>
              <a:rPr lang="en-US"/>
              <a:t>Content header 2</a:t>
            </a:r>
            <a:br>
              <a:rPr lang="en-US"/>
            </a:br>
            <a:r>
              <a:rPr lang="en-US"/>
              <a:t>up to two lines</a:t>
            </a:r>
          </a:p>
        </p:txBody>
      </p:sp>
      <p:sp>
        <p:nvSpPr>
          <p:cNvPr id="26" name="Text Placeholder 7">
            <a:extLst>
              <a:ext uri="{FF2B5EF4-FFF2-40B4-BE49-F238E27FC236}">
                <a16:creationId xmlns:a16="http://schemas.microsoft.com/office/drawing/2014/main" id="{7AE210BF-AFA4-2F25-F39B-537B9722AB5A}"/>
              </a:ext>
            </a:extLst>
          </p:cNvPr>
          <p:cNvSpPr>
            <a:spLocks noGrp="1"/>
          </p:cNvSpPr>
          <p:nvPr>
            <p:ph type="body" sz="quarter" idx="86" hasCustomPrompt="1"/>
          </p:nvPr>
        </p:nvSpPr>
        <p:spPr>
          <a:xfrm>
            <a:off x="4342609" y="4706942"/>
            <a:ext cx="3431520" cy="1548783"/>
          </a:xfrm>
        </p:spPr>
        <p:txBody>
          <a:bodyPr anchor="t" anchorCtr="0">
            <a:noAutofit/>
          </a:bodyPr>
          <a:lstStyle>
            <a:lvl1pPr marL="0" indent="0" algn="l">
              <a:lnSpc>
                <a:spcPct val="100000"/>
              </a:lnSpc>
              <a:spcBef>
                <a:spcPts val="0"/>
              </a:spcBef>
              <a:buNone/>
              <a:defRPr sz="1600" b="0">
                <a:latin typeface="Montserrat" pitchFamily="2" charset="77"/>
              </a:defRPr>
            </a:lvl1pPr>
          </a:lstStyle>
          <a:p>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endParaRPr lang="en-US"/>
          </a:p>
        </p:txBody>
      </p:sp>
      <p:sp>
        <p:nvSpPr>
          <p:cNvPr id="27" name="Text Placeholder 7">
            <a:extLst>
              <a:ext uri="{FF2B5EF4-FFF2-40B4-BE49-F238E27FC236}">
                <a16:creationId xmlns:a16="http://schemas.microsoft.com/office/drawing/2014/main" id="{305CD737-13FB-A89A-B629-FB808B76D2A3}"/>
              </a:ext>
            </a:extLst>
          </p:cNvPr>
          <p:cNvSpPr>
            <a:spLocks noGrp="1"/>
          </p:cNvSpPr>
          <p:nvPr>
            <p:ph type="body" sz="quarter" idx="87" hasCustomPrompt="1"/>
          </p:nvPr>
        </p:nvSpPr>
        <p:spPr>
          <a:xfrm>
            <a:off x="8206509" y="3965417"/>
            <a:ext cx="3431520" cy="609600"/>
          </a:xfrm>
        </p:spPr>
        <p:txBody>
          <a:bodyPr anchor="b" anchorCtr="0">
            <a:noAutofit/>
          </a:bodyPr>
          <a:lstStyle>
            <a:lvl1pPr marL="0" indent="0" algn="l">
              <a:lnSpc>
                <a:spcPct val="100000"/>
              </a:lnSpc>
              <a:spcBef>
                <a:spcPts val="0"/>
              </a:spcBef>
              <a:buNone/>
              <a:defRPr sz="1867" b="1">
                <a:solidFill>
                  <a:schemeClr val="accent2"/>
                </a:solidFill>
                <a:latin typeface="Montserrat" pitchFamily="2" charset="77"/>
              </a:defRPr>
            </a:lvl1pPr>
          </a:lstStyle>
          <a:p>
            <a:pPr lvl="0"/>
            <a:r>
              <a:rPr lang="en-US"/>
              <a:t>Content header 3</a:t>
            </a:r>
            <a:br>
              <a:rPr lang="en-US"/>
            </a:br>
            <a:r>
              <a:rPr lang="en-US"/>
              <a:t>up to two lines</a:t>
            </a:r>
          </a:p>
        </p:txBody>
      </p:sp>
      <p:sp>
        <p:nvSpPr>
          <p:cNvPr id="28" name="Text Placeholder 7">
            <a:extLst>
              <a:ext uri="{FF2B5EF4-FFF2-40B4-BE49-F238E27FC236}">
                <a16:creationId xmlns:a16="http://schemas.microsoft.com/office/drawing/2014/main" id="{C76B053A-779D-8C55-FBBE-F6F1767E07BC}"/>
              </a:ext>
            </a:extLst>
          </p:cNvPr>
          <p:cNvSpPr>
            <a:spLocks noGrp="1"/>
          </p:cNvSpPr>
          <p:nvPr>
            <p:ph type="body" sz="quarter" idx="88" hasCustomPrompt="1"/>
          </p:nvPr>
        </p:nvSpPr>
        <p:spPr>
          <a:xfrm>
            <a:off x="8206509" y="4706943"/>
            <a:ext cx="3431520" cy="1548781"/>
          </a:xfrm>
        </p:spPr>
        <p:txBody>
          <a:bodyPr anchor="t" anchorCtr="0">
            <a:noAutofit/>
          </a:bodyPr>
          <a:lstStyle>
            <a:lvl1pPr marL="0" indent="0" algn="l">
              <a:lnSpc>
                <a:spcPct val="100000"/>
              </a:lnSpc>
              <a:spcBef>
                <a:spcPts val="0"/>
              </a:spcBef>
              <a:buNone/>
              <a:defRPr sz="1600" b="0">
                <a:latin typeface="Montserrat" pitchFamily="2" charset="77"/>
              </a:defRPr>
            </a:lvl1pPr>
          </a:lstStyle>
          <a:p>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endParaRPr lang="en-US"/>
          </a:p>
        </p:txBody>
      </p:sp>
      <p:sp>
        <p:nvSpPr>
          <p:cNvPr id="29" name="Text Placeholder 6">
            <a:extLst>
              <a:ext uri="{FF2B5EF4-FFF2-40B4-BE49-F238E27FC236}">
                <a16:creationId xmlns:a16="http://schemas.microsoft.com/office/drawing/2014/main" id="{C312E440-C451-1335-BE5C-D8E2629106CC}"/>
              </a:ext>
            </a:extLst>
          </p:cNvPr>
          <p:cNvSpPr>
            <a:spLocks noGrp="1"/>
          </p:cNvSpPr>
          <p:nvPr>
            <p:ph type="body" sz="quarter" idx="89"/>
          </p:nvPr>
        </p:nvSpPr>
        <p:spPr>
          <a:xfrm>
            <a:off x="4346716" y="3749939"/>
            <a:ext cx="3438144" cy="97536"/>
          </a:xfrm>
          <a:prstGeom prst="rect">
            <a:avLst/>
          </a:prstGeom>
          <a:solidFill>
            <a:srgbClr val="61BA4E"/>
          </a:solidFill>
        </p:spPr>
        <p:txBody>
          <a:bodyPr>
            <a:noAutofit/>
          </a:bodyPr>
          <a:lstStyle>
            <a:lvl1pPr marL="0" indent="0">
              <a:buNone/>
              <a:defRPr sz="133">
                <a:solidFill>
                  <a:schemeClr val="accent3"/>
                </a:solidFill>
              </a:defRPr>
            </a:lvl1pPr>
          </a:lstStyle>
          <a:p>
            <a:pPr lvl="0"/>
            <a:r>
              <a:rPr lang="en-US"/>
              <a:t>Click to edit Master text styles</a:t>
            </a:r>
          </a:p>
        </p:txBody>
      </p:sp>
      <p:sp>
        <p:nvSpPr>
          <p:cNvPr id="30" name="Text Placeholder 6">
            <a:extLst>
              <a:ext uri="{FF2B5EF4-FFF2-40B4-BE49-F238E27FC236}">
                <a16:creationId xmlns:a16="http://schemas.microsoft.com/office/drawing/2014/main" id="{C5702854-8C0A-86F6-DCA3-783ACA38BE54}"/>
              </a:ext>
            </a:extLst>
          </p:cNvPr>
          <p:cNvSpPr>
            <a:spLocks noGrp="1"/>
          </p:cNvSpPr>
          <p:nvPr>
            <p:ph type="body" sz="quarter" idx="90"/>
          </p:nvPr>
        </p:nvSpPr>
        <p:spPr>
          <a:xfrm>
            <a:off x="8201843" y="3749939"/>
            <a:ext cx="3438144" cy="97536"/>
          </a:xfrm>
          <a:prstGeom prst="rect">
            <a:avLst/>
          </a:prstGeom>
          <a:solidFill>
            <a:srgbClr val="61BA4E"/>
          </a:solidFill>
        </p:spPr>
        <p:txBody>
          <a:bodyPr>
            <a:noAutofit/>
          </a:bodyPr>
          <a:lstStyle>
            <a:lvl1pPr marL="0" indent="0">
              <a:buNone/>
              <a:defRPr sz="133">
                <a:solidFill>
                  <a:schemeClr val="accent3"/>
                </a:solidFill>
              </a:defRPr>
            </a:lvl1pPr>
          </a:lstStyle>
          <a:p>
            <a:pPr lvl="0"/>
            <a:r>
              <a:rPr lang="en-US"/>
              <a:t>Click to edit Master text styles</a:t>
            </a:r>
          </a:p>
        </p:txBody>
      </p:sp>
      <p:sp>
        <p:nvSpPr>
          <p:cNvPr id="31" name="Slide Number Placeholder 5">
            <a:extLst>
              <a:ext uri="{FF2B5EF4-FFF2-40B4-BE49-F238E27FC236}">
                <a16:creationId xmlns:a16="http://schemas.microsoft.com/office/drawing/2014/main" id="{AA53CEEB-7886-D89F-087F-FF70243DE8E3}"/>
              </a:ext>
            </a:extLst>
          </p:cNvPr>
          <p:cNvSpPr>
            <a:spLocks noGrp="1"/>
          </p:cNvSpPr>
          <p:nvPr>
            <p:ph type="sldNum" sz="quarter" idx="4"/>
          </p:nvPr>
        </p:nvSpPr>
        <p:spPr>
          <a:xfrm>
            <a:off x="11274552" y="6339840"/>
            <a:ext cx="365760" cy="182880"/>
          </a:xfrm>
          <a:prstGeom prst="rect">
            <a:avLst/>
          </a:prstGeom>
        </p:spPr>
        <p:txBody>
          <a:bodyPr vert="horz" wrap="none" lIns="0" tIns="0" rIns="0" bIns="0" rtlCol="0" anchor="b" anchorCtr="0"/>
          <a:lstStyle>
            <a:lvl1pPr algn="r">
              <a:defRPr sz="1067" b="0">
                <a:solidFill>
                  <a:schemeClr val="accent1"/>
                </a:solidFill>
              </a:defRPr>
            </a:lvl1pPr>
          </a:lstStyle>
          <a:p>
            <a:fld id="{B58DE5F1-E0F9-4CCA-92B7-7A6FC4DFEE14}" type="slidenum">
              <a:rPr lang="en-US" smtClean="0"/>
              <a:pPr/>
              <a:t>‹#›</a:t>
            </a:fld>
            <a:endParaRPr lang="en-US"/>
          </a:p>
        </p:txBody>
      </p:sp>
      <p:sp>
        <p:nvSpPr>
          <p:cNvPr id="33" name="Text Placeholder 11">
            <a:extLst>
              <a:ext uri="{FF2B5EF4-FFF2-40B4-BE49-F238E27FC236}">
                <a16:creationId xmlns:a16="http://schemas.microsoft.com/office/drawing/2014/main" id="{32B52C7F-271D-A640-219D-827889C2E5ED}"/>
              </a:ext>
            </a:extLst>
          </p:cNvPr>
          <p:cNvSpPr>
            <a:spLocks noGrp="1"/>
          </p:cNvSpPr>
          <p:nvPr>
            <p:ph type="body" sz="quarter" idx="15" hasCustomPrompt="1"/>
          </p:nvPr>
        </p:nvSpPr>
        <p:spPr>
          <a:xfrm>
            <a:off x="493257" y="1011937"/>
            <a:ext cx="10241280" cy="636372"/>
          </a:xfrm>
          <a:prstGeom prst="rect">
            <a:avLst/>
          </a:prstGeom>
        </p:spPr>
        <p:txBody>
          <a:bodyPr lIns="0" tIns="0" rIns="0" bIns="0"/>
          <a:lstStyle>
            <a:lvl1pPr marL="0" indent="0">
              <a:lnSpc>
                <a:spcPct val="90000"/>
              </a:lnSpc>
              <a:buNone/>
              <a:defRPr sz="3733" b="1">
                <a:solidFill>
                  <a:schemeClr val="accent1"/>
                </a:solidFill>
                <a:latin typeface="Montserrat" pitchFamily="2" charset="77"/>
              </a:defRPr>
            </a:lvl1pPr>
            <a:lvl2pPr marL="609570" indent="0">
              <a:buNone/>
              <a:defRPr b="1">
                <a:solidFill>
                  <a:schemeClr val="bg2"/>
                </a:solidFill>
                <a:latin typeface="Montserrat" pitchFamily="2" charset="77"/>
              </a:defRPr>
            </a:lvl2pPr>
            <a:lvl3pPr marL="1219140" indent="0">
              <a:buNone/>
              <a:defRPr b="1">
                <a:solidFill>
                  <a:schemeClr val="bg2"/>
                </a:solidFill>
                <a:latin typeface="Montserrat" pitchFamily="2" charset="77"/>
              </a:defRPr>
            </a:lvl3pPr>
            <a:lvl4pPr marL="1828709" indent="0">
              <a:buNone/>
              <a:defRPr b="1">
                <a:solidFill>
                  <a:schemeClr val="bg2"/>
                </a:solidFill>
                <a:latin typeface="Montserrat" pitchFamily="2" charset="77"/>
              </a:defRPr>
            </a:lvl4pPr>
            <a:lvl5pPr marL="2438278" indent="0">
              <a:buNone/>
              <a:defRPr b="1">
                <a:solidFill>
                  <a:schemeClr val="bg2"/>
                </a:solidFill>
                <a:latin typeface="Montserrat" pitchFamily="2" charset="77"/>
              </a:defRPr>
            </a:lvl5pPr>
          </a:lstStyle>
          <a:p>
            <a:pPr lvl="0"/>
            <a:r>
              <a:rPr lang="en-US"/>
              <a:t>Bold headline here.</a:t>
            </a:r>
          </a:p>
        </p:txBody>
      </p:sp>
    </p:spTree>
    <p:extLst>
      <p:ext uri="{BB962C8B-B14F-4D97-AF65-F5344CB8AC3E}">
        <p14:creationId xmlns:p14="http://schemas.microsoft.com/office/powerpoint/2010/main" val="15814627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break_light green">
    <p:bg>
      <p:bgPr>
        <a:solidFill>
          <a:srgbClr val="AFCB96"/>
        </a:solidFill>
        <a:effectLst/>
      </p:bgPr>
    </p:bg>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609600" y="3080402"/>
            <a:ext cx="10972800" cy="697199"/>
          </a:xfrm>
          <a:prstGeom prst="rect">
            <a:avLst/>
          </a:prstGeom>
        </p:spPr>
        <p:txBody>
          <a:bodyPr vert="horz" lIns="91440" tIns="45720" rIns="91440" bIns="45720" rtlCol="0" anchor="ctr">
            <a:noAutofit/>
          </a:bodyPr>
          <a:lstStyle>
            <a:lvl1pPr>
              <a:defRPr sz="6667">
                <a:solidFill>
                  <a:schemeClr val="bg1"/>
                </a:solidFill>
                <a:latin typeface="Arial Nova" panose="020B0504020202020204" pitchFamily="34" charset="0"/>
                <a:ea typeface="Roboto" panose="02000000000000000000" pitchFamily="2" charset="0"/>
              </a:defRPr>
            </a:lvl1pPr>
          </a:lstStyle>
          <a:p>
            <a:r>
              <a:rPr lang="en-US"/>
              <a:t>SECTION TITLE</a:t>
            </a:r>
          </a:p>
        </p:txBody>
      </p:sp>
      <p:sp>
        <p:nvSpPr>
          <p:cNvPr id="3" name="Slide Number Placeholder 3"/>
          <p:cNvSpPr>
            <a:spLocks noGrp="1"/>
          </p:cNvSpPr>
          <p:nvPr>
            <p:ph type="sldNum" sz="quarter" idx="4"/>
          </p:nvPr>
        </p:nvSpPr>
        <p:spPr>
          <a:xfrm>
            <a:off x="0" y="6484214"/>
            <a:ext cx="2844800" cy="366183"/>
          </a:xfrm>
          <a:prstGeom prst="rect">
            <a:avLst/>
          </a:prstGeom>
        </p:spPr>
        <p:txBody>
          <a:bodyPr vert="horz" lIns="91440" tIns="45720" rIns="91440" bIns="45720" rtlCol="0" anchor="ctr"/>
          <a:lstStyle>
            <a:lvl1pPr algn="l">
              <a:defRPr sz="1200">
                <a:solidFill>
                  <a:srgbClr val="537676"/>
                </a:solidFill>
                <a:latin typeface="Arial Nova" panose="020B0504020202020204" pitchFamily="34" charset="0"/>
                <a:ea typeface="Roboto" panose="02000000000000000000" pitchFamily="2" charset="0"/>
              </a:defRPr>
            </a:lvl1pPr>
          </a:lstStyle>
          <a:p>
            <a:fld id="{E79839AE-F4E4-0B47-9E53-6189B08B4F00}" type="slidenum">
              <a:rPr lang="en-US" smtClean="0"/>
              <a:pPr/>
              <a:t>‹#›</a:t>
            </a:fld>
            <a:endParaRPr lang="en-US"/>
          </a:p>
        </p:txBody>
      </p:sp>
    </p:spTree>
    <p:extLst>
      <p:ext uri="{BB962C8B-B14F-4D97-AF65-F5344CB8AC3E}">
        <p14:creationId xmlns:p14="http://schemas.microsoft.com/office/powerpoint/2010/main" val="2364099517"/>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Four Column Image">
    <p:spTree>
      <p:nvGrpSpPr>
        <p:cNvPr id="1" name=""/>
        <p:cNvGrpSpPr/>
        <p:nvPr/>
      </p:nvGrpSpPr>
      <p:grpSpPr>
        <a:xfrm>
          <a:off x="0" y="0"/>
          <a:ext cx="0" cy="0"/>
          <a:chOff x="0" y="0"/>
          <a:chExt cx="0" cy="0"/>
        </a:xfrm>
      </p:grpSpPr>
      <p:pic>
        <p:nvPicPr>
          <p:cNvPr id="2" name="Picture 1" descr="A picture containing text, clock, sign&#10;&#10;Description automatically generated">
            <a:extLst>
              <a:ext uri="{FF2B5EF4-FFF2-40B4-BE49-F238E27FC236}">
                <a16:creationId xmlns:a16="http://schemas.microsoft.com/office/drawing/2014/main" id="{AE870440-2859-725E-10DB-904175CE544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8195" y="372181"/>
            <a:ext cx="2074209" cy="352615"/>
          </a:xfrm>
          <a:prstGeom prst="rect">
            <a:avLst/>
          </a:prstGeom>
        </p:spPr>
      </p:pic>
      <p:sp>
        <p:nvSpPr>
          <p:cNvPr id="4" name="Picture Placeholder 5">
            <a:extLst>
              <a:ext uri="{FF2B5EF4-FFF2-40B4-BE49-F238E27FC236}">
                <a16:creationId xmlns:a16="http://schemas.microsoft.com/office/drawing/2014/main" id="{DF8BCA3A-A39B-B326-F9BF-C59DF7C06812}"/>
              </a:ext>
            </a:extLst>
          </p:cNvPr>
          <p:cNvSpPr>
            <a:spLocks noGrp="1"/>
          </p:cNvSpPr>
          <p:nvPr>
            <p:ph type="pic" sz="quarter" idx="75"/>
          </p:nvPr>
        </p:nvSpPr>
        <p:spPr>
          <a:xfrm>
            <a:off x="493054" y="2108200"/>
            <a:ext cx="2527301" cy="1582021"/>
          </a:xfrm>
        </p:spPr>
        <p:txBody>
          <a:bodyPr lIns="91440" rIns="91440" anchor="ctr"/>
          <a:lstStyle>
            <a:lvl1pPr marL="0" indent="0" algn="ctr">
              <a:buNone/>
              <a:defRPr sz="1600">
                <a:latin typeface="Montserrat" pitchFamily="2" charset="77"/>
              </a:defRPr>
            </a:lvl1pPr>
          </a:lstStyle>
          <a:p>
            <a:r>
              <a:rPr lang="en-US"/>
              <a:t>Click icon to add picture</a:t>
            </a:r>
          </a:p>
        </p:txBody>
      </p:sp>
      <p:sp>
        <p:nvSpPr>
          <p:cNvPr id="5" name="Text Placeholder 7">
            <a:extLst>
              <a:ext uri="{FF2B5EF4-FFF2-40B4-BE49-F238E27FC236}">
                <a16:creationId xmlns:a16="http://schemas.microsoft.com/office/drawing/2014/main" id="{45F00D37-DA49-3C53-2860-655ECC2E0DE0}"/>
              </a:ext>
            </a:extLst>
          </p:cNvPr>
          <p:cNvSpPr>
            <a:spLocks noGrp="1"/>
          </p:cNvSpPr>
          <p:nvPr>
            <p:ph type="body" sz="quarter" idx="74" hasCustomPrompt="1"/>
          </p:nvPr>
        </p:nvSpPr>
        <p:spPr>
          <a:xfrm>
            <a:off x="495797" y="3937001"/>
            <a:ext cx="2524049" cy="2108647"/>
          </a:xfrm>
        </p:spPr>
        <p:txBody>
          <a:bodyPr anchor="t" anchorCtr="0"/>
          <a:lstStyle>
            <a:lvl1pPr marL="0" indent="0" algn="ctr">
              <a:lnSpc>
                <a:spcPct val="100000"/>
              </a:lnSpc>
              <a:spcBef>
                <a:spcPts val="0"/>
              </a:spcBef>
              <a:buNone/>
              <a:defRPr sz="1600" b="0">
                <a:latin typeface="Montserrat" pitchFamily="2" charset="77"/>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a:t>
            </a:r>
          </a:p>
        </p:txBody>
      </p:sp>
      <p:sp>
        <p:nvSpPr>
          <p:cNvPr id="8" name="Picture Placeholder 5">
            <a:extLst>
              <a:ext uri="{FF2B5EF4-FFF2-40B4-BE49-F238E27FC236}">
                <a16:creationId xmlns:a16="http://schemas.microsoft.com/office/drawing/2014/main" id="{F2674BC8-E0CB-93C1-4F3A-03EBAD13901B}"/>
              </a:ext>
            </a:extLst>
          </p:cNvPr>
          <p:cNvSpPr>
            <a:spLocks noGrp="1"/>
          </p:cNvSpPr>
          <p:nvPr>
            <p:ph type="pic" sz="quarter" idx="76"/>
          </p:nvPr>
        </p:nvSpPr>
        <p:spPr>
          <a:xfrm>
            <a:off x="3369660" y="2108200"/>
            <a:ext cx="2527301" cy="1582021"/>
          </a:xfrm>
        </p:spPr>
        <p:txBody>
          <a:bodyPr lIns="91440" rIns="91440" anchor="ctr"/>
          <a:lstStyle>
            <a:lvl1pPr marL="0" indent="0" algn="ctr">
              <a:buNone/>
              <a:defRPr sz="1600">
                <a:latin typeface="Montserrat" pitchFamily="2" charset="77"/>
              </a:defRPr>
            </a:lvl1pPr>
          </a:lstStyle>
          <a:p>
            <a:r>
              <a:rPr lang="en-US"/>
              <a:t>Click icon to add picture</a:t>
            </a:r>
          </a:p>
        </p:txBody>
      </p:sp>
      <p:sp>
        <p:nvSpPr>
          <p:cNvPr id="9" name="Text Placeholder 7">
            <a:extLst>
              <a:ext uri="{FF2B5EF4-FFF2-40B4-BE49-F238E27FC236}">
                <a16:creationId xmlns:a16="http://schemas.microsoft.com/office/drawing/2014/main" id="{A7FFC26F-5517-AFFB-A7A8-07FD875C7248}"/>
              </a:ext>
            </a:extLst>
          </p:cNvPr>
          <p:cNvSpPr>
            <a:spLocks noGrp="1"/>
          </p:cNvSpPr>
          <p:nvPr>
            <p:ph type="body" sz="quarter" idx="77" hasCustomPrompt="1"/>
          </p:nvPr>
        </p:nvSpPr>
        <p:spPr>
          <a:xfrm>
            <a:off x="3372200" y="3937001"/>
            <a:ext cx="2524049" cy="2108647"/>
          </a:xfrm>
        </p:spPr>
        <p:txBody>
          <a:bodyPr anchor="t" anchorCtr="0"/>
          <a:lstStyle>
            <a:lvl1pPr marL="0" indent="0" algn="ctr">
              <a:lnSpc>
                <a:spcPct val="100000"/>
              </a:lnSpc>
              <a:spcBef>
                <a:spcPts val="0"/>
              </a:spcBef>
              <a:buNone/>
              <a:defRPr sz="1600" b="0">
                <a:latin typeface="Montserrat" pitchFamily="2" charset="77"/>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a:t>
            </a:r>
          </a:p>
        </p:txBody>
      </p:sp>
      <p:sp>
        <p:nvSpPr>
          <p:cNvPr id="11" name="Picture Placeholder 5">
            <a:extLst>
              <a:ext uri="{FF2B5EF4-FFF2-40B4-BE49-F238E27FC236}">
                <a16:creationId xmlns:a16="http://schemas.microsoft.com/office/drawing/2014/main" id="{3EBE67D8-2342-FDED-209F-5E67980635A2}"/>
              </a:ext>
            </a:extLst>
          </p:cNvPr>
          <p:cNvSpPr>
            <a:spLocks noGrp="1"/>
          </p:cNvSpPr>
          <p:nvPr>
            <p:ph type="pic" sz="quarter" idx="79"/>
          </p:nvPr>
        </p:nvSpPr>
        <p:spPr>
          <a:xfrm>
            <a:off x="6236612" y="2108200"/>
            <a:ext cx="2527301" cy="1582021"/>
          </a:xfrm>
        </p:spPr>
        <p:txBody>
          <a:bodyPr lIns="91440" rIns="91440" anchor="ctr"/>
          <a:lstStyle>
            <a:lvl1pPr marL="0" indent="0" algn="ctr">
              <a:buNone/>
              <a:defRPr sz="1600">
                <a:latin typeface="Montserrat" pitchFamily="2" charset="77"/>
              </a:defRPr>
            </a:lvl1pPr>
          </a:lstStyle>
          <a:p>
            <a:r>
              <a:rPr lang="en-US"/>
              <a:t>Click icon to add picture</a:t>
            </a:r>
          </a:p>
        </p:txBody>
      </p:sp>
      <p:sp>
        <p:nvSpPr>
          <p:cNvPr id="12" name="Text Placeholder 7">
            <a:extLst>
              <a:ext uri="{FF2B5EF4-FFF2-40B4-BE49-F238E27FC236}">
                <a16:creationId xmlns:a16="http://schemas.microsoft.com/office/drawing/2014/main" id="{9F98B6CB-34ED-7CDC-E8D8-AA7526DCB68A}"/>
              </a:ext>
            </a:extLst>
          </p:cNvPr>
          <p:cNvSpPr>
            <a:spLocks noGrp="1"/>
          </p:cNvSpPr>
          <p:nvPr>
            <p:ph type="body" sz="quarter" idx="80" hasCustomPrompt="1"/>
          </p:nvPr>
        </p:nvSpPr>
        <p:spPr>
          <a:xfrm>
            <a:off x="6239152" y="3937001"/>
            <a:ext cx="2524049" cy="2108647"/>
          </a:xfrm>
        </p:spPr>
        <p:txBody>
          <a:bodyPr anchor="t" anchorCtr="0"/>
          <a:lstStyle>
            <a:lvl1pPr marL="0" indent="0" algn="ctr">
              <a:lnSpc>
                <a:spcPct val="100000"/>
              </a:lnSpc>
              <a:spcBef>
                <a:spcPts val="0"/>
              </a:spcBef>
              <a:buNone/>
              <a:defRPr sz="1600" b="0">
                <a:latin typeface="Montserrat" pitchFamily="2" charset="77"/>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a:t>
            </a:r>
          </a:p>
        </p:txBody>
      </p:sp>
      <p:sp>
        <p:nvSpPr>
          <p:cNvPr id="14" name="Picture Placeholder 5">
            <a:extLst>
              <a:ext uri="{FF2B5EF4-FFF2-40B4-BE49-F238E27FC236}">
                <a16:creationId xmlns:a16="http://schemas.microsoft.com/office/drawing/2014/main" id="{53B895C1-B964-5430-D223-2E9B776E1860}"/>
              </a:ext>
            </a:extLst>
          </p:cNvPr>
          <p:cNvSpPr>
            <a:spLocks noGrp="1"/>
          </p:cNvSpPr>
          <p:nvPr>
            <p:ph type="pic" sz="quarter" idx="82"/>
          </p:nvPr>
        </p:nvSpPr>
        <p:spPr>
          <a:xfrm>
            <a:off x="9113015" y="2108200"/>
            <a:ext cx="2527301" cy="1582021"/>
          </a:xfrm>
        </p:spPr>
        <p:txBody>
          <a:bodyPr lIns="91440" rIns="91440" anchor="ctr"/>
          <a:lstStyle>
            <a:lvl1pPr marL="0" indent="0" algn="ctr">
              <a:buNone/>
              <a:defRPr sz="1600">
                <a:latin typeface="Montserrat" pitchFamily="2" charset="77"/>
              </a:defRPr>
            </a:lvl1pPr>
          </a:lstStyle>
          <a:p>
            <a:r>
              <a:rPr lang="en-US"/>
              <a:t>Click icon to add picture</a:t>
            </a:r>
          </a:p>
        </p:txBody>
      </p:sp>
      <p:sp>
        <p:nvSpPr>
          <p:cNvPr id="15" name="Text Placeholder 7">
            <a:extLst>
              <a:ext uri="{FF2B5EF4-FFF2-40B4-BE49-F238E27FC236}">
                <a16:creationId xmlns:a16="http://schemas.microsoft.com/office/drawing/2014/main" id="{6D07BB52-DB50-D690-76BD-59FFC79BD07A}"/>
              </a:ext>
            </a:extLst>
          </p:cNvPr>
          <p:cNvSpPr>
            <a:spLocks noGrp="1"/>
          </p:cNvSpPr>
          <p:nvPr>
            <p:ph type="body" sz="quarter" idx="83" hasCustomPrompt="1"/>
          </p:nvPr>
        </p:nvSpPr>
        <p:spPr>
          <a:xfrm>
            <a:off x="9115554" y="3937001"/>
            <a:ext cx="2524049" cy="2108647"/>
          </a:xfrm>
        </p:spPr>
        <p:txBody>
          <a:bodyPr anchor="t" anchorCtr="0"/>
          <a:lstStyle>
            <a:lvl1pPr marL="0" indent="0" algn="ctr">
              <a:lnSpc>
                <a:spcPct val="100000"/>
              </a:lnSpc>
              <a:spcBef>
                <a:spcPts val="0"/>
              </a:spcBef>
              <a:buNone/>
              <a:defRPr sz="1600" b="0">
                <a:latin typeface="Montserrat" pitchFamily="2" charset="77"/>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a:t>
            </a:r>
          </a:p>
        </p:txBody>
      </p:sp>
      <p:sp>
        <p:nvSpPr>
          <p:cNvPr id="17" name="Text Placeholder 6">
            <a:extLst>
              <a:ext uri="{FF2B5EF4-FFF2-40B4-BE49-F238E27FC236}">
                <a16:creationId xmlns:a16="http://schemas.microsoft.com/office/drawing/2014/main" id="{D5C4C209-D88A-FFC8-D093-795DFB56B070}"/>
              </a:ext>
            </a:extLst>
          </p:cNvPr>
          <p:cNvSpPr>
            <a:spLocks noGrp="1"/>
          </p:cNvSpPr>
          <p:nvPr>
            <p:ph type="body" sz="quarter" idx="19"/>
          </p:nvPr>
        </p:nvSpPr>
        <p:spPr>
          <a:xfrm>
            <a:off x="494834" y="3688096"/>
            <a:ext cx="2523743" cy="97536"/>
          </a:xfrm>
          <a:prstGeom prst="rect">
            <a:avLst/>
          </a:prstGeom>
          <a:solidFill>
            <a:srgbClr val="61BA4E"/>
          </a:solidFill>
        </p:spPr>
        <p:txBody>
          <a:bodyPr/>
          <a:lstStyle>
            <a:lvl1pPr marL="0" indent="0">
              <a:buNone/>
              <a:defRPr sz="133">
                <a:solidFill>
                  <a:schemeClr val="accent3"/>
                </a:solidFill>
              </a:defRPr>
            </a:lvl1pPr>
          </a:lstStyle>
          <a:p>
            <a:pPr lvl="0"/>
            <a:r>
              <a:rPr lang="en-US"/>
              <a:t>Click to edit Master text styles</a:t>
            </a:r>
          </a:p>
        </p:txBody>
      </p:sp>
      <p:sp>
        <p:nvSpPr>
          <p:cNvPr id="18" name="Text Placeholder 6">
            <a:extLst>
              <a:ext uri="{FF2B5EF4-FFF2-40B4-BE49-F238E27FC236}">
                <a16:creationId xmlns:a16="http://schemas.microsoft.com/office/drawing/2014/main" id="{EA916B15-C677-C081-B7CA-7BCC263B92B0}"/>
              </a:ext>
            </a:extLst>
          </p:cNvPr>
          <p:cNvSpPr>
            <a:spLocks noGrp="1"/>
          </p:cNvSpPr>
          <p:nvPr>
            <p:ph type="body" sz="quarter" idx="84"/>
          </p:nvPr>
        </p:nvSpPr>
        <p:spPr>
          <a:xfrm>
            <a:off x="3376205" y="3688096"/>
            <a:ext cx="2523743" cy="97536"/>
          </a:xfrm>
          <a:prstGeom prst="rect">
            <a:avLst/>
          </a:prstGeom>
          <a:solidFill>
            <a:srgbClr val="61BA4E"/>
          </a:solidFill>
        </p:spPr>
        <p:txBody>
          <a:bodyPr/>
          <a:lstStyle>
            <a:lvl1pPr marL="0" indent="0">
              <a:buNone/>
              <a:defRPr sz="133">
                <a:solidFill>
                  <a:schemeClr val="accent3"/>
                </a:solidFill>
              </a:defRPr>
            </a:lvl1pPr>
          </a:lstStyle>
          <a:p>
            <a:pPr lvl="0"/>
            <a:r>
              <a:rPr lang="en-US"/>
              <a:t>Click to edit Master text styles</a:t>
            </a:r>
          </a:p>
        </p:txBody>
      </p:sp>
      <p:sp>
        <p:nvSpPr>
          <p:cNvPr id="19" name="Text Placeholder 6">
            <a:extLst>
              <a:ext uri="{FF2B5EF4-FFF2-40B4-BE49-F238E27FC236}">
                <a16:creationId xmlns:a16="http://schemas.microsoft.com/office/drawing/2014/main" id="{5944A82B-0063-78C7-0CC6-3FFF8E9252AF}"/>
              </a:ext>
            </a:extLst>
          </p:cNvPr>
          <p:cNvSpPr>
            <a:spLocks noGrp="1"/>
          </p:cNvSpPr>
          <p:nvPr>
            <p:ph type="body" sz="quarter" idx="85"/>
          </p:nvPr>
        </p:nvSpPr>
        <p:spPr>
          <a:xfrm>
            <a:off x="6239290" y="3688096"/>
            <a:ext cx="2523743" cy="97536"/>
          </a:xfrm>
          <a:prstGeom prst="rect">
            <a:avLst/>
          </a:prstGeom>
          <a:solidFill>
            <a:srgbClr val="61BA4E"/>
          </a:solidFill>
        </p:spPr>
        <p:txBody>
          <a:bodyPr/>
          <a:lstStyle>
            <a:lvl1pPr marL="0" indent="0">
              <a:buNone/>
              <a:defRPr sz="133">
                <a:solidFill>
                  <a:schemeClr val="accent3"/>
                </a:solidFill>
              </a:defRPr>
            </a:lvl1pPr>
          </a:lstStyle>
          <a:p>
            <a:pPr lvl="0"/>
            <a:r>
              <a:rPr lang="en-US"/>
              <a:t>Click to edit Master text styles</a:t>
            </a:r>
          </a:p>
        </p:txBody>
      </p:sp>
      <p:sp>
        <p:nvSpPr>
          <p:cNvPr id="20" name="Text Placeholder 6">
            <a:extLst>
              <a:ext uri="{FF2B5EF4-FFF2-40B4-BE49-F238E27FC236}">
                <a16:creationId xmlns:a16="http://schemas.microsoft.com/office/drawing/2014/main" id="{BB8C3067-CAEF-7752-82FC-ADD7C472587E}"/>
              </a:ext>
            </a:extLst>
          </p:cNvPr>
          <p:cNvSpPr>
            <a:spLocks noGrp="1"/>
          </p:cNvSpPr>
          <p:nvPr>
            <p:ph type="body" sz="quarter" idx="86"/>
          </p:nvPr>
        </p:nvSpPr>
        <p:spPr>
          <a:xfrm>
            <a:off x="9120661" y="3688096"/>
            <a:ext cx="2523743" cy="97536"/>
          </a:xfrm>
          <a:prstGeom prst="rect">
            <a:avLst/>
          </a:prstGeom>
          <a:solidFill>
            <a:srgbClr val="61BA4E"/>
          </a:solidFill>
        </p:spPr>
        <p:txBody>
          <a:bodyPr/>
          <a:lstStyle>
            <a:lvl1pPr marL="0" indent="0">
              <a:buNone/>
              <a:defRPr sz="133">
                <a:solidFill>
                  <a:schemeClr val="accent3"/>
                </a:solidFill>
              </a:defRPr>
            </a:lvl1pPr>
          </a:lstStyle>
          <a:p>
            <a:pPr lvl="0"/>
            <a:r>
              <a:rPr lang="en-US"/>
              <a:t>Click to edit Master text styles</a:t>
            </a:r>
          </a:p>
        </p:txBody>
      </p:sp>
      <p:sp>
        <p:nvSpPr>
          <p:cNvPr id="23" name="Slide Number Placeholder 5">
            <a:extLst>
              <a:ext uri="{FF2B5EF4-FFF2-40B4-BE49-F238E27FC236}">
                <a16:creationId xmlns:a16="http://schemas.microsoft.com/office/drawing/2014/main" id="{1356AED9-D07D-2F77-E970-677E683049AF}"/>
              </a:ext>
            </a:extLst>
          </p:cNvPr>
          <p:cNvSpPr>
            <a:spLocks noGrp="1"/>
          </p:cNvSpPr>
          <p:nvPr>
            <p:ph type="sldNum" sz="quarter" idx="4"/>
          </p:nvPr>
        </p:nvSpPr>
        <p:spPr>
          <a:xfrm>
            <a:off x="11274552" y="6339840"/>
            <a:ext cx="365760" cy="182880"/>
          </a:xfrm>
          <a:prstGeom prst="rect">
            <a:avLst/>
          </a:prstGeom>
        </p:spPr>
        <p:txBody>
          <a:bodyPr vert="horz" wrap="none" lIns="0" tIns="0" rIns="0" bIns="0" rtlCol="0" anchor="b" anchorCtr="0"/>
          <a:lstStyle>
            <a:lvl1pPr algn="r">
              <a:defRPr sz="1067" b="0">
                <a:solidFill>
                  <a:schemeClr val="accent1"/>
                </a:solidFill>
              </a:defRPr>
            </a:lvl1pPr>
          </a:lstStyle>
          <a:p>
            <a:fld id="{B58DE5F1-E0F9-4CCA-92B7-7A6FC4DFEE14}" type="slidenum">
              <a:rPr lang="en-US" smtClean="0"/>
              <a:pPr/>
              <a:t>‹#›</a:t>
            </a:fld>
            <a:endParaRPr lang="en-US"/>
          </a:p>
        </p:txBody>
      </p:sp>
      <p:sp>
        <p:nvSpPr>
          <p:cNvPr id="25" name="Text Placeholder 11">
            <a:extLst>
              <a:ext uri="{FF2B5EF4-FFF2-40B4-BE49-F238E27FC236}">
                <a16:creationId xmlns:a16="http://schemas.microsoft.com/office/drawing/2014/main" id="{B6CF5135-76B7-978A-B8B1-79EC0DBAB929}"/>
              </a:ext>
            </a:extLst>
          </p:cNvPr>
          <p:cNvSpPr>
            <a:spLocks noGrp="1"/>
          </p:cNvSpPr>
          <p:nvPr>
            <p:ph type="body" sz="quarter" idx="15" hasCustomPrompt="1"/>
          </p:nvPr>
        </p:nvSpPr>
        <p:spPr>
          <a:xfrm>
            <a:off x="493257" y="1011937"/>
            <a:ext cx="10241280" cy="636372"/>
          </a:xfrm>
          <a:prstGeom prst="rect">
            <a:avLst/>
          </a:prstGeom>
        </p:spPr>
        <p:txBody>
          <a:bodyPr lIns="0" tIns="0" rIns="0" bIns="0"/>
          <a:lstStyle>
            <a:lvl1pPr marL="0" indent="0">
              <a:lnSpc>
                <a:spcPct val="90000"/>
              </a:lnSpc>
              <a:buNone/>
              <a:defRPr sz="3733" b="1">
                <a:solidFill>
                  <a:schemeClr val="accent1"/>
                </a:solidFill>
                <a:latin typeface="Montserrat" pitchFamily="2" charset="77"/>
              </a:defRPr>
            </a:lvl1pPr>
            <a:lvl2pPr marL="609570" indent="0">
              <a:buNone/>
              <a:defRPr b="1">
                <a:solidFill>
                  <a:schemeClr val="bg2"/>
                </a:solidFill>
                <a:latin typeface="Montserrat" pitchFamily="2" charset="77"/>
              </a:defRPr>
            </a:lvl2pPr>
            <a:lvl3pPr marL="1219140" indent="0">
              <a:buNone/>
              <a:defRPr b="1">
                <a:solidFill>
                  <a:schemeClr val="bg2"/>
                </a:solidFill>
                <a:latin typeface="Montserrat" pitchFamily="2" charset="77"/>
              </a:defRPr>
            </a:lvl3pPr>
            <a:lvl4pPr marL="1828709" indent="0">
              <a:buNone/>
              <a:defRPr b="1">
                <a:solidFill>
                  <a:schemeClr val="bg2"/>
                </a:solidFill>
                <a:latin typeface="Montserrat" pitchFamily="2" charset="77"/>
              </a:defRPr>
            </a:lvl4pPr>
            <a:lvl5pPr marL="2438278" indent="0">
              <a:buNone/>
              <a:defRPr b="1">
                <a:solidFill>
                  <a:schemeClr val="bg2"/>
                </a:solidFill>
                <a:latin typeface="Montserrat" pitchFamily="2" charset="77"/>
              </a:defRPr>
            </a:lvl5pPr>
          </a:lstStyle>
          <a:p>
            <a:pPr lvl="0"/>
            <a:r>
              <a:rPr lang="en-US"/>
              <a:t>Bold headline here.</a:t>
            </a:r>
          </a:p>
        </p:txBody>
      </p:sp>
    </p:spTree>
    <p:extLst>
      <p:ext uri="{BB962C8B-B14F-4D97-AF65-F5344CB8AC3E}">
        <p14:creationId xmlns:p14="http://schemas.microsoft.com/office/powerpoint/2010/main" val="236912019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Big Stat">
    <p:spTree>
      <p:nvGrpSpPr>
        <p:cNvPr id="1" name=""/>
        <p:cNvGrpSpPr/>
        <p:nvPr/>
      </p:nvGrpSpPr>
      <p:grpSpPr>
        <a:xfrm>
          <a:off x="0" y="0"/>
          <a:ext cx="0" cy="0"/>
          <a:chOff x="0" y="0"/>
          <a:chExt cx="0" cy="0"/>
        </a:xfrm>
      </p:grpSpPr>
      <p:sp>
        <p:nvSpPr>
          <p:cNvPr id="3" name="object 8">
            <a:extLst>
              <a:ext uri="{FF2B5EF4-FFF2-40B4-BE49-F238E27FC236}">
                <a16:creationId xmlns:a16="http://schemas.microsoft.com/office/drawing/2014/main" id="{5416419E-E86B-8B33-6DDE-B40E3FA64860}"/>
              </a:ext>
            </a:extLst>
          </p:cNvPr>
          <p:cNvSpPr/>
          <p:nvPr userDrawn="1"/>
        </p:nvSpPr>
        <p:spPr>
          <a:xfrm>
            <a:off x="0" y="0"/>
            <a:ext cx="12207616" cy="6858000"/>
          </a:xfrm>
          <a:custGeom>
            <a:avLst/>
            <a:gdLst/>
            <a:ahLst/>
            <a:cxnLst/>
            <a:rect l="l" t="t" r="r" b="b"/>
            <a:pathLst>
              <a:path w="10460990" h="1565275">
                <a:moveTo>
                  <a:pt x="10460592" y="0"/>
                </a:moveTo>
                <a:lnTo>
                  <a:pt x="0" y="0"/>
                </a:lnTo>
                <a:lnTo>
                  <a:pt x="0" y="1565009"/>
                </a:lnTo>
                <a:lnTo>
                  <a:pt x="10460592" y="1565009"/>
                </a:lnTo>
                <a:lnTo>
                  <a:pt x="10460592" y="0"/>
                </a:lnTo>
                <a:close/>
              </a:path>
            </a:pathLst>
          </a:custGeom>
          <a:solidFill>
            <a:schemeClr val="accent1"/>
          </a:solidFill>
        </p:spPr>
        <p:txBody>
          <a:bodyPr wrap="square" lIns="0" tIns="0" rIns="0" bIns="0" rtlCol="0"/>
          <a:lstStyle/>
          <a:p>
            <a:endParaRPr sz="2400"/>
          </a:p>
        </p:txBody>
      </p:sp>
      <p:pic>
        <p:nvPicPr>
          <p:cNvPr id="4" name="Picture 3" descr="A picture containing text, clipart&#10;&#10;Description automatically generated">
            <a:extLst>
              <a:ext uri="{FF2B5EF4-FFF2-40B4-BE49-F238E27FC236}">
                <a16:creationId xmlns:a16="http://schemas.microsoft.com/office/drawing/2014/main" id="{8276650A-8757-8536-E7E3-6574E44B2C4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3508" y="359163"/>
            <a:ext cx="2089569" cy="378348"/>
          </a:xfrm>
          <a:prstGeom prst="rect">
            <a:avLst/>
          </a:prstGeom>
        </p:spPr>
      </p:pic>
      <p:sp>
        <p:nvSpPr>
          <p:cNvPr id="5" name="Text Placeholder 11">
            <a:extLst>
              <a:ext uri="{FF2B5EF4-FFF2-40B4-BE49-F238E27FC236}">
                <a16:creationId xmlns:a16="http://schemas.microsoft.com/office/drawing/2014/main" id="{B989CBC5-E04A-3910-D474-FAE03AF53CC8}"/>
              </a:ext>
            </a:extLst>
          </p:cNvPr>
          <p:cNvSpPr>
            <a:spLocks noGrp="1"/>
          </p:cNvSpPr>
          <p:nvPr>
            <p:ph type="body" sz="quarter" idx="15" hasCustomPrompt="1"/>
          </p:nvPr>
        </p:nvSpPr>
        <p:spPr>
          <a:xfrm>
            <a:off x="493257" y="999745"/>
            <a:ext cx="10241280" cy="636372"/>
          </a:xfrm>
          <a:prstGeom prst="rect">
            <a:avLst/>
          </a:prstGeom>
        </p:spPr>
        <p:txBody>
          <a:bodyPr lIns="0" tIns="0" rIns="0" bIns="0"/>
          <a:lstStyle>
            <a:lvl1pPr marL="0" indent="0">
              <a:lnSpc>
                <a:spcPct val="90000"/>
              </a:lnSpc>
              <a:buNone/>
              <a:defRPr sz="3733" b="1">
                <a:solidFill>
                  <a:schemeClr val="bg1"/>
                </a:solidFill>
                <a:latin typeface="Montserrat" pitchFamily="2" charset="77"/>
              </a:defRPr>
            </a:lvl1pPr>
            <a:lvl2pPr marL="609570" indent="0">
              <a:buNone/>
              <a:defRPr b="1">
                <a:solidFill>
                  <a:schemeClr val="bg2"/>
                </a:solidFill>
                <a:latin typeface="Montserrat" pitchFamily="2" charset="77"/>
              </a:defRPr>
            </a:lvl2pPr>
            <a:lvl3pPr marL="1219140" indent="0">
              <a:buNone/>
              <a:defRPr b="1">
                <a:solidFill>
                  <a:schemeClr val="bg2"/>
                </a:solidFill>
                <a:latin typeface="Montserrat" pitchFamily="2" charset="77"/>
              </a:defRPr>
            </a:lvl3pPr>
            <a:lvl4pPr marL="1828709" indent="0">
              <a:buNone/>
              <a:defRPr b="1">
                <a:solidFill>
                  <a:schemeClr val="bg2"/>
                </a:solidFill>
                <a:latin typeface="Montserrat" pitchFamily="2" charset="77"/>
              </a:defRPr>
            </a:lvl4pPr>
            <a:lvl5pPr marL="2438278" indent="0">
              <a:buNone/>
              <a:defRPr b="1">
                <a:solidFill>
                  <a:schemeClr val="bg2"/>
                </a:solidFill>
                <a:latin typeface="Montserrat" pitchFamily="2" charset="77"/>
              </a:defRPr>
            </a:lvl5pPr>
          </a:lstStyle>
          <a:p>
            <a:pPr lvl="0"/>
            <a:r>
              <a:rPr lang="en-US"/>
              <a:t>Bold headline here.</a:t>
            </a:r>
          </a:p>
        </p:txBody>
      </p:sp>
      <p:sp>
        <p:nvSpPr>
          <p:cNvPr id="6" name="Text Placeholder 2">
            <a:extLst>
              <a:ext uri="{FF2B5EF4-FFF2-40B4-BE49-F238E27FC236}">
                <a16:creationId xmlns:a16="http://schemas.microsoft.com/office/drawing/2014/main" id="{D551568A-C586-3E37-B60F-8CB7F3AA13CE}"/>
              </a:ext>
            </a:extLst>
          </p:cNvPr>
          <p:cNvSpPr>
            <a:spLocks noGrp="1"/>
          </p:cNvSpPr>
          <p:nvPr>
            <p:ph type="body" sz="quarter" idx="13" hasCustomPrompt="1"/>
          </p:nvPr>
        </p:nvSpPr>
        <p:spPr>
          <a:xfrm>
            <a:off x="495301" y="2410047"/>
            <a:ext cx="5303519" cy="3808719"/>
          </a:xfrm>
        </p:spPr>
        <p:txBody>
          <a:bodyPr>
            <a:normAutofit/>
          </a:bodyPr>
          <a:lstStyle>
            <a:lvl1pPr marL="0" indent="0">
              <a:lnSpc>
                <a:spcPct val="80000"/>
              </a:lnSpc>
              <a:spcBef>
                <a:spcPts val="0"/>
              </a:spcBef>
              <a:buNone/>
              <a:defRPr sz="13866" b="1" spc="-400" baseline="0">
                <a:solidFill>
                  <a:schemeClr val="bg1"/>
                </a:solidFill>
              </a:defRPr>
            </a:lvl1pPr>
            <a:lvl2pPr marL="182875" indent="-182875">
              <a:spcBef>
                <a:spcPts val="1200"/>
              </a:spcBef>
              <a:buFont typeface="Arial" panose="020B0604020202020204" pitchFamily="34" charset="0"/>
              <a:buChar char="•"/>
              <a:defRPr/>
            </a:lvl2pPr>
            <a:lvl3pPr marL="365751">
              <a:defRPr/>
            </a:lvl3pPr>
            <a:lvl4pPr marL="548626">
              <a:defRPr/>
            </a:lvl4pPr>
            <a:lvl5pPr marL="731502">
              <a:defRPr/>
            </a:lvl5pPr>
            <a:lvl6pPr marL="914377">
              <a:defRPr/>
            </a:lvl6pPr>
            <a:lvl7pPr marL="1097253">
              <a:defRPr/>
            </a:lvl7pPr>
            <a:lvl8pPr marL="1280128">
              <a:defRPr/>
            </a:lvl8pPr>
            <a:lvl9pPr marL="1463003">
              <a:defRPr/>
            </a:lvl9pPr>
          </a:lstStyle>
          <a:p>
            <a:pPr lvl="0"/>
            <a:r>
              <a:rPr lang="en-US"/>
              <a:t>000%</a:t>
            </a:r>
          </a:p>
        </p:txBody>
      </p:sp>
      <p:sp>
        <p:nvSpPr>
          <p:cNvPr id="9" name="Text Placeholder 3">
            <a:extLst>
              <a:ext uri="{FF2B5EF4-FFF2-40B4-BE49-F238E27FC236}">
                <a16:creationId xmlns:a16="http://schemas.microsoft.com/office/drawing/2014/main" id="{516EC7D9-CE20-B6AA-9C78-1A106D76CE97}"/>
              </a:ext>
            </a:extLst>
          </p:cNvPr>
          <p:cNvSpPr>
            <a:spLocks noGrp="1"/>
          </p:cNvSpPr>
          <p:nvPr>
            <p:ph type="body" sz="quarter" idx="14" hasCustomPrompt="1"/>
          </p:nvPr>
        </p:nvSpPr>
        <p:spPr>
          <a:xfrm>
            <a:off x="6336794" y="3125117"/>
            <a:ext cx="5303519" cy="3093648"/>
          </a:xfrm>
        </p:spPr>
        <p:txBody>
          <a:bodyPr/>
          <a:lstStyle>
            <a:lvl1pPr marL="0" indent="0">
              <a:buNone/>
              <a:defRPr>
                <a:solidFill>
                  <a:schemeClr val="bg1"/>
                </a:solidFill>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commodo</a:t>
            </a:r>
            <a:r>
              <a:rPr lang="en-US"/>
              <a:t> </a:t>
            </a:r>
            <a:r>
              <a:rPr lang="en-US" err="1"/>
              <a:t>consequat</a:t>
            </a:r>
            <a:r>
              <a:rPr lang="en-US"/>
              <a:t>.</a:t>
            </a:r>
          </a:p>
        </p:txBody>
      </p:sp>
      <p:sp>
        <p:nvSpPr>
          <p:cNvPr id="11" name="Text Placeholder 6">
            <a:extLst>
              <a:ext uri="{FF2B5EF4-FFF2-40B4-BE49-F238E27FC236}">
                <a16:creationId xmlns:a16="http://schemas.microsoft.com/office/drawing/2014/main" id="{44F3B9FB-166D-F4EE-7DD7-FFFD4264CB62}"/>
              </a:ext>
            </a:extLst>
          </p:cNvPr>
          <p:cNvSpPr>
            <a:spLocks noGrp="1"/>
          </p:cNvSpPr>
          <p:nvPr>
            <p:ph type="body" sz="quarter" idx="21" hasCustomPrompt="1"/>
          </p:nvPr>
        </p:nvSpPr>
        <p:spPr>
          <a:xfrm>
            <a:off x="6327480" y="2108200"/>
            <a:ext cx="5312833" cy="609600"/>
          </a:xfrm>
        </p:spPr>
        <p:txBody>
          <a:bodyPr anchor="b" anchorCtr="0"/>
          <a:lstStyle>
            <a:lvl1pPr marL="0" indent="0">
              <a:lnSpc>
                <a:spcPct val="100000"/>
              </a:lnSpc>
              <a:spcBef>
                <a:spcPts val="0"/>
              </a:spcBef>
              <a:buNone/>
              <a:defRPr sz="2133" b="1">
                <a:solidFill>
                  <a:schemeClr val="bg1"/>
                </a:solidFill>
              </a:defRPr>
            </a:lvl1pPr>
            <a:lvl2pPr marL="182875" indent="0">
              <a:spcBef>
                <a:spcPts val="0"/>
              </a:spcBef>
              <a:buNone/>
              <a:defRPr sz="1867" b="1"/>
            </a:lvl2pPr>
            <a:lvl3pPr marL="365751" indent="0">
              <a:spcBef>
                <a:spcPts val="0"/>
              </a:spcBef>
              <a:buNone/>
              <a:defRPr sz="1867" b="1"/>
            </a:lvl3pPr>
            <a:lvl4pPr marL="548626" indent="0">
              <a:spcBef>
                <a:spcPts val="0"/>
              </a:spcBef>
              <a:buNone/>
              <a:defRPr sz="1867" b="1"/>
            </a:lvl4pPr>
            <a:lvl5pPr marL="731502" indent="0">
              <a:spcBef>
                <a:spcPts val="0"/>
              </a:spcBef>
              <a:buNone/>
              <a:defRPr sz="1867" b="1"/>
            </a:lvl5pPr>
          </a:lstStyle>
          <a:p>
            <a:pPr lvl="0"/>
            <a:r>
              <a:rPr lang="en-US"/>
              <a:t>Body header</a:t>
            </a:r>
          </a:p>
        </p:txBody>
      </p:sp>
      <p:sp>
        <p:nvSpPr>
          <p:cNvPr id="13" name="Text Placeholder 6">
            <a:extLst>
              <a:ext uri="{FF2B5EF4-FFF2-40B4-BE49-F238E27FC236}">
                <a16:creationId xmlns:a16="http://schemas.microsoft.com/office/drawing/2014/main" id="{3D1210DC-54A1-7F4B-F41F-953F1FB24D25}"/>
              </a:ext>
            </a:extLst>
          </p:cNvPr>
          <p:cNvSpPr>
            <a:spLocks noGrp="1"/>
          </p:cNvSpPr>
          <p:nvPr>
            <p:ph type="body" sz="quarter" idx="19"/>
          </p:nvPr>
        </p:nvSpPr>
        <p:spPr>
          <a:xfrm>
            <a:off x="6336794" y="2858417"/>
            <a:ext cx="780017" cy="126083"/>
          </a:xfrm>
          <a:prstGeom prst="rect">
            <a:avLst/>
          </a:prstGeom>
          <a:solidFill>
            <a:srgbClr val="61BA4E"/>
          </a:solidFill>
        </p:spPr>
        <p:txBody>
          <a:bodyPr/>
          <a:lstStyle>
            <a:lvl1pPr marL="0" indent="0">
              <a:buNone/>
              <a:defRPr sz="133">
                <a:solidFill>
                  <a:schemeClr val="accent3"/>
                </a:solidFill>
              </a:defRPr>
            </a:lvl1pPr>
          </a:lstStyle>
          <a:p>
            <a:pPr lvl="0"/>
            <a:r>
              <a:rPr lang="en-US"/>
              <a:t>Click to edit Master text styles</a:t>
            </a:r>
          </a:p>
        </p:txBody>
      </p:sp>
      <p:sp>
        <p:nvSpPr>
          <p:cNvPr id="14" name="Slide Number Placeholder 5">
            <a:extLst>
              <a:ext uri="{FF2B5EF4-FFF2-40B4-BE49-F238E27FC236}">
                <a16:creationId xmlns:a16="http://schemas.microsoft.com/office/drawing/2014/main" id="{7F897A26-5594-2913-67B3-B8D6020AA8E4}"/>
              </a:ext>
            </a:extLst>
          </p:cNvPr>
          <p:cNvSpPr>
            <a:spLocks noGrp="1"/>
          </p:cNvSpPr>
          <p:nvPr>
            <p:ph type="sldNum" sz="quarter" idx="4"/>
          </p:nvPr>
        </p:nvSpPr>
        <p:spPr>
          <a:xfrm>
            <a:off x="11274552" y="6339840"/>
            <a:ext cx="365760" cy="182880"/>
          </a:xfrm>
          <a:prstGeom prst="rect">
            <a:avLst/>
          </a:prstGeom>
        </p:spPr>
        <p:txBody>
          <a:bodyPr vert="horz" wrap="none" lIns="0" tIns="0" rIns="0" bIns="0" rtlCol="0" anchor="b" anchorCtr="0"/>
          <a:lstStyle>
            <a:lvl1pPr algn="r">
              <a:defRPr sz="1067" b="0">
                <a:solidFill>
                  <a:schemeClr val="bg2"/>
                </a:solidFill>
              </a:defRPr>
            </a:lvl1pPr>
          </a:lstStyle>
          <a:p>
            <a:fld id="{B58DE5F1-E0F9-4CCA-92B7-7A6FC4DFEE14}" type="slidenum">
              <a:rPr lang="en-US" smtClean="0"/>
              <a:pPr/>
              <a:t>‹#›</a:t>
            </a:fld>
            <a:endParaRPr lang="en-US"/>
          </a:p>
        </p:txBody>
      </p:sp>
    </p:spTree>
    <p:extLst>
      <p:ext uri="{BB962C8B-B14F-4D97-AF65-F5344CB8AC3E}">
        <p14:creationId xmlns:p14="http://schemas.microsoft.com/office/powerpoint/2010/main" val="140828664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Big statement">
    <p:spTree>
      <p:nvGrpSpPr>
        <p:cNvPr id="1" name=""/>
        <p:cNvGrpSpPr/>
        <p:nvPr/>
      </p:nvGrpSpPr>
      <p:grpSpPr>
        <a:xfrm>
          <a:off x="0" y="0"/>
          <a:ext cx="0" cy="0"/>
          <a:chOff x="0" y="0"/>
          <a:chExt cx="0" cy="0"/>
        </a:xfrm>
      </p:grpSpPr>
      <p:pic>
        <p:nvPicPr>
          <p:cNvPr id="6" name="Picture 5" descr="A picture containing text, clock, sign&#10;&#10;Description automatically generated">
            <a:extLst>
              <a:ext uri="{FF2B5EF4-FFF2-40B4-BE49-F238E27FC236}">
                <a16:creationId xmlns:a16="http://schemas.microsoft.com/office/drawing/2014/main" id="{D36DFA9A-351B-909A-C03D-F2B4A045B0C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8195" y="372181"/>
            <a:ext cx="2074209" cy="352615"/>
          </a:xfrm>
          <a:prstGeom prst="rect">
            <a:avLst/>
          </a:prstGeom>
        </p:spPr>
      </p:pic>
      <p:sp>
        <p:nvSpPr>
          <p:cNvPr id="27" name="Text Placeholder 12">
            <a:extLst>
              <a:ext uri="{FF2B5EF4-FFF2-40B4-BE49-F238E27FC236}">
                <a16:creationId xmlns:a16="http://schemas.microsoft.com/office/drawing/2014/main" id="{6E7149A0-D575-C402-CFC8-1B28A4E36520}"/>
              </a:ext>
            </a:extLst>
          </p:cNvPr>
          <p:cNvSpPr>
            <a:spLocks noGrp="1"/>
          </p:cNvSpPr>
          <p:nvPr>
            <p:ph type="body" sz="quarter" idx="26"/>
          </p:nvPr>
        </p:nvSpPr>
        <p:spPr>
          <a:xfrm>
            <a:off x="8219016" y="2122234"/>
            <a:ext cx="3414184" cy="3424767"/>
          </a:xfrm>
        </p:spPr>
        <p:txBody>
          <a:bodyPr/>
          <a:lstStyle>
            <a:lvl1pPr marL="228589" indent="-228589">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7">
            <a:extLst>
              <a:ext uri="{FF2B5EF4-FFF2-40B4-BE49-F238E27FC236}">
                <a16:creationId xmlns:a16="http://schemas.microsoft.com/office/drawing/2014/main" id="{FD8F4E75-7518-5A26-C7F2-CD50944AD26B}"/>
              </a:ext>
            </a:extLst>
          </p:cNvPr>
          <p:cNvSpPr>
            <a:spLocks noGrp="1"/>
          </p:cNvSpPr>
          <p:nvPr>
            <p:ph type="body" sz="quarter" idx="13" hasCustomPrompt="1"/>
          </p:nvPr>
        </p:nvSpPr>
        <p:spPr>
          <a:xfrm>
            <a:off x="495299" y="2108201"/>
            <a:ext cx="6914413" cy="4110567"/>
          </a:xfrm>
        </p:spPr>
        <p:txBody>
          <a:bodyPr/>
          <a:lstStyle>
            <a:lvl1pPr marL="0" indent="0">
              <a:lnSpc>
                <a:spcPct val="90000"/>
              </a:lnSpc>
              <a:spcAft>
                <a:spcPts val="0"/>
              </a:spcAft>
              <a:buNone/>
              <a:defRPr sz="4267" b="1">
                <a:solidFill>
                  <a:schemeClr val="accent2"/>
                </a:solidFill>
              </a:defRPr>
            </a:lvl1pPr>
            <a:lvl2pPr marL="182875" indent="0">
              <a:lnSpc>
                <a:spcPct val="90000"/>
              </a:lnSpc>
              <a:spcAft>
                <a:spcPts val="0"/>
              </a:spcAft>
              <a:buNone/>
              <a:defRPr sz="4267" b="1"/>
            </a:lvl2pPr>
            <a:lvl3pPr marL="365751" indent="0">
              <a:lnSpc>
                <a:spcPct val="90000"/>
              </a:lnSpc>
              <a:spcAft>
                <a:spcPts val="0"/>
              </a:spcAft>
              <a:buNone/>
              <a:defRPr sz="4267" b="1"/>
            </a:lvl3pPr>
            <a:lvl4pPr marL="548626" indent="0">
              <a:lnSpc>
                <a:spcPct val="90000"/>
              </a:lnSpc>
              <a:spcAft>
                <a:spcPts val="0"/>
              </a:spcAft>
              <a:buNone/>
              <a:defRPr sz="4267" b="1"/>
            </a:lvl4pPr>
            <a:lvl5pPr marL="731502" indent="0">
              <a:lnSpc>
                <a:spcPct val="90000"/>
              </a:lnSpc>
              <a:spcAft>
                <a:spcPts val="0"/>
              </a:spcAft>
              <a:buNone/>
              <a:defRPr sz="4267" b="1"/>
            </a:lvl5pPr>
          </a:lstStyle>
          <a:p>
            <a:pPr lvl="0"/>
            <a:r>
              <a:rPr lang="en-US"/>
              <a:t>Big statements are Montserrat Bold 32pt, 0.9 line spacing, six lines max. Use sparingly to make single, important points.</a:t>
            </a:r>
          </a:p>
        </p:txBody>
      </p:sp>
      <p:sp>
        <p:nvSpPr>
          <p:cNvPr id="4" name="Slide Number Placeholder 5">
            <a:extLst>
              <a:ext uri="{FF2B5EF4-FFF2-40B4-BE49-F238E27FC236}">
                <a16:creationId xmlns:a16="http://schemas.microsoft.com/office/drawing/2014/main" id="{CFD264AF-7D1A-6C73-321A-D6D57F04EA90}"/>
              </a:ext>
            </a:extLst>
          </p:cNvPr>
          <p:cNvSpPr>
            <a:spLocks noGrp="1"/>
          </p:cNvSpPr>
          <p:nvPr>
            <p:ph type="sldNum" sz="quarter" idx="4"/>
          </p:nvPr>
        </p:nvSpPr>
        <p:spPr>
          <a:xfrm>
            <a:off x="11274552" y="6339840"/>
            <a:ext cx="365760" cy="182880"/>
          </a:xfrm>
          <a:prstGeom prst="rect">
            <a:avLst/>
          </a:prstGeom>
        </p:spPr>
        <p:txBody>
          <a:bodyPr vert="horz" wrap="none" lIns="0" tIns="0" rIns="0" bIns="0" rtlCol="0" anchor="b" anchorCtr="0"/>
          <a:lstStyle>
            <a:lvl1pPr algn="r">
              <a:defRPr sz="1067" b="0">
                <a:solidFill>
                  <a:schemeClr val="accent1"/>
                </a:solidFill>
              </a:defRPr>
            </a:lvl1pPr>
          </a:lstStyle>
          <a:p>
            <a:fld id="{B58DE5F1-E0F9-4CCA-92B7-7A6FC4DFEE14}" type="slidenum">
              <a:rPr lang="en-US" smtClean="0"/>
              <a:pPr/>
              <a:t>‹#›</a:t>
            </a:fld>
            <a:endParaRPr lang="en-US"/>
          </a:p>
        </p:txBody>
      </p:sp>
      <p:sp>
        <p:nvSpPr>
          <p:cNvPr id="7" name="Text Placeholder 11">
            <a:extLst>
              <a:ext uri="{FF2B5EF4-FFF2-40B4-BE49-F238E27FC236}">
                <a16:creationId xmlns:a16="http://schemas.microsoft.com/office/drawing/2014/main" id="{26BE588A-9818-23E9-AA21-6D59243B1AAE}"/>
              </a:ext>
            </a:extLst>
          </p:cNvPr>
          <p:cNvSpPr>
            <a:spLocks noGrp="1"/>
          </p:cNvSpPr>
          <p:nvPr>
            <p:ph type="body" sz="quarter" idx="15" hasCustomPrompt="1"/>
          </p:nvPr>
        </p:nvSpPr>
        <p:spPr>
          <a:xfrm>
            <a:off x="493257" y="1011937"/>
            <a:ext cx="10241280" cy="636372"/>
          </a:xfrm>
          <a:prstGeom prst="rect">
            <a:avLst/>
          </a:prstGeom>
        </p:spPr>
        <p:txBody>
          <a:bodyPr lIns="0" tIns="0" rIns="0" bIns="0"/>
          <a:lstStyle>
            <a:lvl1pPr marL="0" indent="0">
              <a:lnSpc>
                <a:spcPct val="90000"/>
              </a:lnSpc>
              <a:buNone/>
              <a:defRPr sz="3733" b="1">
                <a:solidFill>
                  <a:schemeClr val="accent1"/>
                </a:solidFill>
                <a:latin typeface="Montserrat" pitchFamily="2" charset="77"/>
              </a:defRPr>
            </a:lvl1pPr>
            <a:lvl2pPr marL="609570" indent="0">
              <a:buNone/>
              <a:defRPr b="1">
                <a:solidFill>
                  <a:schemeClr val="bg2"/>
                </a:solidFill>
                <a:latin typeface="Montserrat" pitchFamily="2" charset="77"/>
              </a:defRPr>
            </a:lvl2pPr>
            <a:lvl3pPr marL="1219140" indent="0">
              <a:buNone/>
              <a:defRPr b="1">
                <a:solidFill>
                  <a:schemeClr val="bg2"/>
                </a:solidFill>
                <a:latin typeface="Montserrat" pitchFamily="2" charset="77"/>
              </a:defRPr>
            </a:lvl3pPr>
            <a:lvl4pPr marL="1828709" indent="0">
              <a:buNone/>
              <a:defRPr b="1">
                <a:solidFill>
                  <a:schemeClr val="bg2"/>
                </a:solidFill>
                <a:latin typeface="Montserrat" pitchFamily="2" charset="77"/>
              </a:defRPr>
            </a:lvl4pPr>
            <a:lvl5pPr marL="2438278" indent="0">
              <a:buNone/>
              <a:defRPr b="1">
                <a:solidFill>
                  <a:schemeClr val="bg2"/>
                </a:solidFill>
                <a:latin typeface="Montserrat" pitchFamily="2" charset="77"/>
              </a:defRPr>
            </a:lvl5pPr>
          </a:lstStyle>
          <a:p>
            <a:pPr lvl="0"/>
            <a:r>
              <a:rPr lang="en-US"/>
              <a:t>Bold headline here.</a:t>
            </a:r>
          </a:p>
        </p:txBody>
      </p:sp>
    </p:spTree>
    <p:extLst>
      <p:ext uri="{BB962C8B-B14F-4D97-AF65-F5344CB8AC3E}">
        <p14:creationId xmlns:p14="http://schemas.microsoft.com/office/powerpoint/2010/main" val="406219567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62911A8E-0F97-EA1B-37DA-DD86CE5DAB67}"/>
              </a:ext>
            </a:extLst>
          </p:cNvPr>
          <p:cNvSpPr/>
          <p:nvPr userDrawn="1"/>
        </p:nvSpPr>
        <p:spPr>
          <a:xfrm>
            <a:off x="0" y="6536550"/>
            <a:ext cx="12207616" cy="321449"/>
          </a:xfrm>
          <a:prstGeom prst="rect">
            <a:avLst/>
          </a:prstGeom>
          <a:solidFill>
            <a:srgbClr val="61BA4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5" name="Rectangle 14">
            <a:extLst>
              <a:ext uri="{FF2B5EF4-FFF2-40B4-BE49-F238E27FC236}">
                <a16:creationId xmlns:a16="http://schemas.microsoft.com/office/drawing/2014/main" id="{522F9ED6-1742-82AA-AD53-12B330E62A1C}"/>
              </a:ext>
            </a:extLst>
          </p:cNvPr>
          <p:cNvSpPr/>
          <p:nvPr userDrawn="1"/>
        </p:nvSpPr>
        <p:spPr>
          <a:xfrm>
            <a:off x="9409874" y="6536550"/>
            <a:ext cx="2797743" cy="32144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6" name="Picture 5" descr="A picture containing text, clock, sign&#10;&#10;Description automatically generated">
            <a:extLst>
              <a:ext uri="{FF2B5EF4-FFF2-40B4-BE49-F238E27FC236}">
                <a16:creationId xmlns:a16="http://schemas.microsoft.com/office/drawing/2014/main" id="{D36DFA9A-351B-909A-C03D-F2B4A045B0C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8195" y="372181"/>
            <a:ext cx="2074209" cy="352615"/>
          </a:xfrm>
          <a:prstGeom prst="rect">
            <a:avLst/>
          </a:prstGeom>
        </p:spPr>
      </p:pic>
      <p:sp>
        <p:nvSpPr>
          <p:cNvPr id="3" name="Text Placeholder 7">
            <a:extLst>
              <a:ext uri="{FF2B5EF4-FFF2-40B4-BE49-F238E27FC236}">
                <a16:creationId xmlns:a16="http://schemas.microsoft.com/office/drawing/2014/main" id="{FD8F4E75-7518-5A26-C7F2-CD50944AD26B}"/>
              </a:ext>
            </a:extLst>
          </p:cNvPr>
          <p:cNvSpPr>
            <a:spLocks noGrp="1"/>
          </p:cNvSpPr>
          <p:nvPr>
            <p:ph type="body" sz="quarter" idx="13" hasCustomPrompt="1"/>
          </p:nvPr>
        </p:nvSpPr>
        <p:spPr>
          <a:xfrm>
            <a:off x="1549992" y="2051495"/>
            <a:ext cx="9110921" cy="3086396"/>
          </a:xfrm>
        </p:spPr>
        <p:txBody>
          <a:bodyPr/>
          <a:lstStyle>
            <a:lvl1pPr marL="0" indent="0">
              <a:lnSpc>
                <a:spcPct val="90000"/>
              </a:lnSpc>
              <a:spcAft>
                <a:spcPts val="0"/>
              </a:spcAft>
              <a:buNone/>
              <a:defRPr sz="4267" b="1">
                <a:solidFill>
                  <a:schemeClr val="accent2"/>
                </a:solidFill>
              </a:defRPr>
            </a:lvl1pPr>
            <a:lvl2pPr marL="182875" indent="0">
              <a:lnSpc>
                <a:spcPct val="90000"/>
              </a:lnSpc>
              <a:spcAft>
                <a:spcPts val="0"/>
              </a:spcAft>
              <a:buNone/>
              <a:defRPr sz="4267" b="1"/>
            </a:lvl2pPr>
            <a:lvl3pPr marL="365751" indent="0">
              <a:lnSpc>
                <a:spcPct val="90000"/>
              </a:lnSpc>
              <a:spcAft>
                <a:spcPts val="0"/>
              </a:spcAft>
              <a:buNone/>
              <a:defRPr sz="4267" b="1"/>
            </a:lvl3pPr>
            <a:lvl4pPr marL="548626" indent="0">
              <a:lnSpc>
                <a:spcPct val="90000"/>
              </a:lnSpc>
              <a:spcAft>
                <a:spcPts val="0"/>
              </a:spcAft>
              <a:buNone/>
              <a:defRPr sz="4267" b="1"/>
            </a:lvl4pPr>
            <a:lvl5pPr marL="731502" indent="0">
              <a:lnSpc>
                <a:spcPct val="90000"/>
              </a:lnSpc>
              <a:spcAft>
                <a:spcPts val="0"/>
              </a:spcAft>
              <a:buNone/>
              <a:defRPr sz="4267" b="1"/>
            </a:lvl5pPr>
          </a:lstStyle>
          <a:p>
            <a:pPr lvl="0"/>
            <a:r>
              <a:rPr lang="en-US"/>
              <a:t>Quotes are Montserrat Bold. Use </a:t>
            </a:r>
            <a:r>
              <a:rPr lang="en-US" sz="4267" b="1"/>
              <a:t>sparingly </a:t>
            </a:r>
            <a:r>
              <a:rPr lang="en-US"/>
              <a:t>to share single, important quotes.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a:t>
            </a:r>
          </a:p>
        </p:txBody>
      </p:sp>
      <p:sp>
        <p:nvSpPr>
          <p:cNvPr id="12" name="Text Placeholder 10">
            <a:extLst>
              <a:ext uri="{FF2B5EF4-FFF2-40B4-BE49-F238E27FC236}">
                <a16:creationId xmlns:a16="http://schemas.microsoft.com/office/drawing/2014/main" id="{8EE00C2A-098C-BEA9-8363-4B3CE169D5C0}"/>
              </a:ext>
            </a:extLst>
          </p:cNvPr>
          <p:cNvSpPr>
            <a:spLocks noGrp="1"/>
          </p:cNvSpPr>
          <p:nvPr>
            <p:ph type="body" sz="quarter" idx="10" hasCustomPrompt="1"/>
          </p:nvPr>
        </p:nvSpPr>
        <p:spPr>
          <a:xfrm>
            <a:off x="5814857" y="5402651"/>
            <a:ext cx="4846055" cy="279212"/>
          </a:xfrm>
          <a:prstGeom prst="rect">
            <a:avLst/>
          </a:prstGeom>
        </p:spPr>
        <p:txBody>
          <a:bodyPr lIns="0" tIns="0" rIns="0" bIns="0">
            <a:noAutofit/>
          </a:bodyPr>
          <a:lstStyle>
            <a:lvl1pPr marL="0" indent="0">
              <a:buNone/>
              <a:defRPr sz="1600" b="1">
                <a:solidFill>
                  <a:schemeClr val="accent1"/>
                </a:solidFill>
                <a:latin typeface="Montserrat" pitchFamily="2" charset="77"/>
              </a:defRPr>
            </a:lvl1pPr>
          </a:lstStyle>
          <a:p>
            <a:pPr lvl="0"/>
            <a:r>
              <a:rPr lang="en-US"/>
              <a:t>– FirstName </a:t>
            </a:r>
            <a:r>
              <a:rPr lang="en-US" err="1"/>
              <a:t>LastName</a:t>
            </a:r>
            <a:endParaRPr lang="en-US"/>
          </a:p>
        </p:txBody>
      </p:sp>
      <p:sp>
        <p:nvSpPr>
          <p:cNvPr id="13" name="Text Placeholder 12">
            <a:extLst>
              <a:ext uri="{FF2B5EF4-FFF2-40B4-BE49-F238E27FC236}">
                <a16:creationId xmlns:a16="http://schemas.microsoft.com/office/drawing/2014/main" id="{E295A2B4-324C-1E7A-EB7F-02605F5AF22A}"/>
              </a:ext>
            </a:extLst>
          </p:cNvPr>
          <p:cNvSpPr>
            <a:spLocks noGrp="1"/>
          </p:cNvSpPr>
          <p:nvPr>
            <p:ph type="body" sz="quarter" idx="11" hasCustomPrompt="1"/>
          </p:nvPr>
        </p:nvSpPr>
        <p:spPr>
          <a:xfrm>
            <a:off x="5981593" y="5681863"/>
            <a:ext cx="4679319" cy="279212"/>
          </a:xfrm>
          <a:prstGeom prst="rect">
            <a:avLst/>
          </a:prstGeom>
        </p:spPr>
        <p:txBody>
          <a:bodyPr lIns="0" tIns="0" rIns="0" bIns="0">
            <a:normAutofit/>
          </a:bodyPr>
          <a:lstStyle>
            <a:lvl1pPr marL="0" indent="0">
              <a:buNone/>
              <a:defRPr sz="1600">
                <a:solidFill>
                  <a:schemeClr val="accent1"/>
                </a:solidFill>
                <a:latin typeface="Montserrat" pitchFamily="2" charset="77"/>
              </a:defRPr>
            </a:lvl1pPr>
          </a:lstStyle>
          <a:p>
            <a:pPr lvl="0"/>
            <a:r>
              <a:rPr lang="en-US"/>
              <a:t>Title</a:t>
            </a:r>
          </a:p>
        </p:txBody>
      </p:sp>
    </p:spTree>
    <p:extLst>
      <p:ext uri="{BB962C8B-B14F-4D97-AF65-F5344CB8AC3E}">
        <p14:creationId xmlns:p14="http://schemas.microsoft.com/office/powerpoint/2010/main" val="353765469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Question">
    <p:spTree>
      <p:nvGrpSpPr>
        <p:cNvPr id="1" name=""/>
        <p:cNvGrpSpPr/>
        <p:nvPr/>
      </p:nvGrpSpPr>
      <p:grpSpPr>
        <a:xfrm>
          <a:off x="0" y="0"/>
          <a:ext cx="0" cy="0"/>
          <a:chOff x="0" y="0"/>
          <a:chExt cx="0" cy="0"/>
        </a:xfrm>
      </p:grpSpPr>
      <p:sp>
        <p:nvSpPr>
          <p:cNvPr id="7" name="object 8">
            <a:extLst>
              <a:ext uri="{FF2B5EF4-FFF2-40B4-BE49-F238E27FC236}">
                <a16:creationId xmlns:a16="http://schemas.microsoft.com/office/drawing/2014/main" id="{2A73F528-883E-7CF6-1566-04A5E99AE9F4}"/>
              </a:ext>
            </a:extLst>
          </p:cNvPr>
          <p:cNvSpPr/>
          <p:nvPr userDrawn="1"/>
        </p:nvSpPr>
        <p:spPr>
          <a:xfrm>
            <a:off x="0" y="0"/>
            <a:ext cx="12207616" cy="6858000"/>
          </a:xfrm>
          <a:custGeom>
            <a:avLst/>
            <a:gdLst/>
            <a:ahLst/>
            <a:cxnLst/>
            <a:rect l="l" t="t" r="r" b="b"/>
            <a:pathLst>
              <a:path w="10460990" h="1565275">
                <a:moveTo>
                  <a:pt x="10460592" y="0"/>
                </a:moveTo>
                <a:lnTo>
                  <a:pt x="0" y="0"/>
                </a:lnTo>
                <a:lnTo>
                  <a:pt x="0" y="1565009"/>
                </a:lnTo>
                <a:lnTo>
                  <a:pt x="10460592" y="1565009"/>
                </a:lnTo>
                <a:lnTo>
                  <a:pt x="10460592" y="0"/>
                </a:lnTo>
                <a:close/>
              </a:path>
            </a:pathLst>
          </a:custGeom>
          <a:solidFill>
            <a:schemeClr val="accent1"/>
          </a:solidFill>
        </p:spPr>
        <p:txBody>
          <a:bodyPr wrap="square" lIns="0" tIns="0" rIns="0" bIns="0" rtlCol="0"/>
          <a:lstStyle/>
          <a:p>
            <a:endParaRPr sz="2400"/>
          </a:p>
        </p:txBody>
      </p:sp>
      <p:pic>
        <p:nvPicPr>
          <p:cNvPr id="8" name="Picture 7" descr="A picture containing text, clipart&#10;&#10;Description automatically generated">
            <a:extLst>
              <a:ext uri="{FF2B5EF4-FFF2-40B4-BE49-F238E27FC236}">
                <a16:creationId xmlns:a16="http://schemas.microsoft.com/office/drawing/2014/main" id="{80152636-6D8E-597A-33F3-4D7A56658CC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3508" y="359163"/>
            <a:ext cx="2089569" cy="378348"/>
          </a:xfrm>
          <a:prstGeom prst="rect">
            <a:avLst/>
          </a:prstGeom>
        </p:spPr>
      </p:pic>
      <p:sp>
        <p:nvSpPr>
          <p:cNvPr id="15" name="TextBox 14">
            <a:extLst>
              <a:ext uri="{FF2B5EF4-FFF2-40B4-BE49-F238E27FC236}">
                <a16:creationId xmlns:a16="http://schemas.microsoft.com/office/drawing/2014/main" id="{D639E0E2-18D9-02B8-4B8E-C4A948E0FF44}"/>
              </a:ext>
            </a:extLst>
          </p:cNvPr>
          <p:cNvSpPr txBox="1"/>
          <p:nvPr userDrawn="1"/>
        </p:nvSpPr>
        <p:spPr>
          <a:xfrm>
            <a:off x="503507" y="2279312"/>
            <a:ext cx="9988816" cy="830997"/>
          </a:xfrm>
          <a:prstGeom prst="rect">
            <a:avLst/>
          </a:prstGeom>
          <a:noFill/>
        </p:spPr>
        <p:txBody>
          <a:bodyPr wrap="square" lIns="0" rIns="0" rtlCol="0">
            <a:spAutoFit/>
          </a:bodyPr>
          <a:lstStyle/>
          <a:p>
            <a:pPr marL="0" marR="0" indent="0" algn="l" defTabSz="914377"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schemeClr val="bg1"/>
                </a:solidFill>
                <a:effectLst/>
                <a:uLnTx/>
                <a:uFillTx/>
                <a:latin typeface="Montserrat" pitchFamily="2" charset="77"/>
                <a:ea typeface="+mj-ea"/>
                <a:cs typeface="Arial"/>
              </a:rPr>
              <a:t>A few more </a:t>
            </a:r>
            <a:r>
              <a:rPr kumimoji="0" lang="en-US" sz="4800" b="1" i="0" u="none" strike="noStrike" kern="1200" cap="none" spc="0" normalizeH="0" baseline="0" noProof="0">
                <a:ln>
                  <a:noFill/>
                </a:ln>
                <a:solidFill>
                  <a:srgbClr val="6ABF4B"/>
                </a:solidFill>
                <a:effectLst/>
                <a:uLnTx/>
                <a:uFillTx/>
                <a:latin typeface="Montserrat" pitchFamily="2" charset="77"/>
                <a:ea typeface="+mj-ea"/>
                <a:cs typeface="Arial"/>
              </a:rPr>
              <a:t>announcements</a:t>
            </a:r>
            <a:r>
              <a:rPr kumimoji="0" lang="en-US" sz="4800" b="1" i="0" u="none" strike="noStrike" kern="1200" cap="none" spc="0" normalizeH="0" baseline="0" noProof="0">
                <a:ln>
                  <a:noFill/>
                </a:ln>
                <a:solidFill>
                  <a:schemeClr val="bg1"/>
                </a:solidFill>
                <a:effectLst/>
                <a:uLnTx/>
                <a:uFillTx/>
                <a:latin typeface="Montserrat" pitchFamily="2" charset="77"/>
                <a:ea typeface="+mj-ea"/>
                <a:cs typeface="Arial"/>
              </a:rPr>
              <a:t>…</a:t>
            </a:r>
            <a:endParaRPr lang="en-US" sz="4800">
              <a:solidFill>
                <a:schemeClr val="bg1"/>
              </a:solidFill>
            </a:endParaRPr>
          </a:p>
        </p:txBody>
      </p:sp>
      <p:sp>
        <p:nvSpPr>
          <p:cNvPr id="17" name="Rectangle 16">
            <a:extLst>
              <a:ext uri="{FF2B5EF4-FFF2-40B4-BE49-F238E27FC236}">
                <a16:creationId xmlns:a16="http://schemas.microsoft.com/office/drawing/2014/main" id="{7D33ADE7-E7BC-29CC-9BA5-0E227F3E9517}"/>
              </a:ext>
            </a:extLst>
          </p:cNvPr>
          <p:cNvSpPr/>
          <p:nvPr userDrawn="1"/>
        </p:nvSpPr>
        <p:spPr>
          <a:xfrm>
            <a:off x="519140" y="3449429"/>
            <a:ext cx="1584960" cy="143219"/>
          </a:xfrm>
          <a:prstGeom prst="rect">
            <a:avLst/>
          </a:prstGeom>
          <a:solidFill>
            <a:srgbClr val="61BA4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77290830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6" name="Picture 5" descr="A picture containing text, clock, sign&#10;&#10;Description automatically generated">
            <a:extLst>
              <a:ext uri="{FF2B5EF4-FFF2-40B4-BE49-F238E27FC236}">
                <a16:creationId xmlns:a16="http://schemas.microsoft.com/office/drawing/2014/main" id="{D36DFA9A-351B-909A-C03D-F2B4A045B0C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8195" y="372181"/>
            <a:ext cx="2074209" cy="352615"/>
          </a:xfrm>
          <a:prstGeom prst="rect">
            <a:avLst/>
          </a:prstGeom>
        </p:spPr>
      </p:pic>
      <p:sp>
        <p:nvSpPr>
          <p:cNvPr id="11" name="Text Placeholder 4">
            <a:extLst>
              <a:ext uri="{FF2B5EF4-FFF2-40B4-BE49-F238E27FC236}">
                <a16:creationId xmlns:a16="http://schemas.microsoft.com/office/drawing/2014/main" id="{2A9F8404-6EC1-76A8-0CD2-7298FE93766A}"/>
              </a:ext>
            </a:extLst>
          </p:cNvPr>
          <p:cNvSpPr>
            <a:spLocks noGrp="1"/>
          </p:cNvSpPr>
          <p:nvPr>
            <p:ph type="body" sz="quarter" idx="15" hasCustomPrompt="1"/>
          </p:nvPr>
        </p:nvSpPr>
        <p:spPr>
          <a:xfrm>
            <a:off x="518195" y="3901817"/>
            <a:ext cx="4594861" cy="264584"/>
          </a:xfrm>
        </p:spPr>
        <p:txBody>
          <a:bodyPr tIns="0" bIns="0">
            <a:noAutofit/>
          </a:bodyPr>
          <a:lstStyle>
            <a:lvl1pPr marL="0" indent="0">
              <a:buNone/>
              <a:defRPr sz="1600" b="1">
                <a:solidFill>
                  <a:schemeClr val="accent1"/>
                </a:solidFill>
              </a:defRPr>
            </a:lvl1pPr>
          </a:lstStyle>
          <a:p>
            <a:r>
              <a:rPr lang="en-US"/>
              <a:t>Contact</a:t>
            </a:r>
          </a:p>
        </p:txBody>
      </p:sp>
      <p:sp>
        <p:nvSpPr>
          <p:cNvPr id="12" name="Text Placeholder 5">
            <a:extLst>
              <a:ext uri="{FF2B5EF4-FFF2-40B4-BE49-F238E27FC236}">
                <a16:creationId xmlns:a16="http://schemas.microsoft.com/office/drawing/2014/main" id="{C7483F0B-F32A-D822-EA4D-BAF8E433D824}"/>
              </a:ext>
            </a:extLst>
          </p:cNvPr>
          <p:cNvSpPr>
            <a:spLocks noGrp="1"/>
          </p:cNvSpPr>
          <p:nvPr>
            <p:ph type="body" sz="quarter" idx="16" hasCustomPrompt="1"/>
          </p:nvPr>
        </p:nvSpPr>
        <p:spPr>
          <a:xfrm>
            <a:off x="518195" y="4292007"/>
            <a:ext cx="4594861" cy="264584"/>
          </a:xfrm>
        </p:spPr>
        <p:txBody>
          <a:bodyPr tIns="0" bIns="0"/>
          <a:lstStyle>
            <a:lvl1pPr marL="0" indent="0">
              <a:buNone/>
              <a:defRPr sz="1600">
                <a:solidFill>
                  <a:schemeClr val="accent1"/>
                </a:solidFill>
              </a:defRPr>
            </a:lvl1pPr>
          </a:lstStyle>
          <a:p>
            <a:r>
              <a:rPr lang="en-US"/>
              <a:t>FirstName </a:t>
            </a:r>
            <a:r>
              <a:rPr lang="en-US" err="1"/>
              <a:t>LastName</a:t>
            </a:r>
            <a:endParaRPr lang="en-US"/>
          </a:p>
        </p:txBody>
      </p:sp>
      <p:sp>
        <p:nvSpPr>
          <p:cNvPr id="13" name="Text Placeholder 6">
            <a:extLst>
              <a:ext uri="{FF2B5EF4-FFF2-40B4-BE49-F238E27FC236}">
                <a16:creationId xmlns:a16="http://schemas.microsoft.com/office/drawing/2014/main" id="{FC580A82-8310-611A-3540-D462119DB10D}"/>
              </a:ext>
            </a:extLst>
          </p:cNvPr>
          <p:cNvSpPr>
            <a:spLocks noGrp="1"/>
          </p:cNvSpPr>
          <p:nvPr>
            <p:ph type="body" sz="quarter" idx="17" hasCustomPrompt="1"/>
          </p:nvPr>
        </p:nvSpPr>
        <p:spPr>
          <a:xfrm>
            <a:off x="518195" y="4682196"/>
            <a:ext cx="4594861" cy="264584"/>
          </a:xfrm>
        </p:spPr>
        <p:txBody>
          <a:bodyPr tIns="0" bIns="0"/>
          <a:lstStyle>
            <a:lvl1pPr marL="0" indent="0">
              <a:buNone/>
              <a:defRPr sz="1600">
                <a:solidFill>
                  <a:schemeClr val="accent1"/>
                </a:solidFill>
              </a:defRPr>
            </a:lvl1pPr>
          </a:lstStyle>
          <a:p>
            <a:r>
              <a:rPr lang="en-US" err="1"/>
              <a:t>emailaddress@priorityhealth.com</a:t>
            </a:r>
            <a:endParaRPr lang="en-US"/>
          </a:p>
        </p:txBody>
      </p:sp>
      <p:sp>
        <p:nvSpPr>
          <p:cNvPr id="14" name="Text Placeholder 7">
            <a:extLst>
              <a:ext uri="{FF2B5EF4-FFF2-40B4-BE49-F238E27FC236}">
                <a16:creationId xmlns:a16="http://schemas.microsoft.com/office/drawing/2014/main" id="{0DA5A392-3E5C-52CC-C7F3-441CE298E24C}"/>
              </a:ext>
            </a:extLst>
          </p:cNvPr>
          <p:cNvSpPr>
            <a:spLocks noGrp="1"/>
          </p:cNvSpPr>
          <p:nvPr>
            <p:ph type="body" sz="quarter" idx="18" hasCustomPrompt="1"/>
          </p:nvPr>
        </p:nvSpPr>
        <p:spPr>
          <a:xfrm>
            <a:off x="518195" y="5072387"/>
            <a:ext cx="4594861" cy="264584"/>
          </a:xfrm>
        </p:spPr>
        <p:txBody>
          <a:bodyPr tIns="0" bIns="0">
            <a:noAutofit/>
          </a:bodyPr>
          <a:lstStyle>
            <a:lvl1pPr marL="0" indent="0">
              <a:buNone/>
              <a:defRPr sz="1600">
                <a:solidFill>
                  <a:schemeClr val="accent1"/>
                </a:solidFill>
              </a:defRPr>
            </a:lvl1pPr>
          </a:lstStyle>
          <a:p>
            <a:r>
              <a:rPr lang="en-US"/>
              <a:t>000.000.0000</a:t>
            </a:r>
          </a:p>
        </p:txBody>
      </p:sp>
      <p:sp>
        <p:nvSpPr>
          <p:cNvPr id="15" name="TextBox 14">
            <a:extLst>
              <a:ext uri="{FF2B5EF4-FFF2-40B4-BE49-F238E27FC236}">
                <a16:creationId xmlns:a16="http://schemas.microsoft.com/office/drawing/2014/main" id="{D639E0E2-18D9-02B8-4B8E-C4A948E0FF44}"/>
              </a:ext>
            </a:extLst>
          </p:cNvPr>
          <p:cNvSpPr txBox="1"/>
          <p:nvPr userDrawn="1"/>
        </p:nvSpPr>
        <p:spPr>
          <a:xfrm>
            <a:off x="495300" y="1682497"/>
            <a:ext cx="7723011" cy="1200329"/>
          </a:xfrm>
          <a:prstGeom prst="rect">
            <a:avLst/>
          </a:prstGeom>
          <a:noFill/>
        </p:spPr>
        <p:txBody>
          <a:bodyPr wrap="square" lIns="0" rIns="0" rtlCol="0">
            <a:spAutoFit/>
          </a:bodyPr>
          <a:lstStyle/>
          <a:p>
            <a:pPr marL="0" marR="0" indent="0" algn="l" defTabSz="914377"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a:ln>
                  <a:noFill/>
                </a:ln>
                <a:solidFill>
                  <a:srgbClr val="004B45"/>
                </a:solidFill>
                <a:effectLst/>
                <a:uLnTx/>
                <a:uFillTx/>
                <a:latin typeface="Montserrat" pitchFamily="2" charset="77"/>
                <a:ea typeface="+mj-ea"/>
                <a:cs typeface="Arial"/>
              </a:rPr>
              <a:t>Thank you.</a:t>
            </a:r>
            <a:endParaRPr lang="en-US" sz="7200"/>
          </a:p>
        </p:txBody>
      </p:sp>
      <p:sp>
        <p:nvSpPr>
          <p:cNvPr id="16" name="Rectangle 15">
            <a:extLst>
              <a:ext uri="{FF2B5EF4-FFF2-40B4-BE49-F238E27FC236}">
                <a16:creationId xmlns:a16="http://schemas.microsoft.com/office/drawing/2014/main" id="{4370C496-C336-7D14-6293-CFCEFF3EE72A}"/>
              </a:ext>
            </a:extLst>
          </p:cNvPr>
          <p:cNvSpPr/>
          <p:nvPr userDrawn="1"/>
        </p:nvSpPr>
        <p:spPr>
          <a:xfrm>
            <a:off x="493050" y="2852613"/>
            <a:ext cx="4993351" cy="143219"/>
          </a:xfrm>
          <a:prstGeom prst="rect">
            <a:avLst/>
          </a:prstGeom>
          <a:solidFill>
            <a:srgbClr val="61BA4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4008099564"/>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Logo_White">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959FFD66-66DC-DF69-33DB-9DC366F32CA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642196" y="2674912"/>
            <a:ext cx="6949489" cy="1182669"/>
          </a:xfrm>
          <a:prstGeom prst="rect">
            <a:avLst/>
          </a:prstGeom>
        </p:spPr>
      </p:pic>
      <p:sp>
        <p:nvSpPr>
          <p:cNvPr id="4" name="Rectangle 3">
            <a:extLst>
              <a:ext uri="{FF2B5EF4-FFF2-40B4-BE49-F238E27FC236}">
                <a16:creationId xmlns:a16="http://schemas.microsoft.com/office/drawing/2014/main" id="{AAF603BA-F63D-B5E8-4E1B-8BEE2722F9D8}"/>
              </a:ext>
            </a:extLst>
          </p:cNvPr>
          <p:cNvSpPr/>
          <p:nvPr userDrawn="1"/>
        </p:nvSpPr>
        <p:spPr>
          <a:xfrm>
            <a:off x="-11712" y="6493846"/>
            <a:ext cx="12215424" cy="36415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226487623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Logo_Dark">
    <p:spTree>
      <p:nvGrpSpPr>
        <p:cNvPr id="1" name=""/>
        <p:cNvGrpSpPr/>
        <p:nvPr/>
      </p:nvGrpSpPr>
      <p:grpSpPr>
        <a:xfrm>
          <a:off x="0" y="0"/>
          <a:ext cx="0" cy="0"/>
          <a:chOff x="0" y="0"/>
          <a:chExt cx="0" cy="0"/>
        </a:xfrm>
      </p:grpSpPr>
      <p:sp>
        <p:nvSpPr>
          <p:cNvPr id="5" name="object 8">
            <a:extLst>
              <a:ext uri="{FF2B5EF4-FFF2-40B4-BE49-F238E27FC236}">
                <a16:creationId xmlns:a16="http://schemas.microsoft.com/office/drawing/2014/main" id="{DD279D88-B1F0-15BC-5E8F-C766E57E9AEF}"/>
              </a:ext>
            </a:extLst>
          </p:cNvPr>
          <p:cNvSpPr/>
          <p:nvPr userDrawn="1"/>
        </p:nvSpPr>
        <p:spPr>
          <a:xfrm>
            <a:off x="0" y="-41"/>
            <a:ext cx="12207616" cy="6858041"/>
          </a:xfrm>
          <a:custGeom>
            <a:avLst/>
            <a:gdLst/>
            <a:ahLst/>
            <a:cxnLst/>
            <a:rect l="l" t="t" r="r" b="b"/>
            <a:pathLst>
              <a:path w="10460990" h="1565275">
                <a:moveTo>
                  <a:pt x="10460592" y="0"/>
                </a:moveTo>
                <a:lnTo>
                  <a:pt x="0" y="0"/>
                </a:lnTo>
                <a:lnTo>
                  <a:pt x="0" y="1565009"/>
                </a:lnTo>
                <a:lnTo>
                  <a:pt x="10460592" y="1565009"/>
                </a:lnTo>
                <a:lnTo>
                  <a:pt x="10460592" y="0"/>
                </a:lnTo>
                <a:close/>
              </a:path>
            </a:pathLst>
          </a:custGeom>
          <a:solidFill>
            <a:schemeClr val="accent1"/>
          </a:solidFill>
        </p:spPr>
        <p:txBody>
          <a:bodyPr wrap="square" lIns="0" tIns="0" rIns="0" bIns="0" rtlCol="0"/>
          <a:lstStyle/>
          <a:p>
            <a:endParaRPr sz="2400"/>
          </a:p>
        </p:txBody>
      </p:sp>
      <p:sp>
        <p:nvSpPr>
          <p:cNvPr id="4" name="Rectangle 3">
            <a:extLst>
              <a:ext uri="{FF2B5EF4-FFF2-40B4-BE49-F238E27FC236}">
                <a16:creationId xmlns:a16="http://schemas.microsoft.com/office/drawing/2014/main" id="{AAF603BA-F63D-B5E8-4E1B-8BEE2722F9D8}"/>
              </a:ext>
            </a:extLst>
          </p:cNvPr>
          <p:cNvSpPr/>
          <p:nvPr userDrawn="1"/>
        </p:nvSpPr>
        <p:spPr>
          <a:xfrm>
            <a:off x="-11712" y="6493846"/>
            <a:ext cx="12215424" cy="36415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2" name="Picture 1" descr="A picture containing text, clipart&#10;&#10;Description automatically generated">
            <a:extLst>
              <a:ext uri="{FF2B5EF4-FFF2-40B4-BE49-F238E27FC236}">
                <a16:creationId xmlns:a16="http://schemas.microsoft.com/office/drawing/2014/main" id="{FB3868C3-6DED-27E0-FB4E-2C020A4BC0A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00319" y="2644959"/>
            <a:ext cx="6991367" cy="1265892"/>
          </a:xfrm>
          <a:prstGeom prst="rect">
            <a:avLst/>
          </a:prstGeom>
        </p:spPr>
      </p:pic>
    </p:spTree>
    <p:extLst>
      <p:ext uri="{BB962C8B-B14F-4D97-AF65-F5344CB8AC3E}">
        <p14:creationId xmlns:p14="http://schemas.microsoft.com/office/powerpoint/2010/main" val="11758891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reen Section with Subtitle">
    <p:bg>
      <p:bgPr>
        <a:solidFill>
          <a:srgbClr val="AA176D"/>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28800" y="3383448"/>
            <a:ext cx="8534400" cy="1752600"/>
          </a:xfrm>
          <a:prstGeom prst="rect">
            <a:avLst/>
          </a:prstGeom>
        </p:spPr>
        <p:txBody>
          <a:bodyPr/>
          <a:lstStyle>
            <a:lvl1pPr marL="0" indent="0" algn="ctr">
              <a:buNone/>
              <a:defRPr sz="4000" i="1">
                <a:solidFill>
                  <a:srgbClr val="FFCB37"/>
                </a:solidFill>
                <a:latin typeface="Arial Nova" panose="020B0504020202020204" pitchFamily="34" charset="0"/>
                <a:ea typeface="Roboto" panose="02000000000000000000" pitchFamily="2" charset="0"/>
                <a:cs typeface="Arial"/>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a:t>Click to edit Master subtitle style</a:t>
            </a:r>
          </a:p>
        </p:txBody>
      </p:sp>
      <p:sp>
        <p:nvSpPr>
          <p:cNvPr id="7" name="Title Placeholder 1"/>
          <p:cNvSpPr>
            <a:spLocks noGrp="1"/>
          </p:cNvSpPr>
          <p:nvPr>
            <p:ph type="title" hasCustomPrompt="1"/>
          </p:nvPr>
        </p:nvSpPr>
        <p:spPr>
          <a:xfrm>
            <a:off x="609600" y="2240448"/>
            <a:ext cx="10972800" cy="1143000"/>
          </a:xfrm>
          <a:prstGeom prst="rect">
            <a:avLst/>
          </a:prstGeom>
        </p:spPr>
        <p:txBody>
          <a:bodyPr vert="horz" lIns="91440" tIns="45720" rIns="91440" bIns="45720" rtlCol="0" anchor="ctr">
            <a:noAutofit/>
          </a:bodyPr>
          <a:lstStyle>
            <a:lvl1pPr>
              <a:defRPr sz="6667">
                <a:latin typeface="Arial Nova" panose="020B0504020202020204" pitchFamily="34" charset="0"/>
                <a:ea typeface="Roboto" panose="02000000000000000000" pitchFamily="2" charset="0"/>
              </a:defRPr>
            </a:lvl1pPr>
          </a:lstStyle>
          <a:p>
            <a:r>
              <a:rPr lang="en-US"/>
              <a:t>SECTION TITLE</a:t>
            </a:r>
          </a:p>
        </p:txBody>
      </p:sp>
      <p:sp>
        <p:nvSpPr>
          <p:cNvPr id="4" name="Slide Number Placeholder 3"/>
          <p:cNvSpPr>
            <a:spLocks noGrp="1"/>
          </p:cNvSpPr>
          <p:nvPr>
            <p:ph type="sldNum" sz="quarter" idx="4"/>
          </p:nvPr>
        </p:nvSpPr>
        <p:spPr>
          <a:xfrm>
            <a:off x="0" y="6457418"/>
            <a:ext cx="2844800" cy="366183"/>
          </a:xfrm>
          <a:prstGeom prst="rect">
            <a:avLst/>
          </a:prstGeom>
        </p:spPr>
        <p:txBody>
          <a:bodyPr vert="horz" lIns="91440" tIns="45720" rIns="91440" bIns="45720" rtlCol="0" anchor="ctr"/>
          <a:lstStyle>
            <a:lvl1pPr algn="l">
              <a:defRPr sz="1200">
                <a:solidFill>
                  <a:srgbClr val="FFCB37"/>
                </a:solidFill>
                <a:latin typeface="Arial Nova" panose="020B0504020202020204" pitchFamily="34" charset="0"/>
                <a:ea typeface="Roboto" panose="02000000000000000000" pitchFamily="2" charset="0"/>
              </a:defRPr>
            </a:lvl1pPr>
          </a:lstStyle>
          <a:p>
            <a:fld id="{E79839AE-F4E4-0B47-9E53-6189B08B4F00}" type="slidenum">
              <a:rPr lang="en-US" smtClean="0"/>
              <a:pPr/>
              <a:t>‹#›</a:t>
            </a:fld>
            <a:endParaRPr lang="en-US"/>
          </a:p>
        </p:txBody>
      </p:sp>
    </p:spTree>
    <p:extLst>
      <p:ext uri="{BB962C8B-B14F-4D97-AF65-F5344CB8AC3E}">
        <p14:creationId xmlns:p14="http://schemas.microsoft.com/office/powerpoint/2010/main" val="4280377977"/>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Green with Subtitle">
    <p:bg>
      <p:bgPr>
        <a:solidFill>
          <a:srgbClr val="4AB349"/>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28800" y="3383448"/>
            <a:ext cx="8534400" cy="1752600"/>
          </a:xfrm>
          <a:prstGeom prst="rect">
            <a:avLst/>
          </a:prstGeom>
        </p:spPr>
        <p:txBody>
          <a:bodyPr/>
          <a:lstStyle>
            <a:lvl1pPr marL="0" indent="0" algn="ctr">
              <a:buNone/>
              <a:defRPr sz="4000" i="1">
                <a:solidFill>
                  <a:srgbClr val="005B4E"/>
                </a:solidFill>
                <a:latin typeface="Arial Nova" panose="020B0504020202020204" pitchFamily="34" charset="0"/>
                <a:ea typeface="Roboto" panose="02000000000000000000" pitchFamily="2" charset="0"/>
                <a:cs typeface="Arial"/>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a:t>Click to edit Master subtitle style</a:t>
            </a:r>
          </a:p>
        </p:txBody>
      </p:sp>
      <p:sp>
        <p:nvSpPr>
          <p:cNvPr id="7" name="Title Placeholder 1"/>
          <p:cNvSpPr>
            <a:spLocks noGrp="1"/>
          </p:cNvSpPr>
          <p:nvPr>
            <p:ph type="title" hasCustomPrompt="1"/>
          </p:nvPr>
        </p:nvSpPr>
        <p:spPr>
          <a:xfrm>
            <a:off x="609600" y="2240448"/>
            <a:ext cx="10972800" cy="1143000"/>
          </a:xfrm>
          <a:prstGeom prst="rect">
            <a:avLst/>
          </a:prstGeom>
        </p:spPr>
        <p:txBody>
          <a:bodyPr vert="horz" lIns="91440" tIns="45720" rIns="91440" bIns="45720" rtlCol="0" anchor="ctr">
            <a:noAutofit/>
          </a:bodyPr>
          <a:lstStyle>
            <a:lvl1pPr>
              <a:defRPr sz="6667">
                <a:solidFill>
                  <a:schemeClr val="bg1"/>
                </a:solidFill>
                <a:latin typeface="Arial Nova" panose="020B0504020202020204" pitchFamily="34" charset="0"/>
                <a:ea typeface="Roboto" panose="02000000000000000000" pitchFamily="2" charset="0"/>
              </a:defRPr>
            </a:lvl1pPr>
          </a:lstStyle>
          <a:p>
            <a:r>
              <a:rPr lang="en-US"/>
              <a:t>SECTION TITLE</a:t>
            </a:r>
          </a:p>
        </p:txBody>
      </p:sp>
      <p:sp>
        <p:nvSpPr>
          <p:cNvPr id="4" name="Slide Number Placeholder 3"/>
          <p:cNvSpPr>
            <a:spLocks noGrp="1"/>
          </p:cNvSpPr>
          <p:nvPr>
            <p:ph type="sldNum" sz="quarter" idx="4"/>
          </p:nvPr>
        </p:nvSpPr>
        <p:spPr>
          <a:xfrm>
            <a:off x="0" y="6491819"/>
            <a:ext cx="2844800" cy="366183"/>
          </a:xfrm>
          <a:prstGeom prst="rect">
            <a:avLst/>
          </a:prstGeom>
        </p:spPr>
        <p:txBody>
          <a:bodyPr vert="horz" lIns="91440" tIns="45720" rIns="91440" bIns="45720" rtlCol="0" anchor="ctr"/>
          <a:lstStyle>
            <a:lvl1pPr algn="l">
              <a:defRPr sz="1200">
                <a:solidFill>
                  <a:srgbClr val="005B4E"/>
                </a:solidFill>
                <a:latin typeface="Arial Nova" panose="020B0504020202020204" pitchFamily="34" charset="0"/>
                <a:ea typeface="Roboto" panose="02000000000000000000" pitchFamily="2" charset="0"/>
              </a:defRPr>
            </a:lvl1pPr>
          </a:lstStyle>
          <a:p>
            <a:fld id="{E79839AE-F4E4-0B47-9E53-6189B08B4F00}" type="slidenum">
              <a:rPr lang="en-US" smtClean="0"/>
              <a:pPr/>
              <a:t>‹#›</a:t>
            </a:fld>
            <a:endParaRPr lang="en-US"/>
          </a:p>
        </p:txBody>
      </p:sp>
      <p:sp>
        <p:nvSpPr>
          <p:cNvPr id="5" name="Rectangle 4">
            <a:extLst>
              <a:ext uri="{FF2B5EF4-FFF2-40B4-BE49-F238E27FC236}">
                <a16:creationId xmlns:a16="http://schemas.microsoft.com/office/drawing/2014/main" id="{87F8E572-FCEE-864C-980E-05B7CA19F9A3}"/>
              </a:ext>
            </a:extLst>
          </p:cNvPr>
          <p:cNvSpPr/>
          <p:nvPr userDrawn="1"/>
        </p:nvSpPr>
        <p:spPr>
          <a:xfrm>
            <a:off x="0" y="0"/>
            <a:ext cx="711200" cy="533400"/>
          </a:xfrm>
          <a:prstGeom prst="rect">
            <a:avLst/>
          </a:prstGeom>
          <a:solidFill>
            <a:srgbClr val="4AB34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latin typeface="Arial Nova" panose="020B0504020202020204" pitchFamily="34" charset="0"/>
            </a:endParaRPr>
          </a:p>
        </p:txBody>
      </p:sp>
    </p:spTree>
    <p:extLst>
      <p:ext uri="{BB962C8B-B14F-4D97-AF65-F5344CB8AC3E}">
        <p14:creationId xmlns:p14="http://schemas.microsoft.com/office/powerpoint/2010/main" val="30397327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75591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ustom Layout">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70A41-1282-E245-B0AC-3E35FAA4E84A}"/>
              </a:ext>
            </a:extLst>
          </p:cNvPr>
          <p:cNvSpPr>
            <a:spLocks noGrp="1"/>
          </p:cNvSpPr>
          <p:nvPr>
            <p:ph type="title"/>
          </p:nvPr>
        </p:nvSpPr>
        <p:spPr>
          <a:xfrm>
            <a:off x="399288" y="634410"/>
            <a:ext cx="10515600" cy="1325033"/>
          </a:xfrm>
          <a:prstGeom prst="rect">
            <a:avLst/>
          </a:prstGeom>
        </p:spPr>
        <p:txBody>
          <a:bodyPr/>
          <a:lstStyle>
            <a:lvl1pPr>
              <a:defRPr b="0" i="0">
                <a:solidFill>
                  <a:srgbClr val="00594F"/>
                </a:solidFill>
                <a:latin typeface="Arial Nova Light" panose="020B0304020202020204" pitchFamily="34" charset="0"/>
                <a:ea typeface="Roboto Light" panose="02000000000000000000" pitchFamily="2" charset="0"/>
              </a:defRPr>
            </a:lvl1pPr>
          </a:lstStyle>
          <a:p>
            <a:r>
              <a:rPr lang="en-US"/>
              <a:t>Click to edit Master title style</a:t>
            </a:r>
          </a:p>
        </p:txBody>
      </p:sp>
    </p:spTree>
    <p:extLst>
      <p:ext uri="{BB962C8B-B14F-4D97-AF65-F5344CB8AC3E}">
        <p14:creationId xmlns:p14="http://schemas.microsoft.com/office/powerpoint/2010/main" val="7468891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Custom Layout">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70A41-1282-E245-B0AC-3E35FAA4E84A}"/>
              </a:ext>
            </a:extLst>
          </p:cNvPr>
          <p:cNvSpPr>
            <a:spLocks noGrp="1"/>
          </p:cNvSpPr>
          <p:nvPr>
            <p:ph type="title"/>
          </p:nvPr>
        </p:nvSpPr>
        <p:spPr>
          <a:xfrm>
            <a:off x="1350264" y="2658282"/>
            <a:ext cx="9427464" cy="1325033"/>
          </a:xfrm>
          <a:prstGeom prst="rect">
            <a:avLst/>
          </a:prstGeom>
        </p:spPr>
        <p:txBody>
          <a:bodyPr/>
          <a:lstStyle>
            <a:lvl1pPr algn="ctr">
              <a:defRPr b="0" i="0">
                <a:solidFill>
                  <a:schemeClr val="bg1"/>
                </a:solidFill>
                <a:latin typeface="Arial Nova Light" panose="020B0304020202020204" pitchFamily="34" charset="0"/>
                <a:ea typeface="Roboto Light" panose="02000000000000000000" pitchFamily="2" charset="0"/>
              </a:defRPr>
            </a:lvl1pPr>
          </a:lstStyle>
          <a:p>
            <a:r>
              <a:rPr lang="en-US"/>
              <a:t>Click to edit Master title style</a:t>
            </a:r>
          </a:p>
        </p:txBody>
      </p:sp>
    </p:spTree>
    <p:extLst>
      <p:ext uri="{BB962C8B-B14F-4D97-AF65-F5344CB8AC3E}">
        <p14:creationId xmlns:p14="http://schemas.microsoft.com/office/powerpoint/2010/main" val="17213009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xt only">
    <p:spTree>
      <p:nvGrpSpPr>
        <p:cNvPr id="1" name=""/>
        <p:cNvGrpSpPr/>
        <p:nvPr/>
      </p:nvGrpSpPr>
      <p:grpSpPr>
        <a:xfrm>
          <a:off x="0" y="0"/>
          <a:ext cx="0" cy="0"/>
          <a:chOff x="0" y="0"/>
          <a:chExt cx="0" cy="0"/>
        </a:xfrm>
      </p:grpSpPr>
      <p:sp>
        <p:nvSpPr>
          <p:cNvPr id="2" name="Title 1"/>
          <p:cNvSpPr>
            <a:spLocks noGrp="1"/>
          </p:cNvSpPr>
          <p:nvPr>
            <p:ph type="title"/>
          </p:nvPr>
        </p:nvSpPr>
        <p:spPr>
          <a:xfrm>
            <a:off x="589503" y="481497"/>
            <a:ext cx="10832124" cy="907391"/>
          </a:xfrm>
          <a:prstGeom prst="rect">
            <a:avLst/>
          </a:prstGeom>
        </p:spPr>
        <p:txBody>
          <a:bodyPr/>
          <a:lstStyle>
            <a:lvl1pPr>
              <a:defRPr sz="4267">
                <a:latin typeface="Arial Nova" panose="020B0504020202020204" pitchFamily="34" charset="0"/>
              </a:defRPr>
            </a:lvl1pPr>
          </a:lstStyle>
          <a:p>
            <a:r>
              <a:rPr lang="en-US"/>
              <a:t>Click to edit Master title style</a:t>
            </a:r>
          </a:p>
        </p:txBody>
      </p:sp>
      <p:sp>
        <p:nvSpPr>
          <p:cNvPr id="5" name="Text Placeholder 4"/>
          <p:cNvSpPr>
            <a:spLocks noGrp="1"/>
          </p:cNvSpPr>
          <p:nvPr>
            <p:ph type="body" sz="quarter" idx="10"/>
          </p:nvPr>
        </p:nvSpPr>
        <p:spPr>
          <a:xfrm>
            <a:off x="589501" y="1725587"/>
            <a:ext cx="10992899" cy="4400577"/>
          </a:xfrm>
          <a:prstGeom prst="rect">
            <a:avLst/>
          </a:prstGeom>
        </p:spPr>
        <p:txBody>
          <a:bodyPr/>
          <a:lstStyle>
            <a:lvl1pPr>
              <a:defRPr sz="2933">
                <a:solidFill>
                  <a:srgbClr val="4C4C4C"/>
                </a:solidFill>
                <a:latin typeface="Arial Nova" panose="020B0504020202020204" pitchFamily="34" charset="0"/>
              </a:defRPr>
            </a:lvl1pPr>
            <a:lvl2pPr>
              <a:defRPr sz="2933">
                <a:solidFill>
                  <a:srgbClr val="4C4C4C"/>
                </a:solidFill>
                <a:latin typeface="Arial Nova" panose="020B0504020202020204" pitchFamily="34" charset="0"/>
              </a:defRPr>
            </a:lvl2pPr>
            <a:lvl3pPr>
              <a:defRPr sz="2933">
                <a:solidFill>
                  <a:srgbClr val="4C4C4C"/>
                </a:solidFill>
                <a:latin typeface="Arial Nova" panose="020B0504020202020204" pitchFamily="34" charset="0"/>
              </a:defRPr>
            </a:lvl3pPr>
            <a:lvl4pPr>
              <a:defRPr sz="4000">
                <a:solidFill>
                  <a:srgbClr val="4C4C4C"/>
                </a:solidFill>
              </a:defRPr>
            </a:lvl4pPr>
            <a:lvl5pPr>
              <a:defRPr sz="4533">
                <a:solidFill>
                  <a:srgbClr val="4C4C4C"/>
                </a:solidFill>
              </a:defRPr>
            </a:lvl5pPr>
          </a:lstStyle>
          <a:p>
            <a:pPr lvl="0"/>
            <a:r>
              <a:rPr lang="en-US"/>
              <a:t>Click to edit Master text styles</a:t>
            </a:r>
          </a:p>
          <a:p>
            <a:pPr lvl="1"/>
            <a:r>
              <a:rPr lang="en-US"/>
              <a:t>Second level</a:t>
            </a:r>
          </a:p>
          <a:p>
            <a:pPr lvl="2"/>
            <a:r>
              <a:rPr lang="en-US"/>
              <a:t>Third level</a:t>
            </a:r>
          </a:p>
        </p:txBody>
      </p:sp>
      <p:sp>
        <p:nvSpPr>
          <p:cNvPr id="4" name="Slide Number Placeholder 3"/>
          <p:cNvSpPr>
            <a:spLocks noGrp="1"/>
          </p:cNvSpPr>
          <p:nvPr>
            <p:ph type="sldNum" sz="quarter" idx="4"/>
          </p:nvPr>
        </p:nvSpPr>
        <p:spPr>
          <a:xfrm>
            <a:off x="0" y="6462867"/>
            <a:ext cx="2844800" cy="366183"/>
          </a:xfrm>
          <a:prstGeom prst="rect">
            <a:avLst/>
          </a:prstGeom>
        </p:spPr>
        <p:txBody>
          <a:bodyPr vert="horz" lIns="91440" tIns="45720" rIns="91440" bIns="45720" rtlCol="0" anchor="ctr"/>
          <a:lstStyle>
            <a:lvl1pPr algn="l">
              <a:defRPr sz="1200">
                <a:solidFill>
                  <a:srgbClr val="008000"/>
                </a:solidFill>
                <a:latin typeface="Arial Nova" panose="020B0504020202020204" pitchFamily="34" charset="0"/>
              </a:defRPr>
            </a:lvl1pPr>
          </a:lstStyle>
          <a:p>
            <a:fld id="{E79839AE-F4E4-0B47-9E53-6189B08B4F00}" type="slidenum">
              <a:rPr lang="en-US" smtClean="0"/>
              <a:pPr/>
              <a:t>‹#›</a:t>
            </a:fld>
            <a:endParaRPr lang="en-US"/>
          </a:p>
        </p:txBody>
      </p:sp>
    </p:spTree>
    <p:extLst>
      <p:ext uri="{BB962C8B-B14F-4D97-AF65-F5344CB8AC3E}">
        <p14:creationId xmlns:p14="http://schemas.microsoft.com/office/powerpoint/2010/main" val="25657670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60120" y="3041205"/>
            <a:ext cx="9144000" cy="1655763"/>
          </a:xfrm>
          <a:prstGeom prst="rect">
            <a:avLst/>
          </a:prstGeom>
        </p:spPr>
        <p:txBody>
          <a:bodyPr/>
          <a:lstStyle>
            <a:lvl1pPr marL="0" indent="0" algn="l">
              <a:buNone/>
              <a:defRPr sz="2400" b="0" i="0">
                <a:solidFill>
                  <a:schemeClr val="bg1"/>
                </a:solidFill>
                <a:latin typeface="Arial Nova Light" panose="020B0304020202020204" pitchFamily="34" charset="0"/>
                <a:ea typeface="Roboto Light" panose="02000000000000000000" pitchFamily="2" charset="0"/>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7" name="Title 6">
            <a:extLst>
              <a:ext uri="{FF2B5EF4-FFF2-40B4-BE49-F238E27FC236}">
                <a16:creationId xmlns:a16="http://schemas.microsoft.com/office/drawing/2014/main" id="{C537E06D-CC12-CA4B-956C-5EA041A67CCC}"/>
              </a:ext>
            </a:extLst>
          </p:cNvPr>
          <p:cNvSpPr>
            <a:spLocks noGrp="1"/>
          </p:cNvSpPr>
          <p:nvPr>
            <p:ph type="title"/>
          </p:nvPr>
        </p:nvSpPr>
        <p:spPr>
          <a:xfrm>
            <a:off x="960120" y="1486789"/>
            <a:ext cx="10515600" cy="1325563"/>
          </a:xfrm>
          <a:prstGeom prst="rect">
            <a:avLst/>
          </a:prstGeom>
        </p:spPr>
        <p:txBody>
          <a:bodyPr/>
          <a:lstStyle>
            <a:lvl1pPr>
              <a:defRPr b="0" i="0">
                <a:solidFill>
                  <a:schemeClr val="bg1"/>
                </a:solidFill>
                <a:latin typeface="Arial Nova Light" panose="020B0304020202020204" pitchFamily="34" charset="0"/>
                <a:ea typeface="Roboto Light" panose="02000000000000000000" pitchFamily="2" charset="0"/>
              </a:defRPr>
            </a:lvl1pPr>
          </a:lstStyle>
          <a:p>
            <a:r>
              <a:rPr lang="en-US"/>
              <a:t>Click to edit Master title style</a:t>
            </a:r>
          </a:p>
        </p:txBody>
      </p:sp>
    </p:spTree>
    <p:extLst>
      <p:ext uri="{BB962C8B-B14F-4D97-AF65-F5344CB8AC3E}">
        <p14:creationId xmlns:p14="http://schemas.microsoft.com/office/powerpoint/2010/main" val="23475082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ark Green Sidebar">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40ACA524-0D76-4CDE-0286-95403649F8EC}"/>
              </a:ext>
            </a:extLst>
          </p:cNvPr>
          <p:cNvSpPr>
            <a:spLocks noGrp="1"/>
          </p:cNvSpPr>
          <p:nvPr>
            <p:ph type="sldNum" sz="quarter" idx="4"/>
          </p:nvPr>
        </p:nvSpPr>
        <p:spPr>
          <a:xfrm>
            <a:off x="9204016" y="6317779"/>
            <a:ext cx="2743200" cy="365125"/>
          </a:xfrm>
          <a:prstGeom prst="rect">
            <a:avLst/>
          </a:prstGeom>
        </p:spPr>
        <p:txBody>
          <a:bodyPr vert="horz" lIns="91440" tIns="45720" rIns="91440" bIns="45720" rtlCol="0" anchor="ctr"/>
          <a:lstStyle>
            <a:lvl1pPr algn="r">
              <a:defRPr sz="1067">
                <a:solidFill>
                  <a:srgbClr val="404040"/>
                </a:solidFill>
                <a:latin typeface="Montserrat" pitchFamily="2" charset="0"/>
              </a:defRPr>
            </a:lvl1pPr>
          </a:lstStyle>
          <a:p>
            <a:fld id="{3CB1CB3E-8830-443B-9F8C-ED4DBA3E1840}" type="slidenum">
              <a:rPr lang="en-US" smtClean="0"/>
              <a:pPr/>
              <a:t>‹#›</a:t>
            </a:fld>
            <a:endParaRPr lang="en-US"/>
          </a:p>
        </p:txBody>
      </p:sp>
      <p:grpSp>
        <p:nvGrpSpPr>
          <p:cNvPr id="2" name="Group 1">
            <a:extLst>
              <a:ext uri="{FF2B5EF4-FFF2-40B4-BE49-F238E27FC236}">
                <a16:creationId xmlns:a16="http://schemas.microsoft.com/office/drawing/2014/main" id="{9A275783-0D51-E980-5142-94E23AD1DDBC}"/>
              </a:ext>
            </a:extLst>
          </p:cNvPr>
          <p:cNvGrpSpPr/>
          <p:nvPr userDrawn="1"/>
        </p:nvGrpSpPr>
        <p:grpSpPr>
          <a:xfrm>
            <a:off x="0" y="0"/>
            <a:ext cx="426720" cy="6858000"/>
            <a:chOff x="0" y="0"/>
            <a:chExt cx="320040" cy="5143500"/>
          </a:xfrm>
        </p:grpSpPr>
        <p:sp>
          <p:nvSpPr>
            <p:cNvPr id="3" name="Rectangle 2">
              <a:extLst>
                <a:ext uri="{FF2B5EF4-FFF2-40B4-BE49-F238E27FC236}">
                  <a16:creationId xmlns:a16="http://schemas.microsoft.com/office/drawing/2014/main" id="{4CFBFD31-C2E6-B11A-3B7A-34387EBAC76F}"/>
                </a:ext>
              </a:extLst>
            </p:cNvPr>
            <p:cNvSpPr/>
            <p:nvPr/>
          </p:nvSpPr>
          <p:spPr>
            <a:xfrm>
              <a:off x="0" y="0"/>
              <a:ext cx="320040" cy="51435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400"/>
            </a:p>
          </p:txBody>
        </p:sp>
        <p:pic>
          <p:nvPicPr>
            <p:cNvPr id="4" name="Picture 3">
              <a:extLst>
                <a:ext uri="{FF2B5EF4-FFF2-40B4-BE49-F238E27FC236}">
                  <a16:creationId xmlns:a16="http://schemas.microsoft.com/office/drawing/2014/main" id="{556E348F-3837-403E-85ED-7AA40B9E886F}"/>
                </a:ext>
              </a:extLst>
            </p:cNvPr>
            <p:cNvPicPr>
              <a:picLocks noChangeAspect="1"/>
            </p:cNvPicPr>
            <p:nvPr/>
          </p:nvPicPr>
          <p:blipFill>
            <a:blip r:embed="rId2" cstate="hqprint">
              <a:extLst>
                <a:ext uri="{28A0092B-C50C-407E-A947-70E740481C1C}">
                  <a14:useLocalDpi xmlns:a14="http://schemas.microsoft.com/office/drawing/2010/main"/>
                </a:ext>
              </a:extLst>
            </a:blip>
            <a:srcRect/>
            <a:stretch/>
          </p:blipFill>
          <p:spPr>
            <a:xfrm rot="16200000">
              <a:off x="-343751" y="4438227"/>
              <a:ext cx="1007543" cy="182269"/>
            </a:xfrm>
            <a:prstGeom prst="rect">
              <a:avLst/>
            </a:prstGeom>
          </p:spPr>
        </p:pic>
      </p:grpSp>
      <p:sp>
        <p:nvSpPr>
          <p:cNvPr id="5" name="Title Placeholder 1">
            <a:extLst>
              <a:ext uri="{FF2B5EF4-FFF2-40B4-BE49-F238E27FC236}">
                <a16:creationId xmlns:a16="http://schemas.microsoft.com/office/drawing/2014/main" id="{138D42ED-782F-866B-1CC5-6A8AB274A41D}"/>
              </a:ext>
            </a:extLst>
          </p:cNvPr>
          <p:cNvSpPr>
            <a:spLocks noGrp="1"/>
          </p:cNvSpPr>
          <p:nvPr>
            <p:ph type="title"/>
          </p:nvPr>
        </p:nvSpPr>
        <p:spPr>
          <a:xfrm>
            <a:off x="731520" y="487680"/>
            <a:ext cx="10515600" cy="609600"/>
          </a:xfrm>
          <a:prstGeom prst="rect">
            <a:avLst/>
          </a:prstGeom>
        </p:spPr>
        <p:txBody>
          <a:bodyPr vert="horz" lIns="91440" tIns="45720" rIns="91440" bIns="45720" rtlCol="0" anchor="ctr">
            <a:normAutofit/>
          </a:bodyPr>
          <a:lstStyle/>
          <a:p>
            <a:r>
              <a:rPr lang="en-US"/>
              <a:t>Click to edit Master title style</a:t>
            </a:r>
          </a:p>
        </p:txBody>
      </p:sp>
      <p:sp>
        <p:nvSpPr>
          <p:cNvPr id="6" name="Text Placeholder 2">
            <a:extLst>
              <a:ext uri="{FF2B5EF4-FFF2-40B4-BE49-F238E27FC236}">
                <a16:creationId xmlns:a16="http://schemas.microsoft.com/office/drawing/2014/main" id="{2716B583-B752-8A78-78EA-59DFCDF81E49}"/>
              </a:ext>
            </a:extLst>
          </p:cNvPr>
          <p:cNvSpPr>
            <a:spLocks noGrp="1"/>
          </p:cNvSpPr>
          <p:nvPr>
            <p:ph idx="1"/>
          </p:nvPr>
        </p:nvSpPr>
        <p:spPr>
          <a:xfrm>
            <a:off x="731520" y="1577471"/>
            <a:ext cx="105156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689329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70A41-1282-E245-B0AC-3E35FAA4E84A}"/>
              </a:ext>
            </a:extLst>
          </p:cNvPr>
          <p:cNvSpPr>
            <a:spLocks noGrp="1"/>
          </p:cNvSpPr>
          <p:nvPr>
            <p:ph type="title"/>
          </p:nvPr>
        </p:nvSpPr>
        <p:spPr>
          <a:xfrm>
            <a:off x="399288" y="634410"/>
            <a:ext cx="10515600" cy="1325033"/>
          </a:xfrm>
          <a:prstGeom prst="rect">
            <a:avLst/>
          </a:prstGeom>
        </p:spPr>
        <p:txBody>
          <a:bodyPr/>
          <a:lstStyle>
            <a:lvl1pPr>
              <a:defRPr b="0" i="0">
                <a:solidFill>
                  <a:srgbClr val="00594F"/>
                </a:solidFill>
                <a:latin typeface="Arial Nova Light" panose="020B0304020202020204" pitchFamily="34" charset="0"/>
                <a:ea typeface="Roboto Light" panose="02000000000000000000" pitchFamily="2" charset="0"/>
              </a:defRPr>
            </a:lvl1pPr>
          </a:lstStyle>
          <a:p>
            <a:r>
              <a:rPr lang="en-US"/>
              <a:t>Click to edit Master title style</a:t>
            </a:r>
          </a:p>
        </p:txBody>
      </p:sp>
    </p:spTree>
    <p:extLst>
      <p:ext uri="{BB962C8B-B14F-4D97-AF65-F5344CB8AC3E}">
        <p14:creationId xmlns:p14="http://schemas.microsoft.com/office/powerpoint/2010/main" val="41983303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Custom Layout">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70A41-1282-E245-B0AC-3E35FAA4E84A}"/>
              </a:ext>
            </a:extLst>
          </p:cNvPr>
          <p:cNvSpPr>
            <a:spLocks noGrp="1"/>
          </p:cNvSpPr>
          <p:nvPr>
            <p:ph type="title"/>
          </p:nvPr>
        </p:nvSpPr>
        <p:spPr>
          <a:xfrm>
            <a:off x="1350264" y="2658282"/>
            <a:ext cx="9427464" cy="1325033"/>
          </a:xfrm>
          <a:prstGeom prst="rect">
            <a:avLst/>
          </a:prstGeom>
        </p:spPr>
        <p:txBody>
          <a:bodyPr/>
          <a:lstStyle>
            <a:lvl1pPr algn="ctr">
              <a:defRPr b="0" i="0">
                <a:solidFill>
                  <a:schemeClr val="bg1"/>
                </a:solidFill>
                <a:latin typeface="Arial Nova Light" panose="020B0304020202020204" pitchFamily="34" charset="0"/>
                <a:ea typeface="Roboto Light" panose="02000000000000000000" pitchFamily="2" charset="0"/>
              </a:defRPr>
            </a:lvl1pPr>
          </a:lstStyle>
          <a:p>
            <a:r>
              <a:rPr lang="en-US"/>
              <a:t>Click to edit Master title style</a:t>
            </a:r>
          </a:p>
        </p:txBody>
      </p:sp>
    </p:spTree>
    <p:extLst>
      <p:ext uri="{BB962C8B-B14F-4D97-AF65-F5344CB8AC3E}">
        <p14:creationId xmlns:p14="http://schemas.microsoft.com/office/powerpoint/2010/main" val="14154829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Custom Layout">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70A41-1282-E245-B0AC-3E35FAA4E84A}"/>
              </a:ext>
            </a:extLst>
          </p:cNvPr>
          <p:cNvSpPr>
            <a:spLocks noGrp="1"/>
          </p:cNvSpPr>
          <p:nvPr>
            <p:ph type="title"/>
          </p:nvPr>
        </p:nvSpPr>
        <p:spPr>
          <a:xfrm>
            <a:off x="1350264" y="2658282"/>
            <a:ext cx="9427464" cy="1325033"/>
          </a:xfrm>
          <a:prstGeom prst="rect">
            <a:avLst/>
          </a:prstGeom>
        </p:spPr>
        <p:txBody>
          <a:bodyPr/>
          <a:lstStyle>
            <a:lvl1pPr algn="ctr">
              <a:defRPr b="0" i="0">
                <a:solidFill>
                  <a:schemeClr val="bg1"/>
                </a:solidFill>
                <a:latin typeface="Arial Nova Light" panose="020B0304020202020204" pitchFamily="34" charset="0"/>
                <a:ea typeface="Roboto Light" panose="02000000000000000000" pitchFamily="2" charset="0"/>
              </a:defRPr>
            </a:lvl1pPr>
          </a:lstStyle>
          <a:p>
            <a:r>
              <a:rPr lang="en-US"/>
              <a:t>Click to edit Master title style</a:t>
            </a:r>
          </a:p>
        </p:txBody>
      </p:sp>
    </p:spTree>
    <p:extLst>
      <p:ext uri="{BB962C8B-B14F-4D97-AF65-F5344CB8AC3E}">
        <p14:creationId xmlns:p14="http://schemas.microsoft.com/office/powerpoint/2010/main" val="23145452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5_Custom Layout">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70A41-1282-E245-B0AC-3E35FAA4E84A}"/>
              </a:ext>
            </a:extLst>
          </p:cNvPr>
          <p:cNvSpPr>
            <a:spLocks noGrp="1"/>
          </p:cNvSpPr>
          <p:nvPr>
            <p:ph type="title"/>
          </p:nvPr>
        </p:nvSpPr>
        <p:spPr>
          <a:xfrm>
            <a:off x="1350264" y="2658282"/>
            <a:ext cx="9427464" cy="1325033"/>
          </a:xfrm>
          <a:prstGeom prst="rect">
            <a:avLst/>
          </a:prstGeom>
        </p:spPr>
        <p:txBody>
          <a:bodyPr/>
          <a:lstStyle>
            <a:lvl1pPr algn="ctr">
              <a:defRPr b="0" i="0">
                <a:solidFill>
                  <a:schemeClr val="bg1"/>
                </a:solidFill>
                <a:latin typeface="Arial Nova Light" panose="020B0304020202020204" pitchFamily="34" charset="0"/>
                <a:ea typeface="Roboto Light" panose="02000000000000000000" pitchFamily="2" charset="0"/>
              </a:defRPr>
            </a:lvl1pPr>
          </a:lstStyle>
          <a:p>
            <a:r>
              <a:rPr lang="en-US"/>
              <a:t>Click to edit Master title style</a:t>
            </a:r>
          </a:p>
        </p:txBody>
      </p:sp>
    </p:spTree>
    <p:extLst>
      <p:ext uri="{BB962C8B-B14F-4D97-AF65-F5344CB8AC3E}">
        <p14:creationId xmlns:p14="http://schemas.microsoft.com/office/powerpoint/2010/main" val="20619379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6_Custom Layout">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876843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only with Emphasis">
    <p:spTree>
      <p:nvGrpSpPr>
        <p:cNvPr id="1" name=""/>
        <p:cNvGrpSpPr/>
        <p:nvPr/>
      </p:nvGrpSpPr>
      <p:grpSpPr>
        <a:xfrm>
          <a:off x="0" y="0"/>
          <a:ext cx="0" cy="0"/>
          <a:chOff x="0" y="0"/>
          <a:chExt cx="0" cy="0"/>
        </a:xfrm>
      </p:grpSpPr>
      <p:sp>
        <p:nvSpPr>
          <p:cNvPr id="2" name="Title 1"/>
          <p:cNvSpPr>
            <a:spLocks noGrp="1"/>
          </p:cNvSpPr>
          <p:nvPr>
            <p:ph type="title"/>
          </p:nvPr>
        </p:nvSpPr>
        <p:spPr>
          <a:xfrm>
            <a:off x="609600" y="536660"/>
            <a:ext cx="10972800" cy="847917"/>
          </a:xfrm>
          <a:prstGeom prst="rect">
            <a:avLst/>
          </a:prstGeom>
        </p:spPr>
        <p:txBody>
          <a:bodyPr/>
          <a:lstStyle>
            <a:lvl1pPr>
              <a:defRPr sz="4267">
                <a:latin typeface="Arial Nova" panose="020B0504020202020204" pitchFamily="34" charset="0"/>
              </a:defRPr>
            </a:lvl1pPr>
          </a:lstStyle>
          <a:p>
            <a:r>
              <a:rPr lang="en-US"/>
              <a:t>Click to edit Master title style</a:t>
            </a:r>
          </a:p>
        </p:txBody>
      </p:sp>
      <p:sp>
        <p:nvSpPr>
          <p:cNvPr id="4" name="Text Placeholder 2"/>
          <p:cNvSpPr>
            <a:spLocks noGrp="1"/>
          </p:cNvSpPr>
          <p:nvPr>
            <p:ph idx="1"/>
          </p:nvPr>
        </p:nvSpPr>
        <p:spPr>
          <a:xfrm>
            <a:off x="609600" y="2329138"/>
            <a:ext cx="10972800" cy="3797028"/>
          </a:xfrm>
          <a:prstGeom prst="rect">
            <a:avLst/>
          </a:prstGeom>
        </p:spPr>
        <p:txBody>
          <a:bodyPr vert="horz" lIns="91440" tIns="45720" rIns="91440" bIns="45720" rtlCol="0" anchor="t" anchorCtr="0">
            <a:noAutofit/>
          </a:bodyPr>
          <a:lstStyle>
            <a:lvl1pPr>
              <a:defRPr sz="2667">
                <a:latin typeface="Arial Nova" panose="020B0504020202020204" pitchFamily="34" charset="0"/>
              </a:defRPr>
            </a:lvl1pPr>
            <a:lvl2pPr>
              <a:defRPr sz="2667">
                <a:latin typeface="Arial Nova" panose="020B0504020202020204" pitchFamily="34" charset="0"/>
              </a:defRPr>
            </a:lvl2pPr>
            <a:lvl3pPr>
              <a:defRPr sz="2667">
                <a:latin typeface="Arial Nova" panose="020B0504020202020204" pitchFamily="34" charset="0"/>
              </a:defRPr>
            </a:lvl3pPr>
          </a:lstStyle>
          <a:p>
            <a:pPr lvl="0"/>
            <a:r>
              <a:rPr lang="en-US"/>
              <a:t>Click to edit Master text styles</a:t>
            </a:r>
          </a:p>
          <a:p>
            <a:pPr lvl="1"/>
            <a:r>
              <a:rPr lang="en-US"/>
              <a:t>Second level</a:t>
            </a:r>
          </a:p>
          <a:p>
            <a:pPr lvl="2"/>
            <a:r>
              <a:rPr lang="en-US"/>
              <a:t>Third level</a:t>
            </a:r>
          </a:p>
        </p:txBody>
      </p:sp>
      <p:sp>
        <p:nvSpPr>
          <p:cNvPr id="5" name="Rectangle 4"/>
          <p:cNvSpPr/>
          <p:nvPr userDrawn="1"/>
        </p:nvSpPr>
        <p:spPr>
          <a:xfrm>
            <a:off x="7450668" y="1702473"/>
            <a:ext cx="4758267" cy="578907"/>
          </a:xfrm>
          <a:prstGeom prst="rect">
            <a:avLst/>
          </a:prstGeom>
          <a:solidFill>
            <a:srgbClr val="B31174"/>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2400">
              <a:solidFill>
                <a:srgbClr val="B31174"/>
              </a:solidFill>
              <a:latin typeface="Arial Nova" panose="020B0504020202020204" pitchFamily="34" charset="0"/>
            </a:endParaRPr>
          </a:p>
        </p:txBody>
      </p:sp>
      <p:sp>
        <p:nvSpPr>
          <p:cNvPr id="7" name="Text Placeholder 6"/>
          <p:cNvSpPr>
            <a:spLocks noGrp="1"/>
          </p:cNvSpPr>
          <p:nvPr>
            <p:ph type="body" sz="quarter" idx="10" hasCustomPrompt="1"/>
          </p:nvPr>
        </p:nvSpPr>
        <p:spPr>
          <a:xfrm>
            <a:off x="7687735" y="1750231"/>
            <a:ext cx="4334933" cy="479567"/>
          </a:xfrm>
          <a:prstGeom prst="rect">
            <a:avLst/>
          </a:prstGeom>
        </p:spPr>
        <p:txBody>
          <a:bodyPr/>
          <a:lstStyle>
            <a:lvl1pPr marL="0" indent="0">
              <a:buNone/>
              <a:defRPr sz="2400" b="0">
                <a:solidFill>
                  <a:schemeClr val="bg1"/>
                </a:solidFill>
                <a:latin typeface="Arial Nova" panose="020B0504020202020204" pitchFamily="34" charset="0"/>
              </a:defRPr>
            </a:lvl1pPr>
          </a:lstStyle>
          <a:p>
            <a:pPr lvl="0"/>
            <a:r>
              <a:rPr lang="en-US"/>
              <a:t>CLICK TO EDIT</a:t>
            </a:r>
          </a:p>
        </p:txBody>
      </p:sp>
      <p:sp>
        <p:nvSpPr>
          <p:cNvPr id="6" name="Slide Number Placeholder 3"/>
          <p:cNvSpPr>
            <a:spLocks noGrp="1"/>
          </p:cNvSpPr>
          <p:nvPr>
            <p:ph type="sldNum" sz="quarter" idx="4"/>
          </p:nvPr>
        </p:nvSpPr>
        <p:spPr>
          <a:xfrm>
            <a:off x="0" y="6491819"/>
            <a:ext cx="2844800" cy="366183"/>
          </a:xfrm>
          <a:prstGeom prst="rect">
            <a:avLst/>
          </a:prstGeom>
        </p:spPr>
        <p:txBody>
          <a:bodyPr vert="horz" lIns="91440" tIns="45720" rIns="91440" bIns="45720" rtlCol="0" anchor="ctr"/>
          <a:lstStyle>
            <a:lvl1pPr algn="l">
              <a:defRPr sz="1200">
                <a:solidFill>
                  <a:srgbClr val="008000"/>
                </a:solidFill>
                <a:latin typeface="Arial Nova" panose="020B0504020202020204" pitchFamily="34" charset="0"/>
                <a:ea typeface="Roboto" panose="02000000000000000000" pitchFamily="2" charset="0"/>
              </a:defRPr>
            </a:lvl1pPr>
          </a:lstStyle>
          <a:p>
            <a:fld id="{E79839AE-F4E4-0B47-9E53-6189B08B4F00}" type="slidenum">
              <a:rPr lang="en-US" smtClean="0"/>
              <a:pPr/>
              <a:t>‹#›</a:t>
            </a:fld>
            <a:endParaRPr lang="en-US"/>
          </a:p>
        </p:txBody>
      </p:sp>
    </p:spTree>
    <p:extLst>
      <p:ext uri="{BB962C8B-B14F-4D97-AF65-F5344CB8AC3E}">
        <p14:creationId xmlns:p14="http://schemas.microsoft.com/office/powerpoint/2010/main" val="379071345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 only with Subhead">
    <p:spTree>
      <p:nvGrpSpPr>
        <p:cNvPr id="1" name=""/>
        <p:cNvGrpSpPr/>
        <p:nvPr/>
      </p:nvGrpSpPr>
      <p:grpSpPr>
        <a:xfrm>
          <a:off x="0" y="0"/>
          <a:ext cx="0" cy="0"/>
          <a:chOff x="0" y="0"/>
          <a:chExt cx="0" cy="0"/>
        </a:xfrm>
      </p:grpSpPr>
      <p:sp>
        <p:nvSpPr>
          <p:cNvPr id="2" name="Title 1"/>
          <p:cNvSpPr>
            <a:spLocks noGrp="1"/>
          </p:cNvSpPr>
          <p:nvPr>
            <p:ph type="title"/>
          </p:nvPr>
        </p:nvSpPr>
        <p:spPr>
          <a:xfrm>
            <a:off x="609600" y="565352"/>
            <a:ext cx="10972800" cy="935317"/>
          </a:xfrm>
          <a:prstGeom prst="rect">
            <a:avLst/>
          </a:prstGeom>
        </p:spPr>
        <p:txBody>
          <a:bodyPr/>
          <a:lstStyle>
            <a:lvl1pPr>
              <a:defRPr sz="4267">
                <a:latin typeface="Arial Nova" panose="020B0504020202020204" pitchFamily="34" charset="0"/>
              </a:defRPr>
            </a:lvl1pPr>
          </a:lstStyle>
          <a:p>
            <a:r>
              <a:rPr lang="en-US"/>
              <a:t>Click to edit Master title style</a:t>
            </a:r>
          </a:p>
        </p:txBody>
      </p:sp>
      <p:sp>
        <p:nvSpPr>
          <p:cNvPr id="5" name="Text Placeholder 4"/>
          <p:cNvSpPr>
            <a:spLocks noGrp="1"/>
          </p:cNvSpPr>
          <p:nvPr>
            <p:ph type="body" sz="quarter" idx="11"/>
          </p:nvPr>
        </p:nvSpPr>
        <p:spPr>
          <a:xfrm>
            <a:off x="609600" y="1290395"/>
            <a:ext cx="10972800" cy="652463"/>
          </a:xfrm>
          <a:prstGeom prst="rect">
            <a:avLst/>
          </a:prstGeom>
        </p:spPr>
        <p:txBody>
          <a:bodyPr/>
          <a:lstStyle>
            <a:lvl1pPr marL="0" indent="0">
              <a:buNone/>
              <a:defRPr sz="3200" b="1" i="1">
                <a:solidFill>
                  <a:schemeClr val="bg2"/>
                </a:solidFill>
                <a:latin typeface="Arial Nova" panose="020B0504020202020204" pitchFamily="34" charset="0"/>
              </a:defRPr>
            </a:lvl1pPr>
          </a:lstStyle>
          <a:p>
            <a:pPr lvl="0"/>
            <a:r>
              <a:rPr lang="en-US"/>
              <a:t>Click to edit Master text styles</a:t>
            </a:r>
          </a:p>
        </p:txBody>
      </p:sp>
      <p:sp>
        <p:nvSpPr>
          <p:cNvPr id="6" name="Text Placeholder 5"/>
          <p:cNvSpPr>
            <a:spLocks noGrp="1"/>
          </p:cNvSpPr>
          <p:nvPr>
            <p:ph type="body" sz="quarter" idx="12"/>
          </p:nvPr>
        </p:nvSpPr>
        <p:spPr>
          <a:xfrm>
            <a:off x="609600" y="2344617"/>
            <a:ext cx="10972800" cy="3781547"/>
          </a:xfrm>
          <a:prstGeom prst="rect">
            <a:avLst/>
          </a:prstGeom>
        </p:spPr>
        <p:txBody>
          <a:bodyPr/>
          <a:lstStyle>
            <a:lvl1pPr>
              <a:defRPr sz="2667">
                <a:solidFill>
                  <a:srgbClr val="4C4C4C"/>
                </a:solidFill>
                <a:latin typeface="Arial Nova" panose="020B0504020202020204" pitchFamily="34" charset="0"/>
                <a:ea typeface="Roboto" panose="02000000000000000000" pitchFamily="2" charset="0"/>
              </a:defRPr>
            </a:lvl1pPr>
            <a:lvl2pPr>
              <a:defRPr sz="2667">
                <a:solidFill>
                  <a:srgbClr val="4C4C4C"/>
                </a:solidFill>
                <a:latin typeface="Arial Nova" panose="020B0504020202020204" pitchFamily="34" charset="0"/>
                <a:ea typeface="Roboto" panose="02000000000000000000" pitchFamily="2" charset="0"/>
              </a:defRPr>
            </a:lvl2pPr>
            <a:lvl3pPr>
              <a:defRPr sz="2667">
                <a:solidFill>
                  <a:srgbClr val="4C4C4C"/>
                </a:solidFill>
                <a:latin typeface="Arial Nova" panose="020B0504020202020204" pitchFamily="34" charset="0"/>
                <a:ea typeface="Roboto" panose="02000000000000000000" pitchFamily="2" charset="0"/>
              </a:defRPr>
            </a:lvl3pPr>
            <a:lvl4pPr>
              <a:defRPr sz="4000">
                <a:solidFill>
                  <a:srgbClr val="4C4C4C"/>
                </a:solidFill>
                <a:latin typeface="Roboto" panose="02000000000000000000" pitchFamily="2" charset="0"/>
                <a:ea typeface="Roboto" panose="02000000000000000000" pitchFamily="2" charset="0"/>
              </a:defRPr>
            </a:lvl4pPr>
            <a:lvl5pPr>
              <a:defRPr sz="4533">
                <a:solidFill>
                  <a:srgbClr val="4C4C4C"/>
                </a:solidFill>
              </a:defRPr>
            </a:lvl5pPr>
          </a:lstStyle>
          <a:p>
            <a:pPr lvl="0"/>
            <a:r>
              <a:rPr lang="en-US"/>
              <a:t>Click to edit Master text styles</a:t>
            </a:r>
          </a:p>
          <a:p>
            <a:pPr lvl="1"/>
            <a:r>
              <a:rPr lang="en-US"/>
              <a:t>Second level</a:t>
            </a:r>
          </a:p>
          <a:p>
            <a:pPr lvl="2"/>
            <a:r>
              <a:rPr lang="en-US"/>
              <a:t>Third level</a:t>
            </a:r>
          </a:p>
        </p:txBody>
      </p:sp>
      <p:sp>
        <p:nvSpPr>
          <p:cNvPr id="7" name="Slide Number Placeholder 3"/>
          <p:cNvSpPr>
            <a:spLocks noGrp="1"/>
          </p:cNvSpPr>
          <p:nvPr>
            <p:ph type="sldNum" sz="quarter" idx="4"/>
          </p:nvPr>
        </p:nvSpPr>
        <p:spPr>
          <a:xfrm>
            <a:off x="0" y="6491819"/>
            <a:ext cx="2844800" cy="366183"/>
          </a:xfrm>
          <a:prstGeom prst="rect">
            <a:avLst/>
          </a:prstGeom>
        </p:spPr>
        <p:txBody>
          <a:bodyPr vert="horz" lIns="91440" tIns="45720" rIns="91440" bIns="45720" rtlCol="0" anchor="ctr"/>
          <a:lstStyle>
            <a:lvl1pPr algn="l">
              <a:defRPr sz="1200">
                <a:solidFill>
                  <a:srgbClr val="008000"/>
                </a:solidFill>
                <a:latin typeface="Arial Nova" panose="020B0504020202020204" pitchFamily="34" charset="0"/>
                <a:ea typeface="Roboto" panose="02000000000000000000" pitchFamily="2" charset="0"/>
              </a:defRPr>
            </a:lvl1pPr>
          </a:lstStyle>
          <a:p>
            <a:fld id="{E79839AE-F4E4-0B47-9E53-6189B08B4F00}" type="slidenum">
              <a:rPr lang="en-US" smtClean="0"/>
              <a:pPr/>
              <a:t>‹#›</a:t>
            </a:fld>
            <a:endParaRPr lang="en-US"/>
          </a:p>
        </p:txBody>
      </p:sp>
    </p:spTree>
    <p:extLst>
      <p:ext uri="{BB962C8B-B14F-4D97-AF65-F5344CB8AC3E}">
        <p14:creationId xmlns:p14="http://schemas.microsoft.com/office/powerpoint/2010/main" val="5282524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Photo">
    <p:spTree>
      <p:nvGrpSpPr>
        <p:cNvPr id="1" name=""/>
        <p:cNvGrpSpPr/>
        <p:nvPr/>
      </p:nvGrpSpPr>
      <p:grpSpPr>
        <a:xfrm>
          <a:off x="0" y="0"/>
          <a:ext cx="0" cy="0"/>
          <a:chOff x="0" y="0"/>
          <a:chExt cx="0" cy="0"/>
        </a:xfrm>
      </p:grpSpPr>
      <p:sp>
        <p:nvSpPr>
          <p:cNvPr id="2" name="Title 1"/>
          <p:cNvSpPr>
            <a:spLocks noGrp="1"/>
          </p:cNvSpPr>
          <p:nvPr>
            <p:ph type="title"/>
          </p:nvPr>
        </p:nvSpPr>
        <p:spPr>
          <a:xfrm>
            <a:off x="609601" y="522515"/>
            <a:ext cx="10979499" cy="895124"/>
          </a:xfrm>
          <a:prstGeom prst="rect">
            <a:avLst/>
          </a:prstGeom>
        </p:spPr>
        <p:txBody>
          <a:bodyPr>
            <a:normAutofit/>
          </a:bodyPr>
          <a:lstStyle>
            <a:lvl1pPr algn="ctr">
              <a:defRPr sz="4267">
                <a:latin typeface="Arial Nova" panose="020B0504020202020204" pitchFamily="34" charset="0"/>
              </a:defRPr>
            </a:lvl1pPr>
          </a:lstStyle>
          <a:p>
            <a:r>
              <a:rPr lang="en-US"/>
              <a:t>Click to edit Master title style</a:t>
            </a:r>
          </a:p>
        </p:txBody>
      </p:sp>
      <p:sp>
        <p:nvSpPr>
          <p:cNvPr id="5" name="Slide Number Placeholder 3"/>
          <p:cNvSpPr>
            <a:spLocks noGrp="1"/>
          </p:cNvSpPr>
          <p:nvPr>
            <p:ph type="sldNum" sz="quarter" idx="4"/>
          </p:nvPr>
        </p:nvSpPr>
        <p:spPr>
          <a:xfrm>
            <a:off x="0" y="6457418"/>
            <a:ext cx="2844800" cy="366183"/>
          </a:xfrm>
          <a:prstGeom prst="rect">
            <a:avLst/>
          </a:prstGeom>
        </p:spPr>
        <p:txBody>
          <a:bodyPr vert="horz" lIns="91440" tIns="45720" rIns="91440" bIns="45720" rtlCol="0" anchor="ctr"/>
          <a:lstStyle>
            <a:lvl1pPr algn="l">
              <a:defRPr sz="1200">
                <a:solidFill>
                  <a:srgbClr val="008000"/>
                </a:solidFill>
                <a:latin typeface="Arial Nova" panose="020B0504020202020204" pitchFamily="34" charset="0"/>
                <a:ea typeface="Roboto" panose="02000000000000000000" pitchFamily="2" charset="0"/>
              </a:defRPr>
            </a:lvl1pPr>
          </a:lstStyle>
          <a:p>
            <a:fld id="{E79839AE-F4E4-0B47-9E53-6189B08B4F00}" type="slidenum">
              <a:rPr lang="en-US" smtClean="0"/>
              <a:pPr/>
              <a:t>‹#›</a:t>
            </a:fld>
            <a:endParaRPr lang="en-US"/>
          </a:p>
        </p:txBody>
      </p:sp>
    </p:spTree>
    <p:extLst>
      <p:ext uri="{BB962C8B-B14F-4D97-AF65-F5344CB8AC3E}">
        <p14:creationId xmlns:p14="http://schemas.microsoft.com/office/powerpoint/2010/main" val="28420736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Photo with Subhead">
    <p:spTree>
      <p:nvGrpSpPr>
        <p:cNvPr id="1" name=""/>
        <p:cNvGrpSpPr/>
        <p:nvPr/>
      </p:nvGrpSpPr>
      <p:grpSpPr>
        <a:xfrm>
          <a:off x="0" y="0"/>
          <a:ext cx="0" cy="0"/>
          <a:chOff x="0" y="0"/>
          <a:chExt cx="0" cy="0"/>
        </a:xfrm>
      </p:grpSpPr>
      <p:sp>
        <p:nvSpPr>
          <p:cNvPr id="2" name="Title 1"/>
          <p:cNvSpPr>
            <a:spLocks noGrp="1"/>
          </p:cNvSpPr>
          <p:nvPr>
            <p:ph type="title"/>
          </p:nvPr>
        </p:nvSpPr>
        <p:spPr>
          <a:xfrm>
            <a:off x="609600" y="536711"/>
            <a:ext cx="10972800" cy="1143000"/>
          </a:xfrm>
          <a:prstGeom prst="rect">
            <a:avLst/>
          </a:prstGeom>
        </p:spPr>
        <p:txBody>
          <a:bodyPr>
            <a:normAutofit/>
          </a:bodyPr>
          <a:lstStyle>
            <a:lvl1pPr algn="ctr">
              <a:defRPr sz="4267">
                <a:latin typeface="Arial Nova" panose="020B0504020202020204" pitchFamily="34" charset="0"/>
              </a:defRPr>
            </a:lvl1pPr>
          </a:lstStyle>
          <a:p>
            <a:r>
              <a:rPr lang="en-US"/>
              <a:t>Click to edit Master title style</a:t>
            </a:r>
          </a:p>
        </p:txBody>
      </p:sp>
      <p:sp>
        <p:nvSpPr>
          <p:cNvPr id="5" name="Text Placeholder 4"/>
          <p:cNvSpPr>
            <a:spLocks noGrp="1"/>
          </p:cNvSpPr>
          <p:nvPr>
            <p:ph type="body" sz="quarter" idx="11"/>
          </p:nvPr>
        </p:nvSpPr>
        <p:spPr>
          <a:xfrm>
            <a:off x="609600" y="1353481"/>
            <a:ext cx="10972800" cy="652463"/>
          </a:xfrm>
          <a:prstGeom prst="rect">
            <a:avLst/>
          </a:prstGeom>
        </p:spPr>
        <p:txBody>
          <a:bodyPr/>
          <a:lstStyle>
            <a:lvl1pPr marL="0" indent="0" algn="ctr">
              <a:buNone/>
              <a:defRPr sz="3200" b="1" i="1">
                <a:solidFill>
                  <a:schemeClr val="bg2"/>
                </a:solidFill>
                <a:latin typeface="Arial Nova" panose="020B0504020202020204" pitchFamily="34" charset="0"/>
              </a:defRPr>
            </a:lvl1pPr>
          </a:lstStyle>
          <a:p>
            <a:pPr lvl="0"/>
            <a:r>
              <a:rPr lang="en-US"/>
              <a:t>Click to edit Master text styles</a:t>
            </a:r>
          </a:p>
        </p:txBody>
      </p:sp>
      <p:sp>
        <p:nvSpPr>
          <p:cNvPr id="6" name="Slide Number Placeholder 3"/>
          <p:cNvSpPr>
            <a:spLocks noGrp="1"/>
          </p:cNvSpPr>
          <p:nvPr>
            <p:ph type="sldNum" sz="quarter" idx="4"/>
          </p:nvPr>
        </p:nvSpPr>
        <p:spPr>
          <a:xfrm>
            <a:off x="0" y="6484214"/>
            <a:ext cx="2844800" cy="366183"/>
          </a:xfrm>
          <a:prstGeom prst="rect">
            <a:avLst/>
          </a:prstGeom>
        </p:spPr>
        <p:txBody>
          <a:bodyPr vert="horz" lIns="91440" tIns="45720" rIns="91440" bIns="45720" rtlCol="0" anchor="ctr"/>
          <a:lstStyle>
            <a:lvl1pPr algn="l">
              <a:defRPr sz="1200">
                <a:solidFill>
                  <a:srgbClr val="008000"/>
                </a:solidFill>
                <a:latin typeface="Arial Nova" panose="020B0504020202020204" pitchFamily="34" charset="0"/>
                <a:ea typeface="Roboto" panose="02000000000000000000" pitchFamily="2" charset="0"/>
              </a:defRPr>
            </a:lvl1pPr>
          </a:lstStyle>
          <a:p>
            <a:fld id="{E79839AE-F4E4-0B47-9E53-6189B08B4F00}" type="slidenum">
              <a:rPr lang="en-US" smtClean="0"/>
              <a:pPr/>
              <a:t>‹#›</a:t>
            </a:fld>
            <a:endParaRPr lang="en-US"/>
          </a:p>
        </p:txBody>
      </p:sp>
    </p:spTree>
    <p:extLst>
      <p:ext uri="{BB962C8B-B14F-4D97-AF65-F5344CB8AC3E}">
        <p14:creationId xmlns:p14="http://schemas.microsoft.com/office/powerpoint/2010/main" val="14987298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 and Photo">
    <p:spTree>
      <p:nvGrpSpPr>
        <p:cNvPr id="1" name=""/>
        <p:cNvGrpSpPr/>
        <p:nvPr/>
      </p:nvGrpSpPr>
      <p:grpSpPr>
        <a:xfrm>
          <a:off x="0" y="0"/>
          <a:ext cx="0" cy="0"/>
          <a:chOff x="0" y="0"/>
          <a:chExt cx="0" cy="0"/>
        </a:xfrm>
      </p:grpSpPr>
      <p:sp>
        <p:nvSpPr>
          <p:cNvPr id="2" name="Title 1"/>
          <p:cNvSpPr>
            <a:spLocks noGrp="1"/>
          </p:cNvSpPr>
          <p:nvPr>
            <p:ph type="title"/>
          </p:nvPr>
        </p:nvSpPr>
        <p:spPr>
          <a:xfrm>
            <a:off x="607981" y="566461"/>
            <a:ext cx="10972800" cy="1143000"/>
          </a:xfrm>
          <a:prstGeom prst="rect">
            <a:avLst/>
          </a:prstGeom>
        </p:spPr>
        <p:txBody>
          <a:bodyPr/>
          <a:lstStyle>
            <a:lvl1pPr>
              <a:defRPr sz="4267">
                <a:latin typeface="Arial Nova" panose="020B0504020202020204" pitchFamily="34" charset="0"/>
              </a:defRPr>
            </a:lvl1pPr>
          </a:lstStyle>
          <a:p>
            <a:r>
              <a:rPr lang="en-US"/>
              <a:t>Click to edit Master title style</a:t>
            </a:r>
          </a:p>
        </p:txBody>
      </p:sp>
      <p:sp>
        <p:nvSpPr>
          <p:cNvPr id="4" name="Content Placeholder 3"/>
          <p:cNvSpPr>
            <a:spLocks noGrp="1"/>
          </p:cNvSpPr>
          <p:nvPr>
            <p:ph sz="half" idx="2"/>
          </p:nvPr>
        </p:nvSpPr>
        <p:spPr>
          <a:xfrm>
            <a:off x="6402419" y="1709461"/>
            <a:ext cx="5181600" cy="4146635"/>
          </a:xfrm>
          <a:prstGeom prst="rect">
            <a:avLst/>
          </a:prstGeom>
        </p:spPr>
        <p:txBody>
          <a:bodyPr/>
          <a:lstStyle>
            <a:lvl1pPr marL="306903" indent="-306903">
              <a:defRPr sz="2667">
                <a:latin typeface="Arial Nova" panose="020B0504020202020204" pitchFamily="34" charset="0"/>
              </a:defRPr>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endParaRPr lang="en-US"/>
          </a:p>
        </p:txBody>
      </p:sp>
      <p:sp>
        <p:nvSpPr>
          <p:cNvPr id="8" name="Text Placeholder 15"/>
          <p:cNvSpPr>
            <a:spLocks noGrp="1"/>
          </p:cNvSpPr>
          <p:nvPr>
            <p:ph type="body" sz="quarter" idx="11"/>
          </p:nvPr>
        </p:nvSpPr>
        <p:spPr>
          <a:xfrm>
            <a:off x="609601" y="1725088"/>
            <a:ext cx="5486400" cy="4210049"/>
          </a:xfrm>
          <a:prstGeom prst="rect">
            <a:avLst/>
          </a:prstGeom>
        </p:spPr>
        <p:txBody>
          <a:bodyPr/>
          <a:lstStyle>
            <a:lvl1pPr marL="306903" indent="-306903">
              <a:defRPr sz="2667">
                <a:latin typeface="Arial Nova" panose="020B0504020202020204" pitchFamily="34" charset="0"/>
              </a:defRPr>
            </a:lvl1pPr>
            <a:lvl2pPr marL="757729" indent="-370399">
              <a:defRPr sz="2667">
                <a:latin typeface="Arial Nova" panose="020B0504020202020204" pitchFamily="34" charset="0"/>
              </a:defRPr>
            </a:lvl2pPr>
            <a:lvl3pPr marL="1064631" indent="-306903">
              <a:defRPr sz="2667">
                <a:latin typeface="Arial Nova" panose="020B0504020202020204" pitchFamily="34" charset="0"/>
              </a:defRPr>
            </a:lvl3pPr>
            <a:lvl4pPr>
              <a:defRPr sz="2667"/>
            </a:lvl4pPr>
            <a:lvl5pPr>
              <a:defRPr sz="2667"/>
            </a:lvl5pPr>
          </a:lstStyle>
          <a:p>
            <a:pPr lvl="0"/>
            <a:r>
              <a:rPr lang="en-US"/>
              <a:t>Click to edit Master text styles</a:t>
            </a:r>
          </a:p>
          <a:p>
            <a:pPr lvl="1"/>
            <a:r>
              <a:rPr lang="en-US"/>
              <a:t>Second level</a:t>
            </a:r>
          </a:p>
          <a:p>
            <a:pPr lvl="2"/>
            <a:r>
              <a:rPr lang="en-US"/>
              <a:t>Third level</a:t>
            </a:r>
          </a:p>
        </p:txBody>
      </p:sp>
      <p:sp>
        <p:nvSpPr>
          <p:cNvPr id="5" name="Slide Number Placeholder 3"/>
          <p:cNvSpPr>
            <a:spLocks noGrp="1"/>
          </p:cNvSpPr>
          <p:nvPr>
            <p:ph type="sldNum" sz="quarter" idx="4"/>
          </p:nvPr>
        </p:nvSpPr>
        <p:spPr>
          <a:xfrm>
            <a:off x="0" y="6491819"/>
            <a:ext cx="2844800" cy="366183"/>
          </a:xfrm>
          <a:prstGeom prst="rect">
            <a:avLst/>
          </a:prstGeom>
        </p:spPr>
        <p:txBody>
          <a:bodyPr vert="horz" lIns="91440" tIns="45720" rIns="91440" bIns="45720" rtlCol="0" anchor="ctr"/>
          <a:lstStyle>
            <a:lvl1pPr algn="l">
              <a:defRPr sz="1200">
                <a:solidFill>
                  <a:srgbClr val="008000"/>
                </a:solidFill>
                <a:latin typeface="Arial Nova" panose="020B0504020202020204" pitchFamily="34" charset="0"/>
                <a:ea typeface="Roboto" panose="02000000000000000000" pitchFamily="2" charset="0"/>
              </a:defRPr>
            </a:lvl1pPr>
          </a:lstStyle>
          <a:p>
            <a:fld id="{E79839AE-F4E4-0B47-9E53-6189B08B4F00}" type="slidenum">
              <a:rPr lang="en-US" smtClean="0"/>
              <a:pPr/>
              <a:t>‹#›</a:t>
            </a:fld>
            <a:endParaRPr lang="en-US"/>
          </a:p>
        </p:txBody>
      </p:sp>
    </p:spTree>
    <p:extLst>
      <p:ext uri="{BB962C8B-B14F-4D97-AF65-F5344CB8AC3E}">
        <p14:creationId xmlns:p14="http://schemas.microsoft.com/office/powerpoint/2010/main" val="32054015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ight Green Sidebar">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40ACA524-0D76-4CDE-0286-95403649F8EC}"/>
              </a:ext>
            </a:extLst>
          </p:cNvPr>
          <p:cNvSpPr>
            <a:spLocks noGrp="1"/>
          </p:cNvSpPr>
          <p:nvPr>
            <p:ph type="sldNum" sz="quarter" idx="4"/>
          </p:nvPr>
        </p:nvSpPr>
        <p:spPr>
          <a:xfrm>
            <a:off x="9204016" y="6317779"/>
            <a:ext cx="2743200" cy="365125"/>
          </a:xfrm>
          <a:prstGeom prst="rect">
            <a:avLst/>
          </a:prstGeom>
        </p:spPr>
        <p:txBody>
          <a:bodyPr vert="horz" lIns="91440" tIns="45720" rIns="91440" bIns="45720" rtlCol="0" anchor="ctr"/>
          <a:lstStyle>
            <a:lvl1pPr algn="r">
              <a:defRPr sz="1067">
                <a:solidFill>
                  <a:srgbClr val="404040"/>
                </a:solidFill>
                <a:latin typeface="Montserrat" pitchFamily="2" charset="0"/>
              </a:defRPr>
            </a:lvl1pPr>
          </a:lstStyle>
          <a:p>
            <a:fld id="{3CB1CB3E-8830-443B-9F8C-ED4DBA3E1840}" type="slidenum">
              <a:rPr lang="en-US" smtClean="0"/>
              <a:pPr/>
              <a:t>‹#›</a:t>
            </a:fld>
            <a:endParaRPr lang="en-US"/>
          </a:p>
        </p:txBody>
      </p:sp>
      <p:grpSp>
        <p:nvGrpSpPr>
          <p:cNvPr id="5" name="Group 4">
            <a:extLst>
              <a:ext uri="{FF2B5EF4-FFF2-40B4-BE49-F238E27FC236}">
                <a16:creationId xmlns:a16="http://schemas.microsoft.com/office/drawing/2014/main" id="{96AF08DB-C079-58C3-27DF-DD36BE625D42}"/>
              </a:ext>
            </a:extLst>
          </p:cNvPr>
          <p:cNvGrpSpPr/>
          <p:nvPr userDrawn="1"/>
        </p:nvGrpSpPr>
        <p:grpSpPr>
          <a:xfrm>
            <a:off x="0" y="0"/>
            <a:ext cx="426720" cy="6858000"/>
            <a:chOff x="0" y="0"/>
            <a:chExt cx="320040" cy="5143500"/>
          </a:xfrm>
        </p:grpSpPr>
        <p:sp>
          <p:nvSpPr>
            <p:cNvPr id="6" name="Rectangle 5">
              <a:extLst>
                <a:ext uri="{FF2B5EF4-FFF2-40B4-BE49-F238E27FC236}">
                  <a16:creationId xmlns:a16="http://schemas.microsoft.com/office/drawing/2014/main" id="{E55E05FB-7197-FECD-E663-4836B6D324D8}"/>
                </a:ext>
              </a:extLst>
            </p:cNvPr>
            <p:cNvSpPr/>
            <p:nvPr/>
          </p:nvSpPr>
          <p:spPr>
            <a:xfrm>
              <a:off x="0" y="0"/>
              <a:ext cx="320040" cy="5143500"/>
            </a:xfrm>
            <a:prstGeom prst="rect">
              <a:avLst/>
            </a:prstGeom>
            <a:solidFill>
              <a:srgbClr val="00B05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400"/>
            </a:p>
          </p:txBody>
        </p:sp>
        <p:pic>
          <p:nvPicPr>
            <p:cNvPr id="7" name="Picture 6">
              <a:extLst>
                <a:ext uri="{FF2B5EF4-FFF2-40B4-BE49-F238E27FC236}">
                  <a16:creationId xmlns:a16="http://schemas.microsoft.com/office/drawing/2014/main" id="{60A33D31-65FF-B42A-7D39-BE557D041BB0}"/>
                </a:ext>
              </a:extLst>
            </p:cNvPr>
            <p:cNvPicPr>
              <a:picLocks noChangeAspect="1"/>
            </p:cNvPicPr>
            <p:nvPr/>
          </p:nvPicPr>
          <p:blipFill>
            <a:blip r:embed="rId2" cstate="hqprint">
              <a:extLst>
                <a:ext uri="{28A0092B-C50C-407E-A947-70E740481C1C}">
                  <a14:useLocalDpi xmlns:a14="http://schemas.microsoft.com/office/drawing/2010/main"/>
                </a:ext>
              </a:extLst>
            </a:blip>
            <a:srcRect/>
            <a:stretch/>
          </p:blipFill>
          <p:spPr>
            <a:xfrm rot="16200000">
              <a:off x="-343751" y="4438227"/>
              <a:ext cx="1007543" cy="182269"/>
            </a:xfrm>
            <a:prstGeom prst="rect">
              <a:avLst/>
            </a:prstGeom>
          </p:spPr>
        </p:pic>
      </p:grpSp>
      <p:sp>
        <p:nvSpPr>
          <p:cNvPr id="8" name="Title Placeholder 1">
            <a:extLst>
              <a:ext uri="{FF2B5EF4-FFF2-40B4-BE49-F238E27FC236}">
                <a16:creationId xmlns:a16="http://schemas.microsoft.com/office/drawing/2014/main" id="{0BE78714-753E-C129-9183-771FC2A8C6D5}"/>
              </a:ext>
            </a:extLst>
          </p:cNvPr>
          <p:cNvSpPr>
            <a:spLocks noGrp="1"/>
          </p:cNvSpPr>
          <p:nvPr>
            <p:ph type="title"/>
          </p:nvPr>
        </p:nvSpPr>
        <p:spPr>
          <a:xfrm>
            <a:off x="731520" y="487680"/>
            <a:ext cx="10515600" cy="609600"/>
          </a:xfrm>
          <a:prstGeom prst="rect">
            <a:avLst/>
          </a:prstGeom>
        </p:spPr>
        <p:txBody>
          <a:bodyPr vert="horz" lIns="91440" tIns="45720" rIns="91440" bIns="45720" rtlCol="0" anchor="ctr">
            <a:normAutofit/>
          </a:bodyPr>
          <a:lstStyle/>
          <a:p>
            <a:r>
              <a:rPr lang="en-US"/>
              <a:t>Click to edit Master title style</a:t>
            </a:r>
          </a:p>
        </p:txBody>
      </p:sp>
      <p:sp>
        <p:nvSpPr>
          <p:cNvPr id="9" name="Text Placeholder 2">
            <a:extLst>
              <a:ext uri="{FF2B5EF4-FFF2-40B4-BE49-F238E27FC236}">
                <a16:creationId xmlns:a16="http://schemas.microsoft.com/office/drawing/2014/main" id="{9E9F9B40-8F46-D1DB-6820-2848BE467ABE}"/>
              </a:ext>
            </a:extLst>
          </p:cNvPr>
          <p:cNvSpPr>
            <a:spLocks noGrp="1"/>
          </p:cNvSpPr>
          <p:nvPr>
            <p:ph idx="1"/>
          </p:nvPr>
        </p:nvSpPr>
        <p:spPr>
          <a:xfrm>
            <a:off x="731520" y="1577471"/>
            <a:ext cx="105156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8327640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xt and Chart">
    <p:spTree>
      <p:nvGrpSpPr>
        <p:cNvPr id="1" name=""/>
        <p:cNvGrpSpPr/>
        <p:nvPr/>
      </p:nvGrpSpPr>
      <p:grpSpPr>
        <a:xfrm>
          <a:off x="0" y="0"/>
          <a:ext cx="0" cy="0"/>
          <a:chOff x="0" y="0"/>
          <a:chExt cx="0" cy="0"/>
        </a:xfrm>
      </p:grpSpPr>
      <p:sp>
        <p:nvSpPr>
          <p:cNvPr id="9" name="Chart Placeholder 8"/>
          <p:cNvSpPr>
            <a:spLocks noGrp="1"/>
          </p:cNvSpPr>
          <p:nvPr>
            <p:ph type="chart" sz="quarter" idx="10"/>
          </p:nvPr>
        </p:nvSpPr>
        <p:spPr>
          <a:xfrm>
            <a:off x="6321784" y="1725088"/>
            <a:ext cx="5192789" cy="4210049"/>
          </a:xfrm>
          <a:prstGeom prst="rect">
            <a:avLst/>
          </a:prstGeom>
        </p:spPr>
        <p:txBody>
          <a:bodyPr/>
          <a:lstStyle>
            <a:lvl1pPr>
              <a:defRPr sz="3200">
                <a:latin typeface="Arial Nova" panose="020B0504020202020204" pitchFamily="34" charset="0"/>
              </a:defRPr>
            </a:lvl1pPr>
          </a:lstStyle>
          <a:p>
            <a:endParaRPr lang="en-US"/>
          </a:p>
        </p:txBody>
      </p:sp>
      <p:sp>
        <p:nvSpPr>
          <p:cNvPr id="16" name="Text Placeholder 15"/>
          <p:cNvSpPr>
            <a:spLocks noGrp="1"/>
          </p:cNvSpPr>
          <p:nvPr>
            <p:ph type="body" sz="quarter" idx="11"/>
          </p:nvPr>
        </p:nvSpPr>
        <p:spPr>
          <a:xfrm>
            <a:off x="609601" y="1725088"/>
            <a:ext cx="5486400" cy="4210049"/>
          </a:xfrm>
          <a:prstGeom prst="rect">
            <a:avLst/>
          </a:prstGeom>
        </p:spPr>
        <p:txBody>
          <a:bodyPr/>
          <a:lstStyle>
            <a:lvl1pPr marL="306903" indent="-306903">
              <a:defRPr sz="2667">
                <a:latin typeface="Arial Nova" panose="020B0504020202020204" pitchFamily="34" charset="0"/>
              </a:defRPr>
            </a:lvl1pPr>
            <a:lvl2pPr marL="757729" indent="-370399">
              <a:defRPr sz="2667">
                <a:latin typeface="Arial Nova" panose="020B0504020202020204" pitchFamily="34" charset="0"/>
              </a:defRPr>
            </a:lvl2pPr>
            <a:lvl3pPr marL="1064631" indent="-306903">
              <a:defRPr sz="2667">
                <a:latin typeface="Arial Nova" panose="020B0504020202020204" pitchFamily="34" charset="0"/>
              </a:defRPr>
            </a:lvl3pPr>
            <a:lvl4pPr>
              <a:defRPr sz="2667"/>
            </a:lvl4pPr>
            <a:lvl5pPr>
              <a:defRPr sz="2667"/>
            </a:lvl5pPr>
          </a:lstStyle>
          <a:p>
            <a:pPr lvl="0"/>
            <a:r>
              <a:rPr lang="en-US"/>
              <a:t>Click to edit Master text styles</a:t>
            </a:r>
          </a:p>
          <a:p>
            <a:pPr lvl="1"/>
            <a:r>
              <a:rPr lang="en-US"/>
              <a:t>Second level</a:t>
            </a:r>
          </a:p>
          <a:p>
            <a:pPr lvl="2"/>
            <a:r>
              <a:rPr lang="en-US"/>
              <a:t>Third level</a:t>
            </a:r>
          </a:p>
        </p:txBody>
      </p:sp>
      <p:sp>
        <p:nvSpPr>
          <p:cNvPr id="17" name="Title 1"/>
          <p:cNvSpPr>
            <a:spLocks noGrp="1"/>
          </p:cNvSpPr>
          <p:nvPr>
            <p:ph type="title"/>
          </p:nvPr>
        </p:nvSpPr>
        <p:spPr>
          <a:xfrm>
            <a:off x="609600" y="522515"/>
            <a:ext cx="10972800" cy="895124"/>
          </a:xfrm>
          <a:prstGeom prst="rect">
            <a:avLst/>
          </a:prstGeom>
        </p:spPr>
        <p:txBody>
          <a:bodyPr/>
          <a:lstStyle>
            <a:lvl1pPr>
              <a:defRPr sz="4267">
                <a:latin typeface="Arial Nova" panose="020B0504020202020204" pitchFamily="34" charset="0"/>
              </a:defRPr>
            </a:lvl1pPr>
          </a:lstStyle>
          <a:p>
            <a:r>
              <a:rPr lang="en-US"/>
              <a:t>Click to edit Master title style</a:t>
            </a:r>
          </a:p>
        </p:txBody>
      </p:sp>
      <p:sp>
        <p:nvSpPr>
          <p:cNvPr id="5" name="Slide Number Placeholder 3"/>
          <p:cNvSpPr>
            <a:spLocks noGrp="1"/>
          </p:cNvSpPr>
          <p:nvPr>
            <p:ph type="sldNum" sz="quarter" idx="4"/>
          </p:nvPr>
        </p:nvSpPr>
        <p:spPr>
          <a:xfrm>
            <a:off x="0" y="6470817"/>
            <a:ext cx="2844800" cy="366183"/>
          </a:xfrm>
          <a:prstGeom prst="rect">
            <a:avLst/>
          </a:prstGeom>
        </p:spPr>
        <p:txBody>
          <a:bodyPr vert="horz" lIns="91440" tIns="45720" rIns="91440" bIns="45720" rtlCol="0" anchor="ctr"/>
          <a:lstStyle>
            <a:lvl1pPr algn="l">
              <a:defRPr sz="1200">
                <a:solidFill>
                  <a:srgbClr val="008000"/>
                </a:solidFill>
                <a:latin typeface="Arial Nova" panose="020B0504020202020204" pitchFamily="34" charset="0"/>
                <a:ea typeface="Roboto" panose="02000000000000000000" pitchFamily="2" charset="0"/>
              </a:defRPr>
            </a:lvl1pPr>
          </a:lstStyle>
          <a:p>
            <a:fld id="{E79839AE-F4E4-0B47-9E53-6189B08B4F00}" type="slidenum">
              <a:rPr lang="en-US" smtClean="0"/>
              <a:pPr/>
              <a:t>‹#›</a:t>
            </a:fld>
            <a:endParaRPr lang="en-US"/>
          </a:p>
        </p:txBody>
      </p:sp>
    </p:spTree>
    <p:extLst>
      <p:ext uri="{BB962C8B-B14F-4D97-AF65-F5344CB8AC3E}">
        <p14:creationId xmlns:p14="http://schemas.microsoft.com/office/powerpoint/2010/main" val="14153446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5"/>
            <a:ext cx="10972800" cy="953753"/>
          </a:xfrm>
          <a:prstGeom prst="rect">
            <a:avLst/>
          </a:prstGeom>
        </p:spPr>
        <p:txBody>
          <a:bodyPr/>
          <a:lstStyle>
            <a:lvl1pPr>
              <a:defRPr sz="4267">
                <a:latin typeface="Arial Nova" panose="020B0504020202020204" pitchFamily="34" charset="0"/>
              </a:defRPr>
            </a:lvl1pPr>
          </a:lstStyle>
          <a:p>
            <a:r>
              <a:rPr lang="en-US"/>
              <a:t>Click to edit Master title style</a:t>
            </a:r>
          </a:p>
        </p:txBody>
      </p:sp>
      <p:sp>
        <p:nvSpPr>
          <p:cNvPr id="6" name="Picture Placeholder 5"/>
          <p:cNvSpPr>
            <a:spLocks noGrp="1"/>
          </p:cNvSpPr>
          <p:nvPr>
            <p:ph type="pic" sz="quarter" idx="10"/>
          </p:nvPr>
        </p:nvSpPr>
        <p:spPr>
          <a:xfrm>
            <a:off x="609600" y="1845736"/>
            <a:ext cx="3471333" cy="2624667"/>
          </a:xfrm>
          <a:prstGeom prst="rect">
            <a:avLst/>
          </a:prstGeom>
        </p:spPr>
        <p:txBody>
          <a:bodyPr/>
          <a:lstStyle>
            <a:lvl1pPr>
              <a:defRPr sz="2400">
                <a:latin typeface="Arial Nova" panose="020B0504020202020204" pitchFamily="34" charset="0"/>
              </a:defRPr>
            </a:lvl1pPr>
          </a:lstStyle>
          <a:p>
            <a:endParaRPr lang="en-US"/>
          </a:p>
        </p:txBody>
      </p:sp>
      <p:sp>
        <p:nvSpPr>
          <p:cNvPr id="11" name="Picture Placeholder 5"/>
          <p:cNvSpPr>
            <a:spLocks noGrp="1"/>
          </p:cNvSpPr>
          <p:nvPr>
            <p:ph type="pic" sz="quarter" idx="11"/>
          </p:nvPr>
        </p:nvSpPr>
        <p:spPr>
          <a:xfrm>
            <a:off x="4360335" y="1845736"/>
            <a:ext cx="3471333" cy="2624667"/>
          </a:xfrm>
          <a:prstGeom prst="rect">
            <a:avLst/>
          </a:prstGeom>
        </p:spPr>
        <p:txBody>
          <a:bodyPr/>
          <a:lstStyle>
            <a:lvl1pPr>
              <a:defRPr sz="2400">
                <a:latin typeface="Arial Nova" panose="020B0504020202020204" pitchFamily="34" charset="0"/>
              </a:defRPr>
            </a:lvl1pPr>
          </a:lstStyle>
          <a:p>
            <a:endParaRPr lang="en-US"/>
          </a:p>
        </p:txBody>
      </p:sp>
      <p:sp>
        <p:nvSpPr>
          <p:cNvPr id="12" name="Picture Placeholder 5"/>
          <p:cNvSpPr>
            <a:spLocks noGrp="1"/>
          </p:cNvSpPr>
          <p:nvPr>
            <p:ph type="pic" sz="quarter" idx="12"/>
          </p:nvPr>
        </p:nvSpPr>
        <p:spPr>
          <a:xfrm>
            <a:off x="8111068" y="1845736"/>
            <a:ext cx="3471333" cy="2624667"/>
          </a:xfrm>
          <a:prstGeom prst="rect">
            <a:avLst/>
          </a:prstGeom>
        </p:spPr>
        <p:txBody>
          <a:bodyPr/>
          <a:lstStyle>
            <a:lvl1pPr>
              <a:defRPr sz="2400">
                <a:latin typeface="Arial Nova" panose="020B0504020202020204" pitchFamily="34" charset="0"/>
              </a:defRPr>
            </a:lvl1pPr>
          </a:lstStyle>
          <a:p>
            <a:endParaRPr lang="en-US"/>
          </a:p>
        </p:txBody>
      </p:sp>
      <p:sp>
        <p:nvSpPr>
          <p:cNvPr id="14" name="Text Placeholder 13"/>
          <p:cNvSpPr>
            <a:spLocks noGrp="1"/>
          </p:cNvSpPr>
          <p:nvPr>
            <p:ph type="body" sz="quarter" idx="13"/>
          </p:nvPr>
        </p:nvSpPr>
        <p:spPr>
          <a:xfrm>
            <a:off x="609600" y="4639735"/>
            <a:ext cx="3471333" cy="1388533"/>
          </a:xfrm>
          <a:prstGeom prst="rect">
            <a:avLst/>
          </a:prstGeom>
        </p:spPr>
        <p:txBody>
          <a:bodyPr/>
          <a:lstStyle>
            <a:lvl1pPr marL="0" indent="0" algn="ctr">
              <a:buNone/>
              <a:defRPr sz="2400">
                <a:latin typeface="Arial Nova" panose="020B0504020202020204" pitchFamily="34" charset="0"/>
              </a:defRPr>
            </a:lvl1pPr>
            <a:lvl2pPr>
              <a:defRPr sz="2400"/>
            </a:lvl2pPr>
            <a:lvl3pPr>
              <a:defRPr sz="2400"/>
            </a:lvl3pPr>
            <a:lvl4pPr>
              <a:defRPr sz="2400"/>
            </a:lvl4pPr>
          </a:lstStyle>
          <a:p>
            <a:pPr lvl="0"/>
            <a:r>
              <a:rPr lang="en-US"/>
              <a:t>Click to edit Master text styles</a:t>
            </a:r>
          </a:p>
        </p:txBody>
      </p:sp>
      <p:sp>
        <p:nvSpPr>
          <p:cNvPr id="15" name="Text Placeholder 13"/>
          <p:cNvSpPr>
            <a:spLocks noGrp="1"/>
          </p:cNvSpPr>
          <p:nvPr>
            <p:ph type="body" sz="quarter" idx="14"/>
          </p:nvPr>
        </p:nvSpPr>
        <p:spPr>
          <a:xfrm>
            <a:off x="4360335" y="4639735"/>
            <a:ext cx="3471333" cy="1388533"/>
          </a:xfrm>
          <a:prstGeom prst="rect">
            <a:avLst/>
          </a:prstGeom>
        </p:spPr>
        <p:txBody>
          <a:bodyPr/>
          <a:lstStyle>
            <a:lvl1pPr marL="0" indent="0" algn="ctr">
              <a:buNone/>
              <a:defRPr sz="2400">
                <a:latin typeface="Arial Nova" panose="020B0504020202020204" pitchFamily="34" charset="0"/>
              </a:defRPr>
            </a:lvl1pPr>
            <a:lvl2pPr>
              <a:defRPr sz="2400"/>
            </a:lvl2pPr>
            <a:lvl3pPr>
              <a:defRPr sz="2400"/>
            </a:lvl3pPr>
            <a:lvl4pPr>
              <a:defRPr sz="2400"/>
            </a:lvl4pPr>
            <a:lvl5pPr>
              <a:defRPr sz="2400"/>
            </a:lvl5pPr>
          </a:lstStyle>
          <a:p>
            <a:pPr lvl="0"/>
            <a:r>
              <a:rPr lang="en-US"/>
              <a:t>Click to edit Master text styles</a:t>
            </a:r>
          </a:p>
        </p:txBody>
      </p:sp>
      <p:sp>
        <p:nvSpPr>
          <p:cNvPr id="16" name="Text Placeholder 13"/>
          <p:cNvSpPr>
            <a:spLocks noGrp="1"/>
          </p:cNvSpPr>
          <p:nvPr>
            <p:ph type="body" sz="quarter" idx="15"/>
          </p:nvPr>
        </p:nvSpPr>
        <p:spPr>
          <a:xfrm>
            <a:off x="8111068" y="4639735"/>
            <a:ext cx="3471333" cy="1388533"/>
          </a:xfrm>
          <a:prstGeom prst="rect">
            <a:avLst/>
          </a:prstGeom>
        </p:spPr>
        <p:txBody>
          <a:bodyPr/>
          <a:lstStyle>
            <a:lvl1pPr marL="0" indent="0" algn="ctr">
              <a:buNone/>
              <a:defRPr sz="2400">
                <a:latin typeface="Arial Nova" panose="020B0504020202020204" pitchFamily="34" charset="0"/>
              </a:defRPr>
            </a:lvl1pPr>
            <a:lvl2pPr>
              <a:defRPr sz="2400"/>
            </a:lvl2pPr>
            <a:lvl3pPr>
              <a:defRPr sz="2400"/>
            </a:lvl3pPr>
            <a:lvl4pPr>
              <a:defRPr sz="2400"/>
            </a:lvl4pPr>
            <a:lvl5pPr>
              <a:defRPr sz="2400"/>
            </a:lvl5pPr>
          </a:lstStyle>
          <a:p>
            <a:pPr lvl="0"/>
            <a:r>
              <a:rPr lang="en-US"/>
              <a:t>Click to edit Master text styles</a:t>
            </a:r>
          </a:p>
        </p:txBody>
      </p:sp>
      <p:sp>
        <p:nvSpPr>
          <p:cNvPr id="9" name="Slide Number Placeholder 3"/>
          <p:cNvSpPr>
            <a:spLocks noGrp="1"/>
          </p:cNvSpPr>
          <p:nvPr>
            <p:ph type="sldNum" sz="quarter" idx="4"/>
          </p:nvPr>
        </p:nvSpPr>
        <p:spPr>
          <a:xfrm>
            <a:off x="0" y="6484214"/>
            <a:ext cx="2844800" cy="366183"/>
          </a:xfrm>
          <a:prstGeom prst="rect">
            <a:avLst/>
          </a:prstGeom>
        </p:spPr>
        <p:txBody>
          <a:bodyPr vert="horz" lIns="91440" tIns="45720" rIns="91440" bIns="45720" rtlCol="0" anchor="ctr"/>
          <a:lstStyle>
            <a:lvl1pPr algn="l">
              <a:defRPr sz="1200">
                <a:solidFill>
                  <a:srgbClr val="008000"/>
                </a:solidFill>
                <a:latin typeface="Arial Nova" panose="020B0504020202020204" pitchFamily="34" charset="0"/>
                <a:ea typeface="Roboto" panose="02000000000000000000" pitchFamily="2" charset="0"/>
              </a:defRPr>
            </a:lvl1pPr>
          </a:lstStyle>
          <a:p>
            <a:fld id="{E79839AE-F4E4-0B47-9E53-6189B08B4F00}" type="slidenum">
              <a:rPr lang="en-US" smtClean="0"/>
              <a:pPr/>
              <a:t>‹#›</a:t>
            </a:fld>
            <a:endParaRPr lang="en-US"/>
          </a:p>
        </p:txBody>
      </p:sp>
    </p:spTree>
    <p:extLst>
      <p:ext uri="{BB962C8B-B14F-4D97-AF65-F5344CB8AC3E}">
        <p14:creationId xmlns:p14="http://schemas.microsoft.com/office/powerpoint/2010/main" val="2889765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Main Title &amp; Subtitle 2" preserve="1" userDrawn="1">
  <p:cSld name="Main Title &amp; Subtitle 2">
    <p:spTree>
      <p:nvGrpSpPr>
        <p:cNvPr id="1" name="Shape 11"/>
        <p:cNvGrpSpPr/>
        <p:nvPr/>
      </p:nvGrpSpPr>
      <p:grpSpPr>
        <a:xfrm>
          <a:off x="0" y="0"/>
          <a:ext cx="0" cy="0"/>
          <a:chOff x="0" y="0"/>
          <a:chExt cx="0" cy="0"/>
        </a:xfrm>
      </p:grpSpPr>
      <p:sp>
        <p:nvSpPr>
          <p:cNvPr id="13" name="Google Shape;13;p3"/>
          <p:cNvSpPr txBox="1">
            <a:spLocks noGrp="1"/>
          </p:cNvSpPr>
          <p:nvPr>
            <p:ph type="title"/>
          </p:nvPr>
        </p:nvSpPr>
        <p:spPr>
          <a:xfrm>
            <a:off x="508001" y="455089"/>
            <a:ext cx="11157819" cy="660511"/>
          </a:xfrm>
          <a:prstGeom prst="rect">
            <a:avLst/>
          </a:prstGeom>
          <a:noFill/>
          <a:ln>
            <a:noFill/>
          </a:ln>
        </p:spPr>
        <p:txBody>
          <a:bodyPr spcFirstLastPara="1" wrap="square" lIns="0" tIns="0" rIns="0" bIns="0" anchor="ctr" anchorCtr="0"/>
          <a:lstStyle>
            <a:lvl1pPr marL="76197" marR="0" lvl="0" indent="0" algn="l" rtl="0">
              <a:spcBef>
                <a:spcPts val="0"/>
              </a:spcBef>
              <a:spcAft>
                <a:spcPts val="0"/>
              </a:spcAft>
              <a:buClr>
                <a:srgbClr val="7F7F7F"/>
              </a:buClr>
              <a:buSzPts val="2700"/>
              <a:buFont typeface="Roboto"/>
              <a:buNone/>
              <a:defRPr sz="4267" b="0" i="0" u="none" strike="noStrike" cap="none">
                <a:solidFill>
                  <a:schemeClr val="accent1"/>
                </a:solidFill>
                <a:latin typeface="Arial Nova" panose="020B0504020202020204" pitchFamily="34" charset="0"/>
                <a:ea typeface="Roboto"/>
                <a:cs typeface="Arial Nova" panose="020B0504020202020204" pitchFamily="34" charset="0"/>
                <a:sym typeface="Roboto"/>
              </a:defRPr>
            </a:lvl1pPr>
            <a:lvl2pPr lvl="1">
              <a:spcBef>
                <a:spcPts val="0"/>
              </a:spcBef>
              <a:spcAft>
                <a:spcPts val="0"/>
              </a:spcAft>
              <a:buSzPts val="1400"/>
              <a:buNone/>
              <a:defRPr sz="3200"/>
            </a:lvl2pPr>
            <a:lvl3pPr lvl="2">
              <a:spcBef>
                <a:spcPts val="0"/>
              </a:spcBef>
              <a:spcAft>
                <a:spcPts val="0"/>
              </a:spcAft>
              <a:buSzPts val="1400"/>
              <a:buNone/>
              <a:defRPr sz="3200"/>
            </a:lvl3pPr>
            <a:lvl4pPr lvl="3">
              <a:spcBef>
                <a:spcPts val="0"/>
              </a:spcBef>
              <a:spcAft>
                <a:spcPts val="0"/>
              </a:spcAft>
              <a:buSzPts val="1400"/>
              <a:buNone/>
              <a:defRPr sz="3200"/>
            </a:lvl4pPr>
            <a:lvl5pPr lvl="4">
              <a:spcBef>
                <a:spcPts val="0"/>
              </a:spcBef>
              <a:spcAft>
                <a:spcPts val="0"/>
              </a:spcAft>
              <a:buSzPts val="1400"/>
              <a:buNone/>
              <a:defRPr sz="3200"/>
            </a:lvl5pPr>
            <a:lvl6pPr lvl="5">
              <a:spcBef>
                <a:spcPts val="0"/>
              </a:spcBef>
              <a:spcAft>
                <a:spcPts val="0"/>
              </a:spcAft>
              <a:buSzPts val="1400"/>
              <a:buNone/>
              <a:defRPr sz="3200"/>
            </a:lvl6pPr>
            <a:lvl7pPr lvl="6">
              <a:spcBef>
                <a:spcPts val="0"/>
              </a:spcBef>
              <a:spcAft>
                <a:spcPts val="0"/>
              </a:spcAft>
              <a:buSzPts val="1400"/>
              <a:buNone/>
              <a:defRPr sz="3200"/>
            </a:lvl7pPr>
            <a:lvl8pPr lvl="7">
              <a:spcBef>
                <a:spcPts val="0"/>
              </a:spcBef>
              <a:spcAft>
                <a:spcPts val="0"/>
              </a:spcAft>
              <a:buSzPts val="1400"/>
              <a:buNone/>
              <a:defRPr sz="3200"/>
            </a:lvl8pPr>
            <a:lvl9pPr lvl="8">
              <a:spcBef>
                <a:spcPts val="0"/>
              </a:spcBef>
              <a:spcAft>
                <a:spcPts val="0"/>
              </a:spcAft>
              <a:buSzPts val="1400"/>
              <a:buNone/>
              <a:defRPr sz="3200"/>
            </a:lvl9pPr>
          </a:lstStyle>
          <a:p>
            <a:endParaRPr/>
          </a:p>
        </p:txBody>
      </p:sp>
      <p:sp>
        <p:nvSpPr>
          <p:cNvPr id="4" name="Text Placeholder 4">
            <a:extLst>
              <a:ext uri="{FF2B5EF4-FFF2-40B4-BE49-F238E27FC236}">
                <a16:creationId xmlns:a16="http://schemas.microsoft.com/office/drawing/2014/main" id="{D639A364-4EA8-468A-9133-D473892C91F4}"/>
              </a:ext>
            </a:extLst>
          </p:cNvPr>
          <p:cNvSpPr>
            <a:spLocks noGrp="1"/>
          </p:cNvSpPr>
          <p:nvPr>
            <p:ph type="body" sz="quarter" idx="10"/>
          </p:nvPr>
        </p:nvSpPr>
        <p:spPr>
          <a:xfrm>
            <a:off x="508003" y="1602770"/>
            <a:ext cx="11074399" cy="4523396"/>
          </a:xfrm>
          <a:prstGeom prst="rect">
            <a:avLst/>
          </a:prstGeom>
        </p:spPr>
        <p:txBody>
          <a:bodyPr/>
          <a:lstStyle>
            <a:lvl1pPr marL="457178" indent="-457178">
              <a:spcBef>
                <a:spcPts val="800"/>
              </a:spcBef>
              <a:spcAft>
                <a:spcPts val="800"/>
              </a:spcAft>
              <a:buClr>
                <a:schemeClr val="tx1">
                  <a:lumMod val="75000"/>
                  <a:lumOff val="25000"/>
                </a:schemeClr>
              </a:buClr>
              <a:buFont typeface="Arial" panose="020B0604020202020204" pitchFamily="34" charset="0"/>
              <a:buChar char="•"/>
              <a:defRPr sz="2667">
                <a:solidFill>
                  <a:schemeClr val="tx1">
                    <a:lumMod val="75000"/>
                    <a:lumOff val="25000"/>
                  </a:schemeClr>
                </a:solidFill>
                <a:latin typeface="Arial Nova" panose="020B0504020202020204" pitchFamily="34" charset="0"/>
              </a:defRPr>
            </a:lvl1pPr>
            <a:lvl2pPr marL="836042" indent="-383098">
              <a:spcBef>
                <a:spcPts val="800"/>
              </a:spcBef>
              <a:spcAft>
                <a:spcPts val="800"/>
              </a:spcAft>
              <a:buFont typeface="Arial" panose="020B0604020202020204" pitchFamily="34" charset="0"/>
              <a:buChar char="−"/>
              <a:defRPr sz="2667">
                <a:solidFill>
                  <a:schemeClr val="tx1">
                    <a:lumMod val="75000"/>
                    <a:lumOff val="25000"/>
                  </a:schemeClr>
                </a:solidFill>
                <a:latin typeface="Arial Nova" panose="020B0504020202020204" pitchFamily="34" charset="0"/>
              </a:defRPr>
            </a:lvl2pPr>
            <a:lvl3pPr marL="1219140" indent="-232822">
              <a:spcBef>
                <a:spcPts val="800"/>
              </a:spcBef>
              <a:spcAft>
                <a:spcPts val="800"/>
              </a:spcAft>
              <a:buFont typeface="Arial" panose="020B0604020202020204" pitchFamily="34" charset="0"/>
              <a:buChar char="…"/>
              <a:defRPr sz="2667">
                <a:solidFill>
                  <a:schemeClr val="tx1">
                    <a:lumMod val="75000"/>
                    <a:lumOff val="25000"/>
                  </a:schemeClr>
                </a:solidFill>
                <a:latin typeface="Arial Nova" panose="020B0504020202020204" pitchFamily="34" charset="0"/>
              </a:defRPr>
            </a:lvl3pPr>
            <a:lvl4pPr>
              <a:defRPr sz="4000">
                <a:solidFill>
                  <a:srgbClr val="4C4C4C"/>
                </a:solidFill>
              </a:defRPr>
            </a:lvl4pPr>
            <a:lvl5pPr>
              <a:defRPr sz="4533">
                <a:solidFill>
                  <a:srgbClr val="4C4C4C"/>
                </a:solidFill>
              </a:defRPr>
            </a:lvl5pPr>
          </a:lstStyle>
          <a:p>
            <a:pPr lvl="0"/>
            <a:r>
              <a:rPr lang="en-US"/>
              <a:t>Click to edit Master text styles</a:t>
            </a:r>
          </a:p>
          <a:p>
            <a:pPr lvl="1"/>
            <a:r>
              <a:rPr lang="en-US"/>
              <a:t>Second level</a:t>
            </a:r>
          </a:p>
          <a:p>
            <a:pPr lvl="2"/>
            <a:r>
              <a:rPr lang="en-US"/>
              <a:t>Third level</a:t>
            </a:r>
          </a:p>
        </p:txBody>
      </p:sp>
      <p:pic>
        <p:nvPicPr>
          <p:cNvPr id="5" name="Picture 4" descr="A picture containing text, clock, sign&#10;&#10;Description automatically generated">
            <a:extLst>
              <a:ext uri="{FF2B5EF4-FFF2-40B4-BE49-F238E27FC236}">
                <a16:creationId xmlns:a16="http://schemas.microsoft.com/office/drawing/2014/main" id="{175E6AD7-01E3-494D-F871-95220446566E}"/>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695776" y="6310276"/>
            <a:ext cx="2214993" cy="376549"/>
          </a:xfrm>
          <a:prstGeom prst="rect">
            <a:avLst/>
          </a:prstGeom>
        </p:spPr>
      </p:pic>
    </p:spTree>
    <p:extLst>
      <p:ext uri="{BB962C8B-B14F-4D97-AF65-F5344CB8AC3E}">
        <p14:creationId xmlns:p14="http://schemas.microsoft.com/office/powerpoint/2010/main" val="17160299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962314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3_Iphone_isom">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04A9230-4B57-4BF2-82A3-F4E7FA5A975E}"/>
              </a:ext>
            </a:extLst>
          </p:cNvPr>
          <p:cNvSpPr>
            <a:spLocks noGrp="1"/>
          </p:cNvSpPr>
          <p:nvPr>
            <p:ph type="pic" sz="quarter" idx="10" hasCustomPrompt="1"/>
          </p:nvPr>
        </p:nvSpPr>
        <p:spPr>
          <a:xfrm>
            <a:off x="2729548" y="1247776"/>
            <a:ext cx="2401253" cy="4835525"/>
          </a:xfrm>
          <a:custGeom>
            <a:avLst/>
            <a:gdLst>
              <a:gd name="connsiteX0" fmla="*/ 256703 w 2499976"/>
              <a:gd name="connsiteY0" fmla="*/ 0 h 5354260"/>
              <a:gd name="connsiteX1" fmla="*/ 599611 w 2499976"/>
              <a:gd name="connsiteY1" fmla="*/ 0 h 5354260"/>
              <a:gd name="connsiteX2" fmla="*/ 599611 w 2499976"/>
              <a:gd name="connsiteY2" fmla="*/ 53600 h 5354260"/>
              <a:gd name="connsiteX3" fmla="*/ 731794 w 2499976"/>
              <a:gd name="connsiteY3" fmla="*/ 185686 h 5354260"/>
              <a:gd name="connsiteX4" fmla="*/ 1770098 w 2499976"/>
              <a:gd name="connsiteY4" fmla="*/ 185686 h 5354260"/>
              <a:gd name="connsiteX5" fmla="*/ 1900365 w 2499976"/>
              <a:gd name="connsiteY5" fmla="*/ 53600 h 5354260"/>
              <a:gd name="connsiteX6" fmla="*/ 1900365 w 2499976"/>
              <a:gd name="connsiteY6" fmla="*/ 0 h 5354260"/>
              <a:gd name="connsiteX7" fmla="*/ 2245189 w 2499976"/>
              <a:gd name="connsiteY7" fmla="*/ 0 h 5354260"/>
              <a:gd name="connsiteX8" fmla="*/ 2499976 w 2499976"/>
              <a:gd name="connsiteY8" fmla="*/ 254600 h 5354260"/>
              <a:gd name="connsiteX9" fmla="*/ 2499976 w 2499976"/>
              <a:gd name="connsiteY9" fmla="*/ 5097746 h 5354260"/>
              <a:gd name="connsiteX10" fmla="*/ 2245189 w 2499976"/>
              <a:gd name="connsiteY10" fmla="*/ 5354260 h 5354260"/>
              <a:gd name="connsiteX11" fmla="*/ 256703 w 2499976"/>
              <a:gd name="connsiteY11" fmla="*/ 5354260 h 5354260"/>
              <a:gd name="connsiteX12" fmla="*/ 0 w 2499976"/>
              <a:gd name="connsiteY12" fmla="*/ 5097746 h 5354260"/>
              <a:gd name="connsiteX13" fmla="*/ 0 w 2499976"/>
              <a:gd name="connsiteY13" fmla="*/ 254600 h 5354260"/>
              <a:gd name="connsiteX14" fmla="*/ 256703 w 2499976"/>
              <a:gd name="connsiteY14" fmla="*/ 0 h 5354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99976" h="5354260">
                <a:moveTo>
                  <a:pt x="256703" y="0"/>
                </a:moveTo>
                <a:cubicBezTo>
                  <a:pt x="256703" y="0"/>
                  <a:pt x="256703" y="0"/>
                  <a:pt x="599611" y="0"/>
                </a:cubicBezTo>
                <a:cubicBezTo>
                  <a:pt x="599611" y="0"/>
                  <a:pt x="599611" y="0"/>
                  <a:pt x="599611" y="53600"/>
                </a:cubicBezTo>
                <a:cubicBezTo>
                  <a:pt x="599611" y="126343"/>
                  <a:pt x="658998" y="185686"/>
                  <a:pt x="731794" y="185686"/>
                </a:cubicBezTo>
                <a:cubicBezTo>
                  <a:pt x="731794" y="185686"/>
                  <a:pt x="731794" y="185686"/>
                  <a:pt x="1770098" y="185686"/>
                </a:cubicBezTo>
                <a:cubicBezTo>
                  <a:pt x="1842894" y="185686"/>
                  <a:pt x="1900365" y="126343"/>
                  <a:pt x="1900365" y="53600"/>
                </a:cubicBezTo>
                <a:cubicBezTo>
                  <a:pt x="1900365" y="53600"/>
                  <a:pt x="1900365" y="53600"/>
                  <a:pt x="1900365" y="0"/>
                </a:cubicBezTo>
                <a:cubicBezTo>
                  <a:pt x="1900365" y="0"/>
                  <a:pt x="1900365" y="0"/>
                  <a:pt x="2245189" y="0"/>
                </a:cubicBezTo>
                <a:cubicBezTo>
                  <a:pt x="2386950" y="0"/>
                  <a:pt x="2499976" y="112943"/>
                  <a:pt x="2499976" y="254600"/>
                </a:cubicBezTo>
                <a:cubicBezTo>
                  <a:pt x="2499976" y="254600"/>
                  <a:pt x="2499976" y="254600"/>
                  <a:pt x="2499976" y="5097746"/>
                </a:cubicBezTo>
                <a:cubicBezTo>
                  <a:pt x="2499976" y="5239403"/>
                  <a:pt x="2386950" y="5354260"/>
                  <a:pt x="2245189" y="5354260"/>
                </a:cubicBezTo>
                <a:cubicBezTo>
                  <a:pt x="2245189" y="5354260"/>
                  <a:pt x="2245189" y="5354260"/>
                  <a:pt x="256703" y="5354260"/>
                </a:cubicBezTo>
                <a:cubicBezTo>
                  <a:pt x="114942" y="5354260"/>
                  <a:pt x="0" y="5239403"/>
                  <a:pt x="0" y="5097746"/>
                </a:cubicBezTo>
                <a:cubicBezTo>
                  <a:pt x="0" y="5097746"/>
                  <a:pt x="0" y="5097746"/>
                  <a:pt x="0" y="254600"/>
                </a:cubicBezTo>
                <a:cubicBezTo>
                  <a:pt x="0" y="112943"/>
                  <a:pt x="114942" y="0"/>
                  <a:pt x="256703" y="0"/>
                </a:cubicBezTo>
                <a:close/>
              </a:path>
            </a:pathLst>
          </a:custGeom>
          <a:solidFill>
            <a:schemeClr val="bg2">
              <a:lumMod val="65000"/>
            </a:schemeClr>
          </a:solidFill>
          <a:ln>
            <a:noFill/>
          </a:ln>
          <a:scene3d>
            <a:camera prst="perspectiveHeroicExtremeLeftFacing" fov="900000">
              <a:rot lat="0" lon="18599986" rev="0"/>
            </a:camera>
            <a:lightRig rig="threePt" dir="t"/>
          </a:scene3d>
        </p:spPr>
        <p:txBody>
          <a:bodyPr wrap="square">
            <a:noAutofit/>
          </a:bodyPr>
          <a:lstStyle>
            <a:lvl1pPr>
              <a:defRPr/>
            </a:lvl1pPr>
          </a:lstStyle>
          <a:p>
            <a:r>
              <a:rPr lang="en-US">
                <a:latin typeface="Open Sans" panose="020B0606030504020204" pitchFamily="34" charset="0"/>
              </a:rPr>
              <a:t>Picture 1</a:t>
            </a:r>
            <a:endParaRPr lang="ru-UA">
              <a:latin typeface="Open Sans" panose="020B0606030504020204" pitchFamily="34" charset="0"/>
            </a:endParaRPr>
          </a:p>
        </p:txBody>
      </p:sp>
    </p:spTree>
    <p:extLst>
      <p:ext uri="{BB962C8B-B14F-4D97-AF65-F5344CB8AC3E}">
        <p14:creationId xmlns:p14="http://schemas.microsoft.com/office/powerpoint/2010/main" val="2948688163"/>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14:presetBounceEnd="67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67000">
                                          <p:cBhvr additive="base">
                                            <p:cTn id="7" dur="1000" fill="hold"/>
                                            <p:tgtEl>
                                              <p:spTgt spid="4"/>
                                            </p:tgtEl>
                                            <p:attrNameLst>
                                              <p:attrName>ppt_x</p:attrName>
                                            </p:attrNameLst>
                                          </p:cBhvr>
                                          <p:tavLst>
                                            <p:tav tm="0">
                                              <p:val>
                                                <p:strVal val="#ppt_x"/>
                                              </p:val>
                                            </p:tav>
                                            <p:tav tm="100000">
                                              <p:val>
                                                <p:strVal val="#ppt_x"/>
                                              </p:val>
                                            </p:tav>
                                          </p:tavLst>
                                        </p:anim>
                                        <p:anim calcmode="lin" valueType="num" p14:bounceEnd="67000">
                                          <p:cBhvr additive="base">
                                            <p:cTn id="8" dur="10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8_imac_righ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ECBCFBEF-99D5-42F3-A426-AE83EFECB877}"/>
              </a:ext>
            </a:extLst>
          </p:cNvPr>
          <p:cNvSpPr>
            <a:spLocks noGrp="1"/>
          </p:cNvSpPr>
          <p:nvPr>
            <p:ph type="pic" sz="quarter" idx="11"/>
          </p:nvPr>
        </p:nvSpPr>
        <p:spPr>
          <a:xfrm>
            <a:off x="5407659" y="1534797"/>
            <a:ext cx="5168584" cy="3670935"/>
          </a:xfrm>
          <a:custGeom>
            <a:avLst/>
            <a:gdLst>
              <a:gd name="connsiteX0" fmla="*/ 0 w 5117784"/>
              <a:gd name="connsiteY0" fmla="*/ 0 h 3642360"/>
              <a:gd name="connsiteX1" fmla="*/ 5117784 w 5117784"/>
              <a:gd name="connsiteY1" fmla="*/ 0 h 3642360"/>
              <a:gd name="connsiteX2" fmla="*/ 5117784 w 5117784"/>
              <a:gd name="connsiteY2" fmla="*/ 3642360 h 3642360"/>
              <a:gd name="connsiteX3" fmla="*/ 0 w 5117784"/>
              <a:gd name="connsiteY3" fmla="*/ 3642360 h 3642360"/>
              <a:gd name="connsiteX0" fmla="*/ 0 w 5143184"/>
              <a:gd name="connsiteY0" fmla="*/ 9525 h 3642360"/>
              <a:gd name="connsiteX1" fmla="*/ 5143184 w 5143184"/>
              <a:gd name="connsiteY1" fmla="*/ 0 h 3642360"/>
              <a:gd name="connsiteX2" fmla="*/ 5143184 w 5143184"/>
              <a:gd name="connsiteY2" fmla="*/ 3642360 h 3642360"/>
              <a:gd name="connsiteX3" fmla="*/ 25400 w 5143184"/>
              <a:gd name="connsiteY3" fmla="*/ 3642360 h 3642360"/>
              <a:gd name="connsiteX4" fmla="*/ 0 w 5143184"/>
              <a:gd name="connsiteY4" fmla="*/ 9525 h 3642360"/>
              <a:gd name="connsiteX0" fmla="*/ 0 w 5146359"/>
              <a:gd name="connsiteY0" fmla="*/ 25400 h 3642360"/>
              <a:gd name="connsiteX1" fmla="*/ 5146359 w 5146359"/>
              <a:gd name="connsiteY1" fmla="*/ 0 h 3642360"/>
              <a:gd name="connsiteX2" fmla="*/ 5146359 w 5146359"/>
              <a:gd name="connsiteY2" fmla="*/ 3642360 h 3642360"/>
              <a:gd name="connsiteX3" fmla="*/ 28575 w 5146359"/>
              <a:gd name="connsiteY3" fmla="*/ 3642360 h 3642360"/>
              <a:gd name="connsiteX4" fmla="*/ 0 w 5146359"/>
              <a:gd name="connsiteY4" fmla="*/ 25400 h 3642360"/>
              <a:gd name="connsiteX0" fmla="*/ 0 w 5155884"/>
              <a:gd name="connsiteY0" fmla="*/ 44450 h 3642360"/>
              <a:gd name="connsiteX1" fmla="*/ 5155884 w 5155884"/>
              <a:gd name="connsiteY1" fmla="*/ 0 h 3642360"/>
              <a:gd name="connsiteX2" fmla="*/ 5155884 w 5155884"/>
              <a:gd name="connsiteY2" fmla="*/ 3642360 h 3642360"/>
              <a:gd name="connsiteX3" fmla="*/ 38100 w 5155884"/>
              <a:gd name="connsiteY3" fmla="*/ 3642360 h 3642360"/>
              <a:gd name="connsiteX4" fmla="*/ 0 w 5155884"/>
              <a:gd name="connsiteY4" fmla="*/ 44450 h 3642360"/>
              <a:gd name="connsiteX0" fmla="*/ 0 w 5162234"/>
              <a:gd name="connsiteY0" fmla="*/ 50800 h 3642360"/>
              <a:gd name="connsiteX1" fmla="*/ 5162234 w 5162234"/>
              <a:gd name="connsiteY1" fmla="*/ 0 h 3642360"/>
              <a:gd name="connsiteX2" fmla="*/ 5162234 w 5162234"/>
              <a:gd name="connsiteY2" fmla="*/ 3642360 h 3642360"/>
              <a:gd name="connsiteX3" fmla="*/ 44450 w 5162234"/>
              <a:gd name="connsiteY3" fmla="*/ 3642360 h 3642360"/>
              <a:gd name="connsiteX4" fmla="*/ 0 w 5162234"/>
              <a:gd name="connsiteY4" fmla="*/ 50800 h 3642360"/>
              <a:gd name="connsiteX0" fmla="*/ 0 w 5162234"/>
              <a:gd name="connsiteY0" fmla="*/ 60325 h 3642360"/>
              <a:gd name="connsiteX1" fmla="*/ 5162234 w 5162234"/>
              <a:gd name="connsiteY1" fmla="*/ 0 h 3642360"/>
              <a:gd name="connsiteX2" fmla="*/ 5162234 w 5162234"/>
              <a:gd name="connsiteY2" fmla="*/ 3642360 h 3642360"/>
              <a:gd name="connsiteX3" fmla="*/ 44450 w 5162234"/>
              <a:gd name="connsiteY3" fmla="*/ 3642360 h 3642360"/>
              <a:gd name="connsiteX4" fmla="*/ 0 w 5162234"/>
              <a:gd name="connsiteY4" fmla="*/ 60325 h 3642360"/>
              <a:gd name="connsiteX0" fmla="*/ 0 w 5162234"/>
              <a:gd name="connsiteY0" fmla="*/ 60325 h 3670935"/>
              <a:gd name="connsiteX1" fmla="*/ 5162234 w 5162234"/>
              <a:gd name="connsiteY1" fmla="*/ 0 h 3670935"/>
              <a:gd name="connsiteX2" fmla="*/ 5146359 w 5162234"/>
              <a:gd name="connsiteY2" fmla="*/ 3670935 h 3670935"/>
              <a:gd name="connsiteX3" fmla="*/ 44450 w 5162234"/>
              <a:gd name="connsiteY3" fmla="*/ 3642360 h 3670935"/>
              <a:gd name="connsiteX4" fmla="*/ 0 w 5162234"/>
              <a:gd name="connsiteY4" fmla="*/ 60325 h 3670935"/>
              <a:gd name="connsiteX0" fmla="*/ 0 w 5162234"/>
              <a:gd name="connsiteY0" fmla="*/ 60325 h 3670935"/>
              <a:gd name="connsiteX1" fmla="*/ 5162234 w 5162234"/>
              <a:gd name="connsiteY1" fmla="*/ 0 h 3670935"/>
              <a:gd name="connsiteX2" fmla="*/ 5146359 w 5162234"/>
              <a:gd name="connsiteY2" fmla="*/ 3670935 h 3670935"/>
              <a:gd name="connsiteX3" fmla="*/ 63500 w 5162234"/>
              <a:gd name="connsiteY3" fmla="*/ 3648710 h 3670935"/>
              <a:gd name="connsiteX4" fmla="*/ 0 w 5162234"/>
              <a:gd name="connsiteY4" fmla="*/ 60325 h 3670935"/>
              <a:gd name="connsiteX0" fmla="*/ 0 w 5162234"/>
              <a:gd name="connsiteY0" fmla="*/ 60325 h 3670935"/>
              <a:gd name="connsiteX1" fmla="*/ 5162234 w 5162234"/>
              <a:gd name="connsiteY1" fmla="*/ 0 h 3670935"/>
              <a:gd name="connsiteX2" fmla="*/ 5146359 w 5162234"/>
              <a:gd name="connsiteY2" fmla="*/ 3670935 h 3670935"/>
              <a:gd name="connsiteX3" fmla="*/ 60325 w 5162234"/>
              <a:gd name="connsiteY3" fmla="*/ 3658235 h 3670935"/>
              <a:gd name="connsiteX4" fmla="*/ 0 w 5162234"/>
              <a:gd name="connsiteY4" fmla="*/ 60325 h 3670935"/>
              <a:gd name="connsiteX0" fmla="*/ 0 w 5162234"/>
              <a:gd name="connsiteY0" fmla="*/ 60325 h 3670935"/>
              <a:gd name="connsiteX1" fmla="*/ 5162234 w 5162234"/>
              <a:gd name="connsiteY1" fmla="*/ 0 h 3670935"/>
              <a:gd name="connsiteX2" fmla="*/ 5146359 w 5162234"/>
              <a:gd name="connsiteY2" fmla="*/ 3670935 h 3670935"/>
              <a:gd name="connsiteX3" fmla="*/ 60325 w 5162234"/>
              <a:gd name="connsiteY3" fmla="*/ 3658235 h 3670935"/>
              <a:gd name="connsiteX4" fmla="*/ 0 w 5162234"/>
              <a:gd name="connsiteY4" fmla="*/ 60325 h 3670935"/>
              <a:gd name="connsiteX0" fmla="*/ 0 w 5162234"/>
              <a:gd name="connsiteY0" fmla="*/ 60325 h 3670935"/>
              <a:gd name="connsiteX1" fmla="*/ 5162234 w 5162234"/>
              <a:gd name="connsiteY1" fmla="*/ 0 h 3670935"/>
              <a:gd name="connsiteX2" fmla="*/ 5146359 w 5162234"/>
              <a:gd name="connsiteY2" fmla="*/ 3670935 h 3670935"/>
              <a:gd name="connsiteX3" fmla="*/ 60325 w 5162234"/>
              <a:gd name="connsiteY3" fmla="*/ 3658235 h 3670935"/>
              <a:gd name="connsiteX4" fmla="*/ 0 w 5162234"/>
              <a:gd name="connsiteY4" fmla="*/ 60325 h 3670935"/>
              <a:gd name="connsiteX0" fmla="*/ 0 w 5162234"/>
              <a:gd name="connsiteY0" fmla="*/ 60325 h 3670935"/>
              <a:gd name="connsiteX1" fmla="*/ 5162234 w 5162234"/>
              <a:gd name="connsiteY1" fmla="*/ 0 h 3670935"/>
              <a:gd name="connsiteX2" fmla="*/ 5146359 w 5162234"/>
              <a:gd name="connsiteY2" fmla="*/ 3670935 h 3670935"/>
              <a:gd name="connsiteX3" fmla="*/ 60325 w 5162234"/>
              <a:gd name="connsiteY3" fmla="*/ 3658235 h 3670935"/>
              <a:gd name="connsiteX4" fmla="*/ 0 w 5162234"/>
              <a:gd name="connsiteY4" fmla="*/ 60325 h 3670935"/>
              <a:gd name="connsiteX0" fmla="*/ 0 w 5168584"/>
              <a:gd name="connsiteY0" fmla="*/ 60325 h 3670935"/>
              <a:gd name="connsiteX1" fmla="*/ 5168584 w 5168584"/>
              <a:gd name="connsiteY1" fmla="*/ 0 h 3670935"/>
              <a:gd name="connsiteX2" fmla="*/ 5152709 w 5168584"/>
              <a:gd name="connsiteY2" fmla="*/ 3670935 h 3670935"/>
              <a:gd name="connsiteX3" fmla="*/ 66675 w 5168584"/>
              <a:gd name="connsiteY3" fmla="*/ 3658235 h 3670935"/>
              <a:gd name="connsiteX4" fmla="*/ 0 w 5168584"/>
              <a:gd name="connsiteY4" fmla="*/ 60325 h 36709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68584" h="3670935">
                <a:moveTo>
                  <a:pt x="0" y="60325"/>
                </a:moveTo>
                <a:lnTo>
                  <a:pt x="5168584" y="0"/>
                </a:lnTo>
                <a:cubicBezTo>
                  <a:pt x="5163292" y="1223645"/>
                  <a:pt x="5158001" y="2447290"/>
                  <a:pt x="5152709" y="3670935"/>
                </a:cubicBezTo>
                <a:lnTo>
                  <a:pt x="66675" y="3658235"/>
                </a:lnTo>
                <a:cubicBezTo>
                  <a:pt x="28575" y="2444115"/>
                  <a:pt x="19050" y="1277620"/>
                  <a:pt x="0" y="60325"/>
                </a:cubicBezTo>
                <a:close/>
              </a:path>
            </a:pathLst>
          </a:custGeom>
          <a:solidFill>
            <a:schemeClr val="bg2">
              <a:lumMod val="50000"/>
            </a:schemeClr>
          </a:solidFill>
          <a:scene3d>
            <a:camera prst="perspectiveContrastingLeftFacing" fov="1980000">
              <a:rot lat="20760000" lon="900000" rev="21120000"/>
            </a:camera>
            <a:lightRig rig="balanced" dir="t"/>
          </a:scene3d>
          <a:sp3d>
            <a:bevelT w="0" h="0"/>
          </a:sp3d>
        </p:spPr>
        <p:txBody>
          <a:bodyPr vert="horz" lIns="91440" tIns="45720" rIns="91440" bIns="45720" rtlCol="0">
            <a:normAutofit/>
          </a:bodyPr>
          <a:lstStyle>
            <a:lvl1pPr>
              <a:defRPr lang="ru-UA"/>
            </a:lvl1pPr>
          </a:lstStyle>
          <a:p>
            <a:pPr lvl="0"/>
            <a:endParaRPr lang="ru-UA"/>
          </a:p>
        </p:txBody>
      </p:sp>
    </p:spTree>
    <p:extLst>
      <p:ext uri="{BB962C8B-B14F-4D97-AF65-F5344CB8AC3E}">
        <p14:creationId xmlns:p14="http://schemas.microsoft.com/office/powerpoint/2010/main" val="238805396"/>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14:presetBounceEnd="67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67000">
                                          <p:cBhvr additive="base">
                                            <p:cTn id="7" dur="1000" fill="hold"/>
                                            <p:tgtEl>
                                              <p:spTgt spid="5"/>
                                            </p:tgtEl>
                                            <p:attrNameLst>
                                              <p:attrName>ppt_x</p:attrName>
                                            </p:attrNameLst>
                                          </p:cBhvr>
                                          <p:tavLst>
                                            <p:tav tm="0">
                                              <p:val>
                                                <p:strVal val="1+#ppt_w/2"/>
                                              </p:val>
                                            </p:tav>
                                            <p:tav tm="100000">
                                              <p:val>
                                                <p:strVal val="#ppt_x"/>
                                              </p:val>
                                            </p:tav>
                                          </p:tavLst>
                                        </p:anim>
                                        <p:anim calcmode="lin" valueType="num" p14:bounceEnd="67000">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Image5">
    <p:bg>
      <p:bgPr>
        <a:solidFill>
          <a:srgbClr val="00433D"/>
        </a:solidFill>
        <a:effectLst/>
      </p:bgPr>
    </p:bg>
    <p:spTree>
      <p:nvGrpSpPr>
        <p:cNvPr id="1" name=""/>
        <p:cNvGrpSpPr/>
        <p:nvPr/>
      </p:nvGrpSpPr>
      <p:grpSpPr>
        <a:xfrm>
          <a:off x="0" y="0"/>
          <a:ext cx="0" cy="0"/>
          <a:chOff x="0" y="0"/>
          <a:chExt cx="0" cy="0"/>
        </a:xfrm>
      </p:grpSpPr>
      <p:sp>
        <p:nvSpPr>
          <p:cNvPr id="3" name="Title 5">
            <a:extLst>
              <a:ext uri="{FF2B5EF4-FFF2-40B4-BE49-F238E27FC236}">
                <a16:creationId xmlns:a16="http://schemas.microsoft.com/office/drawing/2014/main" id="{4FBE4CE3-F252-F8FA-4BA6-E3A73932827A}"/>
              </a:ext>
            </a:extLst>
          </p:cNvPr>
          <p:cNvSpPr>
            <a:spLocks noGrp="1"/>
          </p:cNvSpPr>
          <p:nvPr>
            <p:ph type="title" hasCustomPrompt="1"/>
          </p:nvPr>
        </p:nvSpPr>
        <p:spPr>
          <a:xfrm>
            <a:off x="412855" y="2261241"/>
            <a:ext cx="6369189" cy="2208879"/>
          </a:xfrm>
          <a:prstGeom prst="rect">
            <a:avLst/>
          </a:prstGeom>
        </p:spPr>
        <p:txBody>
          <a:bodyPr>
            <a:noAutofit/>
          </a:bodyPr>
          <a:lstStyle>
            <a:lvl1pPr>
              <a:defRPr lang="en-US" sz="5333" b="1" kern="1200" dirty="0">
                <a:solidFill>
                  <a:srgbClr val="61BA4E"/>
                </a:solidFill>
                <a:latin typeface="Arial" panose="020B0604020202020204" pitchFamily="34" charset="0"/>
                <a:ea typeface="Roboto" panose="02000000000000000000" pitchFamily="2" charset="0"/>
                <a:cs typeface="Arial" panose="020B0604020202020204" pitchFamily="34" charset="0"/>
              </a:defRPr>
            </a:lvl1pPr>
          </a:lstStyle>
          <a:p>
            <a:r>
              <a:rPr lang="en-US"/>
              <a:t>Presentation title is Arial Bold 40pt</a:t>
            </a:r>
          </a:p>
        </p:txBody>
      </p:sp>
      <p:sp>
        <p:nvSpPr>
          <p:cNvPr id="4" name="Text Placeholder 14">
            <a:extLst>
              <a:ext uri="{FF2B5EF4-FFF2-40B4-BE49-F238E27FC236}">
                <a16:creationId xmlns:a16="http://schemas.microsoft.com/office/drawing/2014/main" id="{0CB2C0D6-34A7-2532-66B0-A9907F926EB9}"/>
              </a:ext>
            </a:extLst>
          </p:cNvPr>
          <p:cNvSpPr>
            <a:spLocks noGrp="1"/>
          </p:cNvSpPr>
          <p:nvPr>
            <p:ph type="body" sz="quarter" idx="10" hasCustomPrompt="1"/>
          </p:nvPr>
        </p:nvSpPr>
        <p:spPr>
          <a:xfrm>
            <a:off x="412855" y="4923573"/>
            <a:ext cx="6369189" cy="344463"/>
          </a:xfrm>
          <a:noFill/>
        </p:spPr>
        <p:txBody>
          <a:bodyPr>
            <a:normAutofit/>
          </a:bodyPr>
          <a:lstStyle>
            <a:lvl1pPr marL="0" indent="0">
              <a:buNone/>
              <a:defRPr sz="2133" i="0">
                <a:solidFill>
                  <a:schemeClr val="bg1"/>
                </a:solidFill>
                <a:latin typeface="Arial" panose="020B0604020202020204" pitchFamily="34" charset="0"/>
                <a:cs typeface="Arial" panose="020B0604020202020204" pitchFamily="34" charset="0"/>
              </a:defRPr>
            </a:lvl1pPr>
            <a:lvl2pPr marL="609570" indent="0">
              <a:buNone/>
              <a:defRPr>
                <a:solidFill>
                  <a:schemeClr val="bg1"/>
                </a:solidFill>
              </a:defRPr>
            </a:lvl2pPr>
            <a:lvl3pPr marL="1219140" indent="0">
              <a:buNone/>
              <a:defRPr>
                <a:solidFill>
                  <a:schemeClr val="bg1"/>
                </a:solidFill>
              </a:defRPr>
            </a:lvl3pPr>
            <a:lvl4pPr marL="1828709" indent="0">
              <a:buNone/>
              <a:defRPr>
                <a:solidFill>
                  <a:schemeClr val="bg1"/>
                </a:solidFill>
              </a:defRPr>
            </a:lvl4pPr>
            <a:lvl5pPr marL="2438278" indent="0">
              <a:buNone/>
              <a:defRPr>
                <a:solidFill>
                  <a:schemeClr val="bg1"/>
                </a:solidFill>
              </a:defRPr>
            </a:lvl5pPr>
          </a:lstStyle>
          <a:p>
            <a:pPr lvl="0"/>
            <a:r>
              <a:rPr lang="en-US"/>
              <a:t>Presenter name</a:t>
            </a:r>
          </a:p>
        </p:txBody>
      </p:sp>
      <p:sp>
        <p:nvSpPr>
          <p:cNvPr id="11" name="Text Placeholder 10">
            <a:extLst>
              <a:ext uri="{FF2B5EF4-FFF2-40B4-BE49-F238E27FC236}">
                <a16:creationId xmlns:a16="http://schemas.microsoft.com/office/drawing/2014/main" id="{3B09506A-8E01-D2A0-B0DC-031B45AA508E}"/>
              </a:ext>
            </a:extLst>
          </p:cNvPr>
          <p:cNvSpPr>
            <a:spLocks noGrp="1"/>
          </p:cNvSpPr>
          <p:nvPr>
            <p:ph type="body" sz="quarter" idx="11" hasCustomPrompt="1"/>
          </p:nvPr>
        </p:nvSpPr>
        <p:spPr>
          <a:xfrm>
            <a:off x="412855" y="5266015"/>
            <a:ext cx="6369189" cy="352908"/>
          </a:xfrm>
        </p:spPr>
        <p:txBody>
          <a:bodyPr>
            <a:noAutofit/>
          </a:bodyPr>
          <a:lstStyle>
            <a:lvl1pPr marL="0" indent="0">
              <a:buNone/>
              <a:defRPr sz="2133" i="1">
                <a:solidFill>
                  <a:schemeClr val="bg1"/>
                </a:solidFill>
                <a:latin typeface="Arial" panose="020B0604020202020204" pitchFamily="34" charset="0"/>
                <a:cs typeface="Arial" panose="020B0604020202020204" pitchFamily="34" charset="0"/>
              </a:defRPr>
            </a:lvl1pPr>
          </a:lstStyle>
          <a:p>
            <a:pPr lvl="0"/>
            <a:r>
              <a:rPr lang="en-US"/>
              <a:t>Date</a:t>
            </a:r>
          </a:p>
        </p:txBody>
      </p:sp>
      <p:pic>
        <p:nvPicPr>
          <p:cNvPr id="13" name="Picture 12" descr="A picture containing text, clipart&#10;&#10;Description automatically generated">
            <a:extLst>
              <a:ext uri="{FF2B5EF4-FFF2-40B4-BE49-F238E27FC236}">
                <a16:creationId xmlns:a16="http://schemas.microsoft.com/office/drawing/2014/main" id="{DB20DACD-D2AC-4FC4-C921-9FE085F7CB02}"/>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503508" y="463757"/>
            <a:ext cx="3233217" cy="585423"/>
          </a:xfrm>
          <a:prstGeom prst="rect">
            <a:avLst/>
          </a:prstGeom>
        </p:spPr>
      </p:pic>
    </p:spTree>
    <p:extLst>
      <p:ext uri="{BB962C8B-B14F-4D97-AF65-F5344CB8AC3E}">
        <p14:creationId xmlns:p14="http://schemas.microsoft.com/office/powerpoint/2010/main" val="247546702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losing Slide">
    <p:bg>
      <p:bgPr>
        <a:solidFill>
          <a:srgbClr val="00433D"/>
        </a:solidFill>
        <a:effectLst/>
      </p:bgPr>
    </p:bg>
    <p:spTree>
      <p:nvGrpSpPr>
        <p:cNvPr id="1" name=""/>
        <p:cNvGrpSpPr/>
        <p:nvPr/>
      </p:nvGrpSpPr>
      <p:grpSpPr>
        <a:xfrm>
          <a:off x="0" y="0"/>
          <a:ext cx="0" cy="0"/>
          <a:chOff x="0" y="0"/>
          <a:chExt cx="0" cy="0"/>
        </a:xfrm>
      </p:grpSpPr>
      <p:pic>
        <p:nvPicPr>
          <p:cNvPr id="5" name="Picture 4" descr="A picture containing text, clipart&#10;&#10;Description automatically generated">
            <a:extLst>
              <a:ext uri="{FF2B5EF4-FFF2-40B4-BE49-F238E27FC236}">
                <a16:creationId xmlns:a16="http://schemas.microsoft.com/office/drawing/2014/main" id="{2CD2AF93-455B-C49F-B96C-E93C29D44659}"/>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555674" y="2568963"/>
            <a:ext cx="9065508" cy="1641447"/>
          </a:xfrm>
          <a:prstGeom prst="rect">
            <a:avLst/>
          </a:prstGeom>
        </p:spPr>
      </p:pic>
    </p:spTree>
    <p:extLst>
      <p:ext uri="{BB962C8B-B14F-4D97-AF65-F5344CB8AC3E}">
        <p14:creationId xmlns:p14="http://schemas.microsoft.com/office/powerpoint/2010/main" val="354869211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Main Title &amp; Subtitle 2" userDrawn="1">
  <p:cSld name="Main Title &amp; Subtitle 2">
    <p:spTree>
      <p:nvGrpSpPr>
        <p:cNvPr id="1" name="Shape 11"/>
        <p:cNvGrpSpPr/>
        <p:nvPr/>
      </p:nvGrpSpPr>
      <p:grpSpPr>
        <a:xfrm>
          <a:off x="0" y="0"/>
          <a:ext cx="0" cy="0"/>
          <a:chOff x="0" y="0"/>
          <a:chExt cx="0" cy="0"/>
        </a:xfrm>
      </p:grpSpPr>
      <p:sp>
        <p:nvSpPr>
          <p:cNvPr id="13" name="Google Shape;13;p3"/>
          <p:cNvSpPr txBox="1">
            <a:spLocks noGrp="1"/>
          </p:cNvSpPr>
          <p:nvPr>
            <p:ph type="title"/>
          </p:nvPr>
        </p:nvSpPr>
        <p:spPr>
          <a:xfrm>
            <a:off x="508001" y="455089"/>
            <a:ext cx="11157819" cy="660511"/>
          </a:xfrm>
          <a:prstGeom prst="rect">
            <a:avLst/>
          </a:prstGeom>
          <a:noFill/>
          <a:ln>
            <a:noFill/>
          </a:ln>
        </p:spPr>
        <p:txBody>
          <a:bodyPr spcFirstLastPara="1" wrap="square" lIns="0" tIns="0" rIns="0" bIns="0" anchor="ctr" anchorCtr="0"/>
          <a:lstStyle>
            <a:lvl1pPr marL="76197" marR="0" lvl="0" indent="0" algn="l" rtl="0">
              <a:spcBef>
                <a:spcPts val="0"/>
              </a:spcBef>
              <a:spcAft>
                <a:spcPts val="0"/>
              </a:spcAft>
              <a:buClr>
                <a:srgbClr val="7F7F7F"/>
              </a:buClr>
              <a:buSzPts val="2700"/>
              <a:buFont typeface="Roboto"/>
              <a:buNone/>
              <a:defRPr sz="4267" b="0" i="0" u="none" strike="noStrike" cap="none">
                <a:solidFill>
                  <a:schemeClr val="accent1"/>
                </a:solidFill>
                <a:latin typeface="+mj-lt"/>
                <a:ea typeface="Roboto"/>
                <a:cs typeface="Roboto"/>
                <a:sym typeface="Roboto"/>
              </a:defRPr>
            </a:lvl1pPr>
            <a:lvl2pPr lvl="1">
              <a:spcBef>
                <a:spcPts val="0"/>
              </a:spcBef>
              <a:spcAft>
                <a:spcPts val="0"/>
              </a:spcAft>
              <a:buSzPts val="1400"/>
              <a:buNone/>
              <a:defRPr sz="3200"/>
            </a:lvl2pPr>
            <a:lvl3pPr lvl="2">
              <a:spcBef>
                <a:spcPts val="0"/>
              </a:spcBef>
              <a:spcAft>
                <a:spcPts val="0"/>
              </a:spcAft>
              <a:buSzPts val="1400"/>
              <a:buNone/>
              <a:defRPr sz="3200"/>
            </a:lvl3pPr>
            <a:lvl4pPr lvl="3">
              <a:spcBef>
                <a:spcPts val="0"/>
              </a:spcBef>
              <a:spcAft>
                <a:spcPts val="0"/>
              </a:spcAft>
              <a:buSzPts val="1400"/>
              <a:buNone/>
              <a:defRPr sz="3200"/>
            </a:lvl4pPr>
            <a:lvl5pPr lvl="4">
              <a:spcBef>
                <a:spcPts val="0"/>
              </a:spcBef>
              <a:spcAft>
                <a:spcPts val="0"/>
              </a:spcAft>
              <a:buSzPts val="1400"/>
              <a:buNone/>
              <a:defRPr sz="3200"/>
            </a:lvl5pPr>
            <a:lvl6pPr lvl="5">
              <a:spcBef>
                <a:spcPts val="0"/>
              </a:spcBef>
              <a:spcAft>
                <a:spcPts val="0"/>
              </a:spcAft>
              <a:buSzPts val="1400"/>
              <a:buNone/>
              <a:defRPr sz="3200"/>
            </a:lvl6pPr>
            <a:lvl7pPr lvl="6">
              <a:spcBef>
                <a:spcPts val="0"/>
              </a:spcBef>
              <a:spcAft>
                <a:spcPts val="0"/>
              </a:spcAft>
              <a:buSzPts val="1400"/>
              <a:buNone/>
              <a:defRPr sz="3200"/>
            </a:lvl7pPr>
            <a:lvl8pPr lvl="7">
              <a:spcBef>
                <a:spcPts val="0"/>
              </a:spcBef>
              <a:spcAft>
                <a:spcPts val="0"/>
              </a:spcAft>
              <a:buSzPts val="1400"/>
              <a:buNone/>
              <a:defRPr sz="3200"/>
            </a:lvl8pPr>
            <a:lvl9pPr lvl="8">
              <a:spcBef>
                <a:spcPts val="0"/>
              </a:spcBef>
              <a:spcAft>
                <a:spcPts val="0"/>
              </a:spcAft>
              <a:buSzPts val="1400"/>
              <a:buNone/>
              <a:defRPr sz="3200"/>
            </a:lvl9pPr>
          </a:lstStyle>
          <a:p>
            <a:endParaRPr/>
          </a:p>
        </p:txBody>
      </p:sp>
      <p:sp>
        <p:nvSpPr>
          <p:cNvPr id="4" name="Text Placeholder 4">
            <a:extLst>
              <a:ext uri="{FF2B5EF4-FFF2-40B4-BE49-F238E27FC236}">
                <a16:creationId xmlns:a16="http://schemas.microsoft.com/office/drawing/2014/main" id="{D639A364-4EA8-468A-9133-D473892C91F4}"/>
              </a:ext>
            </a:extLst>
          </p:cNvPr>
          <p:cNvSpPr>
            <a:spLocks noGrp="1"/>
          </p:cNvSpPr>
          <p:nvPr>
            <p:ph type="body" sz="quarter" idx="10"/>
          </p:nvPr>
        </p:nvSpPr>
        <p:spPr>
          <a:xfrm>
            <a:off x="508003" y="1602770"/>
            <a:ext cx="11074399" cy="4523396"/>
          </a:xfrm>
          <a:prstGeom prst="rect">
            <a:avLst/>
          </a:prstGeom>
        </p:spPr>
        <p:txBody>
          <a:bodyPr/>
          <a:lstStyle>
            <a:lvl1pPr marL="457178" indent="-457178">
              <a:spcBef>
                <a:spcPts val="800"/>
              </a:spcBef>
              <a:spcAft>
                <a:spcPts val="800"/>
              </a:spcAft>
              <a:buClr>
                <a:schemeClr val="tx1">
                  <a:lumMod val="75000"/>
                  <a:lumOff val="25000"/>
                </a:schemeClr>
              </a:buClr>
              <a:buFont typeface="Arial" panose="020B0604020202020204" pitchFamily="34" charset="0"/>
              <a:buChar char="•"/>
              <a:defRPr sz="2667">
                <a:solidFill>
                  <a:schemeClr val="tx1">
                    <a:lumMod val="75000"/>
                    <a:lumOff val="25000"/>
                  </a:schemeClr>
                </a:solidFill>
              </a:defRPr>
            </a:lvl1pPr>
            <a:lvl2pPr marL="836042" indent="-383098">
              <a:spcBef>
                <a:spcPts val="800"/>
              </a:spcBef>
              <a:spcAft>
                <a:spcPts val="800"/>
              </a:spcAft>
              <a:buFont typeface="Arial" panose="020B0604020202020204" pitchFamily="34" charset="0"/>
              <a:buChar char="−"/>
              <a:defRPr sz="2667">
                <a:solidFill>
                  <a:schemeClr val="tx1">
                    <a:lumMod val="75000"/>
                    <a:lumOff val="25000"/>
                  </a:schemeClr>
                </a:solidFill>
              </a:defRPr>
            </a:lvl2pPr>
            <a:lvl3pPr marL="1219140" indent="-232822">
              <a:spcBef>
                <a:spcPts val="800"/>
              </a:spcBef>
              <a:spcAft>
                <a:spcPts val="800"/>
              </a:spcAft>
              <a:buFont typeface="Arial" panose="020B0604020202020204" pitchFamily="34" charset="0"/>
              <a:buChar char="…"/>
              <a:defRPr sz="2667">
                <a:solidFill>
                  <a:schemeClr val="tx1">
                    <a:lumMod val="75000"/>
                    <a:lumOff val="25000"/>
                  </a:schemeClr>
                </a:solidFill>
              </a:defRPr>
            </a:lvl3pPr>
            <a:lvl4pPr>
              <a:defRPr sz="4000">
                <a:solidFill>
                  <a:srgbClr val="4C4C4C"/>
                </a:solidFill>
              </a:defRPr>
            </a:lvl4pPr>
            <a:lvl5pPr>
              <a:defRPr sz="4533">
                <a:solidFill>
                  <a:srgbClr val="4C4C4C"/>
                </a:solidFill>
              </a:defRPr>
            </a:lvl5pPr>
          </a:lstStyle>
          <a:p>
            <a:pPr lvl="0"/>
            <a:r>
              <a:rPr lang="en-US"/>
              <a:t>Click to edit Master text styles</a:t>
            </a:r>
          </a:p>
          <a:p>
            <a:pPr lvl="1"/>
            <a:r>
              <a:rPr lang="en-US"/>
              <a:t>Second level</a:t>
            </a:r>
          </a:p>
          <a:p>
            <a:pPr lvl="2"/>
            <a:r>
              <a:rPr lang="en-US"/>
              <a:t>Third level</a:t>
            </a:r>
          </a:p>
        </p:txBody>
      </p:sp>
      <p:pic>
        <p:nvPicPr>
          <p:cNvPr id="5" name="Picture 4" descr="A picture containing text, clock, sign&#10;&#10;Description automatically generated">
            <a:extLst>
              <a:ext uri="{FF2B5EF4-FFF2-40B4-BE49-F238E27FC236}">
                <a16:creationId xmlns:a16="http://schemas.microsoft.com/office/drawing/2014/main" id="{175E6AD7-01E3-494D-F871-95220446566E}"/>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695776" y="6310276"/>
            <a:ext cx="2214993" cy="376549"/>
          </a:xfrm>
          <a:prstGeom prst="rect">
            <a:avLst/>
          </a:prstGeom>
        </p:spPr>
      </p:pic>
    </p:spTree>
    <p:extLst>
      <p:ext uri="{BB962C8B-B14F-4D97-AF65-F5344CB8AC3E}">
        <p14:creationId xmlns:p14="http://schemas.microsoft.com/office/powerpoint/2010/main" val="177530658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_Text only with Subhead">
    <p:spTree>
      <p:nvGrpSpPr>
        <p:cNvPr id="1" name=""/>
        <p:cNvGrpSpPr/>
        <p:nvPr/>
      </p:nvGrpSpPr>
      <p:grpSpPr>
        <a:xfrm>
          <a:off x="0" y="0"/>
          <a:ext cx="0" cy="0"/>
          <a:chOff x="0" y="0"/>
          <a:chExt cx="0" cy="0"/>
        </a:xfrm>
      </p:grpSpPr>
      <p:sp>
        <p:nvSpPr>
          <p:cNvPr id="2" name="Title 1"/>
          <p:cNvSpPr>
            <a:spLocks noGrp="1"/>
          </p:cNvSpPr>
          <p:nvPr>
            <p:ph type="title"/>
          </p:nvPr>
        </p:nvSpPr>
        <p:spPr>
          <a:xfrm>
            <a:off x="609600" y="565352"/>
            <a:ext cx="10972800" cy="935317"/>
          </a:xfrm>
          <a:prstGeom prst="rect">
            <a:avLst/>
          </a:prstGeom>
        </p:spPr>
        <p:txBody>
          <a:bodyPr/>
          <a:lstStyle>
            <a:lvl1pPr>
              <a:defRPr sz="3733">
                <a:solidFill>
                  <a:schemeClr val="accent1"/>
                </a:solidFill>
                <a:latin typeface="Arial Nova" panose="020B0504020202020204" pitchFamily="34" charset="0"/>
                <a:cs typeface="Poppins SemiBold" panose="00000700000000000000" pitchFamily="2" charset="0"/>
              </a:defRPr>
            </a:lvl1pPr>
          </a:lstStyle>
          <a:p>
            <a:r>
              <a:rPr lang="en-US"/>
              <a:t>Click to edit Master title style</a:t>
            </a:r>
          </a:p>
        </p:txBody>
      </p:sp>
      <p:sp>
        <p:nvSpPr>
          <p:cNvPr id="7" name="Slide Number Placeholder 3"/>
          <p:cNvSpPr>
            <a:spLocks noGrp="1"/>
          </p:cNvSpPr>
          <p:nvPr>
            <p:ph type="sldNum" sz="quarter" idx="4"/>
          </p:nvPr>
        </p:nvSpPr>
        <p:spPr>
          <a:xfrm>
            <a:off x="0" y="6491819"/>
            <a:ext cx="2844800" cy="366183"/>
          </a:xfrm>
          <a:prstGeom prst="rect">
            <a:avLst/>
          </a:prstGeom>
        </p:spPr>
        <p:txBody>
          <a:bodyPr vert="horz" lIns="91440" tIns="45720" rIns="91440" bIns="45720" rtlCol="0" anchor="ctr"/>
          <a:lstStyle>
            <a:lvl1pPr algn="l">
              <a:defRPr sz="1200">
                <a:solidFill>
                  <a:srgbClr val="008000"/>
                </a:solidFill>
                <a:latin typeface="Roboto" panose="02000000000000000000" pitchFamily="2" charset="0"/>
                <a:ea typeface="Roboto" panose="02000000000000000000" pitchFamily="2" charset="0"/>
                <a:cs typeface="Poppins Light" panose="00000400000000000000" pitchFamily="2" charset="0"/>
              </a:defRPr>
            </a:lvl1pPr>
          </a:lstStyle>
          <a:p>
            <a:fld id="{E79839AE-F4E4-0B47-9E53-6189B08B4F00}" type="slidenum">
              <a:rPr lang="en-US" smtClean="0"/>
              <a:pPr/>
              <a:t>‹#›</a:t>
            </a:fld>
            <a:endParaRPr lang="en-US"/>
          </a:p>
        </p:txBody>
      </p:sp>
    </p:spTree>
    <p:extLst>
      <p:ext uri="{BB962C8B-B14F-4D97-AF65-F5344CB8AC3E}">
        <p14:creationId xmlns:p14="http://schemas.microsoft.com/office/powerpoint/2010/main" val="42428728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ogo Only Sidebar">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40ACA524-0D76-4CDE-0286-95403649F8EC}"/>
              </a:ext>
            </a:extLst>
          </p:cNvPr>
          <p:cNvSpPr>
            <a:spLocks noGrp="1"/>
          </p:cNvSpPr>
          <p:nvPr>
            <p:ph type="sldNum" sz="quarter" idx="4"/>
          </p:nvPr>
        </p:nvSpPr>
        <p:spPr>
          <a:xfrm>
            <a:off x="9204016" y="6317779"/>
            <a:ext cx="2743200" cy="365125"/>
          </a:xfrm>
          <a:prstGeom prst="rect">
            <a:avLst/>
          </a:prstGeom>
        </p:spPr>
        <p:txBody>
          <a:bodyPr vert="horz" lIns="91440" tIns="45720" rIns="91440" bIns="45720" rtlCol="0" anchor="ctr"/>
          <a:lstStyle>
            <a:lvl1pPr algn="r">
              <a:defRPr sz="1067">
                <a:solidFill>
                  <a:srgbClr val="404040"/>
                </a:solidFill>
                <a:latin typeface="Montserrat" pitchFamily="2" charset="0"/>
              </a:defRPr>
            </a:lvl1pPr>
          </a:lstStyle>
          <a:p>
            <a:fld id="{3CB1CB3E-8830-443B-9F8C-ED4DBA3E1840}" type="slidenum">
              <a:rPr lang="en-US" smtClean="0"/>
              <a:pPr/>
              <a:t>‹#›</a:t>
            </a:fld>
            <a:endParaRPr lang="en-US"/>
          </a:p>
        </p:txBody>
      </p:sp>
      <p:pic>
        <p:nvPicPr>
          <p:cNvPr id="7" name="Picture 6">
            <a:extLst>
              <a:ext uri="{FF2B5EF4-FFF2-40B4-BE49-F238E27FC236}">
                <a16:creationId xmlns:a16="http://schemas.microsoft.com/office/drawing/2014/main" id="{60A33D31-65FF-B42A-7D39-BE557D041BB0}"/>
              </a:ext>
            </a:extLst>
          </p:cNvPr>
          <p:cNvPicPr>
            <a:picLocks noChangeAspect="1"/>
          </p:cNvPicPr>
          <p:nvPr/>
        </p:nvPicPr>
        <p:blipFill>
          <a:blip r:embed="rId2" cstate="hqprint">
            <a:extLst>
              <a:ext uri="{28A0092B-C50C-407E-A947-70E740481C1C}">
                <a14:useLocalDpi xmlns:a14="http://schemas.microsoft.com/office/drawing/2010/main"/>
              </a:ext>
            </a:extLst>
          </a:blip>
          <a:srcRect/>
          <a:stretch/>
        </p:blipFill>
        <p:spPr>
          <a:xfrm rot="16200000">
            <a:off x="-458334" y="5923880"/>
            <a:ext cx="1343391" cy="230536"/>
          </a:xfrm>
          <a:prstGeom prst="rect">
            <a:avLst/>
          </a:prstGeom>
        </p:spPr>
      </p:pic>
      <p:sp>
        <p:nvSpPr>
          <p:cNvPr id="2" name="Title Placeholder 1">
            <a:extLst>
              <a:ext uri="{FF2B5EF4-FFF2-40B4-BE49-F238E27FC236}">
                <a16:creationId xmlns:a16="http://schemas.microsoft.com/office/drawing/2014/main" id="{633FE6B3-075E-A37D-2376-9A771B30382F}"/>
              </a:ext>
            </a:extLst>
          </p:cNvPr>
          <p:cNvSpPr>
            <a:spLocks noGrp="1"/>
          </p:cNvSpPr>
          <p:nvPr>
            <p:ph type="title"/>
          </p:nvPr>
        </p:nvSpPr>
        <p:spPr>
          <a:xfrm>
            <a:off x="731520" y="487680"/>
            <a:ext cx="10515600" cy="6096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FBD27B9-CD4F-A410-E3E9-A21611243AC0}"/>
              </a:ext>
            </a:extLst>
          </p:cNvPr>
          <p:cNvSpPr>
            <a:spLocks noGrp="1"/>
          </p:cNvSpPr>
          <p:nvPr>
            <p:ph idx="1"/>
          </p:nvPr>
        </p:nvSpPr>
        <p:spPr>
          <a:xfrm>
            <a:off x="731520" y="1577471"/>
            <a:ext cx="105156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6729760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ME-0017">
    <p:spTree>
      <p:nvGrpSpPr>
        <p:cNvPr id="1" name=""/>
        <p:cNvGrpSpPr/>
        <p:nvPr/>
      </p:nvGrpSpPr>
      <p:grpSpPr>
        <a:xfrm>
          <a:off x="0" y="0"/>
          <a:ext cx="0" cy="0"/>
          <a:chOff x="0" y="0"/>
          <a:chExt cx="0" cy="0"/>
        </a:xfrm>
      </p:grpSpPr>
      <p:sp>
        <p:nvSpPr>
          <p:cNvPr id="11" name="Picture Placeholder 10"/>
          <p:cNvSpPr>
            <a:spLocks noGrp="1"/>
          </p:cNvSpPr>
          <p:nvPr>
            <p:ph type="pic" sz="quarter" idx="26" hasCustomPrompt="1"/>
          </p:nvPr>
        </p:nvSpPr>
        <p:spPr>
          <a:xfrm>
            <a:off x="721581" y="1887089"/>
            <a:ext cx="2976563" cy="2974975"/>
          </a:xfrm>
          <a:custGeom>
            <a:avLst/>
            <a:gdLst>
              <a:gd name="connsiteX0" fmla="*/ 0 w 2232422"/>
              <a:gd name="connsiteY0" fmla="*/ 0 h 2231231"/>
              <a:gd name="connsiteX1" fmla="*/ 2232422 w 2232422"/>
              <a:gd name="connsiteY1" fmla="*/ 0 h 2231231"/>
              <a:gd name="connsiteX2" fmla="*/ 2232422 w 2232422"/>
              <a:gd name="connsiteY2" fmla="*/ 2231231 h 2231231"/>
              <a:gd name="connsiteX3" fmla="*/ 0 w 2232422"/>
              <a:gd name="connsiteY3" fmla="*/ 2231231 h 2231231"/>
            </a:gdLst>
            <a:ahLst/>
            <a:cxnLst>
              <a:cxn ang="0">
                <a:pos x="connsiteX0" y="connsiteY0"/>
              </a:cxn>
              <a:cxn ang="0">
                <a:pos x="connsiteX1" y="connsiteY1"/>
              </a:cxn>
              <a:cxn ang="0">
                <a:pos x="connsiteX2" y="connsiteY2"/>
              </a:cxn>
              <a:cxn ang="0">
                <a:pos x="connsiteX3" y="connsiteY3"/>
              </a:cxn>
            </a:cxnLst>
            <a:rect l="l" t="t" r="r" b="b"/>
            <a:pathLst>
              <a:path w="2232422" h="2231231">
                <a:moveTo>
                  <a:pt x="0" y="0"/>
                </a:moveTo>
                <a:lnTo>
                  <a:pt x="2232422" y="0"/>
                </a:lnTo>
                <a:lnTo>
                  <a:pt x="2232422" y="2231231"/>
                </a:lnTo>
                <a:lnTo>
                  <a:pt x="0" y="2231231"/>
                </a:lnTo>
                <a:close/>
              </a:path>
            </a:pathLst>
          </a:custGeom>
          <a:solidFill>
            <a:schemeClr val="tx2">
              <a:lumMod val="10000"/>
              <a:lumOff val="90000"/>
            </a:schemeClr>
          </a:solidFill>
          <a:ln>
            <a:noFill/>
          </a:ln>
        </p:spPr>
        <p:txBody>
          <a:bodyPr wrap="square" bIns="457200" anchor="b">
            <a:noAutofit/>
          </a:bodyPr>
          <a:lstStyle>
            <a:lvl1pPr algn="ctr" rtl="0">
              <a:buNone/>
              <a:defRPr sz="1467">
                <a:solidFill>
                  <a:schemeClr val="tx1">
                    <a:lumMod val="50000"/>
                    <a:lumOff val="50000"/>
                  </a:schemeClr>
                </a:solidFill>
              </a:defRPr>
            </a:lvl1pPr>
          </a:lstStyle>
          <a:p>
            <a:r>
              <a:rPr lang="en-US"/>
              <a:t>Image Holder</a:t>
            </a:r>
          </a:p>
        </p:txBody>
      </p:sp>
      <p:sp>
        <p:nvSpPr>
          <p:cNvPr id="12" name="Picture Placeholder 11"/>
          <p:cNvSpPr>
            <a:spLocks noGrp="1"/>
          </p:cNvSpPr>
          <p:nvPr>
            <p:ph type="pic" sz="quarter" idx="27" hasCustomPrompt="1"/>
          </p:nvPr>
        </p:nvSpPr>
        <p:spPr>
          <a:xfrm>
            <a:off x="721581" y="5268917"/>
            <a:ext cx="2976563" cy="2974975"/>
          </a:xfrm>
          <a:custGeom>
            <a:avLst/>
            <a:gdLst>
              <a:gd name="connsiteX0" fmla="*/ 0 w 2232422"/>
              <a:gd name="connsiteY0" fmla="*/ 0 h 2231231"/>
              <a:gd name="connsiteX1" fmla="*/ 2232422 w 2232422"/>
              <a:gd name="connsiteY1" fmla="*/ 0 h 2231231"/>
              <a:gd name="connsiteX2" fmla="*/ 2232422 w 2232422"/>
              <a:gd name="connsiteY2" fmla="*/ 2231231 h 2231231"/>
              <a:gd name="connsiteX3" fmla="*/ 0 w 2232422"/>
              <a:gd name="connsiteY3" fmla="*/ 2231231 h 2231231"/>
            </a:gdLst>
            <a:ahLst/>
            <a:cxnLst>
              <a:cxn ang="0">
                <a:pos x="connsiteX0" y="connsiteY0"/>
              </a:cxn>
              <a:cxn ang="0">
                <a:pos x="connsiteX1" y="connsiteY1"/>
              </a:cxn>
              <a:cxn ang="0">
                <a:pos x="connsiteX2" y="connsiteY2"/>
              </a:cxn>
              <a:cxn ang="0">
                <a:pos x="connsiteX3" y="connsiteY3"/>
              </a:cxn>
            </a:cxnLst>
            <a:rect l="l" t="t" r="r" b="b"/>
            <a:pathLst>
              <a:path w="2232422" h="2231231">
                <a:moveTo>
                  <a:pt x="0" y="0"/>
                </a:moveTo>
                <a:lnTo>
                  <a:pt x="2232422" y="0"/>
                </a:lnTo>
                <a:lnTo>
                  <a:pt x="2232422" y="2231231"/>
                </a:lnTo>
                <a:lnTo>
                  <a:pt x="0" y="2231231"/>
                </a:lnTo>
                <a:close/>
              </a:path>
            </a:pathLst>
          </a:custGeom>
          <a:solidFill>
            <a:schemeClr val="tx2">
              <a:lumMod val="10000"/>
              <a:lumOff val="90000"/>
            </a:schemeClr>
          </a:solidFill>
          <a:ln>
            <a:noFill/>
          </a:ln>
        </p:spPr>
        <p:txBody>
          <a:bodyPr wrap="square" bIns="457200" anchor="b">
            <a:noAutofit/>
          </a:bodyPr>
          <a:lstStyle>
            <a:lvl1pPr algn="ctr" rtl="0">
              <a:buNone/>
              <a:defRPr sz="1467">
                <a:solidFill>
                  <a:schemeClr val="tx1">
                    <a:lumMod val="50000"/>
                    <a:lumOff val="50000"/>
                  </a:schemeClr>
                </a:solidFill>
              </a:defRPr>
            </a:lvl1pPr>
          </a:lstStyle>
          <a:p>
            <a:r>
              <a:rPr lang="en-US"/>
              <a:t>Image Holder</a:t>
            </a:r>
          </a:p>
        </p:txBody>
      </p:sp>
      <p:sp>
        <p:nvSpPr>
          <p:cNvPr id="10" name="Picture Placeholder 9"/>
          <p:cNvSpPr>
            <a:spLocks noGrp="1"/>
          </p:cNvSpPr>
          <p:nvPr>
            <p:ph type="pic" sz="quarter" idx="28" hasCustomPrompt="1"/>
          </p:nvPr>
        </p:nvSpPr>
        <p:spPr>
          <a:xfrm>
            <a:off x="721581" y="-1494744"/>
            <a:ext cx="2976563" cy="2974975"/>
          </a:xfrm>
          <a:custGeom>
            <a:avLst/>
            <a:gdLst>
              <a:gd name="connsiteX0" fmla="*/ 0 w 2232422"/>
              <a:gd name="connsiteY0" fmla="*/ 0 h 2231231"/>
              <a:gd name="connsiteX1" fmla="*/ 2232422 w 2232422"/>
              <a:gd name="connsiteY1" fmla="*/ 0 h 2231231"/>
              <a:gd name="connsiteX2" fmla="*/ 2232422 w 2232422"/>
              <a:gd name="connsiteY2" fmla="*/ 2231231 h 2231231"/>
              <a:gd name="connsiteX3" fmla="*/ 0 w 2232422"/>
              <a:gd name="connsiteY3" fmla="*/ 2231231 h 2231231"/>
            </a:gdLst>
            <a:ahLst/>
            <a:cxnLst>
              <a:cxn ang="0">
                <a:pos x="connsiteX0" y="connsiteY0"/>
              </a:cxn>
              <a:cxn ang="0">
                <a:pos x="connsiteX1" y="connsiteY1"/>
              </a:cxn>
              <a:cxn ang="0">
                <a:pos x="connsiteX2" y="connsiteY2"/>
              </a:cxn>
              <a:cxn ang="0">
                <a:pos x="connsiteX3" y="connsiteY3"/>
              </a:cxn>
            </a:cxnLst>
            <a:rect l="l" t="t" r="r" b="b"/>
            <a:pathLst>
              <a:path w="2232422" h="2231231">
                <a:moveTo>
                  <a:pt x="0" y="0"/>
                </a:moveTo>
                <a:lnTo>
                  <a:pt x="2232422" y="0"/>
                </a:lnTo>
                <a:lnTo>
                  <a:pt x="2232422" y="2231231"/>
                </a:lnTo>
                <a:lnTo>
                  <a:pt x="0" y="2231231"/>
                </a:lnTo>
                <a:close/>
              </a:path>
            </a:pathLst>
          </a:custGeom>
          <a:solidFill>
            <a:schemeClr val="tx2">
              <a:lumMod val="10000"/>
              <a:lumOff val="90000"/>
            </a:schemeClr>
          </a:solidFill>
          <a:ln>
            <a:noFill/>
          </a:ln>
        </p:spPr>
        <p:txBody>
          <a:bodyPr wrap="square" bIns="457200" anchor="b">
            <a:noAutofit/>
          </a:bodyPr>
          <a:lstStyle>
            <a:lvl1pPr algn="ctr" rtl="0">
              <a:buNone/>
              <a:defRPr sz="1467">
                <a:solidFill>
                  <a:schemeClr val="tx1">
                    <a:lumMod val="50000"/>
                    <a:lumOff val="50000"/>
                  </a:schemeClr>
                </a:solidFill>
              </a:defRPr>
            </a:lvl1pPr>
          </a:lstStyle>
          <a:p>
            <a:r>
              <a:rPr lang="en-US"/>
              <a:t>Image Holder</a:t>
            </a:r>
          </a:p>
        </p:txBody>
      </p:sp>
    </p:spTree>
    <p:extLst>
      <p:ext uri="{BB962C8B-B14F-4D97-AF65-F5344CB8AC3E}">
        <p14:creationId xmlns:p14="http://schemas.microsoft.com/office/powerpoint/2010/main" val="376821721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ection break_dark green">
    <p:bg>
      <p:bgPr>
        <a:solidFill>
          <a:schemeClr val="bg2"/>
        </a:solidFill>
        <a:effectLst/>
      </p:bgPr>
    </p:bg>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914400" y="2984784"/>
            <a:ext cx="10363200" cy="888432"/>
          </a:xfrm>
          <a:prstGeom prst="rect">
            <a:avLst/>
          </a:prstGeom>
        </p:spPr>
        <p:txBody>
          <a:bodyPr/>
          <a:lstStyle>
            <a:lvl1pPr>
              <a:lnSpc>
                <a:spcPts val="8000"/>
              </a:lnSpc>
              <a:defRPr sz="6667">
                <a:solidFill>
                  <a:schemeClr val="bg1"/>
                </a:solidFill>
                <a:latin typeface="Arial Nova" panose="020B0504020202020204" pitchFamily="34" charset="0"/>
                <a:ea typeface="Roboto" panose="02000000000000000000" pitchFamily="2" charset="0"/>
              </a:defRPr>
            </a:lvl1pPr>
          </a:lstStyle>
          <a:p>
            <a:r>
              <a:rPr lang="en-US"/>
              <a:t>SECTION TITLE</a:t>
            </a:r>
          </a:p>
        </p:txBody>
      </p:sp>
      <p:sp>
        <p:nvSpPr>
          <p:cNvPr id="8" name="Slide Number Placeholder 3"/>
          <p:cNvSpPr>
            <a:spLocks noGrp="1"/>
          </p:cNvSpPr>
          <p:nvPr>
            <p:ph type="sldNum" sz="quarter" idx="4"/>
          </p:nvPr>
        </p:nvSpPr>
        <p:spPr>
          <a:xfrm>
            <a:off x="0" y="6484213"/>
            <a:ext cx="2844800" cy="366183"/>
          </a:xfrm>
          <a:prstGeom prst="rect">
            <a:avLst/>
          </a:prstGeom>
        </p:spPr>
        <p:txBody>
          <a:bodyPr vert="horz" lIns="91440" tIns="45720" rIns="91440" bIns="45720" rtlCol="0" anchor="ctr"/>
          <a:lstStyle>
            <a:lvl1pPr algn="l">
              <a:defRPr sz="1200">
                <a:solidFill>
                  <a:schemeClr val="bg1"/>
                </a:solidFill>
                <a:latin typeface="Arial Nova" panose="020B0504020202020204" pitchFamily="34" charset="0"/>
                <a:ea typeface="Roboto" panose="02000000000000000000" pitchFamily="2" charset="0"/>
              </a:defRPr>
            </a:lvl1pPr>
          </a:lstStyle>
          <a:p>
            <a:fld id="{E79839AE-F4E4-0B47-9E53-6189B08B4F00}" type="slidenum">
              <a:rPr lang="en-US" smtClean="0"/>
              <a:pPr/>
              <a:t>‹#›</a:t>
            </a:fld>
            <a:endParaRPr lang="en-US"/>
          </a:p>
        </p:txBody>
      </p:sp>
    </p:spTree>
    <p:extLst>
      <p:ext uri="{BB962C8B-B14F-4D97-AF65-F5344CB8AC3E}">
        <p14:creationId xmlns:p14="http://schemas.microsoft.com/office/powerpoint/2010/main" val="425427114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ection break_green">
    <p:bg>
      <p:bgPr>
        <a:solidFill>
          <a:schemeClr val="accent3"/>
        </a:solidFill>
        <a:effectLst/>
      </p:bgPr>
    </p:bg>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914400" y="2970506"/>
            <a:ext cx="10363200" cy="916988"/>
          </a:xfrm>
          <a:prstGeom prst="rect">
            <a:avLst/>
          </a:prstGeom>
        </p:spPr>
        <p:txBody>
          <a:bodyPr/>
          <a:lstStyle>
            <a:lvl1pPr>
              <a:lnSpc>
                <a:spcPts val="8000"/>
              </a:lnSpc>
              <a:defRPr sz="6667">
                <a:solidFill>
                  <a:schemeClr val="bg1"/>
                </a:solidFill>
                <a:latin typeface="Arial Nova" panose="020B0504020202020204" pitchFamily="34" charset="0"/>
                <a:ea typeface="Roboto" panose="02000000000000000000" pitchFamily="2" charset="0"/>
              </a:defRPr>
            </a:lvl1pPr>
          </a:lstStyle>
          <a:p>
            <a:r>
              <a:rPr lang="en-US"/>
              <a:t>SECTION TITLE</a:t>
            </a:r>
          </a:p>
        </p:txBody>
      </p:sp>
      <p:sp>
        <p:nvSpPr>
          <p:cNvPr id="8" name="Slide Number Placeholder 3"/>
          <p:cNvSpPr>
            <a:spLocks noGrp="1"/>
          </p:cNvSpPr>
          <p:nvPr>
            <p:ph type="sldNum" sz="quarter" idx="4"/>
          </p:nvPr>
        </p:nvSpPr>
        <p:spPr>
          <a:xfrm>
            <a:off x="0" y="6484213"/>
            <a:ext cx="2844800" cy="366183"/>
          </a:xfrm>
          <a:prstGeom prst="rect">
            <a:avLst/>
          </a:prstGeom>
        </p:spPr>
        <p:txBody>
          <a:bodyPr vert="horz" lIns="91440" tIns="45720" rIns="91440" bIns="45720" rtlCol="0" anchor="ctr"/>
          <a:lstStyle>
            <a:lvl1pPr algn="l">
              <a:defRPr sz="1200">
                <a:solidFill>
                  <a:schemeClr val="bg1"/>
                </a:solidFill>
                <a:latin typeface="Arial Nova" panose="020B0504020202020204" pitchFamily="34" charset="0"/>
                <a:ea typeface="Roboto" panose="02000000000000000000" pitchFamily="2" charset="0"/>
              </a:defRPr>
            </a:lvl1pPr>
          </a:lstStyle>
          <a:p>
            <a:fld id="{E79839AE-F4E4-0B47-9E53-6189B08B4F00}" type="slidenum">
              <a:rPr lang="en-US" smtClean="0"/>
              <a:pPr/>
              <a:t>‹#›</a:t>
            </a:fld>
            <a:endParaRPr lang="en-US"/>
          </a:p>
        </p:txBody>
      </p:sp>
    </p:spTree>
    <p:extLst>
      <p:ext uri="{BB962C8B-B14F-4D97-AF65-F5344CB8AC3E}">
        <p14:creationId xmlns:p14="http://schemas.microsoft.com/office/powerpoint/2010/main" val="184002490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ection break_light green">
    <p:bg>
      <p:bgPr>
        <a:solidFill>
          <a:srgbClr val="AFCB96"/>
        </a:solidFill>
        <a:effectLst/>
      </p:bgPr>
    </p:bg>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609600" y="3080401"/>
            <a:ext cx="10972800" cy="697199"/>
          </a:xfrm>
          <a:prstGeom prst="rect">
            <a:avLst/>
          </a:prstGeom>
        </p:spPr>
        <p:txBody>
          <a:bodyPr vert="horz" lIns="91440" tIns="45720" rIns="91440" bIns="45720" rtlCol="0" anchor="ctr">
            <a:noAutofit/>
          </a:bodyPr>
          <a:lstStyle>
            <a:lvl1pPr>
              <a:defRPr sz="6667">
                <a:solidFill>
                  <a:schemeClr val="bg1"/>
                </a:solidFill>
                <a:latin typeface="Arial Nova" panose="020B0504020202020204" pitchFamily="34" charset="0"/>
                <a:ea typeface="Roboto" panose="02000000000000000000" pitchFamily="2" charset="0"/>
              </a:defRPr>
            </a:lvl1pPr>
          </a:lstStyle>
          <a:p>
            <a:r>
              <a:rPr lang="en-US"/>
              <a:t>SECTION TITLE</a:t>
            </a:r>
          </a:p>
        </p:txBody>
      </p:sp>
      <p:sp>
        <p:nvSpPr>
          <p:cNvPr id="3" name="Slide Number Placeholder 3"/>
          <p:cNvSpPr>
            <a:spLocks noGrp="1"/>
          </p:cNvSpPr>
          <p:nvPr>
            <p:ph type="sldNum" sz="quarter" idx="4"/>
          </p:nvPr>
        </p:nvSpPr>
        <p:spPr>
          <a:xfrm>
            <a:off x="0" y="6484213"/>
            <a:ext cx="2844800" cy="366183"/>
          </a:xfrm>
          <a:prstGeom prst="rect">
            <a:avLst/>
          </a:prstGeom>
        </p:spPr>
        <p:txBody>
          <a:bodyPr vert="horz" lIns="91440" tIns="45720" rIns="91440" bIns="45720" rtlCol="0" anchor="ctr"/>
          <a:lstStyle>
            <a:lvl1pPr algn="l">
              <a:defRPr sz="1200">
                <a:solidFill>
                  <a:srgbClr val="537676"/>
                </a:solidFill>
                <a:latin typeface="Arial Nova" panose="020B0504020202020204" pitchFamily="34" charset="0"/>
                <a:ea typeface="Roboto" panose="02000000000000000000" pitchFamily="2" charset="0"/>
              </a:defRPr>
            </a:lvl1pPr>
          </a:lstStyle>
          <a:p>
            <a:fld id="{E79839AE-F4E4-0B47-9E53-6189B08B4F00}" type="slidenum">
              <a:rPr lang="en-US" smtClean="0"/>
              <a:pPr/>
              <a:t>‹#›</a:t>
            </a:fld>
            <a:endParaRPr lang="en-US"/>
          </a:p>
        </p:txBody>
      </p:sp>
    </p:spTree>
    <p:extLst>
      <p:ext uri="{BB962C8B-B14F-4D97-AF65-F5344CB8AC3E}">
        <p14:creationId xmlns:p14="http://schemas.microsoft.com/office/powerpoint/2010/main" val="248047657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Green Section with Subtitle">
    <p:bg>
      <p:bgPr>
        <a:solidFill>
          <a:srgbClr val="AA176D"/>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28800" y="3383448"/>
            <a:ext cx="8534400" cy="1752600"/>
          </a:xfrm>
          <a:prstGeom prst="rect">
            <a:avLst/>
          </a:prstGeom>
        </p:spPr>
        <p:txBody>
          <a:bodyPr/>
          <a:lstStyle>
            <a:lvl1pPr marL="0" indent="0" algn="ctr">
              <a:buNone/>
              <a:defRPr sz="4000" i="1">
                <a:solidFill>
                  <a:srgbClr val="FFCB37"/>
                </a:solidFill>
                <a:latin typeface="Arial Nova" panose="020B0504020202020204" pitchFamily="34" charset="0"/>
                <a:ea typeface="Roboto" panose="02000000000000000000" pitchFamily="2" charset="0"/>
                <a:cs typeface="Aria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7" name="Title Placeholder 1"/>
          <p:cNvSpPr>
            <a:spLocks noGrp="1"/>
          </p:cNvSpPr>
          <p:nvPr>
            <p:ph type="title" hasCustomPrompt="1"/>
          </p:nvPr>
        </p:nvSpPr>
        <p:spPr>
          <a:xfrm>
            <a:off x="609600" y="2240448"/>
            <a:ext cx="10972800" cy="1143000"/>
          </a:xfrm>
          <a:prstGeom prst="rect">
            <a:avLst/>
          </a:prstGeom>
        </p:spPr>
        <p:txBody>
          <a:bodyPr vert="horz" lIns="91440" tIns="45720" rIns="91440" bIns="45720" rtlCol="0" anchor="ctr">
            <a:noAutofit/>
          </a:bodyPr>
          <a:lstStyle>
            <a:lvl1pPr>
              <a:defRPr sz="6667">
                <a:latin typeface="Arial Nova" panose="020B0504020202020204" pitchFamily="34" charset="0"/>
                <a:ea typeface="Roboto" panose="02000000000000000000" pitchFamily="2" charset="0"/>
              </a:defRPr>
            </a:lvl1pPr>
          </a:lstStyle>
          <a:p>
            <a:r>
              <a:rPr lang="en-US"/>
              <a:t>SECTION TITLE</a:t>
            </a:r>
          </a:p>
        </p:txBody>
      </p:sp>
      <p:sp>
        <p:nvSpPr>
          <p:cNvPr id="4" name="Slide Number Placeholder 3"/>
          <p:cNvSpPr>
            <a:spLocks noGrp="1"/>
          </p:cNvSpPr>
          <p:nvPr>
            <p:ph type="sldNum" sz="quarter" idx="4"/>
          </p:nvPr>
        </p:nvSpPr>
        <p:spPr>
          <a:xfrm>
            <a:off x="0" y="6457417"/>
            <a:ext cx="2844800" cy="366183"/>
          </a:xfrm>
          <a:prstGeom prst="rect">
            <a:avLst/>
          </a:prstGeom>
        </p:spPr>
        <p:txBody>
          <a:bodyPr vert="horz" lIns="91440" tIns="45720" rIns="91440" bIns="45720" rtlCol="0" anchor="ctr"/>
          <a:lstStyle>
            <a:lvl1pPr algn="l">
              <a:defRPr sz="1200">
                <a:solidFill>
                  <a:srgbClr val="FFCB37"/>
                </a:solidFill>
                <a:latin typeface="Arial Nova" panose="020B0504020202020204" pitchFamily="34" charset="0"/>
                <a:ea typeface="Roboto" panose="02000000000000000000" pitchFamily="2" charset="0"/>
              </a:defRPr>
            </a:lvl1pPr>
          </a:lstStyle>
          <a:p>
            <a:fld id="{E79839AE-F4E4-0B47-9E53-6189B08B4F00}" type="slidenum">
              <a:rPr lang="en-US" smtClean="0"/>
              <a:pPr/>
              <a:t>‹#›</a:t>
            </a:fld>
            <a:endParaRPr lang="en-US"/>
          </a:p>
        </p:txBody>
      </p:sp>
    </p:spTree>
    <p:extLst>
      <p:ext uri="{BB962C8B-B14F-4D97-AF65-F5344CB8AC3E}">
        <p14:creationId xmlns:p14="http://schemas.microsoft.com/office/powerpoint/2010/main" val="2626139206"/>
      </p:ext>
    </p:extLst>
  </p:cSld>
  <p:clrMapOvr>
    <a:overrideClrMapping bg1="lt1" tx1="dk1" bg2="lt2" tx2="dk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Green with Subtitle">
    <p:bg>
      <p:bgPr>
        <a:solidFill>
          <a:srgbClr val="4AB349"/>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28800" y="3383448"/>
            <a:ext cx="8534400" cy="1752600"/>
          </a:xfrm>
          <a:prstGeom prst="rect">
            <a:avLst/>
          </a:prstGeom>
        </p:spPr>
        <p:txBody>
          <a:bodyPr/>
          <a:lstStyle>
            <a:lvl1pPr marL="0" indent="0" algn="ctr">
              <a:buNone/>
              <a:defRPr sz="4000" i="1">
                <a:solidFill>
                  <a:srgbClr val="005B4E"/>
                </a:solidFill>
                <a:latin typeface="Arial Nova" panose="020B0504020202020204" pitchFamily="34" charset="0"/>
                <a:ea typeface="Roboto" panose="02000000000000000000" pitchFamily="2" charset="0"/>
                <a:cs typeface="Aria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7" name="Title Placeholder 1"/>
          <p:cNvSpPr>
            <a:spLocks noGrp="1"/>
          </p:cNvSpPr>
          <p:nvPr>
            <p:ph type="title" hasCustomPrompt="1"/>
          </p:nvPr>
        </p:nvSpPr>
        <p:spPr>
          <a:xfrm>
            <a:off x="609600" y="2240448"/>
            <a:ext cx="10972800" cy="1143000"/>
          </a:xfrm>
          <a:prstGeom prst="rect">
            <a:avLst/>
          </a:prstGeom>
        </p:spPr>
        <p:txBody>
          <a:bodyPr vert="horz" lIns="91440" tIns="45720" rIns="91440" bIns="45720" rtlCol="0" anchor="ctr">
            <a:noAutofit/>
          </a:bodyPr>
          <a:lstStyle>
            <a:lvl1pPr>
              <a:defRPr sz="6667">
                <a:solidFill>
                  <a:schemeClr val="bg1"/>
                </a:solidFill>
                <a:latin typeface="Arial Nova" panose="020B0504020202020204" pitchFamily="34" charset="0"/>
                <a:ea typeface="Roboto" panose="02000000000000000000" pitchFamily="2" charset="0"/>
              </a:defRPr>
            </a:lvl1pPr>
          </a:lstStyle>
          <a:p>
            <a:r>
              <a:rPr lang="en-US"/>
              <a:t>SECTION TITLE</a:t>
            </a:r>
          </a:p>
        </p:txBody>
      </p:sp>
      <p:sp>
        <p:nvSpPr>
          <p:cNvPr id="4" name="Slide Number Placeholder 3"/>
          <p:cNvSpPr>
            <a:spLocks noGrp="1"/>
          </p:cNvSpPr>
          <p:nvPr>
            <p:ph type="sldNum" sz="quarter" idx="4"/>
          </p:nvPr>
        </p:nvSpPr>
        <p:spPr>
          <a:xfrm>
            <a:off x="0" y="6491818"/>
            <a:ext cx="2844800" cy="366183"/>
          </a:xfrm>
          <a:prstGeom prst="rect">
            <a:avLst/>
          </a:prstGeom>
        </p:spPr>
        <p:txBody>
          <a:bodyPr vert="horz" lIns="91440" tIns="45720" rIns="91440" bIns="45720" rtlCol="0" anchor="ctr"/>
          <a:lstStyle>
            <a:lvl1pPr algn="l">
              <a:defRPr sz="1200">
                <a:solidFill>
                  <a:srgbClr val="005B4E"/>
                </a:solidFill>
                <a:latin typeface="Arial Nova" panose="020B0504020202020204" pitchFamily="34" charset="0"/>
                <a:ea typeface="Roboto" panose="02000000000000000000" pitchFamily="2" charset="0"/>
              </a:defRPr>
            </a:lvl1pPr>
          </a:lstStyle>
          <a:p>
            <a:fld id="{E79839AE-F4E4-0B47-9E53-6189B08B4F00}" type="slidenum">
              <a:rPr lang="en-US" smtClean="0"/>
              <a:pPr/>
              <a:t>‹#›</a:t>
            </a:fld>
            <a:endParaRPr lang="en-US"/>
          </a:p>
        </p:txBody>
      </p:sp>
      <p:sp>
        <p:nvSpPr>
          <p:cNvPr id="5" name="Rectangle 4">
            <a:extLst>
              <a:ext uri="{FF2B5EF4-FFF2-40B4-BE49-F238E27FC236}">
                <a16:creationId xmlns:a16="http://schemas.microsoft.com/office/drawing/2014/main" id="{87F8E572-FCEE-864C-980E-05B7CA19F9A3}"/>
              </a:ext>
            </a:extLst>
          </p:cNvPr>
          <p:cNvSpPr/>
          <p:nvPr userDrawn="1"/>
        </p:nvSpPr>
        <p:spPr>
          <a:xfrm>
            <a:off x="0" y="0"/>
            <a:ext cx="711200" cy="533400"/>
          </a:xfrm>
          <a:prstGeom prst="rect">
            <a:avLst/>
          </a:prstGeom>
          <a:solidFill>
            <a:srgbClr val="4AB34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latin typeface="Arial Nova" panose="020B0504020202020204" pitchFamily="34" charset="0"/>
            </a:endParaRPr>
          </a:p>
        </p:txBody>
      </p:sp>
    </p:spTree>
    <p:extLst>
      <p:ext uri="{BB962C8B-B14F-4D97-AF65-F5344CB8AC3E}">
        <p14:creationId xmlns:p14="http://schemas.microsoft.com/office/powerpoint/2010/main" val="209812612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900744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Custom Layout">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70A41-1282-E245-B0AC-3E35FAA4E84A}"/>
              </a:ext>
            </a:extLst>
          </p:cNvPr>
          <p:cNvSpPr>
            <a:spLocks noGrp="1"/>
          </p:cNvSpPr>
          <p:nvPr>
            <p:ph type="title"/>
          </p:nvPr>
        </p:nvSpPr>
        <p:spPr>
          <a:xfrm>
            <a:off x="399288" y="634409"/>
            <a:ext cx="10515600" cy="1325033"/>
          </a:xfrm>
          <a:prstGeom prst="rect">
            <a:avLst/>
          </a:prstGeom>
        </p:spPr>
        <p:txBody>
          <a:bodyPr/>
          <a:lstStyle>
            <a:lvl1pPr>
              <a:defRPr b="0" i="0">
                <a:solidFill>
                  <a:srgbClr val="00594F"/>
                </a:solidFill>
                <a:latin typeface="Arial Nova Light" panose="020B0304020202020204" pitchFamily="34" charset="0"/>
                <a:ea typeface="Roboto Light" panose="02000000000000000000" pitchFamily="2" charset="0"/>
              </a:defRPr>
            </a:lvl1pPr>
          </a:lstStyle>
          <a:p>
            <a:r>
              <a:rPr lang="en-US"/>
              <a:t>Click to edit Master title style</a:t>
            </a:r>
          </a:p>
        </p:txBody>
      </p:sp>
    </p:spTree>
    <p:extLst>
      <p:ext uri="{BB962C8B-B14F-4D97-AF65-F5344CB8AC3E}">
        <p14:creationId xmlns:p14="http://schemas.microsoft.com/office/powerpoint/2010/main" val="290520214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2_Custom Layout">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70A41-1282-E245-B0AC-3E35FAA4E84A}"/>
              </a:ext>
            </a:extLst>
          </p:cNvPr>
          <p:cNvSpPr>
            <a:spLocks noGrp="1"/>
          </p:cNvSpPr>
          <p:nvPr>
            <p:ph type="title"/>
          </p:nvPr>
        </p:nvSpPr>
        <p:spPr>
          <a:xfrm>
            <a:off x="1350264" y="2658281"/>
            <a:ext cx="9427464" cy="1325033"/>
          </a:xfrm>
          <a:prstGeom prst="rect">
            <a:avLst/>
          </a:prstGeom>
        </p:spPr>
        <p:txBody>
          <a:bodyPr/>
          <a:lstStyle>
            <a:lvl1pPr algn="ctr">
              <a:defRPr b="0" i="0">
                <a:solidFill>
                  <a:schemeClr val="bg1"/>
                </a:solidFill>
                <a:latin typeface="Arial Nova Light" panose="020B0304020202020204" pitchFamily="34" charset="0"/>
                <a:ea typeface="Roboto Light" panose="02000000000000000000" pitchFamily="2" charset="0"/>
              </a:defRPr>
            </a:lvl1pPr>
          </a:lstStyle>
          <a:p>
            <a:r>
              <a:rPr lang="en-US"/>
              <a:t>Click to edit Master title style</a:t>
            </a:r>
          </a:p>
        </p:txBody>
      </p:sp>
    </p:spTree>
    <p:extLst>
      <p:ext uri="{BB962C8B-B14F-4D97-AF65-F5344CB8AC3E}">
        <p14:creationId xmlns:p14="http://schemas.microsoft.com/office/powerpoint/2010/main" val="190842275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Text only">
    <p:spTree>
      <p:nvGrpSpPr>
        <p:cNvPr id="1" name=""/>
        <p:cNvGrpSpPr/>
        <p:nvPr/>
      </p:nvGrpSpPr>
      <p:grpSpPr>
        <a:xfrm>
          <a:off x="0" y="0"/>
          <a:ext cx="0" cy="0"/>
          <a:chOff x="0" y="0"/>
          <a:chExt cx="0" cy="0"/>
        </a:xfrm>
      </p:grpSpPr>
      <p:sp>
        <p:nvSpPr>
          <p:cNvPr id="2" name="Title 1"/>
          <p:cNvSpPr>
            <a:spLocks noGrp="1"/>
          </p:cNvSpPr>
          <p:nvPr>
            <p:ph type="title"/>
          </p:nvPr>
        </p:nvSpPr>
        <p:spPr>
          <a:xfrm>
            <a:off x="589502" y="481495"/>
            <a:ext cx="10832124" cy="907391"/>
          </a:xfrm>
          <a:prstGeom prst="rect">
            <a:avLst/>
          </a:prstGeom>
        </p:spPr>
        <p:txBody>
          <a:bodyPr/>
          <a:lstStyle>
            <a:lvl1pPr>
              <a:defRPr sz="4267">
                <a:latin typeface="Arial Nova" panose="020B0504020202020204" pitchFamily="34" charset="0"/>
              </a:defRPr>
            </a:lvl1pPr>
          </a:lstStyle>
          <a:p>
            <a:r>
              <a:rPr lang="en-US"/>
              <a:t>Click to edit Master title style</a:t>
            </a:r>
          </a:p>
        </p:txBody>
      </p:sp>
      <p:sp>
        <p:nvSpPr>
          <p:cNvPr id="5" name="Text Placeholder 4"/>
          <p:cNvSpPr>
            <a:spLocks noGrp="1"/>
          </p:cNvSpPr>
          <p:nvPr>
            <p:ph type="body" sz="quarter" idx="10"/>
          </p:nvPr>
        </p:nvSpPr>
        <p:spPr>
          <a:xfrm>
            <a:off x="589501" y="1725587"/>
            <a:ext cx="10992899" cy="4400577"/>
          </a:xfrm>
          <a:prstGeom prst="rect">
            <a:avLst/>
          </a:prstGeom>
        </p:spPr>
        <p:txBody>
          <a:bodyPr/>
          <a:lstStyle>
            <a:lvl1pPr>
              <a:defRPr sz="2933">
                <a:solidFill>
                  <a:srgbClr val="4C4C4C"/>
                </a:solidFill>
                <a:latin typeface="Arial Nova" panose="020B0504020202020204" pitchFamily="34" charset="0"/>
              </a:defRPr>
            </a:lvl1pPr>
            <a:lvl2pPr>
              <a:defRPr sz="2933">
                <a:solidFill>
                  <a:srgbClr val="4C4C4C"/>
                </a:solidFill>
                <a:latin typeface="Arial Nova" panose="020B0504020202020204" pitchFamily="34" charset="0"/>
              </a:defRPr>
            </a:lvl2pPr>
            <a:lvl3pPr>
              <a:defRPr sz="2933">
                <a:solidFill>
                  <a:srgbClr val="4C4C4C"/>
                </a:solidFill>
                <a:latin typeface="Arial Nova" panose="020B0504020202020204" pitchFamily="34" charset="0"/>
              </a:defRPr>
            </a:lvl3pPr>
            <a:lvl4pPr>
              <a:defRPr sz="4000">
                <a:solidFill>
                  <a:srgbClr val="4C4C4C"/>
                </a:solidFill>
              </a:defRPr>
            </a:lvl4pPr>
            <a:lvl5pPr>
              <a:defRPr sz="4533">
                <a:solidFill>
                  <a:srgbClr val="4C4C4C"/>
                </a:solidFill>
              </a:defRPr>
            </a:lvl5pPr>
          </a:lstStyle>
          <a:p>
            <a:pPr lvl="0"/>
            <a:r>
              <a:rPr lang="en-US"/>
              <a:t>Click to edit Master text styles</a:t>
            </a:r>
          </a:p>
          <a:p>
            <a:pPr lvl="1"/>
            <a:r>
              <a:rPr lang="en-US"/>
              <a:t>Second level</a:t>
            </a:r>
          </a:p>
          <a:p>
            <a:pPr lvl="2"/>
            <a:r>
              <a:rPr lang="en-US"/>
              <a:t>Third level</a:t>
            </a:r>
          </a:p>
        </p:txBody>
      </p:sp>
      <p:sp>
        <p:nvSpPr>
          <p:cNvPr id="4" name="Slide Number Placeholder 3"/>
          <p:cNvSpPr>
            <a:spLocks noGrp="1"/>
          </p:cNvSpPr>
          <p:nvPr>
            <p:ph type="sldNum" sz="quarter" idx="4"/>
          </p:nvPr>
        </p:nvSpPr>
        <p:spPr>
          <a:xfrm>
            <a:off x="0" y="6462866"/>
            <a:ext cx="2844800" cy="366183"/>
          </a:xfrm>
          <a:prstGeom prst="rect">
            <a:avLst/>
          </a:prstGeom>
        </p:spPr>
        <p:txBody>
          <a:bodyPr vert="horz" lIns="91440" tIns="45720" rIns="91440" bIns="45720" rtlCol="0" anchor="ctr"/>
          <a:lstStyle>
            <a:lvl1pPr algn="l">
              <a:defRPr sz="1200">
                <a:solidFill>
                  <a:srgbClr val="008000"/>
                </a:solidFill>
                <a:latin typeface="Arial Nova" panose="020B0504020202020204" pitchFamily="34" charset="0"/>
              </a:defRPr>
            </a:lvl1pPr>
          </a:lstStyle>
          <a:p>
            <a:fld id="{E79839AE-F4E4-0B47-9E53-6189B08B4F00}" type="slidenum">
              <a:rPr lang="en-US" smtClean="0"/>
              <a:pPr/>
              <a:t>‹#›</a:t>
            </a:fld>
            <a:endParaRPr lang="en-US"/>
          </a:p>
        </p:txBody>
      </p:sp>
    </p:spTree>
    <p:extLst>
      <p:ext uri="{BB962C8B-B14F-4D97-AF65-F5344CB8AC3E}">
        <p14:creationId xmlns:p14="http://schemas.microsoft.com/office/powerpoint/2010/main" val="3512542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open_1">
    <p:spTree>
      <p:nvGrpSpPr>
        <p:cNvPr id="1" name=""/>
        <p:cNvGrpSpPr/>
        <p:nvPr/>
      </p:nvGrpSpPr>
      <p:grpSpPr>
        <a:xfrm>
          <a:off x="0" y="0"/>
          <a:ext cx="0" cy="0"/>
          <a:chOff x="0" y="0"/>
          <a:chExt cx="0" cy="0"/>
        </a:xfrm>
      </p:grpSpPr>
      <p:sp>
        <p:nvSpPr>
          <p:cNvPr id="47" name="Slide Number"/>
          <p:cNvSpPr txBox="1">
            <a:spLocks noGrp="1"/>
          </p:cNvSpPr>
          <p:nvPr>
            <p:ph type="sldNum" sz="quarter" idx="2"/>
          </p:nvPr>
        </p:nvSpPr>
        <p:spPr>
          <a:xfrm>
            <a:off x="8610600" y="6356352"/>
            <a:ext cx="2743200" cy="365125"/>
          </a:xfrm>
          <a:prstGeom prst="rect">
            <a:avLst/>
          </a:prstGeom>
        </p:spPr>
        <p:txBody>
          <a:bodyPr/>
          <a:lstStyle/>
          <a:p>
            <a:fld id="{86CB4B4D-7CA3-9044-876B-883B54F8677D}" type="slidenum">
              <a:t>‹#›</a:t>
            </a:fld>
            <a:endParaRPr/>
          </a:p>
        </p:txBody>
      </p:sp>
      <p:sp>
        <p:nvSpPr>
          <p:cNvPr id="4" name="Picture Placeholder 2">
            <a:extLst>
              <a:ext uri="{FF2B5EF4-FFF2-40B4-BE49-F238E27FC236}">
                <a16:creationId xmlns:a16="http://schemas.microsoft.com/office/drawing/2014/main" id="{ED01DA5E-AFB7-4DDD-B015-E8804A6100F6}"/>
              </a:ext>
            </a:extLst>
          </p:cNvPr>
          <p:cNvSpPr>
            <a:spLocks noGrp="1"/>
          </p:cNvSpPr>
          <p:nvPr>
            <p:ph type="pic" sz="quarter" idx="14"/>
          </p:nvPr>
        </p:nvSpPr>
        <p:spPr>
          <a:xfrm>
            <a:off x="0" y="0"/>
            <a:ext cx="12192000" cy="6858000"/>
          </a:xfrm>
          <a:pattFill prst="pct40">
            <a:fgClr>
              <a:schemeClr val="tx2"/>
            </a:fgClr>
            <a:bgClr>
              <a:schemeClr val="bg1"/>
            </a:bgClr>
          </a:pattFill>
        </p:spPr>
        <p:txBody>
          <a:bodyPr/>
          <a:lstStyle/>
          <a:p>
            <a:endParaRPr lang="en-US"/>
          </a:p>
        </p:txBody>
      </p:sp>
    </p:spTree>
    <p:extLst>
      <p:ext uri="{BB962C8B-B14F-4D97-AF65-F5344CB8AC3E}">
        <p14:creationId xmlns:p14="http://schemas.microsoft.com/office/powerpoint/2010/main" val="2002754962"/>
      </p:ext>
    </p:extLst>
  </p:cSld>
  <p:clrMapOvr>
    <a:masterClrMapping/>
  </p:clrMapOvr>
  <p:transition spd="med"/>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60120" y="3041205"/>
            <a:ext cx="9144000" cy="1655763"/>
          </a:xfrm>
          <a:prstGeom prst="rect">
            <a:avLst/>
          </a:prstGeom>
        </p:spPr>
        <p:txBody>
          <a:bodyPr/>
          <a:lstStyle>
            <a:lvl1pPr marL="0" indent="0" algn="l">
              <a:buNone/>
              <a:defRPr sz="2400" b="0" i="0">
                <a:solidFill>
                  <a:schemeClr val="bg1"/>
                </a:solidFill>
                <a:latin typeface="Arial Nova Light" panose="020B0304020202020204" pitchFamily="34" charset="0"/>
                <a:ea typeface="Roboto Light" panose="02000000000000000000" pitchFamily="2"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7" name="Title 6">
            <a:extLst>
              <a:ext uri="{FF2B5EF4-FFF2-40B4-BE49-F238E27FC236}">
                <a16:creationId xmlns:a16="http://schemas.microsoft.com/office/drawing/2014/main" id="{C537E06D-CC12-CA4B-956C-5EA041A67CCC}"/>
              </a:ext>
            </a:extLst>
          </p:cNvPr>
          <p:cNvSpPr>
            <a:spLocks noGrp="1"/>
          </p:cNvSpPr>
          <p:nvPr>
            <p:ph type="title"/>
          </p:nvPr>
        </p:nvSpPr>
        <p:spPr>
          <a:xfrm>
            <a:off x="960120" y="1486789"/>
            <a:ext cx="10515600" cy="1325563"/>
          </a:xfrm>
          <a:prstGeom prst="rect">
            <a:avLst/>
          </a:prstGeom>
        </p:spPr>
        <p:txBody>
          <a:bodyPr/>
          <a:lstStyle>
            <a:lvl1pPr>
              <a:defRPr b="0" i="0">
                <a:solidFill>
                  <a:schemeClr val="bg1"/>
                </a:solidFill>
                <a:latin typeface="Arial Nova Light" panose="020B0304020202020204" pitchFamily="34" charset="0"/>
                <a:ea typeface="Roboto Light" panose="02000000000000000000" pitchFamily="2" charset="0"/>
              </a:defRPr>
            </a:lvl1pPr>
          </a:lstStyle>
          <a:p>
            <a:r>
              <a:rPr lang="en-US"/>
              <a:t>Click to edit Master title style</a:t>
            </a:r>
          </a:p>
        </p:txBody>
      </p:sp>
    </p:spTree>
    <p:extLst>
      <p:ext uri="{BB962C8B-B14F-4D97-AF65-F5344CB8AC3E}">
        <p14:creationId xmlns:p14="http://schemas.microsoft.com/office/powerpoint/2010/main" val="394206934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70A41-1282-E245-B0AC-3E35FAA4E84A}"/>
              </a:ext>
            </a:extLst>
          </p:cNvPr>
          <p:cNvSpPr>
            <a:spLocks noGrp="1"/>
          </p:cNvSpPr>
          <p:nvPr>
            <p:ph type="title"/>
          </p:nvPr>
        </p:nvSpPr>
        <p:spPr>
          <a:xfrm>
            <a:off x="399288" y="634409"/>
            <a:ext cx="10515600" cy="1325033"/>
          </a:xfrm>
          <a:prstGeom prst="rect">
            <a:avLst/>
          </a:prstGeom>
        </p:spPr>
        <p:txBody>
          <a:bodyPr/>
          <a:lstStyle>
            <a:lvl1pPr>
              <a:defRPr b="0" i="0">
                <a:solidFill>
                  <a:srgbClr val="00594F"/>
                </a:solidFill>
                <a:latin typeface="Arial Nova Light" panose="020B0304020202020204" pitchFamily="34" charset="0"/>
                <a:ea typeface="Roboto Light" panose="02000000000000000000" pitchFamily="2" charset="0"/>
              </a:defRPr>
            </a:lvl1pPr>
          </a:lstStyle>
          <a:p>
            <a:r>
              <a:rPr lang="en-US"/>
              <a:t>Click to edit Master title style</a:t>
            </a:r>
          </a:p>
        </p:txBody>
      </p:sp>
    </p:spTree>
    <p:extLst>
      <p:ext uri="{BB962C8B-B14F-4D97-AF65-F5344CB8AC3E}">
        <p14:creationId xmlns:p14="http://schemas.microsoft.com/office/powerpoint/2010/main" val="64468393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3_Custom Layout">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70A41-1282-E245-B0AC-3E35FAA4E84A}"/>
              </a:ext>
            </a:extLst>
          </p:cNvPr>
          <p:cNvSpPr>
            <a:spLocks noGrp="1"/>
          </p:cNvSpPr>
          <p:nvPr>
            <p:ph type="title"/>
          </p:nvPr>
        </p:nvSpPr>
        <p:spPr>
          <a:xfrm>
            <a:off x="1350264" y="2658281"/>
            <a:ext cx="9427464" cy="1325033"/>
          </a:xfrm>
          <a:prstGeom prst="rect">
            <a:avLst/>
          </a:prstGeom>
        </p:spPr>
        <p:txBody>
          <a:bodyPr/>
          <a:lstStyle>
            <a:lvl1pPr algn="ctr">
              <a:defRPr b="0" i="0">
                <a:solidFill>
                  <a:schemeClr val="bg1"/>
                </a:solidFill>
                <a:latin typeface="Arial Nova Light" panose="020B0304020202020204" pitchFamily="34" charset="0"/>
                <a:ea typeface="Roboto Light" panose="02000000000000000000" pitchFamily="2" charset="0"/>
              </a:defRPr>
            </a:lvl1pPr>
          </a:lstStyle>
          <a:p>
            <a:r>
              <a:rPr lang="en-US"/>
              <a:t>Click to edit Master title style</a:t>
            </a:r>
          </a:p>
        </p:txBody>
      </p:sp>
    </p:spTree>
    <p:extLst>
      <p:ext uri="{BB962C8B-B14F-4D97-AF65-F5344CB8AC3E}">
        <p14:creationId xmlns:p14="http://schemas.microsoft.com/office/powerpoint/2010/main" val="157806852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4_Custom Layout">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70A41-1282-E245-B0AC-3E35FAA4E84A}"/>
              </a:ext>
            </a:extLst>
          </p:cNvPr>
          <p:cNvSpPr>
            <a:spLocks noGrp="1"/>
          </p:cNvSpPr>
          <p:nvPr>
            <p:ph type="title"/>
          </p:nvPr>
        </p:nvSpPr>
        <p:spPr>
          <a:xfrm>
            <a:off x="1350264" y="2658281"/>
            <a:ext cx="9427464" cy="1325033"/>
          </a:xfrm>
          <a:prstGeom prst="rect">
            <a:avLst/>
          </a:prstGeom>
        </p:spPr>
        <p:txBody>
          <a:bodyPr/>
          <a:lstStyle>
            <a:lvl1pPr algn="ctr">
              <a:defRPr b="0" i="0">
                <a:solidFill>
                  <a:schemeClr val="bg1"/>
                </a:solidFill>
                <a:latin typeface="Arial Nova Light" panose="020B0304020202020204" pitchFamily="34" charset="0"/>
                <a:ea typeface="Roboto Light" panose="02000000000000000000" pitchFamily="2" charset="0"/>
              </a:defRPr>
            </a:lvl1pPr>
          </a:lstStyle>
          <a:p>
            <a:r>
              <a:rPr lang="en-US"/>
              <a:t>Click to edit Master title style</a:t>
            </a:r>
          </a:p>
        </p:txBody>
      </p:sp>
    </p:spTree>
    <p:extLst>
      <p:ext uri="{BB962C8B-B14F-4D97-AF65-F5344CB8AC3E}">
        <p14:creationId xmlns:p14="http://schemas.microsoft.com/office/powerpoint/2010/main" val="356388934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5_Custom Layout">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70A41-1282-E245-B0AC-3E35FAA4E84A}"/>
              </a:ext>
            </a:extLst>
          </p:cNvPr>
          <p:cNvSpPr>
            <a:spLocks noGrp="1"/>
          </p:cNvSpPr>
          <p:nvPr>
            <p:ph type="title"/>
          </p:nvPr>
        </p:nvSpPr>
        <p:spPr>
          <a:xfrm>
            <a:off x="1350264" y="2658281"/>
            <a:ext cx="9427464" cy="1325033"/>
          </a:xfrm>
          <a:prstGeom prst="rect">
            <a:avLst/>
          </a:prstGeom>
        </p:spPr>
        <p:txBody>
          <a:bodyPr/>
          <a:lstStyle>
            <a:lvl1pPr algn="ctr">
              <a:defRPr b="0" i="0">
                <a:solidFill>
                  <a:schemeClr val="bg1"/>
                </a:solidFill>
                <a:latin typeface="Arial Nova Light" panose="020B0304020202020204" pitchFamily="34" charset="0"/>
                <a:ea typeface="Roboto Light" panose="02000000000000000000" pitchFamily="2" charset="0"/>
              </a:defRPr>
            </a:lvl1pPr>
          </a:lstStyle>
          <a:p>
            <a:r>
              <a:rPr lang="en-US"/>
              <a:t>Click to edit Master title style</a:t>
            </a:r>
          </a:p>
        </p:txBody>
      </p:sp>
    </p:spTree>
    <p:extLst>
      <p:ext uri="{BB962C8B-B14F-4D97-AF65-F5344CB8AC3E}">
        <p14:creationId xmlns:p14="http://schemas.microsoft.com/office/powerpoint/2010/main" val="13137631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6_Custom Layout">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078789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ext only with Emphasis">
    <p:spTree>
      <p:nvGrpSpPr>
        <p:cNvPr id="1" name=""/>
        <p:cNvGrpSpPr/>
        <p:nvPr/>
      </p:nvGrpSpPr>
      <p:grpSpPr>
        <a:xfrm>
          <a:off x="0" y="0"/>
          <a:ext cx="0" cy="0"/>
          <a:chOff x="0" y="0"/>
          <a:chExt cx="0" cy="0"/>
        </a:xfrm>
      </p:grpSpPr>
      <p:sp>
        <p:nvSpPr>
          <p:cNvPr id="2" name="Title 1"/>
          <p:cNvSpPr>
            <a:spLocks noGrp="1"/>
          </p:cNvSpPr>
          <p:nvPr>
            <p:ph type="title"/>
          </p:nvPr>
        </p:nvSpPr>
        <p:spPr>
          <a:xfrm>
            <a:off x="609600" y="536659"/>
            <a:ext cx="10972800" cy="847917"/>
          </a:xfrm>
          <a:prstGeom prst="rect">
            <a:avLst/>
          </a:prstGeom>
        </p:spPr>
        <p:txBody>
          <a:bodyPr/>
          <a:lstStyle>
            <a:lvl1pPr>
              <a:defRPr sz="4267">
                <a:latin typeface="Arial Nova" panose="020B0504020202020204" pitchFamily="34" charset="0"/>
              </a:defRPr>
            </a:lvl1pPr>
          </a:lstStyle>
          <a:p>
            <a:r>
              <a:rPr lang="en-US"/>
              <a:t>Click to edit Master title style</a:t>
            </a:r>
          </a:p>
        </p:txBody>
      </p:sp>
      <p:sp>
        <p:nvSpPr>
          <p:cNvPr id="4" name="Text Placeholder 2"/>
          <p:cNvSpPr>
            <a:spLocks noGrp="1"/>
          </p:cNvSpPr>
          <p:nvPr>
            <p:ph idx="1"/>
          </p:nvPr>
        </p:nvSpPr>
        <p:spPr>
          <a:xfrm>
            <a:off x="609600" y="2329137"/>
            <a:ext cx="10972800" cy="3797028"/>
          </a:xfrm>
          <a:prstGeom prst="rect">
            <a:avLst/>
          </a:prstGeom>
        </p:spPr>
        <p:txBody>
          <a:bodyPr vert="horz" lIns="91440" tIns="45720" rIns="91440" bIns="45720" rtlCol="0" anchor="t" anchorCtr="0">
            <a:noAutofit/>
          </a:bodyPr>
          <a:lstStyle>
            <a:lvl1pPr>
              <a:defRPr sz="2667">
                <a:latin typeface="Arial Nova" panose="020B0504020202020204" pitchFamily="34" charset="0"/>
              </a:defRPr>
            </a:lvl1pPr>
            <a:lvl2pPr>
              <a:defRPr sz="2667">
                <a:latin typeface="Arial Nova" panose="020B0504020202020204" pitchFamily="34" charset="0"/>
              </a:defRPr>
            </a:lvl2pPr>
            <a:lvl3pPr>
              <a:defRPr sz="2667">
                <a:latin typeface="Arial Nova" panose="020B0504020202020204" pitchFamily="34" charset="0"/>
              </a:defRPr>
            </a:lvl3pPr>
          </a:lstStyle>
          <a:p>
            <a:pPr lvl="0"/>
            <a:r>
              <a:rPr lang="en-US"/>
              <a:t>Click to edit Master text styles</a:t>
            </a:r>
          </a:p>
          <a:p>
            <a:pPr lvl="1"/>
            <a:r>
              <a:rPr lang="en-US"/>
              <a:t>Second level</a:t>
            </a:r>
          </a:p>
          <a:p>
            <a:pPr lvl="2"/>
            <a:r>
              <a:rPr lang="en-US"/>
              <a:t>Third level</a:t>
            </a:r>
          </a:p>
        </p:txBody>
      </p:sp>
      <p:sp>
        <p:nvSpPr>
          <p:cNvPr id="5" name="Rectangle 4"/>
          <p:cNvSpPr/>
          <p:nvPr userDrawn="1"/>
        </p:nvSpPr>
        <p:spPr>
          <a:xfrm>
            <a:off x="7450667" y="1702473"/>
            <a:ext cx="4758267" cy="578907"/>
          </a:xfrm>
          <a:prstGeom prst="rect">
            <a:avLst/>
          </a:prstGeom>
          <a:solidFill>
            <a:srgbClr val="B31174"/>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2400">
              <a:solidFill>
                <a:srgbClr val="B31174"/>
              </a:solidFill>
              <a:latin typeface="Arial Nova" panose="020B0504020202020204" pitchFamily="34" charset="0"/>
            </a:endParaRPr>
          </a:p>
        </p:txBody>
      </p:sp>
      <p:sp>
        <p:nvSpPr>
          <p:cNvPr id="7" name="Text Placeholder 6"/>
          <p:cNvSpPr>
            <a:spLocks noGrp="1"/>
          </p:cNvSpPr>
          <p:nvPr>
            <p:ph type="body" sz="quarter" idx="10" hasCustomPrompt="1"/>
          </p:nvPr>
        </p:nvSpPr>
        <p:spPr>
          <a:xfrm>
            <a:off x="7687734" y="1750230"/>
            <a:ext cx="4334933" cy="479567"/>
          </a:xfrm>
          <a:prstGeom prst="rect">
            <a:avLst/>
          </a:prstGeom>
        </p:spPr>
        <p:txBody>
          <a:bodyPr/>
          <a:lstStyle>
            <a:lvl1pPr marL="0" indent="0">
              <a:buNone/>
              <a:defRPr sz="2400" b="0">
                <a:solidFill>
                  <a:schemeClr val="bg1"/>
                </a:solidFill>
                <a:latin typeface="Arial Nova" panose="020B0504020202020204" pitchFamily="34" charset="0"/>
              </a:defRPr>
            </a:lvl1pPr>
          </a:lstStyle>
          <a:p>
            <a:pPr lvl="0"/>
            <a:r>
              <a:rPr lang="en-US"/>
              <a:t>CLICK TO EDIT</a:t>
            </a:r>
          </a:p>
        </p:txBody>
      </p:sp>
      <p:sp>
        <p:nvSpPr>
          <p:cNvPr id="6" name="Slide Number Placeholder 3"/>
          <p:cNvSpPr>
            <a:spLocks noGrp="1"/>
          </p:cNvSpPr>
          <p:nvPr>
            <p:ph type="sldNum" sz="quarter" idx="4"/>
          </p:nvPr>
        </p:nvSpPr>
        <p:spPr>
          <a:xfrm>
            <a:off x="0" y="6491818"/>
            <a:ext cx="2844800" cy="366183"/>
          </a:xfrm>
          <a:prstGeom prst="rect">
            <a:avLst/>
          </a:prstGeom>
        </p:spPr>
        <p:txBody>
          <a:bodyPr vert="horz" lIns="91440" tIns="45720" rIns="91440" bIns="45720" rtlCol="0" anchor="ctr"/>
          <a:lstStyle>
            <a:lvl1pPr algn="l">
              <a:defRPr sz="1200">
                <a:solidFill>
                  <a:srgbClr val="008000"/>
                </a:solidFill>
                <a:latin typeface="Arial Nova" panose="020B0504020202020204" pitchFamily="34" charset="0"/>
                <a:ea typeface="Roboto" panose="02000000000000000000" pitchFamily="2" charset="0"/>
              </a:defRPr>
            </a:lvl1pPr>
          </a:lstStyle>
          <a:p>
            <a:fld id="{E79839AE-F4E4-0B47-9E53-6189B08B4F00}" type="slidenum">
              <a:rPr lang="en-US" smtClean="0"/>
              <a:pPr/>
              <a:t>‹#›</a:t>
            </a:fld>
            <a:endParaRPr lang="en-US"/>
          </a:p>
        </p:txBody>
      </p:sp>
    </p:spTree>
    <p:extLst>
      <p:ext uri="{BB962C8B-B14F-4D97-AF65-F5344CB8AC3E}">
        <p14:creationId xmlns:p14="http://schemas.microsoft.com/office/powerpoint/2010/main" val="132568900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ext only with Subhead">
    <p:spTree>
      <p:nvGrpSpPr>
        <p:cNvPr id="1" name=""/>
        <p:cNvGrpSpPr/>
        <p:nvPr/>
      </p:nvGrpSpPr>
      <p:grpSpPr>
        <a:xfrm>
          <a:off x="0" y="0"/>
          <a:ext cx="0" cy="0"/>
          <a:chOff x="0" y="0"/>
          <a:chExt cx="0" cy="0"/>
        </a:xfrm>
      </p:grpSpPr>
      <p:sp>
        <p:nvSpPr>
          <p:cNvPr id="2" name="Title 1"/>
          <p:cNvSpPr>
            <a:spLocks noGrp="1"/>
          </p:cNvSpPr>
          <p:nvPr>
            <p:ph type="title"/>
          </p:nvPr>
        </p:nvSpPr>
        <p:spPr>
          <a:xfrm>
            <a:off x="609600" y="565352"/>
            <a:ext cx="10972800" cy="935317"/>
          </a:xfrm>
          <a:prstGeom prst="rect">
            <a:avLst/>
          </a:prstGeom>
        </p:spPr>
        <p:txBody>
          <a:bodyPr/>
          <a:lstStyle>
            <a:lvl1pPr>
              <a:defRPr sz="4267">
                <a:latin typeface="Arial Nova" panose="020B0504020202020204" pitchFamily="34" charset="0"/>
              </a:defRPr>
            </a:lvl1pPr>
          </a:lstStyle>
          <a:p>
            <a:r>
              <a:rPr lang="en-US"/>
              <a:t>Click to edit Master title style</a:t>
            </a:r>
          </a:p>
        </p:txBody>
      </p:sp>
      <p:sp>
        <p:nvSpPr>
          <p:cNvPr id="5" name="Text Placeholder 4"/>
          <p:cNvSpPr>
            <a:spLocks noGrp="1"/>
          </p:cNvSpPr>
          <p:nvPr>
            <p:ph type="body" sz="quarter" idx="11"/>
          </p:nvPr>
        </p:nvSpPr>
        <p:spPr>
          <a:xfrm>
            <a:off x="609600" y="1290394"/>
            <a:ext cx="10972800" cy="652463"/>
          </a:xfrm>
          <a:prstGeom prst="rect">
            <a:avLst/>
          </a:prstGeom>
        </p:spPr>
        <p:txBody>
          <a:bodyPr/>
          <a:lstStyle>
            <a:lvl1pPr marL="0" indent="0">
              <a:buNone/>
              <a:defRPr sz="3200" b="1" i="1">
                <a:solidFill>
                  <a:schemeClr val="bg2"/>
                </a:solidFill>
                <a:latin typeface="Arial Nova" panose="020B0504020202020204" pitchFamily="34" charset="0"/>
              </a:defRPr>
            </a:lvl1pPr>
          </a:lstStyle>
          <a:p>
            <a:pPr lvl="0"/>
            <a:r>
              <a:rPr lang="en-US"/>
              <a:t>Click to edit Master text styles</a:t>
            </a:r>
          </a:p>
        </p:txBody>
      </p:sp>
      <p:sp>
        <p:nvSpPr>
          <p:cNvPr id="6" name="Text Placeholder 5"/>
          <p:cNvSpPr>
            <a:spLocks noGrp="1"/>
          </p:cNvSpPr>
          <p:nvPr>
            <p:ph type="body" sz="quarter" idx="12"/>
          </p:nvPr>
        </p:nvSpPr>
        <p:spPr>
          <a:xfrm>
            <a:off x="609600" y="2344616"/>
            <a:ext cx="10972800" cy="3781547"/>
          </a:xfrm>
          <a:prstGeom prst="rect">
            <a:avLst/>
          </a:prstGeom>
        </p:spPr>
        <p:txBody>
          <a:bodyPr/>
          <a:lstStyle>
            <a:lvl1pPr>
              <a:defRPr sz="2667">
                <a:solidFill>
                  <a:srgbClr val="4C4C4C"/>
                </a:solidFill>
                <a:latin typeface="Arial Nova" panose="020B0504020202020204" pitchFamily="34" charset="0"/>
                <a:ea typeface="Roboto" panose="02000000000000000000" pitchFamily="2" charset="0"/>
              </a:defRPr>
            </a:lvl1pPr>
            <a:lvl2pPr>
              <a:defRPr sz="2667">
                <a:solidFill>
                  <a:srgbClr val="4C4C4C"/>
                </a:solidFill>
                <a:latin typeface="Arial Nova" panose="020B0504020202020204" pitchFamily="34" charset="0"/>
                <a:ea typeface="Roboto" panose="02000000000000000000" pitchFamily="2" charset="0"/>
              </a:defRPr>
            </a:lvl2pPr>
            <a:lvl3pPr>
              <a:defRPr sz="2667">
                <a:solidFill>
                  <a:srgbClr val="4C4C4C"/>
                </a:solidFill>
                <a:latin typeface="Arial Nova" panose="020B0504020202020204" pitchFamily="34" charset="0"/>
                <a:ea typeface="Roboto" panose="02000000000000000000" pitchFamily="2" charset="0"/>
              </a:defRPr>
            </a:lvl3pPr>
            <a:lvl4pPr>
              <a:defRPr sz="4000">
                <a:solidFill>
                  <a:srgbClr val="4C4C4C"/>
                </a:solidFill>
                <a:latin typeface="Roboto" panose="02000000000000000000" pitchFamily="2" charset="0"/>
                <a:ea typeface="Roboto" panose="02000000000000000000" pitchFamily="2" charset="0"/>
              </a:defRPr>
            </a:lvl4pPr>
            <a:lvl5pPr>
              <a:defRPr sz="4533">
                <a:solidFill>
                  <a:srgbClr val="4C4C4C"/>
                </a:solidFill>
              </a:defRPr>
            </a:lvl5pPr>
          </a:lstStyle>
          <a:p>
            <a:pPr lvl="0"/>
            <a:r>
              <a:rPr lang="en-US"/>
              <a:t>Click to edit Master text styles</a:t>
            </a:r>
          </a:p>
          <a:p>
            <a:pPr lvl="1"/>
            <a:r>
              <a:rPr lang="en-US"/>
              <a:t>Second level</a:t>
            </a:r>
          </a:p>
          <a:p>
            <a:pPr lvl="2"/>
            <a:r>
              <a:rPr lang="en-US"/>
              <a:t>Third level</a:t>
            </a:r>
          </a:p>
        </p:txBody>
      </p:sp>
      <p:sp>
        <p:nvSpPr>
          <p:cNvPr id="7" name="Slide Number Placeholder 3"/>
          <p:cNvSpPr>
            <a:spLocks noGrp="1"/>
          </p:cNvSpPr>
          <p:nvPr>
            <p:ph type="sldNum" sz="quarter" idx="4"/>
          </p:nvPr>
        </p:nvSpPr>
        <p:spPr>
          <a:xfrm>
            <a:off x="0" y="6491818"/>
            <a:ext cx="2844800" cy="366183"/>
          </a:xfrm>
          <a:prstGeom prst="rect">
            <a:avLst/>
          </a:prstGeom>
        </p:spPr>
        <p:txBody>
          <a:bodyPr vert="horz" lIns="91440" tIns="45720" rIns="91440" bIns="45720" rtlCol="0" anchor="ctr"/>
          <a:lstStyle>
            <a:lvl1pPr algn="l">
              <a:defRPr sz="1200">
                <a:solidFill>
                  <a:srgbClr val="008000"/>
                </a:solidFill>
                <a:latin typeface="Arial Nova" panose="020B0504020202020204" pitchFamily="34" charset="0"/>
                <a:ea typeface="Roboto" panose="02000000000000000000" pitchFamily="2" charset="0"/>
              </a:defRPr>
            </a:lvl1pPr>
          </a:lstStyle>
          <a:p>
            <a:fld id="{E79839AE-F4E4-0B47-9E53-6189B08B4F00}" type="slidenum">
              <a:rPr lang="en-US" smtClean="0"/>
              <a:pPr/>
              <a:t>‹#›</a:t>
            </a:fld>
            <a:endParaRPr lang="en-US"/>
          </a:p>
        </p:txBody>
      </p:sp>
    </p:spTree>
    <p:extLst>
      <p:ext uri="{BB962C8B-B14F-4D97-AF65-F5344CB8AC3E}">
        <p14:creationId xmlns:p14="http://schemas.microsoft.com/office/powerpoint/2010/main" val="189106833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and Photo">
    <p:spTree>
      <p:nvGrpSpPr>
        <p:cNvPr id="1" name=""/>
        <p:cNvGrpSpPr/>
        <p:nvPr/>
      </p:nvGrpSpPr>
      <p:grpSpPr>
        <a:xfrm>
          <a:off x="0" y="0"/>
          <a:ext cx="0" cy="0"/>
          <a:chOff x="0" y="0"/>
          <a:chExt cx="0" cy="0"/>
        </a:xfrm>
      </p:grpSpPr>
      <p:sp>
        <p:nvSpPr>
          <p:cNvPr id="2" name="Title 1"/>
          <p:cNvSpPr>
            <a:spLocks noGrp="1"/>
          </p:cNvSpPr>
          <p:nvPr>
            <p:ph type="title"/>
          </p:nvPr>
        </p:nvSpPr>
        <p:spPr>
          <a:xfrm>
            <a:off x="609600" y="522514"/>
            <a:ext cx="10979499" cy="895124"/>
          </a:xfrm>
          <a:prstGeom prst="rect">
            <a:avLst/>
          </a:prstGeom>
        </p:spPr>
        <p:txBody>
          <a:bodyPr>
            <a:normAutofit/>
          </a:bodyPr>
          <a:lstStyle>
            <a:lvl1pPr algn="ctr">
              <a:defRPr sz="4267">
                <a:latin typeface="Arial Nova" panose="020B0504020202020204" pitchFamily="34" charset="0"/>
              </a:defRPr>
            </a:lvl1pPr>
          </a:lstStyle>
          <a:p>
            <a:r>
              <a:rPr lang="en-US"/>
              <a:t>Click to edit Master title style</a:t>
            </a:r>
          </a:p>
        </p:txBody>
      </p:sp>
      <p:sp>
        <p:nvSpPr>
          <p:cNvPr id="5" name="Slide Number Placeholder 3"/>
          <p:cNvSpPr>
            <a:spLocks noGrp="1"/>
          </p:cNvSpPr>
          <p:nvPr>
            <p:ph type="sldNum" sz="quarter" idx="4"/>
          </p:nvPr>
        </p:nvSpPr>
        <p:spPr>
          <a:xfrm>
            <a:off x="0" y="6457417"/>
            <a:ext cx="2844800" cy="366183"/>
          </a:xfrm>
          <a:prstGeom prst="rect">
            <a:avLst/>
          </a:prstGeom>
        </p:spPr>
        <p:txBody>
          <a:bodyPr vert="horz" lIns="91440" tIns="45720" rIns="91440" bIns="45720" rtlCol="0" anchor="ctr"/>
          <a:lstStyle>
            <a:lvl1pPr algn="l">
              <a:defRPr sz="1200">
                <a:solidFill>
                  <a:srgbClr val="008000"/>
                </a:solidFill>
                <a:latin typeface="Arial Nova" panose="020B0504020202020204" pitchFamily="34" charset="0"/>
                <a:ea typeface="Roboto" panose="02000000000000000000" pitchFamily="2" charset="0"/>
              </a:defRPr>
            </a:lvl1pPr>
          </a:lstStyle>
          <a:p>
            <a:fld id="{E79839AE-F4E4-0B47-9E53-6189B08B4F00}" type="slidenum">
              <a:rPr lang="en-US" smtClean="0"/>
              <a:pPr/>
              <a:t>‹#›</a:t>
            </a:fld>
            <a:endParaRPr lang="en-US"/>
          </a:p>
        </p:txBody>
      </p:sp>
    </p:spTree>
    <p:extLst>
      <p:ext uri="{BB962C8B-B14F-4D97-AF65-F5344CB8AC3E}">
        <p14:creationId xmlns:p14="http://schemas.microsoft.com/office/powerpoint/2010/main" val="51178230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and Photo with Subhead">
    <p:spTree>
      <p:nvGrpSpPr>
        <p:cNvPr id="1" name=""/>
        <p:cNvGrpSpPr/>
        <p:nvPr/>
      </p:nvGrpSpPr>
      <p:grpSpPr>
        <a:xfrm>
          <a:off x="0" y="0"/>
          <a:ext cx="0" cy="0"/>
          <a:chOff x="0" y="0"/>
          <a:chExt cx="0" cy="0"/>
        </a:xfrm>
      </p:grpSpPr>
      <p:sp>
        <p:nvSpPr>
          <p:cNvPr id="2" name="Title 1"/>
          <p:cNvSpPr>
            <a:spLocks noGrp="1"/>
          </p:cNvSpPr>
          <p:nvPr>
            <p:ph type="title"/>
          </p:nvPr>
        </p:nvSpPr>
        <p:spPr>
          <a:xfrm>
            <a:off x="609600" y="536711"/>
            <a:ext cx="10972800" cy="1143000"/>
          </a:xfrm>
          <a:prstGeom prst="rect">
            <a:avLst/>
          </a:prstGeom>
        </p:spPr>
        <p:txBody>
          <a:bodyPr>
            <a:normAutofit/>
          </a:bodyPr>
          <a:lstStyle>
            <a:lvl1pPr algn="ctr">
              <a:defRPr sz="4267">
                <a:latin typeface="Arial Nova" panose="020B0504020202020204" pitchFamily="34" charset="0"/>
              </a:defRPr>
            </a:lvl1pPr>
          </a:lstStyle>
          <a:p>
            <a:r>
              <a:rPr lang="en-US"/>
              <a:t>Click to edit Master title style</a:t>
            </a:r>
          </a:p>
        </p:txBody>
      </p:sp>
      <p:sp>
        <p:nvSpPr>
          <p:cNvPr id="5" name="Text Placeholder 4"/>
          <p:cNvSpPr>
            <a:spLocks noGrp="1"/>
          </p:cNvSpPr>
          <p:nvPr>
            <p:ph type="body" sz="quarter" idx="11"/>
          </p:nvPr>
        </p:nvSpPr>
        <p:spPr>
          <a:xfrm>
            <a:off x="609600" y="1353479"/>
            <a:ext cx="10972800" cy="652463"/>
          </a:xfrm>
          <a:prstGeom prst="rect">
            <a:avLst/>
          </a:prstGeom>
        </p:spPr>
        <p:txBody>
          <a:bodyPr/>
          <a:lstStyle>
            <a:lvl1pPr marL="0" indent="0" algn="ctr">
              <a:buNone/>
              <a:defRPr sz="3200" b="1" i="1">
                <a:solidFill>
                  <a:schemeClr val="bg2"/>
                </a:solidFill>
                <a:latin typeface="Arial Nova" panose="020B0504020202020204" pitchFamily="34" charset="0"/>
              </a:defRPr>
            </a:lvl1pPr>
          </a:lstStyle>
          <a:p>
            <a:pPr lvl="0"/>
            <a:r>
              <a:rPr lang="en-US"/>
              <a:t>Click to edit Master text styles</a:t>
            </a:r>
          </a:p>
        </p:txBody>
      </p:sp>
      <p:sp>
        <p:nvSpPr>
          <p:cNvPr id="6" name="Slide Number Placeholder 3"/>
          <p:cNvSpPr>
            <a:spLocks noGrp="1"/>
          </p:cNvSpPr>
          <p:nvPr>
            <p:ph type="sldNum" sz="quarter" idx="4"/>
          </p:nvPr>
        </p:nvSpPr>
        <p:spPr>
          <a:xfrm>
            <a:off x="0" y="6484213"/>
            <a:ext cx="2844800" cy="366183"/>
          </a:xfrm>
          <a:prstGeom prst="rect">
            <a:avLst/>
          </a:prstGeom>
        </p:spPr>
        <p:txBody>
          <a:bodyPr vert="horz" lIns="91440" tIns="45720" rIns="91440" bIns="45720" rtlCol="0" anchor="ctr"/>
          <a:lstStyle>
            <a:lvl1pPr algn="l">
              <a:defRPr sz="1200">
                <a:solidFill>
                  <a:srgbClr val="008000"/>
                </a:solidFill>
                <a:latin typeface="Arial Nova" panose="020B0504020202020204" pitchFamily="34" charset="0"/>
                <a:ea typeface="Roboto" panose="02000000000000000000" pitchFamily="2" charset="0"/>
              </a:defRPr>
            </a:lvl1pPr>
          </a:lstStyle>
          <a:p>
            <a:fld id="{E79839AE-F4E4-0B47-9E53-6189B08B4F00}" type="slidenum">
              <a:rPr lang="en-US" smtClean="0"/>
              <a:pPr/>
              <a:t>‹#›</a:t>
            </a:fld>
            <a:endParaRPr lang="en-US"/>
          </a:p>
        </p:txBody>
      </p:sp>
    </p:spTree>
    <p:extLst>
      <p:ext uri="{BB962C8B-B14F-4D97-AF65-F5344CB8AC3E}">
        <p14:creationId xmlns:p14="http://schemas.microsoft.com/office/powerpoint/2010/main" val="884101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2_Title Slide">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18A39DC6-2702-4F44-998F-36D85559E65B}"/>
              </a:ext>
            </a:extLst>
          </p:cNvPr>
          <p:cNvSpPr>
            <a:spLocks noGrp="1"/>
          </p:cNvSpPr>
          <p:nvPr>
            <p:ph type="pic" sz="quarter" idx="11"/>
          </p:nvPr>
        </p:nvSpPr>
        <p:spPr>
          <a:xfrm>
            <a:off x="8898586" y="914400"/>
            <a:ext cx="3293415" cy="5943593"/>
          </a:xfrm>
          <a:pattFill prst="pct20">
            <a:fgClr>
              <a:schemeClr val="accent1"/>
            </a:fgClr>
            <a:bgClr>
              <a:schemeClr val="bg1"/>
            </a:bgClr>
          </a:pattFill>
        </p:spPr>
        <p:txBody>
          <a:bodyPr/>
          <a:lstStyle/>
          <a:p>
            <a:endParaRPr lang="en-US"/>
          </a:p>
        </p:txBody>
      </p:sp>
      <p:sp>
        <p:nvSpPr>
          <p:cNvPr id="12" name="Picture Placeholder 2">
            <a:extLst>
              <a:ext uri="{FF2B5EF4-FFF2-40B4-BE49-F238E27FC236}">
                <a16:creationId xmlns:a16="http://schemas.microsoft.com/office/drawing/2014/main" id="{DF2F1472-B77E-7041-A730-B4613833508F}"/>
              </a:ext>
            </a:extLst>
          </p:cNvPr>
          <p:cNvSpPr>
            <a:spLocks noGrp="1"/>
          </p:cNvSpPr>
          <p:nvPr>
            <p:ph type="pic" sz="quarter" idx="12"/>
          </p:nvPr>
        </p:nvSpPr>
        <p:spPr>
          <a:xfrm>
            <a:off x="5138219" y="4443579"/>
            <a:ext cx="3303168" cy="2414413"/>
          </a:xfrm>
          <a:pattFill prst="pct20">
            <a:fgClr>
              <a:schemeClr val="accent1"/>
            </a:fgClr>
            <a:bgClr>
              <a:schemeClr val="bg1"/>
            </a:bgClr>
          </a:pattFill>
        </p:spPr>
        <p:txBody>
          <a:bodyPr/>
          <a:lstStyle/>
          <a:p>
            <a:endParaRPr lang="en-US"/>
          </a:p>
        </p:txBody>
      </p:sp>
      <p:sp>
        <p:nvSpPr>
          <p:cNvPr id="13" name="Picture Placeholder 2">
            <a:extLst>
              <a:ext uri="{FF2B5EF4-FFF2-40B4-BE49-F238E27FC236}">
                <a16:creationId xmlns:a16="http://schemas.microsoft.com/office/drawing/2014/main" id="{E638379B-847E-DC44-BC51-CEA026184FC4}"/>
              </a:ext>
            </a:extLst>
          </p:cNvPr>
          <p:cNvSpPr>
            <a:spLocks noGrp="1"/>
          </p:cNvSpPr>
          <p:nvPr>
            <p:ph type="pic" sz="quarter" idx="13"/>
          </p:nvPr>
        </p:nvSpPr>
        <p:spPr>
          <a:xfrm>
            <a:off x="1377849" y="4443579"/>
            <a:ext cx="3303168" cy="2414413"/>
          </a:xfrm>
          <a:pattFill prst="pct20">
            <a:fgClr>
              <a:schemeClr val="accent1"/>
            </a:fgClr>
            <a:bgClr>
              <a:schemeClr val="bg1"/>
            </a:bgClr>
          </a:pattFill>
        </p:spPr>
        <p:txBody>
          <a:bodyPr/>
          <a:lstStyle/>
          <a:p>
            <a:endParaRPr lang="en-US"/>
          </a:p>
        </p:txBody>
      </p:sp>
    </p:spTree>
    <p:extLst>
      <p:ext uri="{BB962C8B-B14F-4D97-AF65-F5344CB8AC3E}">
        <p14:creationId xmlns:p14="http://schemas.microsoft.com/office/powerpoint/2010/main" val="212599501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ext and Photo">
    <p:spTree>
      <p:nvGrpSpPr>
        <p:cNvPr id="1" name=""/>
        <p:cNvGrpSpPr/>
        <p:nvPr/>
      </p:nvGrpSpPr>
      <p:grpSpPr>
        <a:xfrm>
          <a:off x="0" y="0"/>
          <a:ext cx="0" cy="0"/>
          <a:chOff x="0" y="0"/>
          <a:chExt cx="0" cy="0"/>
        </a:xfrm>
      </p:grpSpPr>
      <p:sp>
        <p:nvSpPr>
          <p:cNvPr id="2" name="Title 1"/>
          <p:cNvSpPr>
            <a:spLocks noGrp="1"/>
          </p:cNvSpPr>
          <p:nvPr>
            <p:ph type="title"/>
          </p:nvPr>
        </p:nvSpPr>
        <p:spPr>
          <a:xfrm>
            <a:off x="607981" y="566461"/>
            <a:ext cx="10972800" cy="1143000"/>
          </a:xfrm>
          <a:prstGeom prst="rect">
            <a:avLst/>
          </a:prstGeom>
        </p:spPr>
        <p:txBody>
          <a:bodyPr/>
          <a:lstStyle>
            <a:lvl1pPr>
              <a:defRPr sz="4267">
                <a:latin typeface="Arial Nova" panose="020B0504020202020204" pitchFamily="34" charset="0"/>
              </a:defRPr>
            </a:lvl1pPr>
          </a:lstStyle>
          <a:p>
            <a:r>
              <a:rPr lang="en-US"/>
              <a:t>Click to edit Master title style</a:t>
            </a:r>
          </a:p>
        </p:txBody>
      </p:sp>
      <p:sp>
        <p:nvSpPr>
          <p:cNvPr id="4" name="Content Placeholder 3"/>
          <p:cNvSpPr>
            <a:spLocks noGrp="1"/>
          </p:cNvSpPr>
          <p:nvPr>
            <p:ph sz="half" idx="2"/>
          </p:nvPr>
        </p:nvSpPr>
        <p:spPr>
          <a:xfrm>
            <a:off x="6402419" y="1709461"/>
            <a:ext cx="5181600" cy="4146635"/>
          </a:xfrm>
          <a:prstGeom prst="rect">
            <a:avLst/>
          </a:prstGeom>
        </p:spPr>
        <p:txBody>
          <a:bodyPr/>
          <a:lstStyle>
            <a:lvl1pPr marL="306910" indent="-306910">
              <a:defRPr sz="2667">
                <a:latin typeface="Arial Nova" panose="020B0504020202020204" pitchFamily="34" charset="0"/>
              </a:defRPr>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endParaRPr lang="en-US"/>
          </a:p>
        </p:txBody>
      </p:sp>
      <p:sp>
        <p:nvSpPr>
          <p:cNvPr id="8" name="Text Placeholder 15"/>
          <p:cNvSpPr>
            <a:spLocks noGrp="1"/>
          </p:cNvSpPr>
          <p:nvPr>
            <p:ph type="body" sz="quarter" idx="11"/>
          </p:nvPr>
        </p:nvSpPr>
        <p:spPr>
          <a:xfrm>
            <a:off x="609601" y="1725086"/>
            <a:ext cx="5486400" cy="4210049"/>
          </a:xfrm>
          <a:prstGeom prst="rect">
            <a:avLst/>
          </a:prstGeom>
        </p:spPr>
        <p:txBody>
          <a:bodyPr/>
          <a:lstStyle>
            <a:lvl1pPr marL="306910" indent="-306910">
              <a:defRPr sz="2667">
                <a:latin typeface="Arial Nova" panose="020B0504020202020204" pitchFamily="34" charset="0"/>
              </a:defRPr>
            </a:lvl1pPr>
            <a:lvl2pPr marL="757748" indent="-370408">
              <a:defRPr sz="2667">
                <a:latin typeface="Arial Nova" panose="020B0504020202020204" pitchFamily="34" charset="0"/>
              </a:defRPr>
            </a:lvl2pPr>
            <a:lvl3pPr marL="1064657" indent="-306910">
              <a:defRPr sz="2667">
                <a:latin typeface="Arial Nova" panose="020B0504020202020204" pitchFamily="34" charset="0"/>
              </a:defRPr>
            </a:lvl3pPr>
            <a:lvl4pPr>
              <a:defRPr sz="2667"/>
            </a:lvl4pPr>
            <a:lvl5pPr>
              <a:defRPr sz="2667"/>
            </a:lvl5pPr>
          </a:lstStyle>
          <a:p>
            <a:pPr lvl="0"/>
            <a:r>
              <a:rPr lang="en-US"/>
              <a:t>Click to edit Master text styles</a:t>
            </a:r>
          </a:p>
          <a:p>
            <a:pPr lvl="1"/>
            <a:r>
              <a:rPr lang="en-US"/>
              <a:t>Second level</a:t>
            </a:r>
          </a:p>
          <a:p>
            <a:pPr lvl="2"/>
            <a:r>
              <a:rPr lang="en-US"/>
              <a:t>Third level</a:t>
            </a:r>
          </a:p>
        </p:txBody>
      </p:sp>
      <p:sp>
        <p:nvSpPr>
          <p:cNvPr id="5" name="Slide Number Placeholder 3"/>
          <p:cNvSpPr>
            <a:spLocks noGrp="1"/>
          </p:cNvSpPr>
          <p:nvPr>
            <p:ph type="sldNum" sz="quarter" idx="4"/>
          </p:nvPr>
        </p:nvSpPr>
        <p:spPr>
          <a:xfrm>
            <a:off x="0" y="6491818"/>
            <a:ext cx="2844800" cy="366183"/>
          </a:xfrm>
          <a:prstGeom prst="rect">
            <a:avLst/>
          </a:prstGeom>
        </p:spPr>
        <p:txBody>
          <a:bodyPr vert="horz" lIns="91440" tIns="45720" rIns="91440" bIns="45720" rtlCol="0" anchor="ctr"/>
          <a:lstStyle>
            <a:lvl1pPr algn="l">
              <a:defRPr sz="1200">
                <a:solidFill>
                  <a:srgbClr val="008000"/>
                </a:solidFill>
                <a:latin typeface="Arial Nova" panose="020B0504020202020204" pitchFamily="34" charset="0"/>
                <a:ea typeface="Roboto" panose="02000000000000000000" pitchFamily="2" charset="0"/>
              </a:defRPr>
            </a:lvl1pPr>
          </a:lstStyle>
          <a:p>
            <a:fld id="{E79839AE-F4E4-0B47-9E53-6189B08B4F00}" type="slidenum">
              <a:rPr lang="en-US" smtClean="0"/>
              <a:pPr/>
              <a:t>‹#›</a:t>
            </a:fld>
            <a:endParaRPr lang="en-US"/>
          </a:p>
        </p:txBody>
      </p:sp>
    </p:spTree>
    <p:extLst>
      <p:ext uri="{BB962C8B-B14F-4D97-AF65-F5344CB8AC3E}">
        <p14:creationId xmlns:p14="http://schemas.microsoft.com/office/powerpoint/2010/main" val="147709944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ext and Chart">
    <p:spTree>
      <p:nvGrpSpPr>
        <p:cNvPr id="1" name=""/>
        <p:cNvGrpSpPr/>
        <p:nvPr/>
      </p:nvGrpSpPr>
      <p:grpSpPr>
        <a:xfrm>
          <a:off x="0" y="0"/>
          <a:ext cx="0" cy="0"/>
          <a:chOff x="0" y="0"/>
          <a:chExt cx="0" cy="0"/>
        </a:xfrm>
      </p:grpSpPr>
      <p:sp>
        <p:nvSpPr>
          <p:cNvPr id="9" name="Chart Placeholder 8"/>
          <p:cNvSpPr>
            <a:spLocks noGrp="1"/>
          </p:cNvSpPr>
          <p:nvPr>
            <p:ph type="chart" sz="quarter" idx="10"/>
          </p:nvPr>
        </p:nvSpPr>
        <p:spPr>
          <a:xfrm>
            <a:off x="6321783" y="1725086"/>
            <a:ext cx="5192789" cy="4210049"/>
          </a:xfrm>
          <a:prstGeom prst="rect">
            <a:avLst/>
          </a:prstGeom>
        </p:spPr>
        <p:txBody>
          <a:bodyPr/>
          <a:lstStyle>
            <a:lvl1pPr>
              <a:defRPr sz="3200">
                <a:latin typeface="Arial Nova" panose="020B0504020202020204" pitchFamily="34" charset="0"/>
              </a:defRPr>
            </a:lvl1pPr>
          </a:lstStyle>
          <a:p>
            <a:endParaRPr lang="en-US"/>
          </a:p>
        </p:txBody>
      </p:sp>
      <p:sp>
        <p:nvSpPr>
          <p:cNvPr id="16" name="Text Placeholder 15"/>
          <p:cNvSpPr>
            <a:spLocks noGrp="1"/>
          </p:cNvSpPr>
          <p:nvPr>
            <p:ph type="body" sz="quarter" idx="11"/>
          </p:nvPr>
        </p:nvSpPr>
        <p:spPr>
          <a:xfrm>
            <a:off x="609601" y="1725086"/>
            <a:ext cx="5486400" cy="4210049"/>
          </a:xfrm>
          <a:prstGeom prst="rect">
            <a:avLst/>
          </a:prstGeom>
        </p:spPr>
        <p:txBody>
          <a:bodyPr/>
          <a:lstStyle>
            <a:lvl1pPr marL="306910" indent="-306910">
              <a:defRPr sz="2667">
                <a:latin typeface="Arial Nova" panose="020B0504020202020204" pitchFamily="34" charset="0"/>
              </a:defRPr>
            </a:lvl1pPr>
            <a:lvl2pPr marL="757748" indent="-370408">
              <a:defRPr sz="2667">
                <a:latin typeface="Arial Nova" panose="020B0504020202020204" pitchFamily="34" charset="0"/>
              </a:defRPr>
            </a:lvl2pPr>
            <a:lvl3pPr marL="1064657" indent="-306910">
              <a:defRPr sz="2667">
                <a:latin typeface="Arial Nova" panose="020B0504020202020204" pitchFamily="34" charset="0"/>
              </a:defRPr>
            </a:lvl3pPr>
            <a:lvl4pPr>
              <a:defRPr sz="2667"/>
            </a:lvl4pPr>
            <a:lvl5pPr>
              <a:defRPr sz="2667"/>
            </a:lvl5pPr>
          </a:lstStyle>
          <a:p>
            <a:pPr lvl="0"/>
            <a:r>
              <a:rPr lang="en-US"/>
              <a:t>Click to edit Master text styles</a:t>
            </a:r>
          </a:p>
          <a:p>
            <a:pPr lvl="1"/>
            <a:r>
              <a:rPr lang="en-US"/>
              <a:t>Second level</a:t>
            </a:r>
          </a:p>
          <a:p>
            <a:pPr lvl="2"/>
            <a:r>
              <a:rPr lang="en-US"/>
              <a:t>Third level</a:t>
            </a:r>
          </a:p>
        </p:txBody>
      </p:sp>
      <p:sp>
        <p:nvSpPr>
          <p:cNvPr id="17" name="Title 1"/>
          <p:cNvSpPr>
            <a:spLocks noGrp="1"/>
          </p:cNvSpPr>
          <p:nvPr>
            <p:ph type="title"/>
          </p:nvPr>
        </p:nvSpPr>
        <p:spPr>
          <a:xfrm>
            <a:off x="609600" y="522514"/>
            <a:ext cx="10972800" cy="895124"/>
          </a:xfrm>
          <a:prstGeom prst="rect">
            <a:avLst/>
          </a:prstGeom>
        </p:spPr>
        <p:txBody>
          <a:bodyPr/>
          <a:lstStyle>
            <a:lvl1pPr>
              <a:defRPr sz="4267">
                <a:latin typeface="Arial Nova" panose="020B0504020202020204" pitchFamily="34" charset="0"/>
              </a:defRPr>
            </a:lvl1pPr>
          </a:lstStyle>
          <a:p>
            <a:r>
              <a:rPr lang="en-US"/>
              <a:t>Click to edit Master title style</a:t>
            </a:r>
          </a:p>
        </p:txBody>
      </p:sp>
      <p:sp>
        <p:nvSpPr>
          <p:cNvPr id="5" name="Slide Number Placeholder 3"/>
          <p:cNvSpPr>
            <a:spLocks noGrp="1"/>
          </p:cNvSpPr>
          <p:nvPr>
            <p:ph type="sldNum" sz="quarter" idx="4"/>
          </p:nvPr>
        </p:nvSpPr>
        <p:spPr>
          <a:xfrm>
            <a:off x="0" y="6470815"/>
            <a:ext cx="2844800" cy="366183"/>
          </a:xfrm>
          <a:prstGeom prst="rect">
            <a:avLst/>
          </a:prstGeom>
        </p:spPr>
        <p:txBody>
          <a:bodyPr vert="horz" lIns="91440" tIns="45720" rIns="91440" bIns="45720" rtlCol="0" anchor="ctr"/>
          <a:lstStyle>
            <a:lvl1pPr algn="l">
              <a:defRPr sz="1200">
                <a:solidFill>
                  <a:srgbClr val="008000"/>
                </a:solidFill>
                <a:latin typeface="Arial Nova" panose="020B0504020202020204" pitchFamily="34" charset="0"/>
                <a:ea typeface="Roboto" panose="02000000000000000000" pitchFamily="2" charset="0"/>
              </a:defRPr>
            </a:lvl1pPr>
          </a:lstStyle>
          <a:p>
            <a:fld id="{E79839AE-F4E4-0B47-9E53-6189B08B4F00}" type="slidenum">
              <a:rPr lang="en-US" smtClean="0"/>
              <a:pPr/>
              <a:t>‹#›</a:t>
            </a:fld>
            <a:endParaRPr lang="en-US"/>
          </a:p>
        </p:txBody>
      </p:sp>
    </p:spTree>
    <p:extLst>
      <p:ext uri="{BB962C8B-B14F-4D97-AF65-F5344CB8AC3E}">
        <p14:creationId xmlns:p14="http://schemas.microsoft.com/office/powerpoint/2010/main" val="284852716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4"/>
            <a:ext cx="10972800" cy="953753"/>
          </a:xfrm>
          <a:prstGeom prst="rect">
            <a:avLst/>
          </a:prstGeom>
        </p:spPr>
        <p:txBody>
          <a:bodyPr/>
          <a:lstStyle>
            <a:lvl1pPr>
              <a:defRPr sz="4267">
                <a:latin typeface="Arial Nova" panose="020B0504020202020204" pitchFamily="34" charset="0"/>
              </a:defRPr>
            </a:lvl1pPr>
          </a:lstStyle>
          <a:p>
            <a:r>
              <a:rPr lang="en-US"/>
              <a:t>Click to edit Master title style</a:t>
            </a:r>
          </a:p>
        </p:txBody>
      </p:sp>
      <p:sp>
        <p:nvSpPr>
          <p:cNvPr id="6" name="Picture Placeholder 5"/>
          <p:cNvSpPr>
            <a:spLocks noGrp="1"/>
          </p:cNvSpPr>
          <p:nvPr>
            <p:ph type="pic" sz="quarter" idx="10"/>
          </p:nvPr>
        </p:nvSpPr>
        <p:spPr>
          <a:xfrm>
            <a:off x="609600" y="1845735"/>
            <a:ext cx="3471333" cy="2624667"/>
          </a:xfrm>
          <a:prstGeom prst="rect">
            <a:avLst/>
          </a:prstGeom>
        </p:spPr>
        <p:txBody>
          <a:bodyPr/>
          <a:lstStyle>
            <a:lvl1pPr>
              <a:defRPr sz="2400">
                <a:latin typeface="Arial Nova" panose="020B0504020202020204" pitchFamily="34" charset="0"/>
              </a:defRPr>
            </a:lvl1pPr>
          </a:lstStyle>
          <a:p>
            <a:endParaRPr lang="en-US"/>
          </a:p>
        </p:txBody>
      </p:sp>
      <p:sp>
        <p:nvSpPr>
          <p:cNvPr id="11" name="Picture Placeholder 5"/>
          <p:cNvSpPr>
            <a:spLocks noGrp="1"/>
          </p:cNvSpPr>
          <p:nvPr>
            <p:ph type="pic" sz="quarter" idx="11"/>
          </p:nvPr>
        </p:nvSpPr>
        <p:spPr>
          <a:xfrm>
            <a:off x="4360334" y="1845735"/>
            <a:ext cx="3471333" cy="2624667"/>
          </a:xfrm>
          <a:prstGeom prst="rect">
            <a:avLst/>
          </a:prstGeom>
        </p:spPr>
        <p:txBody>
          <a:bodyPr/>
          <a:lstStyle>
            <a:lvl1pPr>
              <a:defRPr sz="2400">
                <a:latin typeface="Arial Nova" panose="020B0504020202020204" pitchFamily="34" charset="0"/>
              </a:defRPr>
            </a:lvl1pPr>
          </a:lstStyle>
          <a:p>
            <a:endParaRPr lang="en-US"/>
          </a:p>
        </p:txBody>
      </p:sp>
      <p:sp>
        <p:nvSpPr>
          <p:cNvPr id="12" name="Picture Placeholder 5"/>
          <p:cNvSpPr>
            <a:spLocks noGrp="1"/>
          </p:cNvSpPr>
          <p:nvPr>
            <p:ph type="pic" sz="quarter" idx="12"/>
          </p:nvPr>
        </p:nvSpPr>
        <p:spPr>
          <a:xfrm>
            <a:off x="8111067" y="1845735"/>
            <a:ext cx="3471333" cy="2624667"/>
          </a:xfrm>
          <a:prstGeom prst="rect">
            <a:avLst/>
          </a:prstGeom>
        </p:spPr>
        <p:txBody>
          <a:bodyPr/>
          <a:lstStyle>
            <a:lvl1pPr>
              <a:defRPr sz="2400">
                <a:latin typeface="Arial Nova" panose="020B0504020202020204" pitchFamily="34" charset="0"/>
              </a:defRPr>
            </a:lvl1pPr>
          </a:lstStyle>
          <a:p>
            <a:endParaRPr lang="en-US"/>
          </a:p>
        </p:txBody>
      </p:sp>
      <p:sp>
        <p:nvSpPr>
          <p:cNvPr id="14" name="Text Placeholder 13"/>
          <p:cNvSpPr>
            <a:spLocks noGrp="1"/>
          </p:cNvSpPr>
          <p:nvPr>
            <p:ph type="body" sz="quarter" idx="13"/>
          </p:nvPr>
        </p:nvSpPr>
        <p:spPr>
          <a:xfrm>
            <a:off x="609600" y="4639734"/>
            <a:ext cx="3471333" cy="1388533"/>
          </a:xfrm>
          <a:prstGeom prst="rect">
            <a:avLst/>
          </a:prstGeom>
        </p:spPr>
        <p:txBody>
          <a:bodyPr/>
          <a:lstStyle>
            <a:lvl1pPr marL="0" indent="0" algn="ctr">
              <a:buNone/>
              <a:defRPr sz="2400">
                <a:latin typeface="Arial Nova" panose="020B0504020202020204" pitchFamily="34" charset="0"/>
              </a:defRPr>
            </a:lvl1pPr>
            <a:lvl2pPr>
              <a:defRPr sz="2400"/>
            </a:lvl2pPr>
            <a:lvl3pPr>
              <a:defRPr sz="2400"/>
            </a:lvl3pPr>
            <a:lvl4pPr>
              <a:defRPr sz="2400"/>
            </a:lvl4pPr>
          </a:lstStyle>
          <a:p>
            <a:pPr lvl="0"/>
            <a:r>
              <a:rPr lang="en-US"/>
              <a:t>Click to edit Master text styles</a:t>
            </a:r>
          </a:p>
        </p:txBody>
      </p:sp>
      <p:sp>
        <p:nvSpPr>
          <p:cNvPr id="15" name="Text Placeholder 13"/>
          <p:cNvSpPr>
            <a:spLocks noGrp="1"/>
          </p:cNvSpPr>
          <p:nvPr>
            <p:ph type="body" sz="quarter" idx="14"/>
          </p:nvPr>
        </p:nvSpPr>
        <p:spPr>
          <a:xfrm>
            <a:off x="4360334" y="4639734"/>
            <a:ext cx="3471333" cy="1388533"/>
          </a:xfrm>
          <a:prstGeom prst="rect">
            <a:avLst/>
          </a:prstGeom>
        </p:spPr>
        <p:txBody>
          <a:bodyPr/>
          <a:lstStyle>
            <a:lvl1pPr marL="0" indent="0" algn="ctr">
              <a:buNone/>
              <a:defRPr sz="2400">
                <a:latin typeface="Arial Nova" panose="020B0504020202020204" pitchFamily="34" charset="0"/>
              </a:defRPr>
            </a:lvl1pPr>
            <a:lvl2pPr>
              <a:defRPr sz="2400"/>
            </a:lvl2pPr>
            <a:lvl3pPr>
              <a:defRPr sz="2400"/>
            </a:lvl3pPr>
            <a:lvl4pPr>
              <a:defRPr sz="2400"/>
            </a:lvl4pPr>
            <a:lvl5pPr>
              <a:defRPr sz="2400"/>
            </a:lvl5pPr>
          </a:lstStyle>
          <a:p>
            <a:pPr lvl="0"/>
            <a:r>
              <a:rPr lang="en-US"/>
              <a:t>Click to edit Master text styles</a:t>
            </a:r>
          </a:p>
        </p:txBody>
      </p:sp>
      <p:sp>
        <p:nvSpPr>
          <p:cNvPr id="16" name="Text Placeholder 13"/>
          <p:cNvSpPr>
            <a:spLocks noGrp="1"/>
          </p:cNvSpPr>
          <p:nvPr>
            <p:ph type="body" sz="quarter" idx="15"/>
          </p:nvPr>
        </p:nvSpPr>
        <p:spPr>
          <a:xfrm>
            <a:off x="8111067" y="4639734"/>
            <a:ext cx="3471333" cy="1388533"/>
          </a:xfrm>
          <a:prstGeom prst="rect">
            <a:avLst/>
          </a:prstGeom>
        </p:spPr>
        <p:txBody>
          <a:bodyPr/>
          <a:lstStyle>
            <a:lvl1pPr marL="0" indent="0" algn="ctr">
              <a:buNone/>
              <a:defRPr sz="2400">
                <a:latin typeface="Arial Nova" panose="020B0504020202020204" pitchFamily="34" charset="0"/>
              </a:defRPr>
            </a:lvl1pPr>
            <a:lvl2pPr>
              <a:defRPr sz="2400"/>
            </a:lvl2pPr>
            <a:lvl3pPr>
              <a:defRPr sz="2400"/>
            </a:lvl3pPr>
            <a:lvl4pPr>
              <a:defRPr sz="2400"/>
            </a:lvl4pPr>
            <a:lvl5pPr>
              <a:defRPr sz="2400"/>
            </a:lvl5pPr>
          </a:lstStyle>
          <a:p>
            <a:pPr lvl="0"/>
            <a:r>
              <a:rPr lang="en-US"/>
              <a:t>Click to edit Master text styles</a:t>
            </a:r>
          </a:p>
        </p:txBody>
      </p:sp>
      <p:sp>
        <p:nvSpPr>
          <p:cNvPr id="9" name="Slide Number Placeholder 3"/>
          <p:cNvSpPr>
            <a:spLocks noGrp="1"/>
          </p:cNvSpPr>
          <p:nvPr>
            <p:ph type="sldNum" sz="quarter" idx="4"/>
          </p:nvPr>
        </p:nvSpPr>
        <p:spPr>
          <a:xfrm>
            <a:off x="0" y="6484213"/>
            <a:ext cx="2844800" cy="366183"/>
          </a:xfrm>
          <a:prstGeom prst="rect">
            <a:avLst/>
          </a:prstGeom>
        </p:spPr>
        <p:txBody>
          <a:bodyPr vert="horz" lIns="91440" tIns="45720" rIns="91440" bIns="45720" rtlCol="0" anchor="ctr"/>
          <a:lstStyle>
            <a:lvl1pPr algn="l">
              <a:defRPr sz="1200">
                <a:solidFill>
                  <a:srgbClr val="008000"/>
                </a:solidFill>
                <a:latin typeface="Arial Nova" panose="020B0504020202020204" pitchFamily="34" charset="0"/>
                <a:ea typeface="Roboto" panose="02000000000000000000" pitchFamily="2" charset="0"/>
              </a:defRPr>
            </a:lvl1pPr>
          </a:lstStyle>
          <a:p>
            <a:fld id="{E79839AE-F4E4-0B47-9E53-6189B08B4F00}" type="slidenum">
              <a:rPr lang="en-US" smtClean="0"/>
              <a:pPr/>
              <a:t>‹#›</a:t>
            </a:fld>
            <a:endParaRPr lang="en-US"/>
          </a:p>
        </p:txBody>
      </p:sp>
    </p:spTree>
    <p:extLst>
      <p:ext uri="{BB962C8B-B14F-4D97-AF65-F5344CB8AC3E}">
        <p14:creationId xmlns:p14="http://schemas.microsoft.com/office/powerpoint/2010/main" val="210688212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Main Title &amp; Subtitle 2" preserve="1" userDrawn="1">
  <p:cSld name="Main Title &amp; Subtitle 2">
    <p:spTree>
      <p:nvGrpSpPr>
        <p:cNvPr id="1" name="Shape 11"/>
        <p:cNvGrpSpPr/>
        <p:nvPr/>
      </p:nvGrpSpPr>
      <p:grpSpPr>
        <a:xfrm>
          <a:off x="0" y="0"/>
          <a:ext cx="0" cy="0"/>
          <a:chOff x="0" y="0"/>
          <a:chExt cx="0" cy="0"/>
        </a:xfrm>
      </p:grpSpPr>
      <p:sp>
        <p:nvSpPr>
          <p:cNvPr id="13" name="Google Shape;13;p3"/>
          <p:cNvSpPr txBox="1">
            <a:spLocks noGrp="1"/>
          </p:cNvSpPr>
          <p:nvPr>
            <p:ph type="title"/>
          </p:nvPr>
        </p:nvSpPr>
        <p:spPr>
          <a:xfrm>
            <a:off x="508001" y="455087"/>
            <a:ext cx="11157819" cy="660511"/>
          </a:xfrm>
          <a:prstGeom prst="rect">
            <a:avLst/>
          </a:prstGeom>
          <a:noFill/>
          <a:ln>
            <a:noFill/>
          </a:ln>
        </p:spPr>
        <p:txBody>
          <a:bodyPr spcFirstLastPara="1" wrap="square" lIns="0" tIns="0" rIns="0" bIns="0" anchor="ctr" anchorCtr="0"/>
          <a:lstStyle>
            <a:lvl1pPr marL="76198" marR="0" lvl="0" indent="0" algn="l" rtl="0">
              <a:spcBef>
                <a:spcPts val="0"/>
              </a:spcBef>
              <a:spcAft>
                <a:spcPts val="0"/>
              </a:spcAft>
              <a:buClr>
                <a:srgbClr val="7F7F7F"/>
              </a:buClr>
              <a:buSzPts val="2700"/>
              <a:buFont typeface="Roboto"/>
              <a:buNone/>
              <a:defRPr sz="4267" b="0" i="0" u="none" strike="noStrike" cap="none">
                <a:solidFill>
                  <a:schemeClr val="accent1"/>
                </a:solidFill>
                <a:latin typeface="Arial Nova" panose="020B0504020202020204" pitchFamily="34" charset="0"/>
                <a:ea typeface="Roboto"/>
                <a:cs typeface="Arial Nova" panose="020B0504020202020204" pitchFamily="34" charset="0"/>
                <a:sym typeface="Roboto"/>
              </a:defRPr>
            </a:lvl1pPr>
            <a:lvl2pPr lvl="1">
              <a:spcBef>
                <a:spcPts val="0"/>
              </a:spcBef>
              <a:spcAft>
                <a:spcPts val="0"/>
              </a:spcAft>
              <a:buSzPts val="1400"/>
              <a:buNone/>
              <a:defRPr sz="3200"/>
            </a:lvl2pPr>
            <a:lvl3pPr lvl="2">
              <a:spcBef>
                <a:spcPts val="0"/>
              </a:spcBef>
              <a:spcAft>
                <a:spcPts val="0"/>
              </a:spcAft>
              <a:buSzPts val="1400"/>
              <a:buNone/>
              <a:defRPr sz="3200"/>
            </a:lvl3pPr>
            <a:lvl4pPr lvl="3">
              <a:spcBef>
                <a:spcPts val="0"/>
              </a:spcBef>
              <a:spcAft>
                <a:spcPts val="0"/>
              </a:spcAft>
              <a:buSzPts val="1400"/>
              <a:buNone/>
              <a:defRPr sz="3200"/>
            </a:lvl4pPr>
            <a:lvl5pPr lvl="4">
              <a:spcBef>
                <a:spcPts val="0"/>
              </a:spcBef>
              <a:spcAft>
                <a:spcPts val="0"/>
              </a:spcAft>
              <a:buSzPts val="1400"/>
              <a:buNone/>
              <a:defRPr sz="3200"/>
            </a:lvl5pPr>
            <a:lvl6pPr lvl="5">
              <a:spcBef>
                <a:spcPts val="0"/>
              </a:spcBef>
              <a:spcAft>
                <a:spcPts val="0"/>
              </a:spcAft>
              <a:buSzPts val="1400"/>
              <a:buNone/>
              <a:defRPr sz="3200"/>
            </a:lvl6pPr>
            <a:lvl7pPr lvl="6">
              <a:spcBef>
                <a:spcPts val="0"/>
              </a:spcBef>
              <a:spcAft>
                <a:spcPts val="0"/>
              </a:spcAft>
              <a:buSzPts val="1400"/>
              <a:buNone/>
              <a:defRPr sz="3200"/>
            </a:lvl7pPr>
            <a:lvl8pPr lvl="7">
              <a:spcBef>
                <a:spcPts val="0"/>
              </a:spcBef>
              <a:spcAft>
                <a:spcPts val="0"/>
              </a:spcAft>
              <a:buSzPts val="1400"/>
              <a:buNone/>
              <a:defRPr sz="3200"/>
            </a:lvl8pPr>
            <a:lvl9pPr lvl="8">
              <a:spcBef>
                <a:spcPts val="0"/>
              </a:spcBef>
              <a:spcAft>
                <a:spcPts val="0"/>
              </a:spcAft>
              <a:buSzPts val="1400"/>
              <a:buNone/>
              <a:defRPr sz="3200"/>
            </a:lvl9pPr>
          </a:lstStyle>
          <a:p>
            <a:endParaRPr/>
          </a:p>
        </p:txBody>
      </p:sp>
      <p:sp>
        <p:nvSpPr>
          <p:cNvPr id="4" name="Text Placeholder 4">
            <a:extLst>
              <a:ext uri="{FF2B5EF4-FFF2-40B4-BE49-F238E27FC236}">
                <a16:creationId xmlns:a16="http://schemas.microsoft.com/office/drawing/2014/main" id="{D639A364-4EA8-468A-9133-D473892C91F4}"/>
              </a:ext>
            </a:extLst>
          </p:cNvPr>
          <p:cNvSpPr>
            <a:spLocks noGrp="1"/>
          </p:cNvSpPr>
          <p:nvPr>
            <p:ph type="body" sz="quarter" idx="10"/>
          </p:nvPr>
        </p:nvSpPr>
        <p:spPr>
          <a:xfrm>
            <a:off x="508002" y="1602769"/>
            <a:ext cx="11074399" cy="4523396"/>
          </a:xfrm>
          <a:prstGeom prst="rect">
            <a:avLst/>
          </a:prstGeom>
        </p:spPr>
        <p:txBody>
          <a:bodyPr/>
          <a:lstStyle>
            <a:lvl1pPr marL="457189" indent="-457189">
              <a:spcBef>
                <a:spcPts val="800"/>
              </a:spcBef>
              <a:spcAft>
                <a:spcPts val="800"/>
              </a:spcAft>
              <a:buClr>
                <a:schemeClr val="tx1">
                  <a:lumMod val="75000"/>
                  <a:lumOff val="25000"/>
                </a:schemeClr>
              </a:buClr>
              <a:buFont typeface="Arial" panose="020B0604020202020204" pitchFamily="34" charset="0"/>
              <a:buChar char="•"/>
              <a:defRPr sz="2667">
                <a:solidFill>
                  <a:schemeClr val="tx1">
                    <a:lumMod val="75000"/>
                    <a:lumOff val="25000"/>
                  </a:schemeClr>
                </a:solidFill>
                <a:latin typeface="Arial Nova" panose="020B0504020202020204" pitchFamily="34" charset="0"/>
              </a:defRPr>
            </a:lvl1pPr>
            <a:lvl2pPr marL="836063" indent="-383108">
              <a:spcBef>
                <a:spcPts val="800"/>
              </a:spcBef>
              <a:spcAft>
                <a:spcPts val="800"/>
              </a:spcAft>
              <a:buFont typeface="Arial" panose="020B0604020202020204" pitchFamily="34" charset="0"/>
              <a:buChar char="−"/>
              <a:defRPr sz="2667">
                <a:solidFill>
                  <a:schemeClr val="tx1">
                    <a:lumMod val="75000"/>
                    <a:lumOff val="25000"/>
                  </a:schemeClr>
                </a:solidFill>
                <a:latin typeface="Arial Nova" panose="020B0504020202020204" pitchFamily="34" charset="0"/>
              </a:defRPr>
            </a:lvl2pPr>
            <a:lvl3pPr marL="1219170" indent="-232828">
              <a:spcBef>
                <a:spcPts val="800"/>
              </a:spcBef>
              <a:spcAft>
                <a:spcPts val="800"/>
              </a:spcAft>
              <a:buFont typeface="Arial" panose="020B0604020202020204" pitchFamily="34" charset="0"/>
              <a:buChar char="…"/>
              <a:defRPr sz="2667">
                <a:solidFill>
                  <a:schemeClr val="tx1">
                    <a:lumMod val="75000"/>
                    <a:lumOff val="25000"/>
                  </a:schemeClr>
                </a:solidFill>
                <a:latin typeface="Arial Nova" panose="020B0504020202020204" pitchFamily="34" charset="0"/>
              </a:defRPr>
            </a:lvl3pPr>
            <a:lvl4pPr>
              <a:defRPr sz="4000">
                <a:solidFill>
                  <a:srgbClr val="4C4C4C"/>
                </a:solidFill>
              </a:defRPr>
            </a:lvl4pPr>
            <a:lvl5pPr>
              <a:defRPr sz="4533">
                <a:solidFill>
                  <a:srgbClr val="4C4C4C"/>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00280877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943035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Image5">
    <p:bg>
      <p:bgPr>
        <a:solidFill>
          <a:srgbClr val="00433D"/>
        </a:solidFill>
        <a:effectLst/>
      </p:bgPr>
    </p:bg>
    <p:spTree>
      <p:nvGrpSpPr>
        <p:cNvPr id="1" name=""/>
        <p:cNvGrpSpPr/>
        <p:nvPr/>
      </p:nvGrpSpPr>
      <p:grpSpPr>
        <a:xfrm>
          <a:off x="0" y="0"/>
          <a:ext cx="0" cy="0"/>
          <a:chOff x="0" y="0"/>
          <a:chExt cx="0" cy="0"/>
        </a:xfrm>
      </p:grpSpPr>
      <p:sp>
        <p:nvSpPr>
          <p:cNvPr id="3" name="Title 5">
            <a:extLst>
              <a:ext uri="{FF2B5EF4-FFF2-40B4-BE49-F238E27FC236}">
                <a16:creationId xmlns:a16="http://schemas.microsoft.com/office/drawing/2014/main" id="{4FBE4CE3-F252-F8FA-4BA6-E3A73932827A}"/>
              </a:ext>
            </a:extLst>
          </p:cNvPr>
          <p:cNvSpPr>
            <a:spLocks noGrp="1"/>
          </p:cNvSpPr>
          <p:nvPr>
            <p:ph type="title" hasCustomPrompt="1"/>
          </p:nvPr>
        </p:nvSpPr>
        <p:spPr>
          <a:xfrm>
            <a:off x="412854" y="2261239"/>
            <a:ext cx="6369189" cy="2208879"/>
          </a:xfrm>
          <a:prstGeom prst="rect">
            <a:avLst/>
          </a:prstGeom>
        </p:spPr>
        <p:txBody>
          <a:bodyPr>
            <a:noAutofit/>
          </a:bodyPr>
          <a:lstStyle>
            <a:lvl1pPr>
              <a:defRPr lang="en-US" sz="5333" b="1" kern="1200" dirty="0">
                <a:solidFill>
                  <a:srgbClr val="61BA4E"/>
                </a:solidFill>
                <a:latin typeface="Arial" panose="020B0604020202020204" pitchFamily="34" charset="0"/>
                <a:ea typeface="Roboto" panose="02000000000000000000" pitchFamily="2" charset="0"/>
                <a:cs typeface="Arial" panose="020B0604020202020204" pitchFamily="34" charset="0"/>
              </a:defRPr>
            </a:lvl1pPr>
          </a:lstStyle>
          <a:p>
            <a:r>
              <a:rPr lang="en-US"/>
              <a:t>Presentation title is Arial Bold 40pt</a:t>
            </a:r>
          </a:p>
        </p:txBody>
      </p:sp>
      <p:sp>
        <p:nvSpPr>
          <p:cNvPr id="4" name="Text Placeholder 14">
            <a:extLst>
              <a:ext uri="{FF2B5EF4-FFF2-40B4-BE49-F238E27FC236}">
                <a16:creationId xmlns:a16="http://schemas.microsoft.com/office/drawing/2014/main" id="{0CB2C0D6-34A7-2532-66B0-A9907F926EB9}"/>
              </a:ext>
            </a:extLst>
          </p:cNvPr>
          <p:cNvSpPr>
            <a:spLocks noGrp="1"/>
          </p:cNvSpPr>
          <p:nvPr>
            <p:ph type="body" sz="quarter" idx="10" hasCustomPrompt="1"/>
          </p:nvPr>
        </p:nvSpPr>
        <p:spPr>
          <a:xfrm>
            <a:off x="412854" y="4923571"/>
            <a:ext cx="6369189" cy="344463"/>
          </a:xfrm>
          <a:noFill/>
        </p:spPr>
        <p:txBody>
          <a:bodyPr>
            <a:normAutofit/>
          </a:bodyPr>
          <a:lstStyle>
            <a:lvl1pPr marL="0" indent="0">
              <a:buNone/>
              <a:defRPr sz="2133" i="0">
                <a:solidFill>
                  <a:schemeClr val="bg1"/>
                </a:solidFill>
                <a:latin typeface="Arial" panose="020B0604020202020204" pitchFamily="34" charset="0"/>
                <a:cs typeface="Arial" panose="020B0604020202020204" pitchFamily="34" charset="0"/>
              </a:defRPr>
            </a:lvl1pPr>
            <a:lvl2pPr marL="609585" indent="0">
              <a:buNone/>
              <a:defRPr>
                <a:solidFill>
                  <a:schemeClr val="bg1"/>
                </a:solidFill>
              </a:defRPr>
            </a:lvl2pPr>
            <a:lvl3pPr marL="1219170" indent="0">
              <a:buNone/>
              <a:defRPr>
                <a:solidFill>
                  <a:schemeClr val="bg1"/>
                </a:solidFill>
              </a:defRPr>
            </a:lvl3pPr>
            <a:lvl4pPr marL="1828754" indent="0">
              <a:buNone/>
              <a:defRPr>
                <a:solidFill>
                  <a:schemeClr val="bg1"/>
                </a:solidFill>
              </a:defRPr>
            </a:lvl4pPr>
            <a:lvl5pPr marL="2438339" indent="0">
              <a:buNone/>
              <a:defRPr>
                <a:solidFill>
                  <a:schemeClr val="bg1"/>
                </a:solidFill>
              </a:defRPr>
            </a:lvl5pPr>
          </a:lstStyle>
          <a:p>
            <a:pPr lvl="0"/>
            <a:r>
              <a:rPr lang="en-US"/>
              <a:t>Presenter name</a:t>
            </a:r>
          </a:p>
        </p:txBody>
      </p:sp>
      <p:sp>
        <p:nvSpPr>
          <p:cNvPr id="11" name="Text Placeholder 10">
            <a:extLst>
              <a:ext uri="{FF2B5EF4-FFF2-40B4-BE49-F238E27FC236}">
                <a16:creationId xmlns:a16="http://schemas.microsoft.com/office/drawing/2014/main" id="{3B09506A-8E01-D2A0-B0DC-031B45AA508E}"/>
              </a:ext>
            </a:extLst>
          </p:cNvPr>
          <p:cNvSpPr>
            <a:spLocks noGrp="1"/>
          </p:cNvSpPr>
          <p:nvPr>
            <p:ph type="body" sz="quarter" idx="11" hasCustomPrompt="1"/>
          </p:nvPr>
        </p:nvSpPr>
        <p:spPr>
          <a:xfrm>
            <a:off x="412854" y="5266014"/>
            <a:ext cx="6369189" cy="352908"/>
          </a:xfrm>
        </p:spPr>
        <p:txBody>
          <a:bodyPr>
            <a:noAutofit/>
          </a:bodyPr>
          <a:lstStyle>
            <a:lvl1pPr marL="0" indent="0">
              <a:buNone/>
              <a:defRPr sz="2133" i="1">
                <a:solidFill>
                  <a:schemeClr val="bg1"/>
                </a:solidFill>
                <a:latin typeface="Arial" panose="020B0604020202020204" pitchFamily="34" charset="0"/>
                <a:cs typeface="Arial" panose="020B0604020202020204" pitchFamily="34" charset="0"/>
              </a:defRPr>
            </a:lvl1pPr>
          </a:lstStyle>
          <a:p>
            <a:pPr lvl="0"/>
            <a:r>
              <a:rPr lang="en-US"/>
              <a:t>Date</a:t>
            </a:r>
          </a:p>
        </p:txBody>
      </p:sp>
      <p:pic>
        <p:nvPicPr>
          <p:cNvPr id="13" name="Picture 12" descr="A picture containing text, clipart&#10;&#10;Description automatically generated">
            <a:extLst>
              <a:ext uri="{FF2B5EF4-FFF2-40B4-BE49-F238E27FC236}">
                <a16:creationId xmlns:a16="http://schemas.microsoft.com/office/drawing/2014/main" id="{DB20DACD-D2AC-4FC4-C921-9FE085F7CB02}"/>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503506" y="463755"/>
            <a:ext cx="3233217" cy="585423"/>
          </a:xfrm>
          <a:prstGeom prst="rect">
            <a:avLst/>
          </a:prstGeom>
        </p:spPr>
      </p:pic>
    </p:spTree>
    <p:extLst>
      <p:ext uri="{BB962C8B-B14F-4D97-AF65-F5344CB8AC3E}">
        <p14:creationId xmlns:p14="http://schemas.microsoft.com/office/powerpoint/2010/main" val="36247147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Closing Slide">
    <p:bg>
      <p:bgPr>
        <a:solidFill>
          <a:srgbClr val="00433D"/>
        </a:solidFill>
        <a:effectLst/>
      </p:bgPr>
    </p:bg>
    <p:spTree>
      <p:nvGrpSpPr>
        <p:cNvPr id="1" name=""/>
        <p:cNvGrpSpPr/>
        <p:nvPr/>
      </p:nvGrpSpPr>
      <p:grpSpPr>
        <a:xfrm>
          <a:off x="0" y="0"/>
          <a:ext cx="0" cy="0"/>
          <a:chOff x="0" y="0"/>
          <a:chExt cx="0" cy="0"/>
        </a:xfrm>
      </p:grpSpPr>
      <p:pic>
        <p:nvPicPr>
          <p:cNvPr id="5" name="Picture 4" descr="A picture containing text, clipart&#10;&#10;Description automatically generated">
            <a:extLst>
              <a:ext uri="{FF2B5EF4-FFF2-40B4-BE49-F238E27FC236}">
                <a16:creationId xmlns:a16="http://schemas.microsoft.com/office/drawing/2014/main" id="{2CD2AF93-455B-C49F-B96C-E93C29D44659}"/>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555673" y="2568962"/>
            <a:ext cx="9065508" cy="1641447"/>
          </a:xfrm>
          <a:prstGeom prst="rect">
            <a:avLst/>
          </a:prstGeom>
        </p:spPr>
      </p:pic>
    </p:spTree>
    <p:extLst>
      <p:ext uri="{BB962C8B-B14F-4D97-AF65-F5344CB8AC3E}">
        <p14:creationId xmlns:p14="http://schemas.microsoft.com/office/powerpoint/2010/main" val="261559916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_Image5">
    <p:bg>
      <p:bgPr>
        <a:solidFill>
          <a:srgbClr val="00433D"/>
        </a:solidFill>
        <a:effectLst/>
      </p:bgPr>
    </p:bg>
    <p:spTree>
      <p:nvGrpSpPr>
        <p:cNvPr id="1" name=""/>
        <p:cNvGrpSpPr/>
        <p:nvPr/>
      </p:nvGrpSpPr>
      <p:grpSpPr>
        <a:xfrm>
          <a:off x="0" y="0"/>
          <a:ext cx="0" cy="0"/>
          <a:chOff x="0" y="0"/>
          <a:chExt cx="0" cy="0"/>
        </a:xfrm>
      </p:grpSpPr>
      <p:sp>
        <p:nvSpPr>
          <p:cNvPr id="3" name="Title 5">
            <a:extLst>
              <a:ext uri="{FF2B5EF4-FFF2-40B4-BE49-F238E27FC236}">
                <a16:creationId xmlns:a16="http://schemas.microsoft.com/office/drawing/2014/main" id="{4FBE4CE3-F252-F8FA-4BA6-E3A73932827A}"/>
              </a:ext>
            </a:extLst>
          </p:cNvPr>
          <p:cNvSpPr>
            <a:spLocks noGrp="1"/>
          </p:cNvSpPr>
          <p:nvPr>
            <p:ph type="title" hasCustomPrompt="1"/>
          </p:nvPr>
        </p:nvSpPr>
        <p:spPr>
          <a:xfrm>
            <a:off x="412855" y="2261241"/>
            <a:ext cx="6369189" cy="2208879"/>
          </a:xfrm>
          <a:prstGeom prst="rect">
            <a:avLst/>
          </a:prstGeom>
        </p:spPr>
        <p:txBody>
          <a:bodyPr>
            <a:noAutofit/>
          </a:bodyPr>
          <a:lstStyle>
            <a:lvl1pPr>
              <a:defRPr lang="en-US" sz="5333" b="1" kern="1200" dirty="0">
                <a:solidFill>
                  <a:srgbClr val="61BA4E"/>
                </a:solidFill>
                <a:latin typeface="Arial" panose="020B0604020202020204" pitchFamily="34" charset="0"/>
                <a:ea typeface="Roboto" panose="02000000000000000000" pitchFamily="2" charset="0"/>
                <a:cs typeface="Arial" panose="020B0604020202020204" pitchFamily="34" charset="0"/>
              </a:defRPr>
            </a:lvl1pPr>
          </a:lstStyle>
          <a:p>
            <a:r>
              <a:rPr lang="en-US"/>
              <a:t>Presentation title is Arial Bold 40pt</a:t>
            </a:r>
          </a:p>
        </p:txBody>
      </p:sp>
      <p:sp>
        <p:nvSpPr>
          <p:cNvPr id="4" name="Text Placeholder 14">
            <a:extLst>
              <a:ext uri="{FF2B5EF4-FFF2-40B4-BE49-F238E27FC236}">
                <a16:creationId xmlns:a16="http://schemas.microsoft.com/office/drawing/2014/main" id="{0CB2C0D6-34A7-2532-66B0-A9907F926EB9}"/>
              </a:ext>
            </a:extLst>
          </p:cNvPr>
          <p:cNvSpPr>
            <a:spLocks noGrp="1"/>
          </p:cNvSpPr>
          <p:nvPr>
            <p:ph type="body" sz="quarter" idx="10" hasCustomPrompt="1"/>
          </p:nvPr>
        </p:nvSpPr>
        <p:spPr>
          <a:xfrm>
            <a:off x="412855" y="4923573"/>
            <a:ext cx="6369189" cy="344463"/>
          </a:xfrm>
          <a:noFill/>
        </p:spPr>
        <p:txBody>
          <a:bodyPr>
            <a:normAutofit/>
          </a:bodyPr>
          <a:lstStyle>
            <a:lvl1pPr marL="0" indent="0">
              <a:buNone/>
              <a:defRPr sz="2133" i="0">
                <a:solidFill>
                  <a:schemeClr val="bg1"/>
                </a:solidFill>
                <a:latin typeface="Arial" panose="020B0604020202020204" pitchFamily="34" charset="0"/>
                <a:cs typeface="Arial" panose="020B0604020202020204" pitchFamily="34" charset="0"/>
              </a:defRPr>
            </a:lvl1pPr>
            <a:lvl2pPr marL="609570" indent="0">
              <a:buNone/>
              <a:defRPr>
                <a:solidFill>
                  <a:schemeClr val="bg1"/>
                </a:solidFill>
              </a:defRPr>
            </a:lvl2pPr>
            <a:lvl3pPr marL="1219140" indent="0">
              <a:buNone/>
              <a:defRPr>
                <a:solidFill>
                  <a:schemeClr val="bg1"/>
                </a:solidFill>
              </a:defRPr>
            </a:lvl3pPr>
            <a:lvl4pPr marL="1828709" indent="0">
              <a:buNone/>
              <a:defRPr>
                <a:solidFill>
                  <a:schemeClr val="bg1"/>
                </a:solidFill>
              </a:defRPr>
            </a:lvl4pPr>
            <a:lvl5pPr marL="2438278" indent="0">
              <a:buNone/>
              <a:defRPr>
                <a:solidFill>
                  <a:schemeClr val="bg1"/>
                </a:solidFill>
              </a:defRPr>
            </a:lvl5pPr>
          </a:lstStyle>
          <a:p>
            <a:pPr lvl="0"/>
            <a:r>
              <a:rPr lang="en-US"/>
              <a:t>Presenter name</a:t>
            </a:r>
          </a:p>
        </p:txBody>
      </p:sp>
      <p:sp>
        <p:nvSpPr>
          <p:cNvPr id="11" name="Text Placeholder 10">
            <a:extLst>
              <a:ext uri="{FF2B5EF4-FFF2-40B4-BE49-F238E27FC236}">
                <a16:creationId xmlns:a16="http://schemas.microsoft.com/office/drawing/2014/main" id="{3B09506A-8E01-D2A0-B0DC-031B45AA508E}"/>
              </a:ext>
            </a:extLst>
          </p:cNvPr>
          <p:cNvSpPr>
            <a:spLocks noGrp="1"/>
          </p:cNvSpPr>
          <p:nvPr>
            <p:ph type="body" sz="quarter" idx="11" hasCustomPrompt="1"/>
          </p:nvPr>
        </p:nvSpPr>
        <p:spPr>
          <a:xfrm>
            <a:off x="412855" y="5266015"/>
            <a:ext cx="6369189" cy="352908"/>
          </a:xfrm>
        </p:spPr>
        <p:txBody>
          <a:bodyPr>
            <a:noAutofit/>
          </a:bodyPr>
          <a:lstStyle>
            <a:lvl1pPr marL="0" indent="0">
              <a:buNone/>
              <a:defRPr sz="2133" i="1">
                <a:solidFill>
                  <a:schemeClr val="bg1"/>
                </a:solidFill>
                <a:latin typeface="Arial" panose="020B0604020202020204" pitchFamily="34" charset="0"/>
                <a:cs typeface="Arial" panose="020B0604020202020204" pitchFamily="34" charset="0"/>
              </a:defRPr>
            </a:lvl1pPr>
          </a:lstStyle>
          <a:p>
            <a:pPr lvl="0"/>
            <a:r>
              <a:rPr lang="en-US"/>
              <a:t>Date</a:t>
            </a:r>
          </a:p>
        </p:txBody>
      </p:sp>
      <p:pic>
        <p:nvPicPr>
          <p:cNvPr id="13" name="Picture 12" descr="A picture containing text, clipart&#10;&#10;Description automatically generated">
            <a:extLst>
              <a:ext uri="{FF2B5EF4-FFF2-40B4-BE49-F238E27FC236}">
                <a16:creationId xmlns:a16="http://schemas.microsoft.com/office/drawing/2014/main" id="{DB20DACD-D2AC-4FC4-C921-9FE085F7CB02}"/>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503508" y="463757"/>
            <a:ext cx="3233217" cy="585423"/>
          </a:xfrm>
          <a:prstGeom prst="rect">
            <a:avLst/>
          </a:prstGeom>
        </p:spPr>
      </p:pic>
    </p:spTree>
    <p:extLst>
      <p:ext uri="{BB962C8B-B14F-4D97-AF65-F5344CB8AC3E}">
        <p14:creationId xmlns:p14="http://schemas.microsoft.com/office/powerpoint/2010/main" val="72455059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Main Title &amp; Subtitle 2" userDrawn="1">
  <p:cSld name="Main Title &amp; Subtitle 2">
    <p:spTree>
      <p:nvGrpSpPr>
        <p:cNvPr id="1" name="Shape 11"/>
        <p:cNvGrpSpPr/>
        <p:nvPr/>
      </p:nvGrpSpPr>
      <p:grpSpPr>
        <a:xfrm>
          <a:off x="0" y="0"/>
          <a:ext cx="0" cy="0"/>
          <a:chOff x="0" y="0"/>
          <a:chExt cx="0" cy="0"/>
        </a:xfrm>
      </p:grpSpPr>
      <p:sp>
        <p:nvSpPr>
          <p:cNvPr id="13" name="Google Shape;13;p3"/>
          <p:cNvSpPr txBox="1">
            <a:spLocks noGrp="1"/>
          </p:cNvSpPr>
          <p:nvPr>
            <p:ph type="title"/>
          </p:nvPr>
        </p:nvSpPr>
        <p:spPr>
          <a:xfrm>
            <a:off x="508001" y="455089"/>
            <a:ext cx="11157819" cy="660511"/>
          </a:xfrm>
          <a:prstGeom prst="rect">
            <a:avLst/>
          </a:prstGeom>
          <a:noFill/>
          <a:ln>
            <a:noFill/>
          </a:ln>
        </p:spPr>
        <p:txBody>
          <a:bodyPr spcFirstLastPara="1" wrap="square" lIns="0" tIns="0" rIns="0" bIns="0" anchor="ctr" anchorCtr="0"/>
          <a:lstStyle>
            <a:lvl1pPr marL="76197" marR="0" lvl="0" indent="0" algn="l" rtl="0">
              <a:spcBef>
                <a:spcPts val="0"/>
              </a:spcBef>
              <a:spcAft>
                <a:spcPts val="0"/>
              </a:spcAft>
              <a:buClr>
                <a:srgbClr val="7F7F7F"/>
              </a:buClr>
              <a:buSzPts val="2700"/>
              <a:buFont typeface="Roboto"/>
              <a:buNone/>
              <a:defRPr sz="4267" b="0" i="0" u="none" strike="noStrike" cap="none">
                <a:solidFill>
                  <a:schemeClr val="accent1"/>
                </a:solidFill>
                <a:latin typeface="+mj-lt"/>
                <a:ea typeface="Roboto"/>
                <a:cs typeface="Roboto"/>
                <a:sym typeface="Roboto"/>
              </a:defRPr>
            </a:lvl1pPr>
            <a:lvl2pPr lvl="1">
              <a:spcBef>
                <a:spcPts val="0"/>
              </a:spcBef>
              <a:spcAft>
                <a:spcPts val="0"/>
              </a:spcAft>
              <a:buSzPts val="1400"/>
              <a:buNone/>
              <a:defRPr sz="3200"/>
            </a:lvl2pPr>
            <a:lvl3pPr lvl="2">
              <a:spcBef>
                <a:spcPts val="0"/>
              </a:spcBef>
              <a:spcAft>
                <a:spcPts val="0"/>
              </a:spcAft>
              <a:buSzPts val="1400"/>
              <a:buNone/>
              <a:defRPr sz="3200"/>
            </a:lvl3pPr>
            <a:lvl4pPr lvl="3">
              <a:spcBef>
                <a:spcPts val="0"/>
              </a:spcBef>
              <a:spcAft>
                <a:spcPts val="0"/>
              </a:spcAft>
              <a:buSzPts val="1400"/>
              <a:buNone/>
              <a:defRPr sz="3200"/>
            </a:lvl4pPr>
            <a:lvl5pPr lvl="4">
              <a:spcBef>
                <a:spcPts val="0"/>
              </a:spcBef>
              <a:spcAft>
                <a:spcPts val="0"/>
              </a:spcAft>
              <a:buSzPts val="1400"/>
              <a:buNone/>
              <a:defRPr sz="3200"/>
            </a:lvl5pPr>
            <a:lvl6pPr lvl="5">
              <a:spcBef>
                <a:spcPts val="0"/>
              </a:spcBef>
              <a:spcAft>
                <a:spcPts val="0"/>
              </a:spcAft>
              <a:buSzPts val="1400"/>
              <a:buNone/>
              <a:defRPr sz="3200"/>
            </a:lvl6pPr>
            <a:lvl7pPr lvl="6">
              <a:spcBef>
                <a:spcPts val="0"/>
              </a:spcBef>
              <a:spcAft>
                <a:spcPts val="0"/>
              </a:spcAft>
              <a:buSzPts val="1400"/>
              <a:buNone/>
              <a:defRPr sz="3200"/>
            </a:lvl7pPr>
            <a:lvl8pPr lvl="7">
              <a:spcBef>
                <a:spcPts val="0"/>
              </a:spcBef>
              <a:spcAft>
                <a:spcPts val="0"/>
              </a:spcAft>
              <a:buSzPts val="1400"/>
              <a:buNone/>
              <a:defRPr sz="3200"/>
            </a:lvl8pPr>
            <a:lvl9pPr lvl="8">
              <a:spcBef>
                <a:spcPts val="0"/>
              </a:spcBef>
              <a:spcAft>
                <a:spcPts val="0"/>
              </a:spcAft>
              <a:buSzPts val="1400"/>
              <a:buNone/>
              <a:defRPr sz="3200"/>
            </a:lvl9pPr>
          </a:lstStyle>
          <a:p>
            <a:endParaRPr/>
          </a:p>
        </p:txBody>
      </p:sp>
      <p:sp>
        <p:nvSpPr>
          <p:cNvPr id="4" name="Text Placeholder 4">
            <a:extLst>
              <a:ext uri="{FF2B5EF4-FFF2-40B4-BE49-F238E27FC236}">
                <a16:creationId xmlns:a16="http://schemas.microsoft.com/office/drawing/2014/main" id="{D639A364-4EA8-468A-9133-D473892C91F4}"/>
              </a:ext>
            </a:extLst>
          </p:cNvPr>
          <p:cNvSpPr>
            <a:spLocks noGrp="1"/>
          </p:cNvSpPr>
          <p:nvPr>
            <p:ph type="body" sz="quarter" idx="10"/>
          </p:nvPr>
        </p:nvSpPr>
        <p:spPr>
          <a:xfrm>
            <a:off x="508003" y="1602770"/>
            <a:ext cx="11074399" cy="4523396"/>
          </a:xfrm>
          <a:prstGeom prst="rect">
            <a:avLst/>
          </a:prstGeom>
        </p:spPr>
        <p:txBody>
          <a:bodyPr/>
          <a:lstStyle>
            <a:lvl1pPr marL="457178" indent="-457178">
              <a:spcBef>
                <a:spcPts val="800"/>
              </a:spcBef>
              <a:spcAft>
                <a:spcPts val="800"/>
              </a:spcAft>
              <a:buClr>
                <a:schemeClr val="tx1">
                  <a:lumMod val="75000"/>
                  <a:lumOff val="25000"/>
                </a:schemeClr>
              </a:buClr>
              <a:buFont typeface="Arial" panose="020B0604020202020204" pitchFamily="34" charset="0"/>
              <a:buChar char="•"/>
              <a:defRPr sz="2667">
                <a:solidFill>
                  <a:schemeClr val="tx1">
                    <a:lumMod val="75000"/>
                    <a:lumOff val="25000"/>
                  </a:schemeClr>
                </a:solidFill>
              </a:defRPr>
            </a:lvl1pPr>
            <a:lvl2pPr marL="836042" indent="-383098">
              <a:spcBef>
                <a:spcPts val="800"/>
              </a:spcBef>
              <a:spcAft>
                <a:spcPts val="800"/>
              </a:spcAft>
              <a:buFont typeface="Arial" panose="020B0604020202020204" pitchFamily="34" charset="0"/>
              <a:buChar char="−"/>
              <a:defRPr sz="2667">
                <a:solidFill>
                  <a:schemeClr val="tx1">
                    <a:lumMod val="75000"/>
                    <a:lumOff val="25000"/>
                  </a:schemeClr>
                </a:solidFill>
              </a:defRPr>
            </a:lvl2pPr>
            <a:lvl3pPr marL="1219140" indent="-232822">
              <a:spcBef>
                <a:spcPts val="800"/>
              </a:spcBef>
              <a:spcAft>
                <a:spcPts val="800"/>
              </a:spcAft>
              <a:buFont typeface="Arial" panose="020B0604020202020204" pitchFamily="34" charset="0"/>
              <a:buChar char="…"/>
              <a:defRPr sz="2667">
                <a:solidFill>
                  <a:schemeClr val="tx1">
                    <a:lumMod val="75000"/>
                    <a:lumOff val="25000"/>
                  </a:schemeClr>
                </a:solidFill>
              </a:defRPr>
            </a:lvl3pPr>
            <a:lvl4pPr>
              <a:defRPr sz="4000">
                <a:solidFill>
                  <a:srgbClr val="4C4C4C"/>
                </a:solidFill>
              </a:defRPr>
            </a:lvl4pPr>
            <a:lvl5pPr>
              <a:defRPr sz="4533">
                <a:solidFill>
                  <a:srgbClr val="4C4C4C"/>
                </a:solidFill>
              </a:defRPr>
            </a:lvl5pPr>
          </a:lstStyle>
          <a:p>
            <a:pPr lvl="0"/>
            <a:r>
              <a:rPr lang="en-US"/>
              <a:t>Click to edit Master text styles</a:t>
            </a:r>
          </a:p>
          <a:p>
            <a:pPr lvl="1"/>
            <a:r>
              <a:rPr lang="en-US"/>
              <a:t>Second level</a:t>
            </a:r>
          </a:p>
          <a:p>
            <a:pPr lvl="2"/>
            <a:r>
              <a:rPr lang="en-US"/>
              <a:t>Third level</a:t>
            </a:r>
          </a:p>
        </p:txBody>
      </p:sp>
      <p:pic>
        <p:nvPicPr>
          <p:cNvPr id="5" name="Picture 4" descr="A picture containing text, clock, sign&#10;&#10;Description automatically generated">
            <a:extLst>
              <a:ext uri="{FF2B5EF4-FFF2-40B4-BE49-F238E27FC236}">
                <a16:creationId xmlns:a16="http://schemas.microsoft.com/office/drawing/2014/main" id="{175E6AD7-01E3-494D-F871-95220446566E}"/>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695776" y="6310276"/>
            <a:ext cx="2214993" cy="376549"/>
          </a:xfrm>
          <a:prstGeom prst="rect">
            <a:avLst/>
          </a:prstGeom>
        </p:spPr>
      </p:pic>
    </p:spTree>
    <p:extLst>
      <p:ext uri="{BB962C8B-B14F-4D97-AF65-F5344CB8AC3E}">
        <p14:creationId xmlns:p14="http://schemas.microsoft.com/office/powerpoint/2010/main" val="191126797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2_Text only with Subhead">
    <p:spTree>
      <p:nvGrpSpPr>
        <p:cNvPr id="1" name=""/>
        <p:cNvGrpSpPr/>
        <p:nvPr/>
      </p:nvGrpSpPr>
      <p:grpSpPr>
        <a:xfrm>
          <a:off x="0" y="0"/>
          <a:ext cx="0" cy="0"/>
          <a:chOff x="0" y="0"/>
          <a:chExt cx="0" cy="0"/>
        </a:xfrm>
      </p:grpSpPr>
      <p:sp>
        <p:nvSpPr>
          <p:cNvPr id="2" name="Title 1"/>
          <p:cNvSpPr>
            <a:spLocks noGrp="1"/>
          </p:cNvSpPr>
          <p:nvPr>
            <p:ph type="title"/>
          </p:nvPr>
        </p:nvSpPr>
        <p:spPr>
          <a:xfrm>
            <a:off x="609600" y="565352"/>
            <a:ext cx="10972800" cy="935317"/>
          </a:xfrm>
          <a:prstGeom prst="rect">
            <a:avLst/>
          </a:prstGeom>
        </p:spPr>
        <p:txBody>
          <a:bodyPr/>
          <a:lstStyle>
            <a:lvl1pPr>
              <a:defRPr sz="3733">
                <a:solidFill>
                  <a:schemeClr val="accent1"/>
                </a:solidFill>
                <a:latin typeface="Arial Nova" panose="020B0504020202020204" pitchFamily="34" charset="0"/>
                <a:cs typeface="Poppins SemiBold" panose="00000700000000000000" pitchFamily="2" charset="0"/>
              </a:defRPr>
            </a:lvl1pPr>
          </a:lstStyle>
          <a:p>
            <a:r>
              <a:rPr lang="en-US"/>
              <a:t>Click to edit Master title style</a:t>
            </a:r>
          </a:p>
        </p:txBody>
      </p:sp>
      <p:sp>
        <p:nvSpPr>
          <p:cNvPr id="7" name="Slide Number Placeholder 3"/>
          <p:cNvSpPr>
            <a:spLocks noGrp="1"/>
          </p:cNvSpPr>
          <p:nvPr>
            <p:ph type="sldNum" sz="quarter" idx="4"/>
          </p:nvPr>
        </p:nvSpPr>
        <p:spPr>
          <a:xfrm>
            <a:off x="0" y="6491819"/>
            <a:ext cx="2844800" cy="366183"/>
          </a:xfrm>
          <a:prstGeom prst="rect">
            <a:avLst/>
          </a:prstGeom>
        </p:spPr>
        <p:txBody>
          <a:bodyPr vert="horz" lIns="91440" tIns="45720" rIns="91440" bIns="45720" rtlCol="0" anchor="ctr"/>
          <a:lstStyle>
            <a:lvl1pPr algn="l">
              <a:defRPr sz="1200">
                <a:solidFill>
                  <a:srgbClr val="008000"/>
                </a:solidFill>
                <a:latin typeface="Roboto" panose="02000000000000000000" pitchFamily="2" charset="0"/>
                <a:ea typeface="Roboto" panose="02000000000000000000" pitchFamily="2" charset="0"/>
                <a:cs typeface="Poppins Light" panose="00000400000000000000" pitchFamily="2" charset="0"/>
              </a:defRPr>
            </a:lvl1pPr>
          </a:lstStyle>
          <a:p>
            <a:fld id="{E79839AE-F4E4-0B47-9E53-6189B08B4F00}" type="slidenum">
              <a:rPr lang="en-US" smtClean="0"/>
              <a:pPr/>
              <a:t>‹#›</a:t>
            </a:fld>
            <a:endParaRPr lang="en-US"/>
          </a:p>
        </p:txBody>
      </p:sp>
    </p:spTree>
    <p:extLst>
      <p:ext uri="{BB962C8B-B14F-4D97-AF65-F5344CB8AC3E}">
        <p14:creationId xmlns:p14="http://schemas.microsoft.com/office/powerpoint/2010/main" val="8427248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7_imac_front">
    <p:bg>
      <p:bgRef idx="1001">
        <a:schemeClr val="bg1"/>
      </p:bgRef>
    </p:bg>
    <p:spTree>
      <p:nvGrpSpPr>
        <p:cNvPr id="1" name=""/>
        <p:cNvGrpSpPr/>
        <p:nvPr/>
      </p:nvGrpSpPr>
      <p:grpSpPr>
        <a:xfrm>
          <a:off x="0" y="0"/>
          <a:ext cx="0" cy="0"/>
          <a:chOff x="0" y="0"/>
          <a:chExt cx="0" cy="0"/>
        </a:xfrm>
      </p:grpSpPr>
      <p:sp>
        <p:nvSpPr>
          <p:cNvPr id="4" name="Picture Placeholder 8">
            <a:extLst>
              <a:ext uri="{FF2B5EF4-FFF2-40B4-BE49-F238E27FC236}">
                <a16:creationId xmlns:a16="http://schemas.microsoft.com/office/drawing/2014/main" id="{45FED1B6-3E8E-498A-B387-CAFF4FE82B52}"/>
              </a:ext>
            </a:extLst>
          </p:cNvPr>
          <p:cNvSpPr>
            <a:spLocks noGrp="1"/>
          </p:cNvSpPr>
          <p:nvPr>
            <p:ph type="pic" sz="quarter" idx="10"/>
          </p:nvPr>
        </p:nvSpPr>
        <p:spPr>
          <a:xfrm>
            <a:off x="3218774" y="1844742"/>
            <a:ext cx="5760127" cy="3804463"/>
          </a:xfrm>
          <a:solidFill>
            <a:schemeClr val="bg2">
              <a:lumMod val="50000"/>
            </a:schemeClr>
          </a:solidFill>
        </p:spPr>
        <p:txBody>
          <a:bodyPr/>
          <a:lstStyle>
            <a:lvl1pPr>
              <a:defRPr>
                <a:solidFill>
                  <a:schemeClr val="tx1"/>
                </a:solidFill>
              </a:defRPr>
            </a:lvl1pPr>
          </a:lstStyle>
          <a:p>
            <a:endParaRPr lang="ru-UA"/>
          </a:p>
        </p:txBody>
      </p:sp>
    </p:spTree>
    <p:extLst>
      <p:ext uri="{BB962C8B-B14F-4D97-AF65-F5344CB8AC3E}">
        <p14:creationId xmlns:p14="http://schemas.microsoft.com/office/powerpoint/2010/main" val="312173214"/>
      </p:ext>
    </p:extLst>
  </p:cSld>
  <p:clrMapOvr>
    <a:overrideClrMapping bg1="lt1" tx1="dk1" bg2="lt2" tx2="dk2" accent1="accent1" accent2="accent2" accent3="accent3" accent4="accent4" accent5="accent5" accent6="accent6" hlink="hlink" folHlink="folHlink"/>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ME-0017">
    <p:spTree>
      <p:nvGrpSpPr>
        <p:cNvPr id="1" name=""/>
        <p:cNvGrpSpPr/>
        <p:nvPr/>
      </p:nvGrpSpPr>
      <p:grpSpPr>
        <a:xfrm>
          <a:off x="0" y="0"/>
          <a:ext cx="0" cy="0"/>
          <a:chOff x="0" y="0"/>
          <a:chExt cx="0" cy="0"/>
        </a:xfrm>
      </p:grpSpPr>
      <p:sp>
        <p:nvSpPr>
          <p:cNvPr id="11" name="Picture Placeholder 10"/>
          <p:cNvSpPr>
            <a:spLocks noGrp="1"/>
          </p:cNvSpPr>
          <p:nvPr>
            <p:ph type="pic" sz="quarter" idx="26" hasCustomPrompt="1"/>
          </p:nvPr>
        </p:nvSpPr>
        <p:spPr>
          <a:xfrm>
            <a:off x="721581" y="1887089"/>
            <a:ext cx="2976563" cy="2974975"/>
          </a:xfrm>
          <a:custGeom>
            <a:avLst/>
            <a:gdLst>
              <a:gd name="connsiteX0" fmla="*/ 0 w 2232422"/>
              <a:gd name="connsiteY0" fmla="*/ 0 h 2231231"/>
              <a:gd name="connsiteX1" fmla="*/ 2232422 w 2232422"/>
              <a:gd name="connsiteY1" fmla="*/ 0 h 2231231"/>
              <a:gd name="connsiteX2" fmla="*/ 2232422 w 2232422"/>
              <a:gd name="connsiteY2" fmla="*/ 2231231 h 2231231"/>
              <a:gd name="connsiteX3" fmla="*/ 0 w 2232422"/>
              <a:gd name="connsiteY3" fmla="*/ 2231231 h 2231231"/>
            </a:gdLst>
            <a:ahLst/>
            <a:cxnLst>
              <a:cxn ang="0">
                <a:pos x="connsiteX0" y="connsiteY0"/>
              </a:cxn>
              <a:cxn ang="0">
                <a:pos x="connsiteX1" y="connsiteY1"/>
              </a:cxn>
              <a:cxn ang="0">
                <a:pos x="connsiteX2" y="connsiteY2"/>
              </a:cxn>
              <a:cxn ang="0">
                <a:pos x="connsiteX3" y="connsiteY3"/>
              </a:cxn>
            </a:cxnLst>
            <a:rect l="l" t="t" r="r" b="b"/>
            <a:pathLst>
              <a:path w="2232422" h="2231231">
                <a:moveTo>
                  <a:pt x="0" y="0"/>
                </a:moveTo>
                <a:lnTo>
                  <a:pt x="2232422" y="0"/>
                </a:lnTo>
                <a:lnTo>
                  <a:pt x="2232422" y="2231231"/>
                </a:lnTo>
                <a:lnTo>
                  <a:pt x="0" y="2231231"/>
                </a:lnTo>
                <a:close/>
              </a:path>
            </a:pathLst>
          </a:custGeom>
          <a:solidFill>
            <a:schemeClr val="tx2">
              <a:lumMod val="10000"/>
              <a:lumOff val="90000"/>
            </a:schemeClr>
          </a:solidFill>
          <a:ln>
            <a:noFill/>
          </a:ln>
        </p:spPr>
        <p:txBody>
          <a:bodyPr wrap="square" bIns="457200" anchor="b">
            <a:noAutofit/>
          </a:bodyPr>
          <a:lstStyle>
            <a:lvl1pPr algn="ctr" rtl="0">
              <a:buNone/>
              <a:defRPr sz="1467">
                <a:solidFill>
                  <a:schemeClr val="tx1">
                    <a:lumMod val="50000"/>
                    <a:lumOff val="50000"/>
                  </a:schemeClr>
                </a:solidFill>
              </a:defRPr>
            </a:lvl1pPr>
          </a:lstStyle>
          <a:p>
            <a:r>
              <a:rPr lang="en-US"/>
              <a:t>Image Holder</a:t>
            </a:r>
          </a:p>
        </p:txBody>
      </p:sp>
      <p:sp>
        <p:nvSpPr>
          <p:cNvPr id="12" name="Picture Placeholder 11"/>
          <p:cNvSpPr>
            <a:spLocks noGrp="1"/>
          </p:cNvSpPr>
          <p:nvPr>
            <p:ph type="pic" sz="quarter" idx="27" hasCustomPrompt="1"/>
          </p:nvPr>
        </p:nvSpPr>
        <p:spPr>
          <a:xfrm>
            <a:off x="721581" y="5268917"/>
            <a:ext cx="2976563" cy="2974975"/>
          </a:xfrm>
          <a:custGeom>
            <a:avLst/>
            <a:gdLst>
              <a:gd name="connsiteX0" fmla="*/ 0 w 2232422"/>
              <a:gd name="connsiteY0" fmla="*/ 0 h 2231231"/>
              <a:gd name="connsiteX1" fmla="*/ 2232422 w 2232422"/>
              <a:gd name="connsiteY1" fmla="*/ 0 h 2231231"/>
              <a:gd name="connsiteX2" fmla="*/ 2232422 w 2232422"/>
              <a:gd name="connsiteY2" fmla="*/ 2231231 h 2231231"/>
              <a:gd name="connsiteX3" fmla="*/ 0 w 2232422"/>
              <a:gd name="connsiteY3" fmla="*/ 2231231 h 2231231"/>
            </a:gdLst>
            <a:ahLst/>
            <a:cxnLst>
              <a:cxn ang="0">
                <a:pos x="connsiteX0" y="connsiteY0"/>
              </a:cxn>
              <a:cxn ang="0">
                <a:pos x="connsiteX1" y="connsiteY1"/>
              </a:cxn>
              <a:cxn ang="0">
                <a:pos x="connsiteX2" y="connsiteY2"/>
              </a:cxn>
              <a:cxn ang="0">
                <a:pos x="connsiteX3" y="connsiteY3"/>
              </a:cxn>
            </a:cxnLst>
            <a:rect l="l" t="t" r="r" b="b"/>
            <a:pathLst>
              <a:path w="2232422" h="2231231">
                <a:moveTo>
                  <a:pt x="0" y="0"/>
                </a:moveTo>
                <a:lnTo>
                  <a:pt x="2232422" y="0"/>
                </a:lnTo>
                <a:lnTo>
                  <a:pt x="2232422" y="2231231"/>
                </a:lnTo>
                <a:lnTo>
                  <a:pt x="0" y="2231231"/>
                </a:lnTo>
                <a:close/>
              </a:path>
            </a:pathLst>
          </a:custGeom>
          <a:solidFill>
            <a:schemeClr val="tx2">
              <a:lumMod val="10000"/>
              <a:lumOff val="90000"/>
            </a:schemeClr>
          </a:solidFill>
          <a:ln>
            <a:noFill/>
          </a:ln>
        </p:spPr>
        <p:txBody>
          <a:bodyPr wrap="square" bIns="457200" anchor="b">
            <a:noAutofit/>
          </a:bodyPr>
          <a:lstStyle>
            <a:lvl1pPr algn="ctr" rtl="0">
              <a:buNone/>
              <a:defRPr sz="1467">
                <a:solidFill>
                  <a:schemeClr val="tx1">
                    <a:lumMod val="50000"/>
                    <a:lumOff val="50000"/>
                  </a:schemeClr>
                </a:solidFill>
              </a:defRPr>
            </a:lvl1pPr>
          </a:lstStyle>
          <a:p>
            <a:r>
              <a:rPr lang="en-US"/>
              <a:t>Image Holder</a:t>
            </a:r>
          </a:p>
        </p:txBody>
      </p:sp>
      <p:sp>
        <p:nvSpPr>
          <p:cNvPr id="10" name="Picture Placeholder 9"/>
          <p:cNvSpPr>
            <a:spLocks noGrp="1"/>
          </p:cNvSpPr>
          <p:nvPr>
            <p:ph type="pic" sz="quarter" idx="28" hasCustomPrompt="1"/>
          </p:nvPr>
        </p:nvSpPr>
        <p:spPr>
          <a:xfrm>
            <a:off x="721581" y="-1494744"/>
            <a:ext cx="2976563" cy="2974975"/>
          </a:xfrm>
          <a:custGeom>
            <a:avLst/>
            <a:gdLst>
              <a:gd name="connsiteX0" fmla="*/ 0 w 2232422"/>
              <a:gd name="connsiteY0" fmla="*/ 0 h 2231231"/>
              <a:gd name="connsiteX1" fmla="*/ 2232422 w 2232422"/>
              <a:gd name="connsiteY1" fmla="*/ 0 h 2231231"/>
              <a:gd name="connsiteX2" fmla="*/ 2232422 w 2232422"/>
              <a:gd name="connsiteY2" fmla="*/ 2231231 h 2231231"/>
              <a:gd name="connsiteX3" fmla="*/ 0 w 2232422"/>
              <a:gd name="connsiteY3" fmla="*/ 2231231 h 2231231"/>
            </a:gdLst>
            <a:ahLst/>
            <a:cxnLst>
              <a:cxn ang="0">
                <a:pos x="connsiteX0" y="connsiteY0"/>
              </a:cxn>
              <a:cxn ang="0">
                <a:pos x="connsiteX1" y="connsiteY1"/>
              </a:cxn>
              <a:cxn ang="0">
                <a:pos x="connsiteX2" y="connsiteY2"/>
              </a:cxn>
              <a:cxn ang="0">
                <a:pos x="connsiteX3" y="connsiteY3"/>
              </a:cxn>
            </a:cxnLst>
            <a:rect l="l" t="t" r="r" b="b"/>
            <a:pathLst>
              <a:path w="2232422" h="2231231">
                <a:moveTo>
                  <a:pt x="0" y="0"/>
                </a:moveTo>
                <a:lnTo>
                  <a:pt x="2232422" y="0"/>
                </a:lnTo>
                <a:lnTo>
                  <a:pt x="2232422" y="2231231"/>
                </a:lnTo>
                <a:lnTo>
                  <a:pt x="0" y="2231231"/>
                </a:lnTo>
                <a:close/>
              </a:path>
            </a:pathLst>
          </a:custGeom>
          <a:solidFill>
            <a:schemeClr val="tx2">
              <a:lumMod val="10000"/>
              <a:lumOff val="90000"/>
            </a:schemeClr>
          </a:solidFill>
          <a:ln>
            <a:noFill/>
          </a:ln>
        </p:spPr>
        <p:txBody>
          <a:bodyPr wrap="square" bIns="457200" anchor="b">
            <a:noAutofit/>
          </a:bodyPr>
          <a:lstStyle>
            <a:lvl1pPr algn="ctr" rtl="0">
              <a:buNone/>
              <a:defRPr sz="1467">
                <a:solidFill>
                  <a:schemeClr val="tx1">
                    <a:lumMod val="50000"/>
                    <a:lumOff val="50000"/>
                  </a:schemeClr>
                </a:solidFill>
              </a:defRPr>
            </a:lvl1pPr>
          </a:lstStyle>
          <a:p>
            <a:r>
              <a:rPr lang="en-US"/>
              <a:t>Image Holder</a:t>
            </a:r>
          </a:p>
        </p:txBody>
      </p:sp>
    </p:spTree>
    <p:extLst>
      <p:ext uri="{BB962C8B-B14F-4D97-AF65-F5344CB8AC3E}">
        <p14:creationId xmlns:p14="http://schemas.microsoft.com/office/powerpoint/2010/main" val="124928934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5F4BA-80E5-E7A1-F252-6D32AF0F81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3FD10A1-44D1-F6E8-7AC4-1BF0E23E9A3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28E35C4-7B31-43DF-0964-02F508D59242}"/>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B401CBE5-FC6A-2117-35E0-B996FFEC3C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FCE5A8-B002-EB81-B4CD-27C853EEF1F2}"/>
              </a:ext>
            </a:extLst>
          </p:cNvPr>
          <p:cNvSpPr>
            <a:spLocks noGrp="1"/>
          </p:cNvSpPr>
          <p:nvPr>
            <p:ph type="sldNum" sz="quarter" idx="12"/>
          </p:nvPr>
        </p:nvSpPr>
        <p:spPr/>
        <p:txBody>
          <a:bodyPr/>
          <a:lstStyle/>
          <a:p>
            <a:fld id="{F12CF366-685E-49C4-A9D0-67AF2E29E1B0}" type="slidenum">
              <a:rPr lang="en-US" smtClean="0"/>
              <a:t>‹#›</a:t>
            </a:fld>
            <a:endParaRPr lang="en-US"/>
          </a:p>
        </p:txBody>
      </p:sp>
    </p:spTree>
    <p:extLst>
      <p:ext uri="{BB962C8B-B14F-4D97-AF65-F5344CB8AC3E}">
        <p14:creationId xmlns:p14="http://schemas.microsoft.com/office/powerpoint/2010/main" val="286925792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B2712-3D97-0929-FA7D-83F7984E55B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6368F1B-FF10-21F1-6552-31ECF131B7A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91115B-1A08-C066-B85C-99A9ADB5859E}"/>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91BDDA20-8DF1-0306-5DFE-0DB4177BE7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B83C2E-7CC4-BB75-17B0-2B50FE88C480}"/>
              </a:ext>
            </a:extLst>
          </p:cNvPr>
          <p:cNvSpPr>
            <a:spLocks noGrp="1"/>
          </p:cNvSpPr>
          <p:nvPr>
            <p:ph type="sldNum" sz="quarter" idx="12"/>
          </p:nvPr>
        </p:nvSpPr>
        <p:spPr/>
        <p:txBody>
          <a:bodyPr/>
          <a:lstStyle/>
          <a:p>
            <a:fld id="{F12CF366-685E-49C4-A9D0-67AF2E29E1B0}" type="slidenum">
              <a:rPr lang="en-US" smtClean="0"/>
              <a:t>‹#›</a:t>
            </a:fld>
            <a:endParaRPr lang="en-US"/>
          </a:p>
        </p:txBody>
      </p:sp>
    </p:spTree>
    <p:extLst>
      <p:ext uri="{BB962C8B-B14F-4D97-AF65-F5344CB8AC3E}">
        <p14:creationId xmlns:p14="http://schemas.microsoft.com/office/powerpoint/2010/main" val="289916315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7DA7E-20F6-499E-369E-7700B3F0BE6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53AD9A3-9432-2A01-B990-6EF63F2CA0C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AA8290D-9837-2A23-8063-0CC912A10742}"/>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9A08BE16-8E9B-A001-2917-EE688C5C57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F9845D-7CB8-165E-748C-86060F46925A}"/>
              </a:ext>
            </a:extLst>
          </p:cNvPr>
          <p:cNvSpPr>
            <a:spLocks noGrp="1"/>
          </p:cNvSpPr>
          <p:nvPr>
            <p:ph type="sldNum" sz="quarter" idx="12"/>
          </p:nvPr>
        </p:nvSpPr>
        <p:spPr/>
        <p:txBody>
          <a:bodyPr/>
          <a:lstStyle/>
          <a:p>
            <a:fld id="{F12CF366-685E-49C4-A9D0-67AF2E29E1B0}" type="slidenum">
              <a:rPr lang="en-US" smtClean="0"/>
              <a:t>‹#›</a:t>
            </a:fld>
            <a:endParaRPr lang="en-US"/>
          </a:p>
        </p:txBody>
      </p:sp>
    </p:spTree>
    <p:extLst>
      <p:ext uri="{BB962C8B-B14F-4D97-AF65-F5344CB8AC3E}">
        <p14:creationId xmlns:p14="http://schemas.microsoft.com/office/powerpoint/2010/main" val="312270337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E03D3-6DDE-EBBC-8E5B-BDFB0303A1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15A34D-106D-B5F4-553B-059605E0521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7819073-D40C-0913-653D-44CD2A01AD9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1E38CB9-14C8-755E-1D6A-22E2B6F7A3A0}"/>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82A75F3F-CAD7-87CE-2C26-C7E6BBC5E9F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1C7AED-B5DB-74E6-3AA8-7F4CD20DACD4}"/>
              </a:ext>
            </a:extLst>
          </p:cNvPr>
          <p:cNvSpPr>
            <a:spLocks noGrp="1"/>
          </p:cNvSpPr>
          <p:nvPr>
            <p:ph type="sldNum" sz="quarter" idx="12"/>
          </p:nvPr>
        </p:nvSpPr>
        <p:spPr/>
        <p:txBody>
          <a:bodyPr/>
          <a:lstStyle/>
          <a:p>
            <a:fld id="{F12CF366-685E-49C4-A9D0-67AF2E29E1B0}" type="slidenum">
              <a:rPr lang="en-US" smtClean="0"/>
              <a:t>‹#›</a:t>
            </a:fld>
            <a:endParaRPr lang="en-US"/>
          </a:p>
        </p:txBody>
      </p:sp>
    </p:spTree>
    <p:extLst>
      <p:ext uri="{BB962C8B-B14F-4D97-AF65-F5344CB8AC3E}">
        <p14:creationId xmlns:p14="http://schemas.microsoft.com/office/powerpoint/2010/main" val="155797728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DE521-8F73-CA14-8533-7CE264D96D0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1A50DA3-0205-A91D-71B0-E3D988E25F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B43921D-1D82-B733-1214-30175E75ADF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7689564-B7B5-4253-0BCF-C8CD8AD877F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48DC780-4E1C-B34C-0C06-4EC7D9BF203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F9F5A13-D2E2-1F6E-D3C4-C8B8246649DA}"/>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C1D79D54-241B-8D59-C38C-2D84B0E1C82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525CCBF-610C-BF4D-7FCD-4194B85D757F}"/>
              </a:ext>
            </a:extLst>
          </p:cNvPr>
          <p:cNvSpPr>
            <a:spLocks noGrp="1"/>
          </p:cNvSpPr>
          <p:nvPr>
            <p:ph type="sldNum" sz="quarter" idx="12"/>
          </p:nvPr>
        </p:nvSpPr>
        <p:spPr/>
        <p:txBody>
          <a:bodyPr/>
          <a:lstStyle/>
          <a:p>
            <a:fld id="{F12CF366-685E-49C4-A9D0-67AF2E29E1B0}" type="slidenum">
              <a:rPr lang="en-US" smtClean="0"/>
              <a:t>‹#›</a:t>
            </a:fld>
            <a:endParaRPr lang="en-US"/>
          </a:p>
        </p:txBody>
      </p:sp>
    </p:spTree>
    <p:extLst>
      <p:ext uri="{BB962C8B-B14F-4D97-AF65-F5344CB8AC3E}">
        <p14:creationId xmlns:p14="http://schemas.microsoft.com/office/powerpoint/2010/main" val="377813563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EFCCB7-C4E6-D41E-126A-6F249A168FB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D7CDC3C-E88D-48D0-1FDE-4ECC2F823583}"/>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C19A6795-FCB9-9BE0-1F87-076514FE331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CFAE33F-1A14-6D71-D9E8-03AEBFDE7FA5}"/>
              </a:ext>
            </a:extLst>
          </p:cNvPr>
          <p:cNvSpPr>
            <a:spLocks noGrp="1"/>
          </p:cNvSpPr>
          <p:nvPr>
            <p:ph type="sldNum" sz="quarter" idx="12"/>
          </p:nvPr>
        </p:nvSpPr>
        <p:spPr/>
        <p:txBody>
          <a:bodyPr/>
          <a:lstStyle/>
          <a:p>
            <a:fld id="{F12CF366-685E-49C4-A9D0-67AF2E29E1B0}" type="slidenum">
              <a:rPr lang="en-US" smtClean="0"/>
              <a:t>‹#›</a:t>
            </a:fld>
            <a:endParaRPr lang="en-US"/>
          </a:p>
        </p:txBody>
      </p:sp>
    </p:spTree>
    <p:extLst>
      <p:ext uri="{BB962C8B-B14F-4D97-AF65-F5344CB8AC3E}">
        <p14:creationId xmlns:p14="http://schemas.microsoft.com/office/powerpoint/2010/main" val="73588860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2D1A5CB-7BED-53FA-7FC2-F85F25D95291}"/>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D88B3FD7-8D0B-B879-9F5A-777914B0871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973C789-1590-3CEA-BD9B-502BCEA3A00E}"/>
              </a:ext>
            </a:extLst>
          </p:cNvPr>
          <p:cNvSpPr>
            <a:spLocks noGrp="1"/>
          </p:cNvSpPr>
          <p:nvPr>
            <p:ph type="sldNum" sz="quarter" idx="12"/>
          </p:nvPr>
        </p:nvSpPr>
        <p:spPr/>
        <p:txBody>
          <a:bodyPr/>
          <a:lstStyle/>
          <a:p>
            <a:fld id="{F12CF366-685E-49C4-A9D0-67AF2E29E1B0}" type="slidenum">
              <a:rPr lang="en-US" smtClean="0"/>
              <a:t>‹#›</a:t>
            </a:fld>
            <a:endParaRPr lang="en-US"/>
          </a:p>
        </p:txBody>
      </p:sp>
    </p:spTree>
    <p:extLst>
      <p:ext uri="{BB962C8B-B14F-4D97-AF65-F5344CB8AC3E}">
        <p14:creationId xmlns:p14="http://schemas.microsoft.com/office/powerpoint/2010/main" val="19271734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36696-A60A-6118-1602-F368267AAA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DC89BE2-2DDB-1504-52DA-97661B6814A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3BDBBCF-1DB9-0F9A-39D5-04B2B856E6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AA7CC81-9D2C-04F2-44D6-B7477B01523C}"/>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26CC839A-E52E-D046-426B-3E7BFA58429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59B8F4B-2F4D-14A7-2CE7-73D9DB1FAECD}"/>
              </a:ext>
            </a:extLst>
          </p:cNvPr>
          <p:cNvSpPr>
            <a:spLocks noGrp="1"/>
          </p:cNvSpPr>
          <p:nvPr>
            <p:ph type="sldNum" sz="quarter" idx="12"/>
          </p:nvPr>
        </p:nvSpPr>
        <p:spPr/>
        <p:txBody>
          <a:bodyPr/>
          <a:lstStyle/>
          <a:p>
            <a:fld id="{F12CF366-685E-49C4-A9D0-67AF2E29E1B0}" type="slidenum">
              <a:rPr lang="en-US" smtClean="0"/>
              <a:t>‹#›</a:t>
            </a:fld>
            <a:endParaRPr lang="en-US"/>
          </a:p>
        </p:txBody>
      </p:sp>
    </p:spTree>
    <p:extLst>
      <p:ext uri="{BB962C8B-B14F-4D97-AF65-F5344CB8AC3E}">
        <p14:creationId xmlns:p14="http://schemas.microsoft.com/office/powerpoint/2010/main" val="268986009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0EE47-E6D5-9DD7-4B73-1FAD79C2EA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248E9C-BD52-E1C0-071E-D8B2B139EAF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00D783E-1549-1D95-3024-DF21CEF7CB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01F134-2F31-7F0A-6C0B-B94E30676468}"/>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6BF1E957-3A4A-28AE-DADD-7E7AECB010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57113C6-461F-B63C-65C6-79ACED6CE031}"/>
              </a:ext>
            </a:extLst>
          </p:cNvPr>
          <p:cNvSpPr>
            <a:spLocks noGrp="1"/>
          </p:cNvSpPr>
          <p:nvPr>
            <p:ph type="sldNum" sz="quarter" idx="12"/>
          </p:nvPr>
        </p:nvSpPr>
        <p:spPr/>
        <p:txBody>
          <a:bodyPr/>
          <a:lstStyle/>
          <a:p>
            <a:fld id="{F12CF366-685E-49C4-A9D0-67AF2E29E1B0}" type="slidenum">
              <a:rPr lang="en-US" smtClean="0"/>
              <a:t>‹#›</a:t>
            </a:fld>
            <a:endParaRPr lang="en-US"/>
          </a:p>
        </p:txBody>
      </p:sp>
    </p:spTree>
    <p:extLst>
      <p:ext uri="{BB962C8B-B14F-4D97-AF65-F5344CB8AC3E}">
        <p14:creationId xmlns:p14="http://schemas.microsoft.com/office/powerpoint/2010/main" val="2650694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8D61F300-94E9-B64A-B569-F4E01F2C80CC}"/>
              </a:ext>
            </a:extLst>
          </p:cNvPr>
          <p:cNvSpPr>
            <a:spLocks noGrp="1"/>
          </p:cNvSpPr>
          <p:nvPr>
            <p:ph type="pic" sz="quarter" idx="10"/>
          </p:nvPr>
        </p:nvSpPr>
        <p:spPr>
          <a:xfrm>
            <a:off x="914403" y="2"/>
            <a:ext cx="6702152" cy="6857999"/>
          </a:xfrm>
          <a:pattFill prst="pct20">
            <a:fgClr>
              <a:schemeClr val="accent1"/>
            </a:fgClr>
            <a:bgClr>
              <a:schemeClr val="bg1"/>
            </a:bgClr>
          </a:pattFill>
        </p:spPr>
        <p:txBody>
          <a:bodyPr/>
          <a:lstStyle/>
          <a:p>
            <a:endParaRPr lang="en-US"/>
          </a:p>
        </p:txBody>
      </p:sp>
    </p:spTree>
    <p:extLst>
      <p:ext uri="{BB962C8B-B14F-4D97-AF65-F5344CB8AC3E}">
        <p14:creationId xmlns:p14="http://schemas.microsoft.com/office/powerpoint/2010/main" val="362901419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A9B01-11C5-055E-F2B0-D123B20B0C1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6A3F180-F1D0-F912-5300-BD29E2878A1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3637F7-4D64-1392-D157-52679C4511F1}"/>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1C7969DD-BAD3-24B5-5F23-C277481D14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F68180-91EB-2C3B-4659-C536CB0178DC}"/>
              </a:ext>
            </a:extLst>
          </p:cNvPr>
          <p:cNvSpPr>
            <a:spLocks noGrp="1"/>
          </p:cNvSpPr>
          <p:nvPr>
            <p:ph type="sldNum" sz="quarter" idx="12"/>
          </p:nvPr>
        </p:nvSpPr>
        <p:spPr/>
        <p:txBody>
          <a:bodyPr/>
          <a:lstStyle/>
          <a:p>
            <a:fld id="{F12CF366-685E-49C4-A9D0-67AF2E29E1B0}" type="slidenum">
              <a:rPr lang="en-US" smtClean="0"/>
              <a:t>‹#›</a:t>
            </a:fld>
            <a:endParaRPr lang="en-US"/>
          </a:p>
        </p:txBody>
      </p:sp>
    </p:spTree>
    <p:extLst>
      <p:ext uri="{BB962C8B-B14F-4D97-AF65-F5344CB8AC3E}">
        <p14:creationId xmlns:p14="http://schemas.microsoft.com/office/powerpoint/2010/main" val="198022877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DD6EB17-0DBF-7053-55D0-FC618BB3A90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08017B7-7D45-CA5D-E42C-832994585B7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309998-ED77-B001-A47B-C85A159A7113}"/>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EEEABDBC-202A-1E98-8AEA-CCA374F768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AC0AEB-8E42-CCF0-B1F6-E0FF9A430049}"/>
              </a:ext>
            </a:extLst>
          </p:cNvPr>
          <p:cNvSpPr>
            <a:spLocks noGrp="1"/>
          </p:cNvSpPr>
          <p:nvPr>
            <p:ph type="sldNum" sz="quarter" idx="12"/>
          </p:nvPr>
        </p:nvSpPr>
        <p:spPr/>
        <p:txBody>
          <a:bodyPr/>
          <a:lstStyle/>
          <a:p>
            <a:fld id="{F12CF366-685E-49C4-A9D0-67AF2E29E1B0}" type="slidenum">
              <a:rPr lang="en-US" smtClean="0"/>
              <a:t>‹#›</a:t>
            </a:fld>
            <a:endParaRPr lang="en-US"/>
          </a:p>
        </p:txBody>
      </p:sp>
    </p:spTree>
    <p:extLst>
      <p:ext uri="{BB962C8B-B14F-4D97-AF65-F5344CB8AC3E}">
        <p14:creationId xmlns:p14="http://schemas.microsoft.com/office/powerpoint/2010/main" val="252316116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pic>
        <p:nvPicPr>
          <p:cNvPr id="3" name="Picture 2" descr="A green background with white objects&#10;&#10;Description automatically generated">
            <a:extLst>
              <a:ext uri="{FF2B5EF4-FFF2-40B4-BE49-F238E27FC236}">
                <a16:creationId xmlns:a16="http://schemas.microsoft.com/office/drawing/2014/main" id="{CAE759D0-790A-8979-9B23-824412B4ED9D}"/>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6" name="Title 5"/>
          <p:cNvSpPr>
            <a:spLocks noGrp="1"/>
          </p:cNvSpPr>
          <p:nvPr>
            <p:ph type="title"/>
          </p:nvPr>
        </p:nvSpPr>
        <p:spPr>
          <a:xfrm>
            <a:off x="609600" y="2226531"/>
            <a:ext cx="10356749" cy="2192260"/>
          </a:xfrm>
          <a:prstGeom prst="rect">
            <a:avLst/>
          </a:prstGeom>
        </p:spPr>
        <p:txBody>
          <a:bodyPr/>
          <a:lstStyle>
            <a:lvl1pPr>
              <a:defRPr b="0" i="0">
                <a:latin typeface="Roboto Thin" panose="02000000000000000000" pitchFamily="2" charset="0"/>
                <a:ea typeface="Roboto Thin" panose="02000000000000000000" pitchFamily="2" charset="0"/>
              </a:defRPr>
            </a:lvl1pPr>
          </a:lstStyle>
          <a:p>
            <a:r>
              <a:rPr lang="en-US"/>
              <a:t>Click to edit Master title style</a:t>
            </a:r>
          </a:p>
        </p:txBody>
      </p:sp>
      <p:pic>
        <p:nvPicPr>
          <p:cNvPr id="4" name="Picture 3" descr="A green background with lines and a white object&#10;&#10;Description automatically generated">
            <a:extLst>
              <a:ext uri="{FF2B5EF4-FFF2-40B4-BE49-F238E27FC236}">
                <a16:creationId xmlns:a16="http://schemas.microsoft.com/office/drawing/2014/main" id="{AB37E970-5198-E4AF-C555-2EB3D0B1E014}"/>
              </a:ext>
            </a:extLst>
          </p:cNvPr>
          <p:cNvPicPr>
            <a:picLocks noChangeAspect="1"/>
          </p:cNvPicPr>
          <p:nvPr userDrawn="1"/>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77180770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Organization chart 3">
    <p:spTree>
      <p:nvGrpSpPr>
        <p:cNvPr id="1" name=""/>
        <p:cNvGrpSpPr/>
        <p:nvPr/>
      </p:nvGrpSpPr>
      <p:grpSpPr>
        <a:xfrm>
          <a:off x="0" y="0"/>
          <a:ext cx="0" cy="0"/>
          <a:chOff x="0" y="0"/>
          <a:chExt cx="0" cy="0"/>
        </a:xfrm>
      </p:grpSpPr>
      <p:sp>
        <p:nvSpPr>
          <p:cNvPr id="2" name="Text Placeholder 11">
            <a:extLst>
              <a:ext uri="{FF2B5EF4-FFF2-40B4-BE49-F238E27FC236}">
                <a16:creationId xmlns:a16="http://schemas.microsoft.com/office/drawing/2014/main" id="{419CC0B5-DA14-2EE7-92AE-1764E64D9ABE}"/>
              </a:ext>
            </a:extLst>
          </p:cNvPr>
          <p:cNvSpPr>
            <a:spLocks noGrp="1"/>
          </p:cNvSpPr>
          <p:nvPr>
            <p:ph type="body" sz="quarter" idx="15" hasCustomPrompt="1"/>
          </p:nvPr>
        </p:nvSpPr>
        <p:spPr>
          <a:xfrm>
            <a:off x="493257" y="1011936"/>
            <a:ext cx="4484827" cy="777240"/>
          </a:xfrm>
          <a:prstGeom prst="rect">
            <a:avLst/>
          </a:prstGeom>
        </p:spPr>
        <p:txBody>
          <a:bodyPr lIns="0" tIns="0" rIns="0" bIns="0">
            <a:normAutofit/>
          </a:bodyPr>
          <a:lstStyle>
            <a:lvl1pPr marL="0" indent="0">
              <a:lnSpc>
                <a:spcPct val="90000"/>
              </a:lnSpc>
              <a:buNone/>
              <a:defRPr sz="2667" b="1">
                <a:solidFill>
                  <a:schemeClr val="accent1"/>
                </a:solidFill>
                <a:latin typeface="Montserrat" pitchFamily="2" charset="77"/>
              </a:defRPr>
            </a:lvl1pPr>
            <a:lvl2pPr marL="609570" indent="0">
              <a:buNone/>
              <a:defRPr b="1">
                <a:solidFill>
                  <a:schemeClr val="bg2"/>
                </a:solidFill>
                <a:latin typeface="Montserrat" pitchFamily="2" charset="77"/>
              </a:defRPr>
            </a:lvl2pPr>
            <a:lvl3pPr marL="1219140" indent="0">
              <a:buNone/>
              <a:defRPr b="1">
                <a:solidFill>
                  <a:schemeClr val="bg2"/>
                </a:solidFill>
                <a:latin typeface="Montserrat" pitchFamily="2" charset="77"/>
              </a:defRPr>
            </a:lvl3pPr>
            <a:lvl4pPr marL="1828709" indent="0">
              <a:buNone/>
              <a:defRPr b="1">
                <a:solidFill>
                  <a:schemeClr val="bg2"/>
                </a:solidFill>
                <a:latin typeface="Montserrat" pitchFamily="2" charset="77"/>
              </a:defRPr>
            </a:lvl4pPr>
            <a:lvl5pPr marL="2438278" indent="0">
              <a:buNone/>
              <a:defRPr b="1">
                <a:solidFill>
                  <a:schemeClr val="bg2"/>
                </a:solidFill>
                <a:latin typeface="Montserrat" pitchFamily="2" charset="77"/>
              </a:defRPr>
            </a:lvl5pPr>
          </a:lstStyle>
          <a:p>
            <a:pPr lvl="0"/>
            <a:r>
              <a:rPr lang="en-US"/>
              <a:t>Bold headline here.</a:t>
            </a:r>
          </a:p>
        </p:txBody>
      </p:sp>
      <p:sp>
        <p:nvSpPr>
          <p:cNvPr id="22" name="Picture Placeholder 21">
            <a:extLst>
              <a:ext uri="{FF2B5EF4-FFF2-40B4-BE49-F238E27FC236}">
                <a16:creationId xmlns:a16="http://schemas.microsoft.com/office/drawing/2014/main" id="{94700CC6-94FA-4463-EE32-48CCE595B7BD}"/>
              </a:ext>
            </a:extLst>
          </p:cNvPr>
          <p:cNvSpPr>
            <a:spLocks noGrp="1"/>
          </p:cNvSpPr>
          <p:nvPr>
            <p:ph type="pic" sz="quarter" idx="102" hasCustomPrompt="1"/>
          </p:nvPr>
        </p:nvSpPr>
        <p:spPr>
          <a:xfrm>
            <a:off x="5153343" y="1000761"/>
            <a:ext cx="777240" cy="777875"/>
          </a:xfrm>
          <a:prstGeom prst="ellipse">
            <a:avLst/>
          </a:prstGeom>
          <a:solidFill>
            <a:schemeClr val="bg2">
              <a:lumMod val="95000"/>
            </a:schemeClr>
          </a:solidFill>
          <a:ln w="15875">
            <a:noFill/>
          </a:ln>
        </p:spPr>
        <p:txBody>
          <a:bodyPr lIns="0" tIns="0" rIns="0">
            <a:normAutofit/>
          </a:bodyPr>
          <a:lstStyle>
            <a:lvl1pPr marL="0" indent="0" algn="ctr">
              <a:lnSpc>
                <a:spcPct val="80000"/>
              </a:lnSpc>
              <a:spcBef>
                <a:spcPts val="0"/>
              </a:spcBef>
              <a:buNone/>
              <a:defRPr sz="800"/>
            </a:lvl1pPr>
          </a:lstStyle>
          <a:p>
            <a:r>
              <a:rPr lang="en-US"/>
              <a:t>Click to add picture</a:t>
            </a:r>
          </a:p>
        </p:txBody>
      </p:sp>
      <p:sp>
        <p:nvSpPr>
          <p:cNvPr id="17" name="Text Placeholder 16">
            <a:extLst>
              <a:ext uri="{FF2B5EF4-FFF2-40B4-BE49-F238E27FC236}">
                <a16:creationId xmlns:a16="http://schemas.microsoft.com/office/drawing/2014/main" id="{C2D95847-97F7-8835-5ECB-1E4F46809A1A}"/>
              </a:ext>
            </a:extLst>
          </p:cNvPr>
          <p:cNvSpPr>
            <a:spLocks noGrp="1"/>
          </p:cNvSpPr>
          <p:nvPr>
            <p:ph type="body" sz="quarter" idx="101" hasCustomPrompt="1"/>
          </p:nvPr>
        </p:nvSpPr>
        <p:spPr>
          <a:xfrm>
            <a:off x="5544924" y="997304"/>
            <a:ext cx="1463040" cy="777240"/>
          </a:xfrm>
          <a:custGeom>
            <a:avLst/>
            <a:gdLst>
              <a:gd name="connsiteX0" fmla="*/ 0 w 1463040"/>
              <a:gd name="connsiteY0" fmla="*/ 0 h 777240"/>
              <a:gd name="connsiteX1" fmla="*/ 394958 w 1463040"/>
              <a:gd name="connsiteY1" fmla="*/ 0 h 777240"/>
              <a:gd name="connsiteX2" fmla="*/ 1063934 w 1463040"/>
              <a:gd name="connsiteY2" fmla="*/ 0 h 777240"/>
              <a:gd name="connsiteX3" fmla="*/ 1074647 w 1463040"/>
              <a:gd name="connsiteY3" fmla="*/ 0 h 777240"/>
              <a:gd name="connsiteX4" fmla="*/ 1463040 w 1463040"/>
              <a:gd name="connsiteY4" fmla="*/ 388620 h 777240"/>
              <a:gd name="connsiteX5" fmla="*/ 1074647 w 1463040"/>
              <a:gd name="connsiteY5" fmla="*/ 777240 h 777240"/>
              <a:gd name="connsiteX6" fmla="*/ 1063934 w 1463040"/>
              <a:gd name="connsiteY6" fmla="*/ 777240 h 777240"/>
              <a:gd name="connsiteX7" fmla="*/ 394958 w 1463040"/>
              <a:gd name="connsiteY7" fmla="*/ 777240 h 777240"/>
              <a:gd name="connsiteX8" fmla="*/ 0 w 1463040"/>
              <a:gd name="connsiteY8" fmla="*/ 777240 h 777240"/>
              <a:gd name="connsiteX9" fmla="*/ 0 w 1463040"/>
              <a:gd name="connsiteY9" fmla="*/ 776044 h 777240"/>
              <a:gd name="connsiteX10" fmla="*/ 69824 w 1463040"/>
              <a:gd name="connsiteY10" fmla="*/ 769006 h 777240"/>
              <a:gd name="connsiteX11" fmla="*/ 380123 w 1463040"/>
              <a:gd name="connsiteY11" fmla="*/ 388281 h 777240"/>
              <a:gd name="connsiteX12" fmla="*/ 69824 w 1463040"/>
              <a:gd name="connsiteY12" fmla="*/ 7556 h 777240"/>
              <a:gd name="connsiteX13" fmla="*/ 0 w 1463040"/>
              <a:gd name="connsiteY13" fmla="*/ 518 h 77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777240">
                <a:moveTo>
                  <a:pt x="0" y="0"/>
                </a:moveTo>
                <a:lnTo>
                  <a:pt x="394958" y="0"/>
                </a:lnTo>
                <a:lnTo>
                  <a:pt x="1063934" y="0"/>
                </a:lnTo>
                <a:lnTo>
                  <a:pt x="1074647" y="0"/>
                </a:lnTo>
                <a:cubicBezTo>
                  <a:pt x="1289151" y="0"/>
                  <a:pt x="1463040" y="173991"/>
                  <a:pt x="1463040" y="388620"/>
                </a:cubicBezTo>
                <a:cubicBezTo>
                  <a:pt x="1463040" y="603249"/>
                  <a:pt x="1289151" y="777240"/>
                  <a:pt x="1074647" y="777240"/>
                </a:cubicBezTo>
                <a:lnTo>
                  <a:pt x="1063934" y="777240"/>
                </a:lnTo>
                <a:lnTo>
                  <a:pt x="394958" y="777240"/>
                </a:lnTo>
                <a:lnTo>
                  <a:pt x="0" y="777240"/>
                </a:lnTo>
                <a:lnTo>
                  <a:pt x="0" y="776044"/>
                </a:lnTo>
                <a:lnTo>
                  <a:pt x="69824" y="769006"/>
                </a:lnTo>
                <a:cubicBezTo>
                  <a:pt x="246911" y="732768"/>
                  <a:pt x="380123" y="576081"/>
                  <a:pt x="380123" y="388281"/>
                </a:cubicBezTo>
                <a:cubicBezTo>
                  <a:pt x="380123" y="200481"/>
                  <a:pt x="246911" y="43794"/>
                  <a:pt x="69824" y="7556"/>
                </a:cubicBezTo>
                <a:lnTo>
                  <a:pt x="0" y="518"/>
                </a:lnTo>
                <a:close/>
              </a:path>
            </a:pathLst>
          </a:custGeom>
          <a:solidFill>
            <a:srgbClr val="009844"/>
          </a:solidFill>
        </p:spPr>
        <p:txBody>
          <a:bodyPr wrap="square" lIns="457200" tIns="0" bIns="411480" anchor="b">
            <a:noAutofit/>
          </a:bodyPr>
          <a:lstStyle>
            <a:lvl1pPr marL="0" indent="0">
              <a:buNone/>
              <a:defRPr sz="1000" b="1">
                <a:solidFill>
                  <a:schemeClr val="bg1"/>
                </a:solidFill>
              </a:defRPr>
            </a:lvl1pPr>
          </a:lstStyle>
          <a:p>
            <a:pPr lvl="0"/>
            <a:r>
              <a:rPr lang="en-US"/>
              <a:t>Name</a:t>
            </a:r>
          </a:p>
        </p:txBody>
      </p:sp>
      <p:sp>
        <p:nvSpPr>
          <p:cNvPr id="84" name="Text Placeholder 54">
            <a:extLst>
              <a:ext uri="{FF2B5EF4-FFF2-40B4-BE49-F238E27FC236}">
                <a16:creationId xmlns:a16="http://schemas.microsoft.com/office/drawing/2014/main" id="{1AF69D89-295F-42DF-4D09-C0C9E3C6CDA2}"/>
              </a:ext>
            </a:extLst>
          </p:cNvPr>
          <p:cNvSpPr>
            <a:spLocks noGrp="1"/>
          </p:cNvSpPr>
          <p:nvPr>
            <p:ph type="body" sz="quarter" idx="87" hasCustomPrompt="1"/>
          </p:nvPr>
        </p:nvSpPr>
        <p:spPr>
          <a:xfrm>
            <a:off x="5992006" y="1389786"/>
            <a:ext cx="949815" cy="256737"/>
          </a:xfrm>
          <a:noFill/>
        </p:spPr>
        <p:txBody>
          <a:bodyPr lIns="0" tIns="0" rIns="0">
            <a:noAutofit/>
          </a:bodyPr>
          <a:lstStyle>
            <a:lvl1pPr marL="0" indent="0" algn="l">
              <a:buNone/>
              <a:defRPr sz="900">
                <a:solidFill>
                  <a:schemeClr val="bg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a:t>Title</a:t>
            </a:r>
          </a:p>
        </p:txBody>
      </p:sp>
      <p:sp>
        <p:nvSpPr>
          <p:cNvPr id="25" name="Picture Placeholder 21">
            <a:extLst>
              <a:ext uri="{FF2B5EF4-FFF2-40B4-BE49-F238E27FC236}">
                <a16:creationId xmlns:a16="http://schemas.microsoft.com/office/drawing/2014/main" id="{3615EBFB-45FA-A2F6-1F38-914732565263}"/>
              </a:ext>
            </a:extLst>
          </p:cNvPr>
          <p:cNvSpPr>
            <a:spLocks noGrp="1"/>
          </p:cNvSpPr>
          <p:nvPr>
            <p:ph type="pic" sz="quarter" idx="105" hasCustomPrompt="1"/>
          </p:nvPr>
        </p:nvSpPr>
        <p:spPr>
          <a:xfrm>
            <a:off x="3473980" y="1847147"/>
            <a:ext cx="777240" cy="777875"/>
          </a:xfrm>
          <a:prstGeom prst="ellipse">
            <a:avLst/>
          </a:prstGeom>
          <a:solidFill>
            <a:schemeClr val="bg2">
              <a:lumMod val="95000"/>
            </a:schemeClr>
          </a:solidFill>
          <a:ln w="15875">
            <a:noFill/>
          </a:ln>
        </p:spPr>
        <p:txBody>
          <a:bodyPr lIns="0" tIns="0" rIns="0">
            <a:normAutofit/>
          </a:bodyPr>
          <a:lstStyle>
            <a:lvl1pPr marL="0" indent="0" algn="ctr">
              <a:lnSpc>
                <a:spcPct val="80000"/>
              </a:lnSpc>
              <a:spcBef>
                <a:spcPts val="0"/>
              </a:spcBef>
              <a:buNone/>
              <a:defRPr sz="800"/>
            </a:lvl1pPr>
          </a:lstStyle>
          <a:p>
            <a:r>
              <a:rPr lang="en-US"/>
              <a:t>Click to add picture</a:t>
            </a:r>
          </a:p>
        </p:txBody>
      </p:sp>
      <p:sp>
        <p:nvSpPr>
          <p:cNvPr id="23" name="Text Placeholder 22">
            <a:extLst>
              <a:ext uri="{FF2B5EF4-FFF2-40B4-BE49-F238E27FC236}">
                <a16:creationId xmlns:a16="http://schemas.microsoft.com/office/drawing/2014/main" id="{56975F0A-C9B2-FDC0-F24F-CA6F4716B327}"/>
              </a:ext>
            </a:extLst>
          </p:cNvPr>
          <p:cNvSpPr>
            <a:spLocks noGrp="1"/>
          </p:cNvSpPr>
          <p:nvPr>
            <p:ph type="body" sz="quarter" idx="103" hasCustomPrompt="1"/>
          </p:nvPr>
        </p:nvSpPr>
        <p:spPr>
          <a:xfrm>
            <a:off x="3865563" y="1843691"/>
            <a:ext cx="1463040" cy="777240"/>
          </a:xfrm>
          <a:custGeom>
            <a:avLst/>
            <a:gdLst>
              <a:gd name="connsiteX0" fmla="*/ 0 w 1463040"/>
              <a:gd name="connsiteY0" fmla="*/ 0 h 777240"/>
              <a:gd name="connsiteX1" fmla="*/ 394958 w 1463040"/>
              <a:gd name="connsiteY1" fmla="*/ 0 h 777240"/>
              <a:gd name="connsiteX2" fmla="*/ 1063934 w 1463040"/>
              <a:gd name="connsiteY2" fmla="*/ 0 h 777240"/>
              <a:gd name="connsiteX3" fmla="*/ 1074647 w 1463040"/>
              <a:gd name="connsiteY3" fmla="*/ 0 h 777240"/>
              <a:gd name="connsiteX4" fmla="*/ 1463040 w 1463040"/>
              <a:gd name="connsiteY4" fmla="*/ 388620 h 777240"/>
              <a:gd name="connsiteX5" fmla="*/ 1074647 w 1463040"/>
              <a:gd name="connsiteY5" fmla="*/ 777240 h 777240"/>
              <a:gd name="connsiteX6" fmla="*/ 1063934 w 1463040"/>
              <a:gd name="connsiteY6" fmla="*/ 777240 h 777240"/>
              <a:gd name="connsiteX7" fmla="*/ 394958 w 1463040"/>
              <a:gd name="connsiteY7" fmla="*/ 777240 h 777240"/>
              <a:gd name="connsiteX8" fmla="*/ 0 w 1463040"/>
              <a:gd name="connsiteY8" fmla="*/ 777240 h 777240"/>
              <a:gd name="connsiteX9" fmla="*/ 0 w 1463040"/>
              <a:gd name="connsiteY9" fmla="*/ 776044 h 777240"/>
              <a:gd name="connsiteX10" fmla="*/ 69824 w 1463040"/>
              <a:gd name="connsiteY10" fmla="*/ 769006 h 777240"/>
              <a:gd name="connsiteX11" fmla="*/ 380123 w 1463040"/>
              <a:gd name="connsiteY11" fmla="*/ 388281 h 777240"/>
              <a:gd name="connsiteX12" fmla="*/ 69824 w 1463040"/>
              <a:gd name="connsiteY12" fmla="*/ 7556 h 777240"/>
              <a:gd name="connsiteX13" fmla="*/ 0 w 1463040"/>
              <a:gd name="connsiteY13" fmla="*/ 518 h 77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777240">
                <a:moveTo>
                  <a:pt x="0" y="0"/>
                </a:moveTo>
                <a:lnTo>
                  <a:pt x="394958" y="0"/>
                </a:lnTo>
                <a:lnTo>
                  <a:pt x="1063934" y="0"/>
                </a:lnTo>
                <a:lnTo>
                  <a:pt x="1074647" y="0"/>
                </a:lnTo>
                <a:cubicBezTo>
                  <a:pt x="1289151" y="0"/>
                  <a:pt x="1463040" y="173991"/>
                  <a:pt x="1463040" y="388620"/>
                </a:cubicBezTo>
                <a:cubicBezTo>
                  <a:pt x="1463040" y="603249"/>
                  <a:pt x="1289151" y="777240"/>
                  <a:pt x="1074647" y="777240"/>
                </a:cubicBezTo>
                <a:lnTo>
                  <a:pt x="1063934" y="777240"/>
                </a:lnTo>
                <a:lnTo>
                  <a:pt x="394958" y="777240"/>
                </a:lnTo>
                <a:lnTo>
                  <a:pt x="0" y="777240"/>
                </a:lnTo>
                <a:lnTo>
                  <a:pt x="0" y="776044"/>
                </a:lnTo>
                <a:lnTo>
                  <a:pt x="69824" y="769006"/>
                </a:lnTo>
                <a:cubicBezTo>
                  <a:pt x="246911" y="732768"/>
                  <a:pt x="380123" y="576081"/>
                  <a:pt x="380123" y="388281"/>
                </a:cubicBezTo>
                <a:cubicBezTo>
                  <a:pt x="380123" y="200481"/>
                  <a:pt x="246911" y="43794"/>
                  <a:pt x="69824" y="7556"/>
                </a:cubicBezTo>
                <a:lnTo>
                  <a:pt x="0" y="518"/>
                </a:lnTo>
                <a:close/>
              </a:path>
            </a:pathLst>
          </a:custGeom>
          <a:solidFill>
            <a:schemeClr val="bg1">
              <a:lumMod val="95000"/>
            </a:schemeClr>
          </a:solidFill>
        </p:spPr>
        <p:txBody>
          <a:bodyPr wrap="square" lIns="457200" tIns="0" bIns="411480" anchor="b">
            <a:noAutofit/>
          </a:bodyPr>
          <a:lstStyle>
            <a:lvl1pPr marL="0" indent="0">
              <a:buNone/>
              <a:defRPr sz="1000" b="1">
                <a:solidFill>
                  <a:schemeClr val="tx2"/>
                </a:solidFill>
              </a:defRPr>
            </a:lvl1pPr>
          </a:lstStyle>
          <a:p>
            <a:pPr lvl="0"/>
            <a:r>
              <a:rPr lang="en-US"/>
              <a:t>Name</a:t>
            </a:r>
          </a:p>
        </p:txBody>
      </p:sp>
      <p:sp>
        <p:nvSpPr>
          <p:cNvPr id="24" name="Text Placeholder 54">
            <a:extLst>
              <a:ext uri="{FF2B5EF4-FFF2-40B4-BE49-F238E27FC236}">
                <a16:creationId xmlns:a16="http://schemas.microsoft.com/office/drawing/2014/main" id="{030949FD-5B14-310F-6B91-79100DD94FAB}"/>
              </a:ext>
            </a:extLst>
          </p:cNvPr>
          <p:cNvSpPr>
            <a:spLocks noGrp="1"/>
          </p:cNvSpPr>
          <p:nvPr>
            <p:ph type="body" sz="quarter" idx="104" hasCustomPrompt="1"/>
          </p:nvPr>
        </p:nvSpPr>
        <p:spPr>
          <a:xfrm>
            <a:off x="4312645" y="2254461"/>
            <a:ext cx="949815" cy="256737"/>
          </a:xfrm>
          <a:noFill/>
        </p:spPr>
        <p:txBody>
          <a:bodyPr lIns="0" tIns="0" rIns="0">
            <a:noAutofit/>
          </a:bodyPr>
          <a:lstStyle>
            <a:lvl1pPr marL="0" indent="0" algn="l">
              <a:buNone/>
              <a:defRPr sz="900">
                <a:solidFill>
                  <a:schemeClr val="tx2"/>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a:t>Title</a:t>
            </a:r>
          </a:p>
        </p:txBody>
      </p:sp>
      <p:sp>
        <p:nvSpPr>
          <p:cNvPr id="32" name="Picture Placeholder 21">
            <a:extLst>
              <a:ext uri="{FF2B5EF4-FFF2-40B4-BE49-F238E27FC236}">
                <a16:creationId xmlns:a16="http://schemas.microsoft.com/office/drawing/2014/main" id="{0BE0FD46-3015-7528-B62F-95BF8858609E}"/>
              </a:ext>
            </a:extLst>
          </p:cNvPr>
          <p:cNvSpPr>
            <a:spLocks noGrp="1"/>
          </p:cNvSpPr>
          <p:nvPr>
            <p:ph type="pic" sz="quarter" idx="108" hasCustomPrompt="1"/>
          </p:nvPr>
        </p:nvSpPr>
        <p:spPr>
          <a:xfrm>
            <a:off x="291679" y="3024787"/>
            <a:ext cx="777240" cy="777875"/>
          </a:xfrm>
          <a:prstGeom prst="ellipse">
            <a:avLst/>
          </a:prstGeom>
          <a:solidFill>
            <a:schemeClr val="bg2">
              <a:lumMod val="95000"/>
            </a:schemeClr>
          </a:solidFill>
          <a:ln w="15875">
            <a:noFill/>
          </a:ln>
        </p:spPr>
        <p:txBody>
          <a:bodyPr lIns="0" tIns="0" rIns="0">
            <a:normAutofit/>
          </a:bodyPr>
          <a:lstStyle>
            <a:lvl1pPr marL="0" indent="0" algn="ctr">
              <a:lnSpc>
                <a:spcPct val="80000"/>
              </a:lnSpc>
              <a:spcBef>
                <a:spcPts val="0"/>
              </a:spcBef>
              <a:buNone/>
              <a:defRPr sz="800"/>
            </a:lvl1pPr>
          </a:lstStyle>
          <a:p>
            <a:r>
              <a:rPr lang="en-US"/>
              <a:t>Click to add picture</a:t>
            </a:r>
          </a:p>
        </p:txBody>
      </p:sp>
      <p:sp>
        <p:nvSpPr>
          <p:cNvPr id="28" name="Text Placeholder 27">
            <a:extLst>
              <a:ext uri="{FF2B5EF4-FFF2-40B4-BE49-F238E27FC236}">
                <a16:creationId xmlns:a16="http://schemas.microsoft.com/office/drawing/2014/main" id="{C36F5473-C4B4-DF84-69DA-6C23CE558341}"/>
              </a:ext>
            </a:extLst>
          </p:cNvPr>
          <p:cNvSpPr>
            <a:spLocks noGrp="1"/>
          </p:cNvSpPr>
          <p:nvPr>
            <p:ph type="body" sz="quarter" idx="106" hasCustomPrompt="1"/>
          </p:nvPr>
        </p:nvSpPr>
        <p:spPr>
          <a:xfrm>
            <a:off x="683260" y="3021331"/>
            <a:ext cx="1463040" cy="777240"/>
          </a:xfrm>
          <a:custGeom>
            <a:avLst/>
            <a:gdLst>
              <a:gd name="connsiteX0" fmla="*/ 0 w 1463040"/>
              <a:gd name="connsiteY0" fmla="*/ 0 h 777240"/>
              <a:gd name="connsiteX1" fmla="*/ 394958 w 1463040"/>
              <a:gd name="connsiteY1" fmla="*/ 0 h 777240"/>
              <a:gd name="connsiteX2" fmla="*/ 1063934 w 1463040"/>
              <a:gd name="connsiteY2" fmla="*/ 0 h 777240"/>
              <a:gd name="connsiteX3" fmla="*/ 1074647 w 1463040"/>
              <a:gd name="connsiteY3" fmla="*/ 0 h 777240"/>
              <a:gd name="connsiteX4" fmla="*/ 1463040 w 1463040"/>
              <a:gd name="connsiteY4" fmla="*/ 388620 h 777240"/>
              <a:gd name="connsiteX5" fmla="*/ 1074647 w 1463040"/>
              <a:gd name="connsiteY5" fmla="*/ 777240 h 777240"/>
              <a:gd name="connsiteX6" fmla="*/ 1063934 w 1463040"/>
              <a:gd name="connsiteY6" fmla="*/ 777240 h 777240"/>
              <a:gd name="connsiteX7" fmla="*/ 394958 w 1463040"/>
              <a:gd name="connsiteY7" fmla="*/ 777240 h 777240"/>
              <a:gd name="connsiteX8" fmla="*/ 0 w 1463040"/>
              <a:gd name="connsiteY8" fmla="*/ 777240 h 777240"/>
              <a:gd name="connsiteX9" fmla="*/ 0 w 1463040"/>
              <a:gd name="connsiteY9" fmla="*/ 776044 h 777240"/>
              <a:gd name="connsiteX10" fmla="*/ 69824 w 1463040"/>
              <a:gd name="connsiteY10" fmla="*/ 769006 h 777240"/>
              <a:gd name="connsiteX11" fmla="*/ 380123 w 1463040"/>
              <a:gd name="connsiteY11" fmla="*/ 388281 h 777240"/>
              <a:gd name="connsiteX12" fmla="*/ 69824 w 1463040"/>
              <a:gd name="connsiteY12" fmla="*/ 7556 h 777240"/>
              <a:gd name="connsiteX13" fmla="*/ 0 w 1463040"/>
              <a:gd name="connsiteY13" fmla="*/ 518 h 77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777240">
                <a:moveTo>
                  <a:pt x="0" y="0"/>
                </a:moveTo>
                <a:lnTo>
                  <a:pt x="394958" y="0"/>
                </a:lnTo>
                <a:lnTo>
                  <a:pt x="1063934" y="0"/>
                </a:lnTo>
                <a:lnTo>
                  <a:pt x="1074647" y="0"/>
                </a:lnTo>
                <a:cubicBezTo>
                  <a:pt x="1289151" y="0"/>
                  <a:pt x="1463040" y="173991"/>
                  <a:pt x="1463040" y="388620"/>
                </a:cubicBezTo>
                <a:cubicBezTo>
                  <a:pt x="1463040" y="603249"/>
                  <a:pt x="1289151" y="777240"/>
                  <a:pt x="1074647" y="777240"/>
                </a:cubicBezTo>
                <a:lnTo>
                  <a:pt x="1063934" y="777240"/>
                </a:lnTo>
                <a:lnTo>
                  <a:pt x="394958" y="777240"/>
                </a:lnTo>
                <a:lnTo>
                  <a:pt x="0" y="777240"/>
                </a:lnTo>
                <a:lnTo>
                  <a:pt x="0" y="776044"/>
                </a:lnTo>
                <a:lnTo>
                  <a:pt x="69824" y="769006"/>
                </a:lnTo>
                <a:cubicBezTo>
                  <a:pt x="246911" y="732768"/>
                  <a:pt x="380123" y="576081"/>
                  <a:pt x="380123" y="388281"/>
                </a:cubicBezTo>
                <a:cubicBezTo>
                  <a:pt x="380123" y="200481"/>
                  <a:pt x="246911" y="43794"/>
                  <a:pt x="69824" y="7556"/>
                </a:cubicBezTo>
                <a:lnTo>
                  <a:pt x="0" y="518"/>
                </a:lnTo>
                <a:close/>
              </a:path>
            </a:pathLst>
          </a:custGeom>
          <a:solidFill>
            <a:srgbClr val="004B45"/>
          </a:solidFill>
        </p:spPr>
        <p:txBody>
          <a:bodyPr wrap="square" lIns="457200" tIns="274320" bIns="411480" anchor="b">
            <a:noAutofit/>
          </a:bodyPr>
          <a:lstStyle>
            <a:lvl1pPr marL="0" indent="0">
              <a:buNone/>
              <a:defRPr sz="1000" b="1">
                <a:solidFill>
                  <a:schemeClr val="bg1"/>
                </a:solidFill>
              </a:defRPr>
            </a:lvl1pPr>
          </a:lstStyle>
          <a:p>
            <a:pPr lvl="0"/>
            <a:r>
              <a:rPr lang="en-US"/>
              <a:t>Name</a:t>
            </a:r>
          </a:p>
        </p:txBody>
      </p:sp>
      <p:sp>
        <p:nvSpPr>
          <p:cNvPr id="29" name="Text Placeholder 54">
            <a:extLst>
              <a:ext uri="{FF2B5EF4-FFF2-40B4-BE49-F238E27FC236}">
                <a16:creationId xmlns:a16="http://schemas.microsoft.com/office/drawing/2014/main" id="{EF74AAAA-2806-13E0-1C72-1C405184EE74}"/>
              </a:ext>
            </a:extLst>
          </p:cNvPr>
          <p:cNvSpPr>
            <a:spLocks noGrp="1"/>
          </p:cNvSpPr>
          <p:nvPr>
            <p:ph type="body" sz="quarter" idx="107" hasCustomPrompt="1"/>
          </p:nvPr>
        </p:nvSpPr>
        <p:spPr>
          <a:xfrm>
            <a:off x="1130342" y="3422957"/>
            <a:ext cx="949815" cy="256737"/>
          </a:xfrm>
          <a:noFill/>
        </p:spPr>
        <p:txBody>
          <a:bodyPr lIns="0" tIns="0" rIns="0">
            <a:noAutofit/>
          </a:bodyPr>
          <a:lstStyle>
            <a:lvl1pPr marL="0" indent="0" algn="l">
              <a:buNone/>
              <a:defRPr sz="900">
                <a:solidFill>
                  <a:schemeClr val="bg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a:t>Title</a:t>
            </a:r>
          </a:p>
        </p:txBody>
      </p:sp>
      <p:sp>
        <p:nvSpPr>
          <p:cNvPr id="37" name="Picture Placeholder 21">
            <a:extLst>
              <a:ext uri="{FF2B5EF4-FFF2-40B4-BE49-F238E27FC236}">
                <a16:creationId xmlns:a16="http://schemas.microsoft.com/office/drawing/2014/main" id="{9BA41603-CB17-1E96-5E79-D30148DB7F93}"/>
              </a:ext>
            </a:extLst>
          </p:cNvPr>
          <p:cNvSpPr>
            <a:spLocks noGrp="1"/>
          </p:cNvSpPr>
          <p:nvPr>
            <p:ph type="pic" sz="quarter" idx="111" hasCustomPrompt="1"/>
          </p:nvPr>
        </p:nvSpPr>
        <p:spPr>
          <a:xfrm>
            <a:off x="291679" y="3928468"/>
            <a:ext cx="777240" cy="777875"/>
          </a:xfrm>
          <a:prstGeom prst="ellipse">
            <a:avLst/>
          </a:prstGeom>
          <a:solidFill>
            <a:schemeClr val="bg2">
              <a:lumMod val="95000"/>
            </a:schemeClr>
          </a:solidFill>
          <a:ln w="15875">
            <a:noFill/>
          </a:ln>
        </p:spPr>
        <p:txBody>
          <a:bodyPr lIns="0" tIns="0" rIns="0">
            <a:normAutofit/>
          </a:bodyPr>
          <a:lstStyle>
            <a:lvl1pPr marL="0" indent="0" algn="ctr">
              <a:lnSpc>
                <a:spcPct val="80000"/>
              </a:lnSpc>
              <a:spcBef>
                <a:spcPts val="0"/>
              </a:spcBef>
              <a:buNone/>
              <a:defRPr sz="800"/>
            </a:lvl1pPr>
          </a:lstStyle>
          <a:p>
            <a:r>
              <a:rPr lang="en-US"/>
              <a:t>Click to add picture</a:t>
            </a:r>
          </a:p>
        </p:txBody>
      </p:sp>
      <p:sp>
        <p:nvSpPr>
          <p:cNvPr id="33" name="Text Placeholder 32">
            <a:extLst>
              <a:ext uri="{FF2B5EF4-FFF2-40B4-BE49-F238E27FC236}">
                <a16:creationId xmlns:a16="http://schemas.microsoft.com/office/drawing/2014/main" id="{BA4285C6-BAC3-D785-DC44-23F46668FF29}"/>
              </a:ext>
            </a:extLst>
          </p:cNvPr>
          <p:cNvSpPr>
            <a:spLocks noGrp="1"/>
          </p:cNvSpPr>
          <p:nvPr>
            <p:ph type="body" sz="quarter" idx="109" hasCustomPrompt="1"/>
          </p:nvPr>
        </p:nvSpPr>
        <p:spPr>
          <a:xfrm>
            <a:off x="683260" y="3925012"/>
            <a:ext cx="1463040" cy="777240"/>
          </a:xfrm>
          <a:custGeom>
            <a:avLst/>
            <a:gdLst>
              <a:gd name="connsiteX0" fmla="*/ 0 w 1463040"/>
              <a:gd name="connsiteY0" fmla="*/ 0 h 777240"/>
              <a:gd name="connsiteX1" fmla="*/ 394958 w 1463040"/>
              <a:gd name="connsiteY1" fmla="*/ 0 h 777240"/>
              <a:gd name="connsiteX2" fmla="*/ 1063934 w 1463040"/>
              <a:gd name="connsiteY2" fmla="*/ 0 h 777240"/>
              <a:gd name="connsiteX3" fmla="*/ 1074647 w 1463040"/>
              <a:gd name="connsiteY3" fmla="*/ 0 h 777240"/>
              <a:gd name="connsiteX4" fmla="*/ 1463040 w 1463040"/>
              <a:gd name="connsiteY4" fmla="*/ 388620 h 777240"/>
              <a:gd name="connsiteX5" fmla="*/ 1074647 w 1463040"/>
              <a:gd name="connsiteY5" fmla="*/ 777240 h 777240"/>
              <a:gd name="connsiteX6" fmla="*/ 1063934 w 1463040"/>
              <a:gd name="connsiteY6" fmla="*/ 777240 h 777240"/>
              <a:gd name="connsiteX7" fmla="*/ 394958 w 1463040"/>
              <a:gd name="connsiteY7" fmla="*/ 777240 h 777240"/>
              <a:gd name="connsiteX8" fmla="*/ 0 w 1463040"/>
              <a:gd name="connsiteY8" fmla="*/ 777240 h 777240"/>
              <a:gd name="connsiteX9" fmla="*/ 0 w 1463040"/>
              <a:gd name="connsiteY9" fmla="*/ 776044 h 777240"/>
              <a:gd name="connsiteX10" fmla="*/ 69824 w 1463040"/>
              <a:gd name="connsiteY10" fmla="*/ 769006 h 777240"/>
              <a:gd name="connsiteX11" fmla="*/ 380123 w 1463040"/>
              <a:gd name="connsiteY11" fmla="*/ 388281 h 777240"/>
              <a:gd name="connsiteX12" fmla="*/ 69824 w 1463040"/>
              <a:gd name="connsiteY12" fmla="*/ 7556 h 777240"/>
              <a:gd name="connsiteX13" fmla="*/ 0 w 1463040"/>
              <a:gd name="connsiteY13" fmla="*/ 518 h 77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777240">
                <a:moveTo>
                  <a:pt x="0" y="0"/>
                </a:moveTo>
                <a:lnTo>
                  <a:pt x="394958" y="0"/>
                </a:lnTo>
                <a:lnTo>
                  <a:pt x="1063934" y="0"/>
                </a:lnTo>
                <a:lnTo>
                  <a:pt x="1074647" y="0"/>
                </a:lnTo>
                <a:cubicBezTo>
                  <a:pt x="1289151" y="0"/>
                  <a:pt x="1463040" y="173991"/>
                  <a:pt x="1463040" y="388620"/>
                </a:cubicBezTo>
                <a:cubicBezTo>
                  <a:pt x="1463040" y="603249"/>
                  <a:pt x="1289151" y="777240"/>
                  <a:pt x="1074647" y="777240"/>
                </a:cubicBezTo>
                <a:lnTo>
                  <a:pt x="1063934" y="777240"/>
                </a:lnTo>
                <a:lnTo>
                  <a:pt x="394958" y="777240"/>
                </a:lnTo>
                <a:lnTo>
                  <a:pt x="0" y="777240"/>
                </a:lnTo>
                <a:lnTo>
                  <a:pt x="0" y="776044"/>
                </a:lnTo>
                <a:lnTo>
                  <a:pt x="69824" y="769006"/>
                </a:lnTo>
                <a:cubicBezTo>
                  <a:pt x="246911" y="732768"/>
                  <a:pt x="380123" y="576081"/>
                  <a:pt x="380123" y="388281"/>
                </a:cubicBezTo>
                <a:cubicBezTo>
                  <a:pt x="380123" y="200481"/>
                  <a:pt x="246911" y="43794"/>
                  <a:pt x="69824" y="7556"/>
                </a:cubicBezTo>
                <a:lnTo>
                  <a:pt x="0" y="518"/>
                </a:lnTo>
                <a:close/>
              </a:path>
            </a:pathLst>
          </a:custGeom>
          <a:solidFill>
            <a:schemeClr val="bg1">
              <a:lumMod val="95000"/>
            </a:schemeClr>
          </a:solidFill>
        </p:spPr>
        <p:txBody>
          <a:bodyPr wrap="square" lIns="457200" tIns="0" bIns="411480" anchor="b">
            <a:noAutofit/>
          </a:bodyPr>
          <a:lstStyle>
            <a:lvl1pPr marL="0" indent="0">
              <a:buNone/>
              <a:defRPr sz="1000" b="1">
                <a:solidFill>
                  <a:schemeClr val="tx2"/>
                </a:solidFill>
              </a:defRPr>
            </a:lvl1pPr>
          </a:lstStyle>
          <a:p>
            <a:pPr lvl="0"/>
            <a:r>
              <a:rPr lang="en-US"/>
              <a:t>Name</a:t>
            </a:r>
          </a:p>
        </p:txBody>
      </p:sp>
      <p:sp>
        <p:nvSpPr>
          <p:cNvPr id="36" name="Text Placeholder 54">
            <a:extLst>
              <a:ext uri="{FF2B5EF4-FFF2-40B4-BE49-F238E27FC236}">
                <a16:creationId xmlns:a16="http://schemas.microsoft.com/office/drawing/2014/main" id="{A01632F3-42C5-F9C1-4150-E61B13F917C0}"/>
              </a:ext>
            </a:extLst>
          </p:cNvPr>
          <p:cNvSpPr>
            <a:spLocks noGrp="1"/>
          </p:cNvSpPr>
          <p:nvPr>
            <p:ph type="body" sz="quarter" idx="110" hasCustomPrompt="1"/>
          </p:nvPr>
        </p:nvSpPr>
        <p:spPr>
          <a:xfrm>
            <a:off x="1130342" y="4326638"/>
            <a:ext cx="949815" cy="256737"/>
          </a:xfrm>
          <a:noFill/>
        </p:spPr>
        <p:txBody>
          <a:bodyPr lIns="0" tIns="0" rIns="0">
            <a:noAutofit/>
          </a:bodyPr>
          <a:lstStyle>
            <a:lvl1pPr marL="0" indent="0" algn="l">
              <a:buNone/>
              <a:defRPr sz="900">
                <a:solidFill>
                  <a:schemeClr val="tx2"/>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a:t>Title</a:t>
            </a:r>
          </a:p>
        </p:txBody>
      </p:sp>
      <p:sp>
        <p:nvSpPr>
          <p:cNvPr id="40" name="Picture Placeholder 21">
            <a:extLst>
              <a:ext uri="{FF2B5EF4-FFF2-40B4-BE49-F238E27FC236}">
                <a16:creationId xmlns:a16="http://schemas.microsoft.com/office/drawing/2014/main" id="{433FE688-8391-D298-918E-7D4EE56F3863}"/>
              </a:ext>
            </a:extLst>
          </p:cNvPr>
          <p:cNvSpPr>
            <a:spLocks noGrp="1"/>
          </p:cNvSpPr>
          <p:nvPr>
            <p:ph type="pic" sz="quarter" idx="114" hasCustomPrompt="1"/>
          </p:nvPr>
        </p:nvSpPr>
        <p:spPr>
          <a:xfrm>
            <a:off x="291679" y="4783836"/>
            <a:ext cx="777240" cy="777875"/>
          </a:xfrm>
          <a:prstGeom prst="ellipse">
            <a:avLst/>
          </a:prstGeom>
          <a:solidFill>
            <a:schemeClr val="bg2">
              <a:lumMod val="95000"/>
            </a:schemeClr>
          </a:solidFill>
          <a:ln w="15875">
            <a:noFill/>
          </a:ln>
        </p:spPr>
        <p:txBody>
          <a:bodyPr lIns="0" tIns="0" rIns="0">
            <a:normAutofit/>
          </a:bodyPr>
          <a:lstStyle>
            <a:lvl1pPr marL="0" indent="0" algn="ctr">
              <a:lnSpc>
                <a:spcPct val="80000"/>
              </a:lnSpc>
              <a:spcBef>
                <a:spcPts val="0"/>
              </a:spcBef>
              <a:buNone/>
              <a:defRPr sz="800"/>
            </a:lvl1pPr>
          </a:lstStyle>
          <a:p>
            <a:r>
              <a:rPr lang="en-US"/>
              <a:t>Click to add picture</a:t>
            </a:r>
          </a:p>
        </p:txBody>
      </p:sp>
      <p:sp>
        <p:nvSpPr>
          <p:cNvPr id="38" name="Text Placeholder 37">
            <a:extLst>
              <a:ext uri="{FF2B5EF4-FFF2-40B4-BE49-F238E27FC236}">
                <a16:creationId xmlns:a16="http://schemas.microsoft.com/office/drawing/2014/main" id="{CC805918-BEE7-2B07-6F66-01E1E7D4C0BE}"/>
              </a:ext>
            </a:extLst>
          </p:cNvPr>
          <p:cNvSpPr>
            <a:spLocks noGrp="1"/>
          </p:cNvSpPr>
          <p:nvPr>
            <p:ph type="body" sz="quarter" idx="112" hasCustomPrompt="1"/>
          </p:nvPr>
        </p:nvSpPr>
        <p:spPr>
          <a:xfrm>
            <a:off x="683260" y="4780379"/>
            <a:ext cx="1463040" cy="777240"/>
          </a:xfrm>
          <a:custGeom>
            <a:avLst/>
            <a:gdLst>
              <a:gd name="connsiteX0" fmla="*/ 0 w 1463040"/>
              <a:gd name="connsiteY0" fmla="*/ 0 h 777240"/>
              <a:gd name="connsiteX1" fmla="*/ 394958 w 1463040"/>
              <a:gd name="connsiteY1" fmla="*/ 0 h 777240"/>
              <a:gd name="connsiteX2" fmla="*/ 1063934 w 1463040"/>
              <a:gd name="connsiteY2" fmla="*/ 0 h 777240"/>
              <a:gd name="connsiteX3" fmla="*/ 1074647 w 1463040"/>
              <a:gd name="connsiteY3" fmla="*/ 0 h 777240"/>
              <a:gd name="connsiteX4" fmla="*/ 1463040 w 1463040"/>
              <a:gd name="connsiteY4" fmla="*/ 388620 h 777240"/>
              <a:gd name="connsiteX5" fmla="*/ 1074647 w 1463040"/>
              <a:gd name="connsiteY5" fmla="*/ 777240 h 777240"/>
              <a:gd name="connsiteX6" fmla="*/ 1063934 w 1463040"/>
              <a:gd name="connsiteY6" fmla="*/ 777240 h 777240"/>
              <a:gd name="connsiteX7" fmla="*/ 394958 w 1463040"/>
              <a:gd name="connsiteY7" fmla="*/ 777240 h 777240"/>
              <a:gd name="connsiteX8" fmla="*/ 0 w 1463040"/>
              <a:gd name="connsiteY8" fmla="*/ 777240 h 777240"/>
              <a:gd name="connsiteX9" fmla="*/ 0 w 1463040"/>
              <a:gd name="connsiteY9" fmla="*/ 776044 h 777240"/>
              <a:gd name="connsiteX10" fmla="*/ 69824 w 1463040"/>
              <a:gd name="connsiteY10" fmla="*/ 769006 h 777240"/>
              <a:gd name="connsiteX11" fmla="*/ 380123 w 1463040"/>
              <a:gd name="connsiteY11" fmla="*/ 388281 h 777240"/>
              <a:gd name="connsiteX12" fmla="*/ 69824 w 1463040"/>
              <a:gd name="connsiteY12" fmla="*/ 7556 h 777240"/>
              <a:gd name="connsiteX13" fmla="*/ 0 w 1463040"/>
              <a:gd name="connsiteY13" fmla="*/ 518 h 77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777240">
                <a:moveTo>
                  <a:pt x="0" y="0"/>
                </a:moveTo>
                <a:lnTo>
                  <a:pt x="394958" y="0"/>
                </a:lnTo>
                <a:lnTo>
                  <a:pt x="1063934" y="0"/>
                </a:lnTo>
                <a:lnTo>
                  <a:pt x="1074647" y="0"/>
                </a:lnTo>
                <a:cubicBezTo>
                  <a:pt x="1289151" y="0"/>
                  <a:pt x="1463040" y="173991"/>
                  <a:pt x="1463040" y="388620"/>
                </a:cubicBezTo>
                <a:cubicBezTo>
                  <a:pt x="1463040" y="603249"/>
                  <a:pt x="1289151" y="777240"/>
                  <a:pt x="1074647" y="777240"/>
                </a:cubicBezTo>
                <a:lnTo>
                  <a:pt x="1063934" y="777240"/>
                </a:lnTo>
                <a:lnTo>
                  <a:pt x="394958" y="777240"/>
                </a:lnTo>
                <a:lnTo>
                  <a:pt x="0" y="777240"/>
                </a:lnTo>
                <a:lnTo>
                  <a:pt x="0" y="776044"/>
                </a:lnTo>
                <a:lnTo>
                  <a:pt x="69824" y="769006"/>
                </a:lnTo>
                <a:cubicBezTo>
                  <a:pt x="246911" y="732768"/>
                  <a:pt x="380123" y="576081"/>
                  <a:pt x="380123" y="388281"/>
                </a:cubicBezTo>
                <a:cubicBezTo>
                  <a:pt x="380123" y="200481"/>
                  <a:pt x="246911" y="43794"/>
                  <a:pt x="69824" y="7556"/>
                </a:cubicBezTo>
                <a:lnTo>
                  <a:pt x="0" y="518"/>
                </a:lnTo>
                <a:close/>
              </a:path>
            </a:pathLst>
          </a:custGeom>
          <a:solidFill>
            <a:schemeClr val="bg1">
              <a:lumMod val="95000"/>
            </a:schemeClr>
          </a:solidFill>
        </p:spPr>
        <p:txBody>
          <a:bodyPr wrap="square" lIns="457200" tIns="0" bIns="411480" anchor="b">
            <a:noAutofit/>
          </a:bodyPr>
          <a:lstStyle>
            <a:lvl1pPr marL="0" indent="0">
              <a:buNone/>
              <a:defRPr sz="1000" b="1">
                <a:solidFill>
                  <a:schemeClr val="tx2"/>
                </a:solidFill>
              </a:defRPr>
            </a:lvl1pPr>
          </a:lstStyle>
          <a:p>
            <a:pPr lvl="0"/>
            <a:r>
              <a:rPr lang="en-US"/>
              <a:t>Name</a:t>
            </a:r>
          </a:p>
        </p:txBody>
      </p:sp>
      <p:sp>
        <p:nvSpPr>
          <p:cNvPr id="39" name="Text Placeholder 54">
            <a:extLst>
              <a:ext uri="{FF2B5EF4-FFF2-40B4-BE49-F238E27FC236}">
                <a16:creationId xmlns:a16="http://schemas.microsoft.com/office/drawing/2014/main" id="{B6CCDBD4-C34B-DCEC-C856-D555439B6554}"/>
              </a:ext>
            </a:extLst>
          </p:cNvPr>
          <p:cNvSpPr>
            <a:spLocks noGrp="1"/>
          </p:cNvSpPr>
          <p:nvPr>
            <p:ph type="body" sz="quarter" idx="113" hasCustomPrompt="1"/>
          </p:nvPr>
        </p:nvSpPr>
        <p:spPr>
          <a:xfrm>
            <a:off x="1130342" y="5182005"/>
            <a:ext cx="949815" cy="256737"/>
          </a:xfrm>
          <a:noFill/>
        </p:spPr>
        <p:txBody>
          <a:bodyPr lIns="0" tIns="0" rIns="0">
            <a:noAutofit/>
          </a:bodyPr>
          <a:lstStyle>
            <a:lvl1pPr marL="0" indent="0" algn="l">
              <a:buNone/>
              <a:defRPr sz="900">
                <a:solidFill>
                  <a:schemeClr val="tx2"/>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a:t>Title</a:t>
            </a:r>
          </a:p>
        </p:txBody>
      </p:sp>
      <p:sp>
        <p:nvSpPr>
          <p:cNvPr id="45" name="Picture Placeholder 21">
            <a:extLst>
              <a:ext uri="{FF2B5EF4-FFF2-40B4-BE49-F238E27FC236}">
                <a16:creationId xmlns:a16="http://schemas.microsoft.com/office/drawing/2014/main" id="{BF184251-C1A1-56A3-76DD-84BE1A756432}"/>
              </a:ext>
            </a:extLst>
          </p:cNvPr>
          <p:cNvSpPr>
            <a:spLocks noGrp="1"/>
          </p:cNvSpPr>
          <p:nvPr>
            <p:ph type="pic" sz="quarter" idx="117" hasCustomPrompt="1"/>
          </p:nvPr>
        </p:nvSpPr>
        <p:spPr>
          <a:xfrm>
            <a:off x="2250483" y="3024787"/>
            <a:ext cx="777240" cy="777875"/>
          </a:xfrm>
          <a:prstGeom prst="ellipse">
            <a:avLst/>
          </a:prstGeom>
          <a:solidFill>
            <a:schemeClr val="bg2">
              <a:lumMod val="95000"/>
            </a:schemeClr>
          </a:solidFill>
          <a:ln w="15875">
            <a:noFill/>
          </a:ln>
        </p:spPr>
        <p:txBody>
          <a:bodyPr lIns="0" tIns="0" rIns="0">
            <a:normAutofit/>
          </a:bodyPr>
          <a:lstStyle>
            <a:lvl1pPr marL="0" indent="0" algn="ctr">
              <a:lnSpc>
                <a:spcPct val="80000"/>
              </a:lnSpc>
              <a:spcBef>
                <a:spcPts val="0"/>
              </a:spcBef>
              <a:buNone/>
              <a:defRPr sz="800"/>
            </a:lvl1pPr>
          </a:lstStyle>
          <a:p>
            <a:r>
              <a:rPr lang="en-US"/>
              <a:t>Click to add picture</a:t>
            </a:r>
          </a:p>
        </p:txBody>
      </p:sp>
      <p:sp>
        <p:nvSpPr>
          <p:cNvPr id="41" name="Text Placeholder 40">
            <a:extLst>
              <a:ext uri="{FF2B5EF4-FFF2-40B4-BE49-F238E27FC236}">
                <a16:creationId xmlns:a16="http://schemas.microsoft.com/office/drawing/2014/main" id="{E8581167-E048-960D-341A-43E722F57BC0}"/>
              </a:ext>
            </a:extLst>
          </p:cNvPr>
          <p:cNvSpPr>
            <a:spLocks noGrp="1"/>
          </p:cNvSpPr>
          <p:nvPr>
            <p:ph type="body" sz="quarter" idx="115" hasCustomPrompt="1"/>
          </p:nvPr>
        </p:nvSpPr>
        <p:spPr>
          <a:xfrm>
            <a:off x="2642064" y="3021331"/>
            <a:ext cx="1463040" cy="777240"/>
          </a:xfrm>
          <a:custGeom>
            <a:avLst/>
            <a:gdLst>
              <a:gd name="connsiteX0" fmla="*/ 0 w 1463040"/>
              <a:gd name="connsiteY0" fmla="*/ 0 h 777240"/>
              <a:gd name="connsiteX1" fmla="*/ 394958 w 1463040"/>
              <a:gd name="connsiteY1" fmla="*/ 0 h 777240"/>
              <a:gd name="connsiteX2" fmla="*/ 1063934 w 1463040"/>
              <a:gd name="connsiteY2" fmla="*/ 0 h 777240"/>
              <a:gd name="connsiteX3" fmla="*/ 1074647 w 1463040"/>
              <a:gd name="connsiteY3" fmla="*/ 0 h 777240"/>
              <a:gd name="connsiteX4" fmla="*/ 1463040 w 1463040"/>
              <a:gd name="connsiteY4" fmla="*/ 388620 h 777240"/>
              <a:gd name="connsiteX5" fmla="*/ 1074647 w 1463040"/>
              <a:gd name="connsiteY5" fmla="*/ 777240 h 777240"/>
              <a:gd name="connsiteX6" fmla="*/ 1063934 w 1463040"/>
              <a:gd name="connsiteY6" fmla="*/ 777240 h 777240"/>
              <a:gd name="connsiteX7" fmla="*/ 394958 w 1463040"/>
              <a:gd name="connsiteY7" fmla="*/ 777240 h 777240"/>
              <a:gd name="connsiteX8" fmla="*/ 0 w 1463040"/>
              <a:gd name="connsiteY8" fmla="*/ 777240 h 777240"/>
              <a:gd name="connsiteX9" fmla="*/ 0 w 1463040"/>
              <a:gd name="connsiteY9" fmla="*/ 776044 h 777240"/>
              <a:gd name="connsiteX10" fmla="*/ 69824 w 1463040"/>
              <a:gd name="connsiteY10" fmla="*/ 769006 h 777240"/>
              <a:gd name="connsiteX11" fmla="*/ 380123 w 1463040"/>
              <a:gd name="connsiteY11" fmla="*/ 388281 h 777240"/>
              <a:gd name="connsiteX12" fmla="*/ 69824 w 1463040"/>
              <a:gd name="connsiteY12" fmla="*/ 7556 h 777240"/>
              <a:gd name="connsiteX13" fmla="*/ 0 w 1463040"/>
              <a:gd name="connsiteY13" fmla="*/ 518 h 77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777240">
                <a:moveTo>
                  <a:pt x="0" y="0"/>
                </a:moveTo>
                <a:lnTo>
                  <a:pt x="394958" y="0"/>
                </a:lnTo>
                <a:lnTo>
                  <a:pt x="1063934" y="0"/>
                </a:lnTo>
                <a:lnTo>
                  <a:pt x="1074647" y="0"/>
                </a:lnTo>
                <a:cubicBezTo>
                  <a:pt x="1289151" y="0"/>
                  <a:pt x="1463040" y="173991"/>
                  <a:pt x="1463040" y="388620"/>
                </a:cubicBezTo>
                <a:cubicBezTo>
                  <a:pt x="1463040" y="603249"/>
                  <a:pt x="1289151" y="777240"/>
                  <a:pt x="1074647" y="777240"/>
                </a:cubicBezTo>
                <a:lnTo>
                  <a:pt x="1063934" y="777240"/>
                </a:lnTo>
                <a:lnTo>
                  <a:pt x="394958" y="777240"/>
                </a:lnTo>
                <a:lnTo>
                  <a:pt x="0" y="777240"/>
                </a:lnTo>
                <a:lnTo>
                  <a:pt x="0" y="776044"/>
                </a:lnTo>
                <a:lnTo>
                  <a:pt x="69824" y="769006"/>
                </a:lnTo>
                <a:cubicBezTo>
                  <a:pt x="246911" y="732768"/>
                  <a:pt x="380123" y="576081"/>
                  <a:pt x="380123" y="388281"/>
                </a:cubicBezTo>
                <a:cubicBezTo>
                  <a:pt x="380123" y="200481"/>
                  <a:pt x="246911" y="43794"/>
                  <a:pt x="69824" y="7556"/>
                </a:cubicBezTo>
                <a:lnTo>
                  <a:pt x="0" y="518"/>
                </a:lnTo>
                <a:close/>
              </a:path>
            </a:pathLst>
          </a:custGeom>
          <a:solidFill>
            <a:srgbClr val="009844"/>
          </a:solidFill>
        </p:spPr>
        <p:txBody>
          <a:bodyPr wrap="square" lIns="457200" tIns="0" bIns="411480" anchor="b">
            <a:noAutofit/>
          </a:bodyPr>
          <a:lstStyle>
            <a:lvl1pPr marL="0" indent="0">
              <a:buNone/>
              <a:defRPr sz="1000" b="1">
                <a:solidFill>
                  <a:schemeClr val="bg1"/>
                </a:solidFill>
              </a:defRPr>
            </a:lvl1pPr>
          </a:lstStyle>
          <a:p>
            <a:pPr lvl="0"/>
            <a:r>
              <a:rPr lang="en-US"/>
              <a:t>Name</a:t>
            </a:r>
          </a:p>
        </p:txBody>
      </p:sp>
      <p:sp>
        <p:nvSpPr>
          <p:cNvPr id="44" name="Text Placeholder 54">
            <a:extLst>
              <a:ext uri="{FF2B5EF4-FFF2-40B4-BE49-F238E27FC236}">
                <a16:creationId xmlns:a16="http://schemas.microsoft.com/office/drawing/2014/main" id="{5229D62B-E857-DE2D-8EFB-748F33BED78D}"/>
              </a:ext>
            </a:extLst>
          </p:cNvPr>
          <p:cNvSpPr>
            <a:spLocks noGrp="1"/>
          </p:cNvSpPr>
          <p:nvPr>
            <p:ph type="body" sz="quarter" idx="116" hasCustomPrompt="1"/>
          </p:nvPr>
        </p:nvSpPr>
        <p:spPr>
          <a:xfrm>
            <a:off x="3089147" y="3422957"/>
            <a:ext cx="949815" cy="256737"/>
          </a:xfrm>
          <a:noFill/>
        </p:spPr>
        <p:txBody>
          <a:bodyPr lIns="0" tIns="0" rIns="0">
            <a:noAutofit/>
          </a:bodyPr>
          <a:lstStyle>
            <a:lvl1pPr marL="0" indent="0" algn="l">
              <a:buNone/>
              <a:defRPr sz="900">
                <a:solidFill>
                  <a:schemeClr val="bg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a:t>Title</a:t>
            </a:r>
          </a:p>
        </p:txBody>
      </p:sp>
      <p:sp>
        <p:nvSpPr>
          <p:cNvPr id="51" name="Picture Placeholder 21">
            <a:extLst>
              <a:ext uri="{FF2B5EF4-FFF2-40B4-BE49-F238E27FC236}">
                <a16:creationId xmlns:a16="http://schemas.microsoft.com/office/drawing/2014/main" id="{1991F6E3-6E5C-3108-42D2-04BCCC757036}"/>
              </a:ext>
            </a:extLst>
          </p:cNvPr>
          <p:cNvSpPr>
            <a:spLocks noGrp="1"/>
          </p:cNvSpPr>
          <p:nvPr>
            <p:ph type="pic" sz="quarter" idx="120" hasCustomPrompt="1"/>
          </p:nvPr>
        </p:nvSpPr>
        <p:spPr>
          <a:xfrm>
            <a:off x="2250483" y="3928468"/>
            <a:ext cx="777240" cy="777875"/>
          </a:xfrm>
          <a:prstGeom prst="ellipse">
            <a:avLst/>
          </a:prstGeom>
          <a:solidFill>
            <a:schemeClr val="bg2">
              <a:lumMod val="95000"/>
            </a:schemeClr>
          </a:solidFill>
          <a:ln w="15875">
            <a:noFill/>
          </a:ln>
        </p:spPr>
        <p:txBody>
          <a:bodyPr lIns="0" tIns="0" rIns="0">
            <a:normAutofit/>
          </a:bodyPr>
          <a:lstStyle>
            <a:lvl1pPr marL="0" indent="0" algn="ctr">
              <a:lnSpc>
                <a:spcPct val="80000"/>
              </a:lnSpc>
              <a:spcBef>
                <a:spcPts val="0"/>
              </a:spcBef>
              <a:buNone/>
              <a:defRPr sz="800"/>
            </a:lvl1pPr>
          </a:lstStyle>
          <a:p>
            <a:r>
              <a:rPr lang="en-US"/>
              <a:t>Click to add picture</a:t>
            </a:r>
          </a:p>
        </p:txBody>
      </p:sp>
      <p:sp>
        <p:nvSpPr>
          <p:cNvPr id="49" name="Text Placeholder 48">
            <a:extLst>
              <a:ext uri="{FF2B5EF4-FFF2-40B4-BE49-F238E27FC236}">
                <a16:creationId xmlns:a16="http://schemas.microsoft.com/office/drawing/2014/main" id="{F7D93F05-B70B-E372-544D-FDC154A2D6C3}"/>
              </a:ext>
            </a:extLst>
          </p:cNvPr>
          <p:cNvSpPr>
            <a:spLocks noGrp="1"/>
          </p:cNvSpPr>
          <p:nvPr>
            <p:ph type="body" sz="quarter" idx="118" hasCustomPrompt="1"/>
          </p:nvPr>
        </p:nvSpPr>
        <p:spPr>
          <a:xfrm>
            <a:off x="2642064" y="3925012"/>
            <a:ext cx="1463040" cy="777240"/>
          </a:xfrm>
          <a:custGeom>
            <a:avLst/>
            <a:gdLst>
              <a:gd name="connsiteX0" fmla="*/ 0 w 1463040"/>
              <a:gd name="connsiteY0" fmla="*/ 0 h 777240"/>
              <a:gd name="connsiteX1" fmla="*/ 394958 w 1463040"/>
              <a:gd name="connsiteY1" fmla="*/ 0 h 777240"/>
              <a:gd name="connsiteX2" fmla="*/ 1063934 w 1463040"/>
              <a:gd name="connsiteY2" fmla="*/ 0 h 777240"/>
              <a:gd name="connsiteX3" fmla="*/ 1074647 w 1463040"/>
              <a:gd name="connsiteY3" fmla="*/ 0 h 777240"/>
              <a:gd name="connsiteX4" fmla="*/ 1463040 w 1463040"/>
              <a:gd name="connsiteY4" fmla="*/ 388620 h 777240"/>
              <a:gd name="connsiteX5" fmla="*/ 1074647 w 1463040"/>
              <a:gd name="connsiteY5" fmla="*/ 777240 h 777240"/>
              <a:gd name="connsiteX6" fmla="*/ 1063934 w 1463040"/>
              <a:gd name="connsiteY6" fmla="*/ 777240 h 777240"/>
              <a:gd name="connsiteX7" fmla="*/ 394958 w 1463040"/>
              <a:gd name="connsiteY7" fmla="*/ 777240 h 777240"/>
              <a:gd name="connsiteX8" fmla="*/ 0 w 1463040"/>
              <a:gd name="connsiteY8" fmla="*/ 777240 h 777240"/>
              <a:gd name="connsiteX9" fmla="*/ 0 w 1463040"/>
              <a:gd name="connsiteY9" fmla="*/ 776044 h 777240"/>
              <a:gd name="connsiteX10" fmla="*/ 69824 w 1463040"/>
              <a:gd name="connsiteY10" fmla="*/ 769006 h 777240"/>
              <a:gd name="connsiteX11" fmla="*/ 380123 w 1463040"/>
              <a:gd name="connsiteY11" fmla="*/ 388281 h 777240"/>
              <a:gd name="connsiteX12" fmla="*/ 69824 w 1463040"/>
              <a:gd name="connsiteY12" fmla="*/ 7556 h 777240"/>
              <a:gd name="connsiteX13" fmla="*/ 0 w 1463040"/>
              <a:gd name="connsiteY13" fmla="*/ 518 h 77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777240">
                <a:moveTo>
                  <a:pt x="0" y="0"/>
                </a:moveTo>
                <a:lnTo>
                  <a:pt x="394958" y="0"/>
                </a:lnTo>
                <a:lnTo>
                  <a:pt x="1063934" y="0"/>
                </a:lnTo>
                <a:lnTo>
                  <a:pt x="1074647" y="0"/>
                </a:lnTo>
                <a:cubicBezTo>
                  <a:pt x="1289151" y="0"/>
                  <a:pt x="1463040" y="173991"/>
                  <a:pt x="1463040" y="388620"/>
                </a:cubicBezTo>
                <a:cubicBezTo>
                  <a:pt x="1463040" y="603249"/>
                  <a:pt x="1289151" y="777240"/>
                  <a:pt x="1074647" y="777240"/>
                </a:cubicBezTo>
                <a:lnTo>
                  <a:pt x="1063934" y="777240"/>
                </a:lnTo>
                <a:lnTo>
                  <a:pt x="394958" y="777240"/>
                </a:lnTo>
                <a:lnTo>
                  <a:pt x="0" y="777240"/>
                </a:lnTo>
                <a:lnTo>
                  <a:pt x="0" y="776044"/>
                </a:lnTo>
                <a:lnTo>
                  <a:pt x="69824" y="769006"/>
                </a:lnTo>
                <a:cubicBezTo>
                  <a:pt x="246911" y="732768"/>
                  <a:pt x="380123" y="576081"/>
                  <a:pt x="380123" y="388281"/>
                </a:cubicBezTo>
                <a:cubicBezTo>
                  <a:pt x="380123" y="200481"/>
                  <a:pt x="246911" y="43794"/>
                  <a:pt x="69824" y="7556"/>
                </a:cubicBezTo>
                <a:lnTo>
                  <a:pt x="0" y="518"/>
                </a:lnTo>
                <a:close/>
              </a:path>
            </a:pathLst>
          </a:custGeom>
          <a:solidFill>
            <a:schemeClr val="bg1">
              <a:lumMod val="95000"/>
            </a:schemeClr>
          </a:solidFill>
        </p:spPr>
        <p:txBody>
          <a:bodyPr wrap="square" lIns="457200" tIns="0" bIns="411480" anchor="b">
            <a:noAutofit/>
          </a:bodyPr>
          <a:lstStyle>
            <a:lvl1pPr marL="0" indent="0">
              <a:buNone/>
              <a:defRPr sz="1000" b="1">
                <a:solidFill>
                  <a:schemeClr val="tx2"/>
                </a:solidFill>
              </a:defRPr>
            </a:lvl1pPr>
          </a:lstStyle>
          <a:p>
            <a:pPr lvl="0"/>
            <a:r>
              <a:rPr lang="en-US"/>
              <a:t>Name</a:t>
            </a:r>
          </a:p>
        </p:txBody>
      </p:sp>
      <p:sp>
        <p:nvSpPr>
          <p:cNvPr id="50" name="Text Placeholder 54">
            <a:extLst>
              <a:ext uri="{FF2B5EF4-FFF2-40B4-BE49-F238E27FC236}">
                <a16:creationId xmlns:a16="http://schemas.microsoft.com/office/drawing/2014/main" id="{CA7A8DB9-2FC7-9A64-570C-BD3E02A72806}"/>
              </a:ext>
            </a:extLst>
          </p:cNvPr>
          <p:cNvSpPr>
            <a:spLocks noGrp="1"/>
          </p:cNvSpPr>
          <p:nvPr>
            <p:ph type="body" sz="quarter" idx="119" hasCustomPrompt="1"/>
          </p:nvPr>
        </p:nvSpPr>
        <p:spPr>
          <a:xfrm>
            <a:off x="3089147" y="4326638"/>
            <a:ext cx="949815" cy="256737"/>
          </a:xfrm>
          <a:noFill/>
        </p:spPr>
        <p:txBody>
          <a:bodyPr lIns="0" tIns="0" rIns="0">
            <a:noAutofit/>
          </a:bodyPr>
          <a:lstStyle>
            <a:lvl1pPr marL="0" indent="0" algn="l">
              <a:buNone/>
              <a:defRPr sz="900">
                <a:solidFill>
                  <a:schemeClr val="tx2"/>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a:t>Title</a:t>
            </a:r>
          </a:p>
        </p:txBody>
      </p:sp>
      <p:sp>
        <p:nvSpPr>
          <p:cNvPr id="57" name="Picture Placeholder 21">
            <a:extLst>
              <a:ext uri="{FF2B5EF4-FFF2-40B4-BE49-F238E27FC236}">
                <a16:creationId xmlns:a16="http://schemas.microsoft.com/office/drawing/2014/main" id="{8E13C347-65B0-0276-EF1B-174039F99CF1}"/>
              </a:ext>
            </a:extLst>
          </p:cNvPr>
          <p:cNvSpPr>
            <a:spLocks noGrp="1"/>
          </p:cNvSpPr>
          <p:nvPr>
            <p:ph type="pic" sz="quarter" idx="123" hasCustomPrompt="1"/>
          </p:nvPr>
        </p:nvSpPr>
        <p:spPr>
          <a:xfrm>
            <a:off x="2250483" y="4783836"/>
            <a:ext cx="777240" cy="777875"/>
          </a:xfrm>
          <a:prstGeom prst="ellipse">
            <a:avLst/>
          </a:prstGeom>
          <a:solidFill>
            <a:schemeClr val="bg2">
              <a:lumMod val="95000"/>
            </a:schemeClr>
          </a:solidFill>
          <a:ln w="15875">
            <a:noFill/>
          </a:ln>
        </p:spPr>
        <p:txBody>
          <a:bodyPr lIns="0" tIns="0" rIns="0">
            <a:normAutofit/>
          </a:bodyPr>
          <a:lstStyle>
            <a:lvl1pPr marL="0" indent="0" algn="ctr">
              <a:lnSpc>
                <a:spcPct val="80000"/>
              </a:lnSpc>
              <a:spcBef>
                <a:spcPts val="0"/>
              </a:spcBef>
              <a:buNone/>
              <a:defRPr sz="800"/>
            </a:lvl1pPr>
          </a:lstStyle>
          <a:p>
            <a:r>
              <a:rPr lang="en-US"/>
              <a:t>Click to add picture</a:t>
            </a:r>
          </a:p>
        </p:txBody>
      </p:sp>
      <p:sp>
        <p:nvSpPr>
          <p:cNvPr id="52" name="Text Placeholder 51">
            <a:extLst>
              <a:ext uri="{FF2B5EF4-FFF2-40B4-BE49-F238E27FC236}">
                <a16:creationId xmlns:a16="http://schemas.microsoft.com/office/drawing/2014/main" id="{DA9C4224-89A9-A898-2377-9A0636B7A7BF}"/>
              </a:ext>
            </a:extLst>
          </p:cNvPr>
          <p:cNvSpPr>
            <a:spLocks noGrp="1"/>
          </p:cNvSpPr>
          <p:nvPr>
            <p:ph type="body" sz="quarter" idx="121" hasCustomPrompt="1"/>
          </p:nvPr>
        </p:nvSpPr>
        <p:spPr>
          <a:xfrm>
            <a:off x="2642064" y="4780379"/>
            <a:ext cx="1463040" cy="777240"/>
          </a:xfrm>
          <a:custGeom>
            <a:avLst/>
            <a:gdLst>
              <a:gd name="connsiteX0" fmla="*/ 0 w 1463040"/>
              <a:gd name="connsiteY0" fmla="*/ 0 h 777240"/>
              <a:gd name="connsiteX1" fmla="*/ 394958 w 1463040"/>
              <a:gd name="connsiteY1" fmla="*/ 0 h 777240"/>
              <a:gd name="connsiteX2" fmla="*/ 1063934 w 1463040"/>
              <a:gd name="connsiteY2" fmla="*/ 0 h 777240"/>
              <a:gd name="connsiteX3" fmla="*/ 1074647 w 1463040"/>
              <a:gd name="connsiteY3" fmla="*/ 0 h 777240"/>
              <a:gd name="connsiteX4" fmla="*/ 1463040 w 1463040"/>
              <a:gd name="connsiteY4" fmla="*/ 388620 h 777240"/>
              <a:gd name="connsiteX5" fmla="*/ 1074647 w 1463040"/>
              <a:gd name="connsiteY5" fmla="*/ 777240 h 777240"/>
              <a:gd name="connsiteX6" fmla="*/ 1063934 w 1463040"/>
              <a:gd name="connsiteY6" fmla="*/ 777240 h 777240"/>
              <a:gd name="connsiteX7" fmla="*/ 394958 w 1463040"/>
              <a:gd name="connsiteY7" fmla="*/ 777240 h 777240"/>
              <a:gd name="connsiteX8" fmla="*/ 0 w 1463040"/>
              <a:gd name="connsiteY8" fmla="*/ 777240 h 777240"/>
              <a:gd name="connsiteX9" fmla="*/ 0 w 1463040"/>
              <a:gd name="connsiteY9" fmla="*/ 776044 h 777240"/>
              <a:gd name="connsiteX10" fmla="*/ 69824 w 1463040"/>
              <a:gd name="connsiteY10" fmla="*/ 769006 h 777240"/>
              <a:gd name="connsiteX11" fmla="*/ 380123 w 1463040"/>
              <a:gd name="connsiteY11" fmla="*/ 388281 h 777240"/>
              <a:gd name="connsiteX12" fmla="*/ 69824 w 1463040"/>
              <a:gd name="connsiteY12" fmla="*/ 7556 h 777240"/>
              <a:gd name="connsiteX13" fmla="*/ 0 w 1463040"/>
              <a:gd name="connsiteY13" fmla="*/ 518 h 77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777240">
                <a:moveTo>
                  <a:pt x="0" y="0"/>
                </a:moveTo>
                <a:lnTo>
                  <a:pt x="394958" y="0"/>
                </a:lnTo>
                <a:lnTo>
                  <a:pt x="1063934" y="0"/>
                </a:lnTo>
                <a:lnTo>
                  <a:pt x="1074647" y="0"/>
                </a:lnTo>
                <a:cubicBezTo>
                  <a:pt x="1289151" y="0"/>
                  <a:pt x="1463040" y="173991"/>
                  <a:pt x="1463040" y="388620"/>
                </a:cubicBezTo>
                <a:cubicBezTo>
                  <a:pt x="1463040" y="603249"/>
                  <a:pt x="1289151" y="777240"/>
                  <a:pt x="1074647" y="777240"/>
                </a:cubicBezTo>
                <a:lnTo>
                  <a:pt x="1063934" y="777240"/>
                </a:lnTo>
                <a:lnTo>
                  <a:pt x="394958" y="777240"/>
                </a:lnTo>
                <a:lnTo>
                  <a:pt x="0" y="777240"/>
                </a:lnTo>
                <a:lnTo>
                  <a:pt x="0" y="776044"/>
                </a:lnTo>
                <a:lnTo>
                  <a:pt x="69824" y="769006"/>
                </a:lnTo>
                <a:cubicBezTo>
                  <a:pt x="246911" y="732768"/>
                  <a:pt x="380123" y="576081"/>
                  <a:pt x="380123" y="388281"/>
                </a:cubicBezTo>
                <a:cubicBezTo>
                  <a:pt x="380123" y="200481"/>
                  <a:pt x="246911" y="43794"/>
                  <a:pt x="69824" y="7556"/>
                </a:cubicBezTo>
                <a:lnTo>
                  <a:pt x="0" y="518"/>
                </a:lnTo>
                <a:close/>
              </a:path>
            </a:pathLst>
          </a:custGeom>
          <a:solidFill>
            <a:schemeClr val="bg1">
              <a:lumMod val="95000"/>
            </a:schemeClr>
          </a:solidFill>
        </p:spPr>
        <p:txBody>
          <a:bodyPr wrap="square" lIns="457200" tIns="0" bIns="411480" anchor="b">
            <a:noAutofit/>
          </a:bodyPr>
          <a:lstStyle>
            <a:lvl1pPr marL="0" indent="0">
              <a:buNone/>
              <a:defRPr sz="1000" b="1">
                <a:solidFill>
                  <a:schemeClr val="tx2"/>
                </a:solidFill>
              </a:defRPr>
            </a:lvl1pPr>
          </a:lstStyle>
          <a:p>
            <a:pPr lvl="0"/>
            <a:r>
              <a:rPr lang="en-US"/>
              <a:t>Name</a:t>
            </a:r>
          </a:p>
        </p:txBody>
      </p:sp>
      <p:sp>
        <p:nvSpPr>
          <p:cNvPr id="56" name="Text Placeholder 54">
            <a:extLst>
              <a:ext uri="{FF2B5EF4-FFF2-40B4-BE49-F238E27FC236}">
                <a16:creationId xmlns:a16="http://schemas.microsoft.com/office/drawing/2014/main" id="{0D8E6A85-BC52-F120-2B5C-6FC810727DC8}"/>
              </a:ext>
            </a:extLst>
          </p:cNvPr>
          <p:cNvSpPr>
            <a:spLocks noGrp="1"/>
          </p:cNvSpPr>
          <p:nvPr>
            <p:ph type="body" sz="quarter" idx="122" hasCustomPrompt="1"/>
          </p:nvPr>
        </p:nvSpPr>
        <p:spPr>
          <a:xfrm>
            <a:off x="3089147" y="5182005"/>
            <a:ext cx="949815" cy="256737"/>
          </a:xfrm>
          <a:noFill/>
        </p:spPr>
        <p:txBody>
          <a:bodyPr lIns="0" tIns="0" rIns="0">
            <a:noAutofit/>
          </a:bodyPr>
          <a:lstStyle>
            <a:lvl1pPr marL="0" indent="0" algn="l">
              <a:buNone/>
              <a:defRPr sz="900">
                <a:solidFill>
                  <a:schemeClr val="tx2"/>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a:t>Title</a:t>
            </a:r>
          </a:p>
        </p:txBody>
      </p:sp>
      <p:sp>
        <p:nvSpPr>
          <p:cNvPr id="60" name="Picture Placeholder 21">
            <a:extLst>
              <a:ext uri="{FF2B5EF4-FFF2-40B4-BE49-F238E27FC236}">
                <a16:creationId xmlns:a16="http://schemas.microsoft.com/office/drawing/2014/main" id="{C425FBA9-AE10-A22A-9420-67DEBB661C3F}"/>
              </a:ext>
            </a:extLst>
          </p:cNvPr>
          <p:cNvSpPr>
            <a:spLocks noGrp="1"/>
          </p:cNvSpPr>
          <p:nvPr>
            <p:ph type="pic" sz="quarter" idx="126" hasCustomPrompt="1"/>
          </p:nvPr>
        </p:nvSpPr>
        <p:spPr>
          <a:xfrm>
            <a:off x="2250483" y="5635112"/>
            <a:ext cx="777240" cy="777875"/>
          </a:xfrm>
          <a:prstGeom prst="ellipse">
            <a:avLst/>
          </a:prstGeom>
          <a:solidFill>
            <a:schemeClr val="bg2">
              <a:lumMod val="95000"/>
            </a:schemeClr>
          </a:solidFill>
          <a:ln w="15875">
            <a:noFill/>
          </a:ln>
        </p:spPr>
        <p:txBody>
          <a:bodyPr lIns="0" tIns="0" rIns="0">
            <a:normAutofit/>
          </a:bodyPr>
          <a:lstStyle>
            <a:lvl1pPr marL="0" indent="0" algn="ctr">
              <a:lnSpc>
                <a:spcPct val="80000"/>
              </a:lnSpc>
              <a:spcBef>
                <a:spcPts val="0"/>
              </a:spcBef>
              <a:buNone/>
              <a:defRPr sz="800"/>
            </a:lvl1pPr>
          </a:lstStyle>
          <a:p>
            <a:r>
              <a:rPr lang="en-US"/>
              <a:t>Click to add picture</a:t>
            </a:r>
          </a:p>
        </p:txBody>
      </p:sp>
      <p:sp>
        <p:nvSpPr>
          <p:cNvPr id="58" name="Text Placeholder 57">
            <a:extLst>
              <a:ext uri="{FF2B5EF4-FFF2-40B4-BE49-F238E27FC236}">
                <a16:creationId xmlns:a16="http://schemas.microsoft.com/office/drawing/2014/main" id="{6A2903A8-8958-ED1A-0528-7984CA827C76}"/>
              </a:ext>
            </a:extLst>
          </p:cNvPr>
          <p:cNvSpPr>
            <a:spLocks noGrp="1"/>
          </p:cNvSpPr>
          <p:nvPr>
            <p:ph type="body" sz="quarter" idx="124" hasCustomPrompt="1"/>
          </p:nvPr>
        </p:nvSpPr>
        <p:spPr>
          <a:xfrm>
            <a:off x="2642064" y="5631655"/>
            <a:ext cx="1463040" cy="777240"/>
          </a:xfrm>
          <a:custGeom>
            <a:avLst/>
            <a:gdLst>
              <a:gd name="connsiteX0" fmla="*/ 0 w 1463040"/>
              <a:gd name="connsiteY0" fmla="*/ 0 h 777240"/>
              <a:gd name="connsiteX1" fmla="*/ 394958 w 1463040"/>
              <a:gd name="connsiteY1" fmla="*/ 0 h 777240"/>
              <a:gd name="connsiteX2" fmla="*/ 1063934 w 1463040"/>
              <a:gd name="connsiteY2" fmla="*/ 0 h 777240"/>
              <a:gd name="connsiteX3" fmla="*/ 1074647 w 1463040"/>
              <a:gd name="connsiteY3" fmla="*/ 0 h 777240"/>
              <a:gd name="connsiteX4" fmla="*/ 1463040 w 1463040"/>
              <a:gd name="connsiteY4" fmla="*/ 388620 h 777240"/>
              <a:gd name="connsiteX5" fmla="*/ 1074647 w 1463040"/>
              <a:gd name="connsiteY5" fmla="*/ 777240 h 777240"/>
              <a:gd name="connsiteX6" fmla="*/ 1063934 w 1463040"/>
              <a:gd name="connsiteY6" fmla="*/ 777240 h 777240"/>
              <a:gd name="connsiteX7" fmla="*/ 394958 w 1463040"/>
              <a:gd name="connsiteY7" fmla="*/ 777240 h 777240"/>
              <a:gd name="connsiteX8" fmla="*/ 0 w 1463040"/>
              <a:gd name="connsiteY8" fmla="*/ 777240 h 777240"/>
              <a:gd name="connsiteX9" fmla="*/ 0 w 1463040"/>
              <a:gd name="connsiteY9" fmla="*/ 776044 h 777240"/>
              <a:gd name="connsiteX10" fmla="*/ 69824 w 1463040"/>
              <a:gd name="connsiteY10" fmla="*/ 769006 h 777240"/>
              <a:gd name="connsiteX11" fmla="*/ 380123 w 1463040"/>
              <a:gd name="connsiteY11" fmla="*/ 388281 h 777240"/>
              <a:gd name="connsiteX12" fmla="*/ 69824 w 1463040"/>
              <a:gd name="connsiteY12" fmla="*/ 7556 h 777240"/>
              <a:gd name="connsiteX13" fmla="*/ 0 w 1463040"/>
              <a:gd name="connsiteY13" fmla="*/ 518 h 77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777240">
                <a:moveTo>
                  <a:pt x="0" y="0"/>
                </a:moveTo>
                <a:lnTo>
                  <a:pt x="394958" y="0"/>
                </a:lnTo>
                <a:lnTo>
                  <a:pt x="1063934" y="0"/>
                </a:lnTo>
                <a:lnTo>
                  <a:pt x="1074647" y="0"/>
                </a:lnTo>
                <a:cubicBezTo>
                  <a:pt x="1289151" y="0"/>
                  <a:pt x="1463040" y="173991"/>
                  <a:pt x="1463040" y="388620"/>
                </a:cubicBezTo>
                <a:cubicBezTo>
                  <a:pt x="1463040" y="603249"/>
                  <a:pt x="1289151" y="777240"/>
                  <a:pt x="1074647" y="777240"/>
                </a:cubicBezTo>
                <a:lnTo>
                  <a:pt x="1063934" y="777240"/>
                </a:lnTo>
                <a:lnTo>
                  <a:pt x="394958" y="777240"/>
                </a:lnTo>
                <a:lnTo>
                  <a:pt x="0" y="777240"/>
                </a:lnTo>
                <a:lnTo>
                  <a:pt x="0" y="776044"/>
                </a:lnTo>
                <a:lnTo>
                  <a:pt x="69824" y="769006"/>
                </a:lnTo>
                <a:cubicBezTo>
                  <a:pt x="246911" y="732768"/>
                  <a:pt x="380123" y="576081"/>
                  <a:pt x="380123" y="388281"/>
                </a:cubicBezTo>
                <a:cubicBezTo>
                  <a:pt x="380123" y="200481"/>
                  <a:pt x="246911" y="43794"/>
                  <a:pt x="69824" y="7556"/>
                </a:cubicBezTo>
                <a:lnTo>
                  <a:pt x="0" y="518"/>
                </a:lnTo>
                <a:close/>
              </a:path>
            </a:pathLst>
          </a:custGeom>
          <a:solidFill>
            <a:schemeClr val="bg1">
              <a:lumMod val="95000"/>
            </a:schemeClr>
          </a:solidFill>
        </p:spPr>
        <p:txBody>
          <a:bodyPr wrap="square" lIns="457200" tIns="0" bIns="411480" anchor="b">
            <a:noAutofit/>
          </a:bodyPr>
          <a:lstStyle>
            <a:lvl1pPr marL="0" indent="0">
              <a:buNone/>
              <a:defRPr sz="1000" b="1">
                <a:solidFill>
                  <a:schemeClr val="tx2"/>
                </a:solidFill>
              </a:defRPr>
            </a:lvl1pPr>
          </a:lstStyle>
          <a:p>
            <a:pPr lvl="0"/>
            <a:r>
              <a:rPr lang="en-US"/>
              <a:t>Name</a:t>
            </a:r>
          </a:p>
        </p:txBody>
      </p:sp>
      <p:sp>
        <p:nvSpPr>
          <p:cNvPr id="59" name="Text Placeholder 54">
            <a:extLst>
              <a:ext uri="{FF2B5EF4-FFF2-40B4-BE49-F238E27FC236}">
                <a16:creationId xmlns:a16="http://schemas.microsoft.com/office/drawing/2014/main" id="{38066B99-EECB-1250-B5E2-DB37BAB83336}"/>
              </a:ext>
            </a:extLst>
          </p:cNvPr>
          <p:cNvSpPr>
            <a:spLocks noGrp="1"/>
          </p:cNvSpPr>
          <p:nvPr>
            <p:ph type="body" sz="quarter" idx="125" hasCustomPrompt="1"/>
          </p:nvPr>
        </p:nvSpPr>
        <p:spPr>
          <a:xfrm>
            <a:off x="3089147" y="6033281"/>
            <a:ext cx="949815" cy="256737"/>
          </a:xfrm>
          <a:noFill/>
        </p:spPr>
        <p:txBody>
          <a:bodyPr lIns="0" tIns="0" rIns="0">
            <a:noAutofit/>
          </a:bodyPr>
          <a:lstStyle>
            <a:lvl1pPr marL="0" indent="0" algn="l">
              <a:buNone/>
              <a:defRPr sz="900">
                <a:solidFill>
                  <a:schemeClr val="tx2"/>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a:t>Title</a:t>
            </a:r>
          </a:p>
        </p:txBody>
      </p:sp>
      <p:sp>
        <p:nvSpPr>
          <p:cNvPr id="63" name="Picture Placeholder 21">
            <a:extLst>
              <a:ext uri="{FF2B5EF4-FFF2-40B4-BE49-F238E27FC236}">
                <a16:creationId xmlns:a16="http://schemas.microsoft.com/office/drawing/2014/main" id="{C939337F-0221-F980-035E-F36CF5F0CCFD}"/>
              </a:ext>
            </a:extLst>
          </p:cNvPr>
          <p:cNvSpPr>
            <a:spLocks noGrp="1"/>
          </p:cNvSpPr>
          <p:nvPr>
            <p:ph type="pic" sz="quarter" idx="129" hasCustomPrompt="1"/>
          </p:nvPr>
        </p:nvSpPr>
        <p:spPr>
          <a:xfrm>
            <a:off x="4200844" y="3018741"/>
            <a:ext cx="777240" cy="777875"/>
          </a:xfrm>
          <a:prstGeom prst="ellipse">
            <a:avLst/>
          </a:prstGeom>
          <a:solidFill>
            <a:schemeClr val="bg2">
              <a:lumMod val="95000"/>
            </a:schemeClr>
          </a:solidFill>
          <a:ln w="15875">
            <a:noFill/>
          </a:ln>
        </p:spPr>
        <p:txBody>
          <a:bodyPr lIns="0" tIns="0" rIns="0">
            <a:normAutofit/>
          </a:bodyPr>
          <a:lstStyle>
            <a:lvl1pPr marL="0" indent="0" algn="ctr">
              <a:lnSpc>
                <a:spcPct val="80000"/>
              </a:lnSpc>
              <a:spcBef>
                <a:spcPts val="0"/>
              </a:spcBef>
              <a:buNone/>
              <a:defRPr sz="800"/>
            </a:lvl1pPr>
          </a:lstStyle>
          <a:p>
            <a:r>
              <a:rPr lang="en-US"/>
              <a:t>Click to add picture</a:t>
            </a:r>
          </a:p>
        </p:txBody>
      </p:sp>
      <p:sp>
        <p:nvSpPr>
          <p:cNvPr id="61" name="Text Placeholder 60">
            <a:extLst>
              <a:ext uri="{FF2B5EF4-FFF2-40B4-BE49-F238E27FC236}">
                <a16:creationId xmlns:a16="http://schemas.microsoft.com/office/drawing/2014/main" id="{CEDA062A-E326-07C8-B393-6090507B5EFE}"/>
              </a:ext>
            </a:extLst>
          </p:cNvPr>
          <p:cNvSpPr>
            <a:spLocks noGrp="1"/>
          </p:cNvSpPr>
          <p:nvPr>
            <p:ph type="body" sz="quarter" idx="127" hasCustomPrompt="1"/>
          </p:nvPr>
        </p:nvSpPr>
        <p:spPr>
          <a:xfrm>
            <a:off x="4592427" y="3015285"/>
            <a:ext cx="1463040" cy="777240"/>
          </a:xfrm>
          <a:custGeom>
            <a:avLst/>
            <a:gdLst>
              <a:gd name="connsiteX0" fmla="*/ 0 w 1463040"/>
              <a:gd name="connsiteY0" fmla="*/ 0 h 777240"/>
              <a:gd name="connsiteX1" fmla="*/ 394958 w 1463040"/>
              <a:gd name="connsiteY1" fmla="*/ 0 h 777240"/>
              <a:gd name="connsiteX2" fmla="*/ 1063934 w 1463040"/>
              <a:gd name="connsiteY2" fmla="*/ 0 h 777240"/>
              <a:gd name="connsiteX3" fmla="*/ 1074647 w 1463040"/>
              <a:gd name="connsiteY3" fmla="*/ 0 h 777240"/>
              <a:gd name="connsiteX4" fmla="*/ 1463040 w 1463040"/>
              <a:gd name="connsiteY4" fmla="*/ 388620 h 777240"/>
              <a:gd name="connsiteX5" fmla="*/ 1074647 w 1463040"/>
              <a:gd name="connsiteY5" fmla="*/ 777240 h 777240"/>
              <a:gd name="connsiteX6" fmla="*/ 1063934 w 1463040"/>
              <a:gd name="connsiteY6" fmla="*/ 777240 h 777240"/>
              <a:gd name="connsiteX7" fmla="*/ 394958 w 1463040"/>
              <a:gd name="connsiteY7" fmla="*/ 777240 h 777240"/>
              <a:gd name="connsiteX8" fmla="*/ 0 w 1463040"/>
              <a:gd name="connsiteY8" fmla="*/ 777240 h 777240"/>
              <a:gd name="connsiteX9" fmla="*/ 0 w 1463040"/>
              <a:gd name="connsiteY9" fmla="*/ 776044 h 777240"/>
              <a:gd name="connsiteX10" fmla="*/ 69824 w 1463040"/>
              <a:gd name="connsiteY10" fmla="*/ 769006 h 777240"/>
              <a:gd name="connsiteX11" fmla="*/ 380123 w 1463040"/>
              <a:gd name="connsiteY11" fmla="*/ 388281 h 777240"/>
              <a:gd name="connsiteX12" fmla="*/ 69824 w 1463040"/>
              <a:gd name="connsiteY12" fmla="*/ 7556 h 777240"/>
              <a:gd name="connsiteX13" fmla="*/ 0 w 1463040"/>
              <a:gd name="connsiteY13" fmla="*/ 518 h 77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777240">
                <a:moveTo>
                  <a:pt x="0" y="0"/>
                </a:moveTo>
                <a:lnTo>
                  <a:pt x="394958" y="0"/>
                </a:lnTo>
                <a:lnTo>
                  <a:pt x="1063934" y="0"/>
                </a:lnTo>
                <a:lnTo>
                  <a:pt x="1074647" y="0"/>
                </a:lnTo>
                <a:cubicBezTo>
                  <a:pt x="1289151" y="0"/>
                  <a:pt x="1463040" y="173991"/>
                  <a:pt x="1463040" y="388620"/>
                </a:cubicBezTo>
                <a:cubicBezTo>
                  <a:pt x="1463040" y="603249"/>
                  <a:pt x="1289151" y="777240"/>
                  <a:pt x="1074647" y="777240"/>
                </a:cubicBezTo>
                <a:lnTo>
                  <a:pt x="1063934" y="777240"/>
                </a:lnTo>
                <a:lnTo>
                  <a:pt x="394958" y="777240"/>
                </a:lnTo>
                <a:lnTo>
                  <a:pt x="0" y="777240"/>
                </a:lnTo>
                <a:lnTo>
                  <a:pt x="0" y="776044"/>
                </a:lnTo>
                <a:lnTo>
                  <a:pt x="69824" y="769006"/>
                </a:lnTo>
                <a:cubicBezTo>
                  <a:pt x="246911" y="732768"/>
                  <a:pt x="380123" y="576081"/>
                  <a:pt x="380123" y="388281"/>
                </a:cubicBezTo>
                <a:cubicBezTo>
                  <a:pt x="380123" y="200481"/>
                  <a:pt x="246911" y="43794"/>
                  <a:pt x="69824" y="7556"/>
                </a:cubicBezTo>
                <a:lnTo>
                  <a:pt x="0" y="518"/>
                </a:lnTo>
                <a:close/>
              </a:path>
            </a:pathLst>
          </a:custGeom>
          <a:solidFill>
            <a:srgbClr val="6ABF4B"/>
          </a:solidFill>
        </p:spPr>
        <p:txBody>
          <a:bodyPr wrap="square" lIns="457200" tIns="0" bIns="411480" anchor="b">
            <a:noAutofit/>
          </a:bodyPr>
          <a:lstStyle>
            <a:lvl1pPr marL="0" indent="0">
              <a:buNone/>
              <a:defRPr sz="1000" b="1">
                <a:solidFill>
                  <a:schemeClr val="bg1"/>
                </a:solidFill>
              </a:defRPr>
            </a:lvl1pPr>
          </a:lstStyle>
          <a:p>
            <a:pPr lvl="0"/>
            <a:r>
              <a:rPr lang="en-US"/>
              <a:t>Name</a:t>
            </a:r>
          </a:p>
        </p:txBody>
      </p:sp>
      <p:sp>
        <p:nvSpPr>
          <p:cNvPr id="62" name="Text Placeholder 54">
            <a:extLst>
              <a:ext uri="{FF2B5EF4-FFF2-40B4-BE49-F238E27FC236}">
                <a16:creationId xmlns:a16="http://schemas.microsoft.com/office/drawing/2014/main" id="{E771CC28-7D17-FEE8-1E12-A4F5705C24F7}"/>
              </a:ext>
            </a:extLst>
          </p:cNvPr>
          <p:cNvSpPr>
            <a:spLocks noGrp="1"/>
          </p:cNvSpPr>
          <p:nvPr>
            <p:ph type="body" sz="quarter" idx="128" hasCustomPrompt="1"/>
          </p:nvPr>
        </p:nvSpPr>
        <p:spPr>
          <a:xfrm>
            <a:off x="5039509" y="3416912"/>
            <a:ext cx="949815" cy="256737"/>
          </a:xfrm>
          <a:noFill/>
        </p:spPr>
        <p:txBody>
          <a:bodyPr lIns="0" tIns="0" rIns="0">
            <a:noAutofit/>
          </a:bodyPr>
          <a:lstStyle>
            <a:lvl1pPr marL="0" indent="0" algn="l">
              <a:buNone/>
              <a:defRPr sz="900">
                <a:solidFill>
                  <a:schemeClr val="bg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a:t>Title</a:t>
            </a:r>
          </a:p>
        </p:txBody>
      </p:sp>
      <p:sp>
        <p:nvSpPr>
          <p:cNvPr id="66" name="Picture Placeholder 21">
            <a:extLst>
              <a:ext uri="{FF2B5EF4-FFF2-40B4-BE49-F238E27FC236}">
                <a16:creationId xmlns:a16="http://schemas.microsoft.com/office/drawing/2014/main" id="{17A52E27-CE77-6ACD-3EC3-E453E1BF1824}"/>
              </a:ext>
            </a:extLst>
          </p:cNvPr>
          <p:cNvSpPr>
            <a:spLocks noGrp="1"/>
          </p:cNvSpPr>
          <p:nvPr>
            <p:ph type="pic" sz="quarter" idx="132" hasCustomPrompt="1"/>
          </p:nvPr>
        </p:nvSpPr>
        <p:spPr>
          <a:xfrm>
            <a:off x="4200844" y="3922424"/>
            <a:ext cx="777240" cy="777875"/>
          </a:xfrm>
          <a:prstGeom prst="ellipse">
            <a:avLst/>
          </a:prstGeom>
          <a:solidFill>
            <a:schemeClr val="bg2">
              <a:lumMod val="95000"/>
            </a:schemeClr>
          </a:solidFill>
          <a:ln w="15875">
            <a:noFill/>
          </a:ln>
        </p:spPr>
        <p:txBody>
          <a:bodyPr lIns="0" tIns="0" rIns="0">
            <a:normAutofit/>
          </a:bodyPr>
          <a:lstStyle>
            <a:lvl1pPr marL="0" indent="0" algn="ctr">
              <a:lnSpc>
                <a:spcPct val="80000"/>
              </a:lnSpc>
              <a:spcBef>
                <a:spcPts val="0"/>
              </a:spcBef>
              <a:buNone/>
              <a:defRPr sz="800"/>
            </a:lvl1pPr>
          </a:lstStyle>
          <a:p>
            <a:r>
              <a:rPr lang="en-US"/>
              <a:t>Click to add picture</a:t>
            </a:r>
          </a:p>
        </p:txBody>
      </p:sp>
      <p:sp>
        <p:nvSpPr>
          <p:cNvPr id="64" name="Text Placeholder 63">
            <a:extLst>
              <a:ext uri="{FF2B5EF4-FFF2-40B4-BE49-F238E27FC236}">
                <a16:creationId xmlns:a16="http://schemas.microsoft.com/office/drawing/2014/main" id="{8591790C-B5A6-A6F2-152D-0376673B98E1}"/>
              </a:ext>
            </a:extLst>
          </p:cNvPr>
          <p:cNvSpPr>
            <a:spLocks noGrp="1"/>
          </p:cNvSpPr>
          <p:nvPr>
            <p:ph type="body" sz="quarter" idx="130" hasCustomPrompt="1"/>
          </p:nvPr>
        </p:nvSpPr>
        <p:spPr>
          <a:xfrm>
            <a:off x="4592427" y="3918967"/>
            <a:ext cx="1463040" cy="777240"/>
          </a:xfrm>
          <a:custGeom>
            <a:avLst/>
            <a:gdLst>
              <a:gd name="connsiteX0" fmla="*/ 0 w 1463040"/>
              <a:gd name="connsiteY0" fmla="*/ 0 h 777240"/>
              <a:gd name="connsiteX1" fmla="*/ 394958 w 1463040"/>
              <a:gd name="connsiteY1" fmla="*/ 0 h 777240"/>
              <a:gd name="connsiteX2" fmla="*/ 1063934 w 1463040"/>
              <a:gd name="connsiteY2" fmla="*/ 0 h 777240"/>
              <a:gd name="connsiteX3" fmla="*/ 1074647 w 1463040"/>
              <a:gd name="connsiteY3" fmla="*/ 0 h 777240"/>
              <a:gd name="connsiteX4" fmla="*/ 1463040 w 1463040"/>
              <a:gd name="connsiteY4" fmla="*/ 388620 h 777240"/>
              <a:gd name="connsiteX5" fmla="*/ 1074647 w 1463040"/>
              <a:gd name="connsiteY5" fmla="*/ 777240 h 777240"/>
              <a:gd name="connsiteX6" fmla="*/ 1063934 w 1463040"/>
              <a:gd name="connsiteY6" fmla="*/ 777240 h 777240"/>
              <a:gd name="connsiteX7" fmla="*/ 394958 w 1463040"/>
              <a:gd name="connsiteY7" fmla="*/ 777240 h 777240"/>
              <a:gd name="connsiteX8" fmla="*/ 0 w 1463040"/>
              <a:gd name="connsiteY8" fmla="*/ 777240 h 777240"/>
              <a:gd name="connsiteX9" fmla="*/ 0 w 1463040"/>
              <a:gd name="connsiteY9" fmla="*/ 776044 h 777240"/>
              <a:gd name="connsiteX10" fmla="*/ 69824 w 1463040"/>
              <a:gd name="connsiteY10" fmla="*/ 769006 h 777240"/>
              <a:gd name="connsiteX11" fmla="*/ 380123 w 1463040"/>
              <a:gd name="connsiteY11" fmla="*/ 388281 h 777240"/>
              <a:gd name="connsiteX12" fmla="*/ 69824 w 1463040"/>
              <a:gd name="connsiteY12" fmla="*/ 7556 h 777240"/>
              <a:gd name="connsiteX13" fmla="*/ 0 w 1463040"/>
              <a:gd name="connsiteY13" fmla="*/ 518 h 77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777240">
                <a:moveTo>
                  <a:pt x="0" y="0"/>
                </a:moveTo>
                <a:lnTo>
                  <a:pt x="394958" y="0"/>
                </a:lnTo>
                <a:lnTo>
                  <a:pt x="1063934" y="0"/>
                </a:lnTo>
                <a:lnTo>
                  <a:pt x="1074647" y="0"/>
                </a:lnTo>
                <a:cubicBezTo>
                  <a:pt x="1289151" y="0"/>
                  <a:pt x="1463040" y="173991"/>
                  <a:pt x="1463040" y="388620"/>
                </a:cubicBezTo>
                <a:cubicBezTo>
                  <a:pt x="1463040" y="603249"/>
                  <a:pt x="1289151" y="777240"/>
                  <a:pt x="1074647" y="777240"/>
                </a:cubicBezTo>
                <a:lnTo>
                  <a:pt x="1063934" y="777240"/>
                </a:lnTo>
                <a:lnTo>
                  <a:pt x="394958" y="777240"/>
                </a:lnTo>
                <a:lnTo>
                  <a:pt x="0" y="777240"/>
                </a:lnTo>
                <a:lnTo>
                  <a:pt x="0" y="776044"/>
                </a:lnTo>
                <a:lnTo>
                  <a:pt x="69824" y="769006"/>
                </a:lnTo>
                <a:cubicBezTo>
                  <a:pt x="246911" y="732768"/>
                  <a:pt x="380123" y="576081"/>
                  <a:pt x="380123" y="388281"/>
                </a:cubicBezTo>
                <a:cubicBezTo>
                  <a:pt x="380123" y="200481"/>
                  <a:pt x="246911" y="43794"/>
                  <a:pt x="69824" y="7556"/>
                </a:cubicBezTo>
                <a:lnTo>
                  <a:pt x="0" y="518"/>
                </a:lnTo>
                <a:close/>
              </a:path>
            </a:pathLst>
          </a:custGeom>
          <a:solidFill>
            <a:schemeClr val="bg1">
              <a:lumMod val="95000"/>
            </a:schemeClr>
          </a:solidFill>
        </p:spPr>
        <p:txBody>
          <a:bodyPr wrap="square" lIns="457200" tIns="0" bIns="411480" anchor="b">
            <a:noAutofit/>
          </a:bodyPr>
          <a:lstStyle>
            <a:lvl1pPr marL="0" indent="0">
              <a:buNone/>
              <a:defRPr sz="1000" b="1">
                <a:solidFill>
                  <a:schemeClr val="tx2"/>
                </a:solidFill>
              </a:defRPr>
            </a:lvl1pPr>
          </a:lstStyle>
          <a:p>
            <a:pPr lvl="0"/>
            <a:r>
              <a:rPr lang="en-US"/>
              <a:t>Name</a:t>
            </a:r>
          </a:p>
        </p:txBody>
      </p:sp>
      <p:sp>
        <p:nvSpPr>
          <p:cNvPr id="65" name="Text Placeholder 54">
            <a:extLst>
              <a:ext uri="{FF2B5EF4-FFF2-40B4-BE49-F238E27FC236}">
                <a16:creationId xmlns:a16="http://schemas.microsoft.com/office/drawing/2014/main" id="{182E6EC9-AF96-0AE9-B402-5208EB5FB2D3}"/>
              </a:ext>
            </a:extLst>
          </p:cNvPr>
          <p:cNvSpPr>
            <a:spLocks noGrp="1"/>
          </p:cNvSpPr>
          <p:nvPr>
            <p:ph type="body" sz="quarter" idx="131" hasCustomPrompt="1"/>
          </p:nvPr>
        </p:nvSpPr>
        <p:spPr>
          <a:xfrm>
            <a:off x="5039509" y="4320593"/>
            <a:ext cx="949815" cy="256737"/>
          </a:xfrm>
          <a:noFill/>
        </p:spPr>
        <p:txBody>
          <a:bodyPr lIns="0" tIns="0" rIns="0">
            <a:noAutofit/>
          </a:bodyPr>
          <a:lstStyle>
            <a:lvl1pPr marL="0" indent="0" algn="l">
              <a:buNone/>
              <a:defRPr sz="900">
                <a:solidFill>
                  <a:schemeClr val="tx2"/>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a:t>Title</a:t>
            </a:r>
          </a:p>
        </p:txBody>
      </p:sp>
      <p:sp>
        <p:nvSpPr>
          <p:cNvPr id="69" name="Picture Placeholder 21">
            <a:extLst>
              <a:ext uri="{FF2B5EF4-FFF2-40B4-BE49-F238E27FC236}">
                <a16:creationId xmlns:a16="http://schemas.microsoft.com/office/drawing/2014/main" id="{A33202B2-CC17-CC0C-A2B4-F1F6EB7456BF}"/>
              </a:ext>
            </a:extLst>
          </p:cNvPr>
          <p:cNvSpPr>
            <a:spLocks noGrp="1"/>
          </p:cNvSpPr>
          <p:nvPr>
            <p:ph type="pic" sz="quarter" idx="135" hasCustomPrompt="1"/>
          </p:nvPr>
        </p:nvSpPr>
        <p:spPr>
          <a:xfrm>
            <a:off x="6154639" y="3018741"/>
            <a:ext cx="777240" cy="777875"/>
          </a:xfrm>
          <a:prstGeom prst="ellipse">
            <a:avLst/>
          </a:prstGeom>
          <a:solidFill>
            <a:schemeClr val="bg2">
              <a:lumMod val="95000"/>
            </a:schemeClr>
          </a:solidFill>
          <a:ln w="15875">
            <a:noFill/>
          </a:ln>
        </p:spPr>
        <p:txBody>
          <a:bodyPr lIns="0" tIns="0" rIns="0">
            <a:normAutofit/>
          </a:bodyPr>
          <a:lstStyle>
            <a:lvl1pPr marL="0" indent="0" algn="ctr">
              <a:lnSpc>
                <a:spcPct val="80000"/>
              </a:lnSpc>
              <a:spcBef>
                <a:spcPts val="0"/>
              </a:spcBef>
              <a:buNone/>
              <a:defRPr sz="800"/>
            </a:lvl1pPr>
          </a:lstStyle>
          <a:p>
            <a:r>
              <a:rPr lang="en-US"/>
              <a:t>Click to add picture</a:t>
            </a:r>
          </a:p>
        </p:txBody>
      </p:sp>
      <p:sp>
        <p:nvSpPr>
          <p:cNvPr id="67" name="Text Placeholder 66">
            <a:extLst>
              <a:ext uri="{FF2B5EF4-FFF2-40B4-BE49-F238E27FC236}">
                <a16:creationId xmlns:a16="http://schemas.microsoft.com/office/drawing/2014/main" id="{BC5C7DF4-8F80-CCCD-63CA-C95AC13F4DB5}"/>
              </a:ext>
            </a:extLst>
          </p:cNvPr>
          <p:cNvSpPr>
            <a:spLocks noGrp="1"/>
          </p:cNvSpPr>
          <p:nvPr>
            <p:ph type="body" sz="quarter" idx="133" hasCustomPrompt="1"/>
          </p:nvPr>
        </p:nvSpPr>
        <p:spPr>
          <a:xfrm>
            <a:off x="6546220" y="3015285"/>
            <a:ext cx="1463040" cy="777240"/>
          </a:xfrm>
          <a:custGeom>
            <a:avLst/>
            <a:gdLst>
              <a:gd name="connsiteX0" fmla="*/ 0 w 1463040"/>
              <a:gd name="connsiteY0" fmla="*/ 0 h 777240"/>
              <a:gd name="connsiteX1" fmla="*/ 394958 w 1463040"/>
              <a:gd name="connsiteY1" fmla="*/ 0 h 777240"/>
              <a:gd name="connsiteX2" fmla="*/ 1063934 w 1463040"/>
              <a:gd name="connsiteY2" fmla="*/ 0 h 777240"/>
              <a:gd name="connsiteX3" fmla="*/ 1074647 w 1463040"/>
              <a:gd name="connsiteY3" fmla="*/ 0 h 777240"/>
              <a:gd name="connsiteX4" fmla="*/ 1463040 w 1463040"/>
              <a:gd name="connsiteY4" fmla="*/ 388620 h 777240"/>
              <a:gd name="connsiteX5" fmla="*/ 1074647 w 1463040"/>
              <a:gd name="connsiteY5" fmla="*/ 777240 h 777240"/>
              <a:gd name="connsiteX6" fmla="*/ 1063934 w 1463040"/>
              <a:gd name="connsiteY6" fmla="*/ 777240 h 777240"/>
              <a:gd name="connsiteX7" fmla="*/ 394958 w 1463040"/>
              <a:gd name="connsiteY7" fmla="*/ 777240 h 777240"/>
              <a:gd name="connsiteX8" fmla="*/ 0 w 1463040"/>
              <a:gd name="connsiteY8" fmla="*/ 777240 h 777240"/>
              <a:gd name="connsiteX9" fmla="*/ 0 w 1463040"/>
              <a:gd name="connsiteY9" fmla="*/ 776044 h 777240"/>
              <a:gd name="connsiteX10" fmla="*/ 69824 w 1463040"/>
              <a:gd name="connsiteY10" fmla="*/ 769006 h 777240"/>
              <a:gd name="connsiteX11" fmla="*/ 380123 w 1463040"/>
              <a:gd name="connsiteY11" fmla="*/ 388281 h 777240"/>
              <a:gd name="connsiteX12" fmla="*/ 69824 w 1463040"/>
              <a:gd name="connsiteY12" fmla="*/ 7556 h 777240"/>
              <a:gd name="connsiteX13" fmla="*/ 0 w 1463040"/>
              <a:gd name="connsiteY13" fmla="*/ 518 h 77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777240">
                <a:moveTo>
                  <a:pt x="0" y="0"/>
                </a:moveTo>
                <a:lnTo>
                  <a:pt x="394958" y="0"/>
                </a:lnTo>
                <a:lnTo>
                  <a:pt x="1063934" y="0"/>
                </a:lnTo>
                <a:lnTo>
                  <a:pt x="1074647" y="0"/>
                </a:lnTo>
                <a:cubicBezTo>
                  <a:pt x="1289151" y="0"/>
                  <a:pt x="1463040" y="173991"/>
                  <a:pt x="1463040" y="388620"/>
                </a:cubicBezTo>
                <a:cubicBezTo>
                  <a:pt x="1463040" y="603249"/>
                  <a:pt x="1289151" y="777240"/>
                  <a:pt x="1074647" y="777240"/>
                </a:cubicBezTo>
                <a:lnTo>
                  <a:pt x="1063934" y="777240"/>
                </a:lnTo>
                <a:lnTo>
                  <a:pt x="394958" y="777240"/>
                </a:lnTo>
                <a:lnTo>
                  <a:pt x="0" y="777240"/>
                </a:lnTo>
                <a:lnTo>
                  <a:pt x="0" y="776044"/>
                </a:lnTo>
                <a:lnTo>
                  <a:pt x="69824" y="769006"/>
                </a:lnTo>
                <a:cubicBezTo>
                  <a:pt x="246911" y="732768"/>
                  <a:pt x="380123" y="576081"/>
                  <a:pt x="380123" y="388281"/>
                </a:cubicBezTo>
                <a:cubicBezTo>
                  <a:pt x="380123" y="200481"/>
                  <a:pt x="246911" y="43794"/>
                  <a:pt x="69824" y="7556"/>
                </a:cubicBezTo>
                <a:lnTo>
                  <a:pt x="0" y="518"/>
                </a:lnTo>
                <a:close/>
              </a:path>
            </a:pathLst>
          </a:custGeom>
          <a:solidFill>
            <a:srgbClr val="004B45"/>
          </a:solidFill>
        </p:spPr>
        <p:txBody>
          <a:bodyPr wrap="square" lIns="457200" tIns="0" bIns="411480" anchor="b">
            <a:noAutofit/>
          </a:bodyPr>
          <a:lstStyle>
            <a:lvl1pPr marL="0" indent="0">
              <a:buNone/>
              <a:defRPr sz="1000" b="1">
                <a:solidFill>
                  <a:schemeClr val="bg1"/>
                </a:solidFill>
              </a:defRPr>
            </a:lvl1pPr>
          </a:lstStyle>
          <a:p>
            <a:pPr lvl="0"/>
            <a:r>
              <a:rPr lang="en-US"/>
              <a:t>Name</a:t>
            </a:r>
          </a:p>
        </p:txBody>
      </p:sp>
      <p:sp>
        <p:nvSpPr>
          <p:cNvPr id="68" name="Text Placeholder 54">
            <a:extLst>
              <a:ext uri="{FF2B5EF4-FFF2-40B4-BE49-F238E27FC236}">
                <a16:creationId xmlns:a16="http://schemas.microsoft.com/office/drawing/2014/main" id="{B40EDC22-146E-9407-63B3-EA538434D852}"/>
              </a:ext>
            </a:extLst>
          </p:cNvPr>
          <p:cNvSpPr>
            <a:spLocks noGrp="1"/>
          </p:cNvSpPr>
          <p:nvPr>
            <p:ph type="body" sz="quarter" idx="134" hasCustomPrompt="1"/>
          </p:nvPr>
        </p:nvSpPr>
        <p:spPr>
          <a:xfrm>
            <a:off x="6993302" y="3416912"/>
            <a:ext cx="949815" cy="256737"/>
          </a:xfrm>
          <a:noFill/>
        </p:spPr>
        <p:txBody>
          <a:bodyPr lIns="0" tIns="0" rIns="0">
            <a:noAutofit/>
          </a:bodyPr>
          <a:lstStyle>
            <a:lvl1pPr marL="0" indent="0" algn="l">
              <a:buNone/>
              <a:defRPr sz="900">
                <a:solidFill>
                  <a:schemeClr val="bg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a:t>Title</a:t>
            </a:r>
          </a:p>
        </p:txBody>
      </p:sp>
      <p:sp>
        <p:nvSpPr>
          <p:cNvPr id="93" name="Picture Placeholder 21">
            <a:extLst>
              <a:ext uri="{FF2B5EF4-FFF2-40B4-BE49-F238E27FC236}">
                <a16:creationId xmlns:a16="http://schemas.microsoft.com/office/drawing/2014/main" id="{0390BD9F-512E-ECB9-9D90-E628DEE5B202}"/>
              </a:ext>
            </a:extLst>
          </p:cNvPr>
          <p:cNvSpPr>
            <a:spLocks noGrp="1"/>
          </p:cNvSpPr>
          <p:nvPr>
            <p:ph type="pic" sz="quarter" idx="138" hasCustomPrompt="1"/>
          </p:nvPr>
        </p:nvSpPr>
        <p:spPr>
          <a:xfrm>
            <a:off x="6154639" y="3922424"/>
            <a:ext cx="777240" cy="777875"/>
          </a:xfrm>
          <a:prstGeom prst="ellipse">
            <a:avLst/>
          </a:prstGeom>
          <a:solidFill>
            <a:schemeClr val="bg2">
              <a:lumMod val="95000"/>
            </a:schemeClr>
          </a:solidFill>
          <a:ln w="15875">
            <a:noFill/>
          </a:ln>
        </p:spPr>
        <p:txBody>
          <a:bodyPr lIns="0" tIns="0" rIns="0">
            <a:normAutofit/>
          </a:bodyPr>
          <a:lstStyle>
            <a:lvl1pPr marL="0" indent="0" algn="ctr">
              <a:lnSpc>
                <a:spcPct val="80000"/>
              </a:lnSpc>
              <a:spcBef>
                <a:spcPts val="0"/>
              </a:spcBef>
              <a:buNone/>
              <a:defRPr sz="800"/>
            </a:lvl1pPr>
          </a:lstStyle>
          <a:p>
            <a:r>
              <a:rPr lang="en-US"/>
              <a:t>Click to add picture</a:t>
            </a:r>
          </a:p>
        </p:txBody>
      </p:sp>
      <p:sp>
        <p:nvSpPr>
          <p:cNvPr id="70" name="Text Placeholder 69">
            <a:extLst>
              <a:ext uri="{FF2B5EF4-FFF2-40B4-BE49-F238E27FC236}">
                <a16:creationId xmlns:a16="http://schemas.microsoft.com/office/drawing/2014/main" id="{2DA6D0E3-11CE-71D9-77C2-2A5A134A545A}"/>
              </a:ext>
            </a:extLst>
          </p:cNvPr>
          <p:cNvSpPr>
            <a:spLocks noGrp="1"/>
          </p:cNvSpPr>
          <p:nvPr>
            <p:ph type="body" sz="quarter" idx="136" hasCustomPrompt="1"/>
          </p:nvPr>
        </p:nvSpPr>
        <p:spPr>
          <a:xfrm>
            <a:off x="6546220" y="3918967"/>
            <a:ext cx="1463040" cy="777240"/>
          </a:xfrm>
          <a:custGeom>
            <a:avLst/>
            <a:gdLst>
              <a:gd name="connsiteX0" fmla="*/ 0 w 1463040"/>
              <a:gd name="connsiteY0" fmla="*/ 0 h 777240"/>
              <a:gd name="connsiteX1" fmla="*/ 394958 w 1463040"/>
              <a:gd name="connsiteY1" fmla="*/ 0 h 777240"/>
              <a:gd name="connsiteX2" fmla="*/ 1063934 w 1463040"/>
              <a:gd name="connsiteY2" fmla="*/ 0 h 777240"/>
              <a:gd name="connsiteX3" fmla="*/ 1074647 w 1463040"/>
              <a:gd name="connsiteY3" fmla="*/ 0 h 777240"/>
              <a:gd name="connsiteX4" fmla="*/ 1463040 w 1463040"/>
              <a:gd name="connsiteY4" fmla="*/ 388620 h 777240"/>
              <a:gd name="connsiteX5" fmla="*/ 1074647 w 1463040"/>
              <a:gd name="connsiteY5" fmla="*/ 777240 h 777240"/>
              <a:gd name="connsiteX6" fmla="*/ 1063934 w 1463040"/>
              <a:gd name="connsiteY6" fmla="*/ 777240 h 777240"/>
              <a:gd name="connsiteX7" fmla="*/ 394958 w 1463040"/>
              <a:gd name="connsiteY7" fmla="*/ 777240 h 777240"/>
              <a:gd name="connsiteX8" fmla="*/ 0 w 1463040"/>
              <a:gd name="connsiteY8" fmla="*/ 777240 h 777240"/>
              <a:gd name="connsiteX9" fmla="*/ 0 w 1463040"/>
              <a:gd name="connsiteY9" fmla="*/ 776044 h 777240"/>
              <a:gd name="connsiteX10" fmla="*/ 69824 w 1463040"/>
              <a:gd name="connsiteY10" fmla="*/ 769006 h 777240"/>
              <a:gd name="connsiteX11" fmla="*/ 380123 w 1463040"/>
              <a:gd name="connsiteY11" fmla="*/ 388281 h 777240"/>
              <a:gd name="connsiteX12" fmla="*/ 69824 w 1463040"/>
              <a:gd name="connsiteY12" fmla="*/ 7556 h 777240"/>
              <a:gd name="connsiteX13" fmla="*/ 0 w 1463040"/>
              <a:gd name="connsiteY13" fmla="*/ 518 h 77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777240">
                <a:moveTo>
                  <a:pt x="0" y="0"/>
                </a:moveTo>
                <a:lnTo>
                  <a:pt x="394958" y="0"/>
                </a:lnTo>
                <a:lnTo>
                  <a:pt x="1063934" y="0"/>
                </a:lnTo>
                <a:lnTo>
                  <a:pt x="1074647" y="0"/>
                </a:lnTo>
                <a:cubicBezTo>
                  <a:pt x="1289151" y="0"/>
                  <a:pt x="1463040" y="173991"/>
                  <a:pt x="1463040" y="388620"/>
                </a:cubicBezTo>
                <a:cubicBezTo>
                  <a:pt x="1463040" y="603249"/>
                  <a:pt x="1289151" y="777240"/>
                  <a:pt x="1074647" y="777240"/>
                </a:cubicBezTo>
                <a:lnTo>
                  <a:pt x="1063934" y="777240"/>
                </a:lnTo>
                <a:lnTo>
                  <a:pt x="394958" y="777240"/>
                </a:lnTo>
                <a:lnTo>
                  <a:pt x="0" y="777240"/>
                </a:lnTo>
                <a:lnTo>
                  <a:pt x="0" y="776044"/>
                </a:lnTo>
                <a:lnTo>
                  <a:pt x="69824" y="769006"/>
                </a:lnTo>
                <a:cubicBezTo>
                  <a:pt x="246911" y="732768"/>
                  <a:pt x="380123" y="576081"/>
                  <a:pt x="380123" y="388281"/>
                </a:cubicBezTo>
                <a:cubicBezTo>
                  <a:pt x="380123" y="200481"/>
                  <a:pt x="246911" y="43794"/>
                  <a:pt x="69824" y="7556"/>
                </a:cubicBezTo>
                <a:lnTo>
                  <a:pt x="0" y="518"/>
                </a:lnTo>
                <a:close/>
              </a:path>
            </a:pathLst>
          </a:custGeom>
          <a:solidFill>
            <a:schemeClr val="bg1">
              <a:lumMod val="95000"/>
            </a:schemeClr>
          </a:solidFill>
        </p:spPr>
        <p:txBody>
          <a:bodyPr wrap="square" lIns="457200" tIns="0" bIns="411480" anchor="b">
            <a:noAutofit/>
          </a:bodyPr>
          <a:lstStyle>
            <a:lvl1pPr marL="0" indent="0">
              <a:buNone/>
              <a:defRPr sz="1000" b="1">
                <a:solidFill>
                  <a:schemeClr val="tx2"/>
                </a:solidFill>
              </a:defRPr>
            </a:lvl1pPr>
          </a:lstStyle>
          <a:p>
            <a:pPr lvl="0"/>
            <a:r>
              <a:rPr lang="en-US"/>
              <a:t>Name</a:t>
            </a:r>
          </a:p>
        </p:txBody>
      </p:sp>
      <p:sp>
        <p:nvSpPr>
          <p:cNvPr id="85" name="Text Placeholder 54">
            <a:extLst>
              <a:ext uri="{FF2B5EF4-FFF2-40B4-BE49-F238E27FC236}">
                <a16:creationId xmlns:a16="http://schemas.microsoft.com/office/drawing/2014/main" id="{3D05047E-5BF7-595C-3709-78903A2235E1}"/>
              </a:ext>
            </a:extLst>
          </p:cNvPr>
          <p:cNvSpPr>
            <a:spLocks noGrp="1"/>
          </p:cNvSpPr>
          <p:nvPr>
            <p:ph type="body" sz="quarter" idx="137" hasCustomPrompt="1"/>
          </p:nvPr>
        </p:nvSpPr>
        <p:spPr>
          <a:xfrm>
            <a:off x="6993302" y="4320593"/>
            <a:ext cx="949815" cy="256737"/>
          </a:xfrm>
          <a:noFill/>
        </p:spPr>
        <p:txBody>
          <a:bodyPr lIns="0" tIns="0" rIns="0">
            <a:noAutofit/>
          </a:bodyPr>
          <a:lstStyle>
            <a:lvl1pPr marL="0" indent="0" algn="l">
              <a:buNone/>
              <a:defRPr sz="900">
                <a:solidFill>
                  <a:schemeClr val="tx2"/>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a:t>Title</a:t>
            </a:r>
          </a:p>
        </p:txBody>
      </p:sp>
      <p:sp>
        <p:nvSpPr>
          <p:cNvPr id="102" name="Picture Placeholder 21">
            <a:extLst>
              <a:ext uri="{FF2B5EF4-FFF2-40B4-BE49-F238E27FC236}">
                <a16:creationId xmlns:a16="http://schemas.microsoft.com/office/drawing/2014/main" id="{C8DC6EA6-BE6B-8402-442B-94661A6D8D4B}"/>
              </a:ext>
            </a:extLst>
          </p:cNvPr>
          <p:cNvSpPr>
            <a:spLocks noGrp="1"/>
          </p:cNvSpPr>
          <p:nvPr>
            <p:ph type="pic" sz="quarter" idx="141" hasCustomPrompt="1"/>
          </p:nvPr>
        </p:nvSpPr>
        <p:spPr>
          <a:xfrm>
            <a:off x="8107960" y="3024787"/>
            <a:ext cx="777240" cy="777875"/>
          </a:xfrm>
          <a:prstGeom prst="ellipse">
            <a:avLst/>
          </a:prstGeom>
          <a:solidFill>
            <a:schemeClr val="bg2">
              <a:lumMod val="95000"/>
            </a:schemeClr>
          </a:solidFill>
          <a:ln w="15875">
            <a:noFill/>
          </a:ln>
        </p:spPr>
        <p:txBody>
          <a:bodyPr lIns="0" tIns="0" rIns="0">
            <a:normAutofit/>
          </a:bodyPr>
          <a:lstStyle>
            <a:lvl1pPr marL="0" indent="0" algn="ctr">
              <a:lnSpc>
                <a:spcPct val="80000"/>
              </a:lnSpc>
              <a:spcBef>
                <a:spcPts val="0"/>
              </a:spcBef>
              <a:buNone/>
              <a:defRPr sz="800"/>
            </a:lvl1pPr>
          </a:lstStyle>
          <a:p>
            <a:r>
              <a:rPr lang="en-US"/>
              <a:t>Click to add picture</a:t>
            </a:r>
          </a:p>
        </p:txBody>
      </p:sp>
      <p:sp>
        <p:nvSpPr>
          <p:cNvPr id="100" name="Text Placeholder 99">
            <a:extLst>
              <a:ext uri="{FF2B5EF4-FFF2-40B4-BE49-F238E27FC236}">
                <a16:creationId xmlns:a16="http://schemas.microsoft.com/office/drawing/2014/main" id="{46326F7F-FFD0-0D74-B1C9-75513AEF2CFB}"/>
              </a:ext>
            </a:extLst>
          </p:cNvPr>
          <p:cNvSpPr>
            <a:spLocks noGrp="1"/>
          </p:cNvSpPr>
          <p:nvPr>
            <p:ph type="body" sz="quarter" idx="139" hasCustomPrompt="1"/>
          </p:nvPr>
        </p:nvSpPr>
        <p:spPr>
          <a:xfrm>
            <a:off x="8499543" y="3021331"/>
            <a:ext cx="1463040" cy="777240"/>
          </a:xfrm>
          <a:custGeom>
            <a:avLst/>
            <a:gdLst>
              <a:gd name="connsiteX0" fmla="*/ 0 w 1463040"/>
              <a:gd name="connsiteY0" fmla="*/ 0 h 777240"/>
              <a:gd name="connsiteX1" fmla="*/ 394958 w 1463040"/>
              <a:gd name="connsiteY1" fmla="*/ 0 h 777240"/>
              <a:gd name="connsiteX2" fmla="*/ 1063934 w 1463040"/>
              <a:gd name="connsiteY2" fmla="*/ 0 h 777240"/>
              <a:gd name="connsiteX3" fmla="*/ 1074647 w 1463040"/>
              <a:gd name="connsiteY3" fmla="*/ 0 h 777240"/>
              <a:gd name="connsiteX4" fmla="*/ 1463040 w 1463040"/>
              <a:gd name="connsiteY4" fmla="*/ 388620 h 777240"/>
              <a:gd name="connsiteX5" fmla="*/ 1074647 w 1463040"/>
              <a:gd name="connsiteY5" fmla="*/ 777240 h 777240"/>
              <a:gd name="connsiteX6" fmla="*/ 1063934 w 1463040"/>
              <a:gd name="connsiteY6" fmla="*/ 777240 h 777240"/>
              <a:gd name="connsiteX7" fmla="*/ 394958 w 1463040"/>
              <a:gd name="connsiteY7" fmla="*/ 777240 h 777240"/>
              <a:gd name="connsiteX8" fmla="*/ 0 w 1463040"/>
              <a:gd name="connsiteY8" fmla="*/ 777240 h 777240"/>
              <a:gd name="connsiteX9" fmla="*/ 0 w 1463040"/>
              <a:gd name="connsiteY9" fmla="*/ 776044 h 777240"/>
              <a:gd name="connsiteX10" fmla="*/ 69824 w 1463040"/>
              <a:gd name="connsiteY10" fmla="*/ 769006 h 777240"/>
              <a:gd name="connsiteX11" fmla="*/ 380123 w 1463040"/>
              <a:gd name="connsiteY11" fmla="*/ 388281 h 777240"/>
              <a:gd name="connsiteX12" fmla="*/ 69824 w 1463040"/>
              <a:gd name="connsiteY12" fmla="*/ 7556 h 777240"/>
              <a:gd name="connsiteX13" fmla="*/ 0 w 1463040"/>
              <a:gd name="connsiteY13" fmla="*/ 518 h 77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777240">
                <a:moveTo>
                  <a:pt x="0" y="0"/>
                </a:moveTo>
                <a:lnTo>
                  <a:pt x="394958" y="0"/>
                </a:lnTo>
                <a:lnTo>
                  <a:pt x="1063934" y="0"/>
                </a:lnTo>
                <a:lnTo>
                  <a:pt x="1074647" y="0"/>
                </a:lnTo>
                <a:cubicBezTo>
                  <a:pt x="1289151" y="0"/>
                  <a:pt x="1463040" y="173991"/>
                  <a:pt x="1463040" y="388620"/>
                </a:cubicBezTo>
                <a:cubicBezTo>
                  <a:pt x="1463040" y="603249"/>
                  <a:pt x="1289151" y="777240"/>
                  <a:pt x="1074647" y="777240"/>
                </a:cubicBezTo>
                <a:lnTo>
                  <a:pt x="1063934" y="777240"/>
                </a:lnTo>
                <a:lnTo>
                  <a:pt x="394958" y="777240"/>
                </a:lnTo>
                <a:lnTo>
                  <a:pt x="0" y="777240"/>
                </a:lnTo>
                <a:lnTo>
                  <a:pt x="0" y="776044"/>
                </a:lnTo>
                <a:lnTo>
                  <a:pt x="69824" y="769006"/>
                </a:lnTo>
                <a:cubicBezTo>
                  <a:pt x="246911" y="732768"/>
                  <a:pt x="380123" y="576081"/>
                  <a:pt x="380123" y="388281"/>
                </a:cubicBezTo>
                <a:cubicBezTo>
                  <a:pt x="380123" y="200481"/>
                  <a:pt x="246911" y="43794"/>
                  <a:pt x="69824" y="7556"/>
                </a:cubicBezTo>
                <a:lnTo>
                  <a:pt x="0" y="518"/>
                </a:lnTo>
                <a:close/>
              </a:path>
            </a:pathLst>
          </a:custGeom>
          <a:solidFill>
            <a:srgbClr val="009844"/>
          </a:solidFill>
        </p:spPr>
        <p:txBody>
          <a:bodyPr wrap="square" lIns="457200" tIns="0" bIns="411480" anchor="b">
            <a:noAutofit/>
          </a:bodyPr>
          <a:lstStyle>
            <a:lvl1pPr marL="0" indent="0">
              <a:buNone/>
              <a:defRPr sz="1000" b="1">
                <a:solidFill>
                  <a:schemeClr val="bg1"/>
                </a:solidFill>
              </a:defRPr>
            </a:lvl1pPr>
          </a:lstStyle>
          <a:p>
            <a:pPr lvl="0"/>
            <a:r>
              <a:rPr lang="en-US"/>
              <a:t>Name</a:t>
            </a:r>
          </a:p>
        </p:txBody>
      </p:sp>
      <p:sp>
        <p:nvSpPr>
          <p:cNvPr id="101" name="Text Placeholder 54">
            <a:extLst>
              <a:ext uri="{FF2B5EF4-FFF2-40B4-BE49-F238E27FC236}">
                <a16:creationId xmlns:a16="http://schemas.microsoft.com/office/drawing/2014/main" id="{2C0F9060-A9F3-2169-19EB-570408280D68}"/>
              </a:ext>
            </a:extLst>
          </p:cNvPr>
          <p:cNvSpPr>
            <a:spLocks noGrp="1"/>
          </p:cNvSpPr>
          <p:nvPr>
            <p:ph type="body" sz="quarter" idx="140" hasCustomPrompt="1"/>
          </p:nvPr>
        </p:nvSpPr>
        <p:spPr>
          <a:xfrm>
            <a:off x="8946625" y="3422957"/>
            <a:ext cx="949815" cy="256737"/>
          </a:xfrm>
          <a:noFill/>
        </p:spPr>
        <p:txBody>
          <a:bodyPr lIns="0" tIns="0" rIns="0">
            <a:noAutofit/>
          </a:bodyPr>
          <a:lstStyle>
            <a:lvl1pPr marL="0" indent="0" algn="l">
              <a:buNone/>
              <a:defRPr sz="900">
                <a:solidFill>
                  <a:schemeClr val="bg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a:t>Title</a:t>
            </a:r>
          </a:p>
        </p:txBody>
      </p:sp>
      <p:sp>
        <p:nvSpPr>
          <p:cNvPr id="105" name="Picture Placeholder 21">
            <a:extLst>
              <a:ext uri="{FF2B5EF4-FFF2-40B4-BE49-F238E27FC236}">
                <a16:creationId xmlns:a16="http://schemas.microsoft.com/office/drawing/2014/main" id="{EEEEA55B-E3BA-EA83-1625-2E4522215AA0}"/>
              </a:ext>
            </a:extLst>
          </p:cNvPr>
          <p:cNvSpPr>
            <a:spLocks noGrp="1"/>
          </p:cNvSpPr>
          <p:nvPr>
            <p:ph type="pic" sz="quarter" idx="144" hasCustomPrompt="1"/>
          </p:nvPr>
        </p:nvSpPr>
        <p:spPr>
          <a:xfrm>
            <a:off x="8107960" y="3928469"/>
            <a:ext cx="777240" cy="777875"/>
          </a:xfrm>
          <a:prstGeom prst="ellipse">
            <a:avLst/>
          </a:prstGeom>
          <a:solidFill>
            <a:schemeClr val="bg2">
              <a:lumMod val="95000"/>
            </a:schemeClr>
          </a:solidFill>
          <a:ln w="15875">
            <a:noFill/>
          </a:ln>
        </p:spPr>
        <p:txBody>
          <a:bodyPr lIns="0" tIns="0" rIns="0">
            <a:normAutofit/>
          </a:bodyPr>
          <a:lstStyle>
            <a:lvl1pPr marL="0" indent="0" algn="ctr">
              <a:lnSpc>
                <a:spcPct val="80000"/>
              </a:lnSpc>
              <a:spcBef>
                <a:spcPts val="0"/>
              </a:spcBef>
              <a:buNone/>
              <a:defRPr sz="800"/>
            </a:lvl1pPr>
          </a:lstStyle>
          <a:p>
            <a:r>
              <a:rPr lang="en-US"/>
              <a:t>Click to add picture</a:t>
            </a:r>
          </a:p>
        </p:txBody>
      </p:sp>
      <p:sp>
        <p:nvSpPr>
          <p:cNvPr id="103" name="Text Placeholder 102">
            <a:extLst>
              <a:ext uri="{FF2B5EF4-FFF2-40B4-BE49-F238E27FC236}">
                <a16:creationId xmlns:a16="http://schemas.microsoft.com/office/drawing/2014/main" id="{3AD68C91-E0AF-07B1-048F-430240F4DA5D}"/>
              </a:ext>
            </a:extLst>
          </p:cNvPr>
          <p:cNvSpPr>
            <a:spLocks noGrp="1"/>
          </p:cNvSpPr>
          <p:nvPr>
            <p:ph type="body" sz="quarter" idx="142" hasCustomPrompt="1"/>
          </p:nvPr>
        </p:nvSpPr>
        <p:spPr>
          <a:xfrm>
            <a:off x="8499543" y="3925012"/>
            <a:ext cx="1463040" cy="777240"/>
          </a:xfrm>
          <a:custGeom>
            <a:avLst/>
            <a:gdLst>
              <a:gd name="connsiteX0" fmla="*/ 0 w 1463040"/>
              <a:gd name="connsiteY0" fmla="*/ 0 h 777240"/>
              <a:gd name="connsiteX1" fmla="*/ 394958 w 1463040"/>
              <a:gd name="connsiteY1" fmla="*/ 0 h 777240"/>
              <a:gd name="connsiteX2" fmla="*/ 1063934 w 1463040"/>
              <a:gd name="connsiteY2" fmla="*/ 0 h 777240"/>
              <a:gd name="connsiteX3" fmla="*/ 1074647 w 1463040"/>
              <a:gd name="connsiteY3" fmla="*/ 0 h 777240"/>
              <a:gd name="connsiteX4" fmla="*/ 1463040 w 1463040"/>
              <a:gd name="connsiteY4" fmla="*/ 388620 h 777240"/>
              <a:gd name="connsiteX5" fmla="*/ 1074647 w 1463040"/>
              <a:gd name="connsiteY5" fmla="*/ 777240 h 777240"/>
              <a:gd name="connsiteX6" fmla="*/ 1063934 w 1463040"/>
              <a:gd name="connsiteY6" fmla="*/ 777240 h 777240"/>
              <a:gd name="connsiteX7" fmla="*/ 394958 w 1463040"/>
              <a:gd name="connsiteY7" fmla="*/ 777240 h 777240"/>
              <a:gd name="connsiteX8" fmla="*/ 0 w 1463040"/>
              <a:gd name="connsiteY8" fmla="*/ 777240 h 777240"/>
              <a:gd name="connsiteX9" fmla="*/ 0 w 1463040"/>
              <a:gd name="connsiteY9" fmla="*/ 776044 h 777240"/>
              <a:gd name="connsiteX10" fmla="*/ 69824 w 1463040"/>
              <a:gd name="connsiteY10" fmla="*/ 769006 h 777240"/>
              <a:gd name="connsiteX11" fmla="*/ 380123 w 1463040"/>
              <a:gd name="connsiteY11" fmla="*/ 388281 h 777240"/>
              <a:gd name="connsiteX12" fmla="*/ 69824 w 1463040"/>
              <a:gd name="connsiteY12" fmla="*/ 7556 h 777240"/>
              <a:gd name="connsiteX13" fmla="*/ 0 w 1463040"/>
              <a:gd name="connsiteY13" fmla="*/ 518 h 77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777240">
                <a:moveTo>
                  <a:pt x="0" y="0"/>
                </a:moveTo>
                <a:lnTo>
                  <a:pt x="394958" y="0"/>
                </a:lnTo>
                <a:lnTo>
                  <a:pt x="1063934" y="0"/>
                </a:lnTo>
                <a:lnTo>
                  <a:pt x="1074647" y="0"/>
                </a:lnTo>
                <a:cubicBezTo>
                  <a:pt x="1289151" y="0"/>
                  <a:pt x="1463040" y="173991"/>
                  <a:pt x="1463040" y="388620"/>
                </a:cubicBezTo>
                <a:cubicBezTo>
                  <a:pt x="1463040" y="603249"/>
                  <a:pt x="1289151" y="777240"/>
                  <a:pt x="1074647" y="777240"/>
                </a:cubicBezTo>
                <a:lnTo>
                  <a:pt x="1063934" y="777240"/>
                </a:lnTo>
                <a:lnTo>
                  <a:pt x="394958" y="777240"/>
                </a:lnTo>
                <a:lnTo>
                  <a:pt x="0" y="777240"/>
                </a:lnTo>
                <a:lnTo>
                  <a:pt x="0" y="776044"/>
                </a:lnTo>
                <a:lnTo>
                  <a:pt x="69824" y="769006"/>
                </a:lnTo>
                <a:cubicBezTo>
                  <a:pt x="246911" y="732768"/>
                  <a:pt x="380123" y="576081"/>
                  <a:pt x="380123" y="388281"/>
                </a:cubicBezTo>
                <a:cubicBezTo>
                  <a:pt x="380123" y="200481"/>
                  <a:pt x="246911" y="43794"/>
                  <a:pt x="69824" y="7556"/>
                </a:cubicBezTo>
                <a:lnTo>
                  <a:pt x="0" y="518"/>
                </a:lnTo>
                <a:close/>
              </a:path>
            </a:pathLst>
          </a:custGeom>
          <a:solidFill>
            <a:schemeClr val="bg1">
              <a:lumMod val="95000"/>
            </a:schemeClr>
          </a:solidFill>
        </p:spPr>
        <p:txBody>
          <a:bodyPr wrap="square" lIns="457200" tIns="0" bIns="411480" anchor="b">
            <a:noAutofit/>
          </a:bodyPr>
          <a:lstStyle>
            <a:lvl1pPr marL="0" indent="0">
              <a:buNone/>
              <a:defRPr sz="1000" b="1">
                <a:solidFill>
                  <a:schemeClr val="tx2"/>
                </a:solidFill>
              </a:defRPr>
            </a:lvl1pPr>
          </a:lstStyle>
          <a:p>
            <a:pPr lvl="0"/>
            <a:r>
              <a:rPr lang="en-US"/>
              <a:t>Name</a:t>
            </a:r>
          </a:p>
        </p:txBody>
      </p:sp>
      <p:sp>
        <p:nvSpPr>
          <p:cNvPr id="104" name="Text Placeholder 54">
            <a:extLst>
              <a:ext uri="{FF2B5EF4-FFF2-40B4-BE49-F238E27FC236}">
                <a16:creationId xmlns:a16="http://schemas.microsoft.com/office/drawing/2014/main" id="{2E0C4E78-3694-F556-9FE3-9C166EC216A0}"/>
              </a:ext>
            </a:extLst>
          </p:cNvPr>
          <p:cNvSpPr>
            <a:spLocks noGrp="1"/>
          </p:cNvSpPr>
          <p:nvPr>
            <p:ph type="body" sz="quarter" idx="143" hasCustomPrompt="1"/>
          </p:nvPr>
        </p:nvSpPr>
        <p:spPr>
          <a:xfrm>
            <a:off x="8946625" y="4326638"/>
            <a:ext cx="949815" cy="256737"/>
          </a:xfrm>
          <a:noFill/>
        </p:spPr>
        <p:txBody>
          <a:bodyPr lIns="0" tIns="0" rIns="0">
            <a:noAutofit/>
          </a:bodyPr>
          <a:lstStyle>
            <a:lvl1pPr marL="0" indent="0" algn="l">
              <a:buNone/>
              <a:defRPr sz="900">
                <a:solidFill>
                  <a:schemeClr val="tx2"/>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a:t>Title</a:t>
            </a:r>
          </a:p>
        </p:txBody>
      </p:sp>
      <p:sp>
        <p:nvSpPr>
          <p:cNvPr id="108" name="Picture Placeholder 21">
            <a:extLst>
              <a:ext uri="{FF2B5EF4-FFF2-40B4-BE49-F238E27FC236}">
                <a16:creationId xmlns:a16="http://schemas.microsoft.com/office/drawing/2014/main" id="{18EF4D38-E708-FFD8-11D9-F057CA3403FE}"/>
              </a:ext>
            </a:extLst>
          </p:cNvPr>
          <p:cNvSpPr>
            <a:spLocks noGrp="1"/>
          </p:cNvSpPr>
          <p:nvPr>
            <p:ph type="pic" sz="quarter" idx="147" hasCustomPrompt="1"/>
          </p:nvPr>
        </p:nvSpPr>
        <p:spPr>
          <a:xfrm>
            <a:off x="8107960" y="4783836"/>
            <a:ext cx="777240" cy="777875"/>
          </a:xfrm>
          <a:prstGeom prst="ellipse">
            <a:avLst/>
          </a:prstGeom>
          <a:solidFill>
            <a:schemeClr val="bg2">
              <a:lumMod val="95000"/>
            </a:schemeClr>
          </a:solidFill>
          <a:ln w="15875">
            <a:noFill/>
          </a:ln>
        </p:spPr>
        <p:txBody>
          <a:bodyPr lIns="0" tIns="0" rIns="0">
            <a:normAutofit/>
          </a:bodyPr>
          <a:lstStyle>
            <a:lvl1pPr marL="0" indent="0" algn="ctr">
              <a:lnSpc>
                <a:spcPct val="80000"/>
              </a:lnSpc>
              <a:spcBef>
                <a:spcPts val="0"/>
              </a:spcBef>
              <a:buNone/>
              <a:defRPr sz="800"/>
            </a:lvl1pPr>
          </a:lstStyle>
          <a:p>
            <a:r>
              <a:rPr lang="en-US"/>
              <a:t>Click to add picture</a:t>
            </a:r>
          </a:p>
        </p:txBody>
      </p:sp>
      <p:sp>
        <p:nvSpPr>
          <p:cNvPr id="106" name="Text Placeholder 105">
            <a:extLst>
              <a:ext uri="{FF2B5EF4-FFF2-40B4-BE49-F238E27FC236}">
                <a16:creationId xmlns:a16="http://schemas.microsoft.com/office/drawing/2014/main" id="{EB1FB690-1A79-1A42-09A1-01B05C6FB453}"/>
              </a:ext>
            </a:extLst>
          </p:cNvPr>
          <p:cNvSpPr>
            <a:spLocks noGrp="1"/>
          </p:cNvSpPr>
          <p:nvPr>
            <p:ph type="body" sz="quarter" idx="145" hasCustomPrompt="1"/>
          </p:nvPr>
        </p:nvSpPr>
        <p:spPr>
          <a:xfrm>
            <a:off x="8499543" y="4780380"/>
            <a:ext cx="1463040" cy="777240"/>
          </a:xfrm>
          <a:custGeom>
            <a:avLst/>
            <a:gdLst>
              <a:gd name="connsiteX0" fmla="*/ 0 w 1463040"/>
              <a:gd name="connsiteY0" fmla="*/ 0 h 777240"/>
              <a:gd name="connsiteX1" fmla="*/ 394958 w 1463040"/>
              <a:gd name="connsiteY1" fmla="*/ 0 h 777240"/>
              <a:gd name="connsiteX2" fmla="*/ 1063934 w 1463040"/>
              <a:gd name="connsiteY2" fmla="*/ 0 h 777240"/>
              <a:gd name="connsiteX3" fmla="*/ 1074647 w 1463040"/>
              <a:gd name="connsiteY3" fmla="*/ 0 h 777240"/>
              <a:gd name="connsiteX4" fmla="*/ 1463040 w 1463040"/>
              <a:gd name="connsiteY4" fmla="*/ 388620 h 777240"/>
              <a:gd name="connsiteX5" fmla="*/ 1074647 w 1463040"/>
              <a:gd name="connsiteY5" fmla="*/ 777240 h 777240"/>
              <a:gd name="connsiteX6" fmla="*/ 1063934 w 1463040"/>
              <a:gd name="connsiteY6" fmla="*/ 777240 h 777240"/>
              <a:gd name="connsiteX7" fmla="*/ 394958 w 1463040"/>
              <a:gd name="connsiteY7" fmla="*/ 777240 h 777240"/>
              <a:gd name="connsiteX8" fmla="*/ 0 w 1463040"/>
              <a:gd name="connsiteY8" fmla="*/ 777240 h 777240"/>
              <a:gd name="connsiteX9" fmla="*/ 0 w 1463040"/>
              <a:gd name="connsiteY9" fmla="*/ 776044 h 777240"/>
              <a:gd name="connsiteX10" fmla="*/ 69824 w 1463040"/>
              <a:gd name="connsiteY10" fmla="*/ 769006 h 777240"/>
              <a:gd name="connsiteX11" fmla="*/ 380123 w 1463040"/>
              <a:gd name="connsiteY11" fmla="*/ 388281 h 777240"/>
              <a:gd name="connsiteX12" fmla="*/ 69824 w 1463040"/>
              <a:gd name="connsiteY12" fmla="*/ 7556 h 777240"/>
              <a:gd name="connsiteX13" fmla="*/ 0 w 1463040"/>
              <a:gd name="connsiteY13" fmla="*/ 518 h 77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777240">
                <a:moveTo>
                  <a:pt x="0" y="0"/>
                </a:moveTo>
                <a:lnTo>
                  <a:pt x="394958" y="0"/>
                </a:lnTo>
                <a:lnTo>
                  <a:pt x="1063934" y="0"/>
                </a:lnTo>
                <a:lnTo>
                  <a:pt x="1074647" y="0"/>
                </a:lnTo>
                <a:cubicBezTo>
                  <a:pt x="1289151" y="0"/>
                  <a:pt x="1463040" y="173991"/>
                  <a:pt x="1463040" y="388620"/>
                </a:cubicBezTo>
                <a:cubicBezTo>
                  <a:pt x="1463040" y="603249"/>
                  <a:pt x="1289151" y="777240"/>
                  <a:pt x="1074647" y="777240"/>
                </a:cubicBezTo>
                <a:lnTo>
                  <a:pt x="1063934" y="777240"/>
                </a:lnTo>
                <a:lnTo>
                  <a:pt x="394958" y="777240"/>
                </a:lnTo>
                <a:lnTo>
                  <a:pt x="0" y="777240"/>
                </a:lnTo>
                <a:lnTo>
                  <a:pt x="0" y="776044"/>
                </a:lnTo>
                <a:lnTo>
                  <a:pt x="69824" y="769006"/>
                </a:lnTo>
                <a:cubicBezTo>
                  <a:pt x="246911" y="732768"/>
                  <a:pt x="380123" y="576081"/>
                  <a:pt x="380123" y="388281"/>
                </a:cubicBezTo>
                <a:cubicBezTo>
                  <a:pt x="380123" y="200481"/>
                  <a:pt x="246911" y="43794"/>
                  <a:pt x="69824" y="7556"/>
                </a:cubicBezTo>
                <a:lnTo>
                  <a:pt x="0" y="518"/>
                </a:lnTo>
                <a:close/>
              </a:path>
            </a:pathLst>
          </a:custGeom>
          <a:solidFill>
            <a:schemeClr val="bg1">
              <a:lumMod val="95000"/>
            </a:schemeClr>
          </a:solidFill>
        </p:spPr>
        <p:txBody>
          <a:bodyPr wrap="square" lIns="457200" tIns="0" bIns="411480" anchor="b">
            <a:noAutofit/>
          </a:bodyPr>
          <a:lstStyle>
            <a:lvl1pPr marL="0" indent="0">
              <a:buNone/>
              <a:defRPr sz="1000" b="1">
                <a:solidFill>
                  <a:schemeClr val="tx2"/>
                </a:solidFill>
              </a:defRPr>
            </a:lvl1pPr>
          </a:lstStyle>
          <a:p>
            <a:pPr lvl="0"/>
            <a:r>
              <a:rPr lang="en-US"/>
              <a:t>Name</a:t>
            </a:r>
          </a:p>
        </p:txBody>
      </p:sp>
      <p:sp>
        <p:nvSpPr>
          <p:cNvPr id="107" name="Text Placeholder 54">
            <a:extLst>
              <a:ext uri="{FF2B5EF4-FFF2-40B4-BE49-F238E27FC236}">
                <a16:creationId xmlns:a16="http://schemas.microsoft.com/office/drawing/2014/main" id="{138DEAAD-D481-073A-48E4-D9B97A92D14F}"/>
              </a:ext>
            </a:extLst>
          </p:cNvPr>
          <p:cNvSpPr>
            <a:spLocks noGrp="1"/>
          </p:cNvSpPr>
          <p:nvPr>
            <p:ph type="body" sz="quarter" idx="146" hasCustomPrompt="1"/>
          </p:nvPr>
        </p:nvSpPr>
        <p:spPr>
          <a:xfrm>
            <a:off x="8946625" y="5182006"/>
            <a:ext cx="949815" cy="256737"/>
          </a:xfrm>
          <a:noFill/>
        </p:spPr>
        <p:txBody>
          <a:bodyPr lIns="0" tIns="0" rIns="0">
            <a:noAutofit/>
          </a:bodyPr>
          <a:lstStyle>
            <a:lvl1pPr marL="0" indent="0" algn="l">
              <a:buNone/>
              <a:defRPr sz="900">
                <a:solidFill>
                  <a:schemeClr val="tx2"/>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a:t>Title</a:t>
            </a:r>
          </a:p>
        </p:txBody>
      </p:sp>
      <p:sp>
        <p:nvSpPr>
          <p:cNvPr id="111" name="Picture Placeholder 21">
            <a:extLst>
              <a:ext uri="{FF2B5EF4-FFF2-40B4-BE49-F238E27FC236}">
                <a16:creationId xmlns:a16="http://schemas.microsoft.com/office/drawing/2014/main" id="{CEDF4FA6-6CAA-B9DB-AC47-A9C7194F22CC}"/>
              </a:ext>
            </a:extLst>
          </p:cNvPr>
          <p:cNvSpPr>
            <a:spLocks noGrp="1"/>
          </p:cNvSpPr>
          <p:nvPr>
            <p:ph type="pic" sz="quarter" idx="150" hasCustomPrompt="1"/>
          </p:nvPr>
        </p:nvSpPr>
        <p:spPr>
          <a:xfrm>
            <a:off x="8107960" y="5635112"/>
            <a:ext cx="777240" cy="777875"/>
          </a:xfrm>
          <a:prstGeom prst="ellipse">
            <a:avLst/>
          </a:prstGeom>
          <a:solidFill>
            <a:schemeClr val="bg2">
              <a:lumMod val="95000"/>
            </a:schemeClr>
          </a:solidFill>
          <a:ln w="15875">
            <a:noFill/>
          </a:ln>
        </p:spPr>
        <p:txBody>
          <a:bodyPr lIns="0" tIns="0" rIns="0">
            <a:normAutofit/>
          </a:bodyPr>
          <a:lstStyle>
            <a:lvl1pPr marL="0" indent="0" algn="ctr">
              <a:lnSpc>
                <a:spcPct val="80000"/>
              </a:lnSpc>
              <a:spcBef>
                <a:spcPts val="0"/>
              </a:spcBef>
              <a:buNone/>
              <a:defRPr sz="800"/>
            </a:lvl1pPr>
          </a:lstStyle>
          <a:p>
            <a:r>
              <a:rPr lang="en-US"/>
              <a:t>Click to add picture</a:t>
            </a:r>
          </a:p>
        </p:txBody>
      </p:sp>
      <p:sp>
        <p:nvSpPr>
          <p:cNvPr id="109" name="Text Placeholder 108">
            <a:extLst>
              <a:ext uri="{FF2B5EF4-FFF2-40B4-BE49-F238E27FC236}">
                <a16:creationId xmlns:a16="http://schemas.microsoft.com/office/drawing/2014/main" id="{C6DE4F94-7DE0-0E6E-1F3D-DAAFC83C5BB4}"/>
              </a:ext>
            </a:extLst>
          </p:cNvPr>
          <p:cNvSpPr>
            <a:spLocks noGrp="1"/>
          </p:cNvSpPr>
          <p:nvPr>
            <p:ph type="body" sz="quarter" idx="148" hasCustomPrompt="1"/>
          </p:nvPr>
        </p:nvSpPr>
        <p:spPr>
          <a:xfrm>
            <a:off x="8499543" y="5631656"/>
            <a:ext cx="1463040" cy="777240"/>
          </a:xfrm>
          <a:custGeom>
            <a:avLst/>
            <a:gdLst>
              <a:gd name="connsiteX0" fmla="*/ 0 w 1463040"/>
              <a:gd name="connsiteY0" fmla="*/ 0 h 777240"/>
              <a:gd name="connsiteX1" fmla="*/ 394958 w 1463040"/>
              <a:gd name="connsiteY1" fmla="*/ 0 h 777240"/>
              <a:gd name="connsiteX2" fmla="*/ 1063934 w 1463040"/>
              <a:gd name="connsiteY2" fmla="*/ 0 h 777240"/>
              <a:gd name="connsiteX3" fmla="*/ 1074647 w 1463040"/>
              <a:gd name="connsiteY3" fmla="*/ 0 h 777240"/>
              <a:gd name="connsiteX4" fmla="*/ 1463040 w 1463040"/>
              <a:gd name="connsiteY4" fmla="*/ 388620 h 777240"/>
              <a:gd name="connsiteX5" fmla="*/ 1074647 w 1463040"/>
              <a:gd name="connsiteY5" fmla="*/ 777240 h 777240"/>
              <a:gd name="connsiteX6" fmla="*/ 1063934 w 1463040"/>
              <a:gd name="connsiteY6" fmla="*/ 777240 h 777240"/>
              <a:gd name="connsiteX7" fmla="*/ 394958 w 1463040"/>
              <a:gd name="connsiteY7" fmla="*/ 777240 h 777240"/>
              <a:gd name="connsiteX8" fmla="*/ 0 w 1463040"/>
              <a:gd name="connsiteY8" fmla="*/ 777240 h 777240"/>
              <a:gd name="connsiteX9" fmla="*/ 0 w 1463040"/>
              <a:gd name="connsiteY9" fmla="*/ 776044 h 777240"/>
              <a:gd name="connsiteX10" fmla="*/ 69824 w 1463040"/>
              <a:gd name="connsiteY10" fmla="*/ 769006 h 777240"/>
              <a:gd name="connsiteX11" fmla="*/ 380123 w 1463040"/>
              <a:gd name="connsiteY11" fmla="*/ 388281 h 777240"/>
              <a:gd name="connsiteX12" fmla="*/ 69824 w 1463040"/>
              <a:gd name="connsiteY12" fmla="*/ 7556 h 777240"/>
              <a:gd name="connsiteX13" fmla="*/ 0 w 1463040"/>
              <a:gd name="connsiteY13" fmla="*/ 518 h 77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777240">
                <a:moveTo>
                  <a:pt x="0" y="0"/>
                </a:moveTo>
                <a:lnTo>
                  <a:pt x="394958" y="0"/>
                </a:lnTo>
                <a:lnTo>
                  <a:pt x="1063934" y="0"/>
                </a:lnTo>
                <a:lnTo>
                  <a:pt x="1074647" y="0"/>
                </a:lnTo>
                <a:cubicBezTo>
                  <a:pt x="1289151" y="0"/>
                  <a:pt x="1463040" y="173991"/>
                  <a:pt x="1463040" y="388620"/>
                </a:cubicBezTo>
                <a:cubicBezTo>
                  <a:pt x="1463040" y="603249"/>
                  <a:pt x="1289151" y="777240"/>
                  <a:pt x="1074647" y="777240"/>
                </a:cubicBezTo>
                <a:lnTo>
                  <a:pt x="1063934" y="777240"/>
                </a:lnTo>
                <a:lnTo>
                  <a:pt x="394958" y="777240"/>
                </a:lnTo>
                <a:lnTo>
                  <a:pt x="0" y="777240"/>
                </a:lnTo>
                <a:lnTo>
                  <a:pt x="0" y="776044"/>
                </a:lnTo>
                <a:lnTo>
                  <a:pt x="69824" y="769006"/>
                </a:lnTo>
                <a:cubicBezTo>
                  <a:pt x="246911" y="732768"/>
                  <a:pt x="380123" y="576081"/>
                  <a:pt x="380123" y="388281"/>
                </a:cubicBezTo>
                <a:cubicBezTo>
                  <a:pt x="380123" y="200481"/>
                  <a:pt x="246911" y="43794"/>
                  <a:pt x="69824" y="7556"/>
                </a:cubicBezTo>
                <a:lnTo>
                  <a:pt x="0" y="518"/>
                </a:lnTo>
                <a:close/>
              </a:path>
            </a:pathLst>
          </a:custGeom>
          <a:solidFill>
            <a:schemeClr val="bg1">
              <a:lumMod val="95000"/>
            </a:schemeClr>
          </a:solidFill>
        </p:spPr>
        <p:txBody>
          <a:bodyPr wrap="square" lIns="457200" tIns="0" bIns="411480" anchor="b">
            <a:noAutofit/>
          </a:bodyPr>
          <a:lstStyle>
            <a:lvl1pPr marL="0" indent="0">
              <a:buNone/>
              <a:defRPr sz="1000" b="1">
                <a:solidFill>
                  <a:schemeClr val="tx2"/>
                </a:solidFill>
              </a:defRPr>
            </a:lvl1pPr>
          </a:lstStyle>
          <a:p>
            <a:pPr lvl="0"/>
            <a:r>
              <a:rPr lang="en-US"/>
              <a:t>Name</a:t>
            </a:r>
          </a:p>
        </p:txBody>
      </p:sp>
      <p:sp>
        <p:nvSpPr>
          <p:cNvPr id="110" name="Text Placeholder 54">
            <a:extLst>
              <a:ext uri="{FF2B5EF4-FFF2-40B4-BE49-F238E27FC236}">
                <a16:creationId xmlns:a16="http://schemas.microsoft.com/office/drawing/2014/main" id="{B0E9906E-687E-AE2D-52D2-304A929418A3}"/>
              </a:ext>
            </a:extLst>
          </p:cNvPr>
          <p:cNvSpPr>
            <a:spLocks noGrp="1"/>
          </p:cNvSpPr>
          <p:nvPr>
            <p:ph type="body" sz="quarter" idx="149" hasCustomPrompt="1"/>
          </p:nvPr>
        </p:nvSpPr>
        <p:spPr>
          <a:xfrm>
            <a:off x="8946625" y="6033282"/>
            <a:ext cx="949815" cy="256737"/>
          </a:xfrm>
          <a:noFill/>
        </p:spPr>
        <p:txBody>
          <a:bodyPr lIns="0" tIns="0" rIns="0">
            <a:noAutofit/>
          </a:bodyPr>
          <a:lstStyle>
            <a:lvl1pPr marL="0" indent="0" algn="l">
              <a:buNone/>
              <a:defRPr sz="900">
                <a:solidFill>
                  <a:schemeClr val="tx2"/>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a:t>Title</a:t>
            </a:r>
          </a:p>
        </p:txBody>
      </p:sp>
      <p:sp>
        <p:nvSpPr>
          <p:cNvPr id="114" name="Picture Placeholder 21">
            <a:extLst>
              <a:ext uri="{FF2B5EF4-FFF2-40B4-BE49-F238E27FC236}">
                <a16:creationId xmlns:a16="http://schemas.microsoft.com/office/drawing/2014/main" id="{E05F415A-959F-3D9F-E2DF-10E10123A8DE}"/>
              </a:ext>
            </a:extLst>
          </p:cNvPr>
          <p:cNvSpPr>
            <a:spLocks noGrp="1"/>
          </p:cNvSpPr>
          <p:nvPr>
            <p:ph type="pic" sz="quarter" idx="153" hasCustomPrompt="1"/>
          </p:nvPr>
        </p:nvSpPr>
        <p:spPr>
          <a:xfrm>
            <a:off x="10064245" y="3014451"/>
            <a:ext cx="777240" cy="777875"/>
          </a:xfrm>
          <a:prstGeom prst="ellipse">
            <a:avLst/>
          </a:prstGeom>
          <a:solidFill>
            <a:schemeClr val="bg2">
              <a:lumMod val="95000"/>
            </a:schemeClr>
          </a:solidFill>
          <a:ln w="15875">
            <a:noFill/>
          </a:ln>
        </p:spPr>
        <p:txBody>
          <a:bodyPr lIns="0" tIns="0" rIns="0">
            <a:normAutofit/>
          </a:bodyPr>
          <a:lstStyle>
            <a:lvl1pPr marL="0" indent="0" algn="ctr">
              <a:lnSpc>
                <a:spcPct val="80000"/>
              </a:lnSpc>
              <a:spcBef>
                <a:spcPts val="0"/>
              </a:spcBef>
              <a:buNone/>
              <a:defRPr sz="800"/>
            </a:lvl1pPr>
          </a:lstStyle>
          <a:p>
            <a:r>
              <a:rPr lang="en-US"/>
              <a:t>Click to add picture</a:t>
            </a:r>
          </a:p>
        </p:txBody>
      </p:sp>
      <p:sp>
        <p:nvSpPr>
          <p:cNvPr id="112" name="Text Placeholder 111">
            <a:extLst>
              <a:ext uri="{FF2B5EF4-FFF2-40B4-BE49-F238E27FC236}">
                <a16:creationId xmlns:a16="http://schemas.microsoft.com/office/drawing/2014/main" id="{932E1EF6-0908-152E-B29D-209AB60CE635}"/>
              </a:ext>
            </a:extLst>
          </p:cNvPr>
          <p:cNvSpPr>
            <a:spLocks noGrp="1"/>
          </p:cNvSpPr>
          <p:nvPr>
            <p:ph type="body" sz="quarter" idx="151" hasCustomPrompt="1"/>
          </p:nvPr>
        </p:nvSpPr>
        <p:spPr>
          <a:xfrm>
            <a:off x="10455828" y="3010995"/>
            <a:ext cx="1463040" cy="777240"/>
          </a:xfrm>
          <a:custGeom>
            <a:avLst/>
            <a:gdLst>
              <a:gd name="connsiteX0" fmla="*/ 0 w 1463040"/>
              <a:gd name="connsiteY0" fmla="*/ 0 h 777240"/>
              <a:gd name="connsiteX1" fmla="*/ 394958 w 1463040"/>
              <a:gd name="connsiteY1" fmla="*/ 0 h 777240"/>
              <a:gd name="connsiteX2" fmla="*/ 1063934 w 1463040"/>
              <a:gd name="connsiteY2" fmla="*/ 0 h 777240"/>
              <a:gd name="connsiteX3" fmla="*/ 1074647 w 1463040"/>
              <a:gd name="connsiteY3" fmla="*/ 0 h 777240"/>
              <a:gd name="connsiteX4" fmla="*/ 1463040 w 1463040"/>
              <a:gd name="connsiteY4" fmla="*/ 388620 h 777240"/>
              <a:gd name="connsiteX5" fmla="*/ 1074647 w 1463040"/>
              <a:gd name="connsiteY5" fmla="*/ 777240 h 777240"/>
              <a:gd name="connsiteX6" fmla="*/ 1063934 w 1463040"/>
              <a:gd name="connsiteY6" fmla="*/ 777240 h 777240"/>
              <a:gd name="connsiteX7" fmla="*/ 394958 w 1463040"/>
              <a:gd name="connsiteY7" fmla="*/ 777240 h 777240"/>
              <a:gd name="connsiteX8" fmla="*/ 0 w 1463040"/>
              <a:gd name="connsiteY8" fmla="*/ 777240 h 777240"/>
              <a:gd name="connsiteX9" fmla="*/ 0 w 1463040"/>
              <a:gd name="connsiteY9" fmla="*/ 776044 h 777240"/>
              <a:gd name="connsiteX10" fmla="*/ 69824 w 1463040"/>
              <a:gd name="connsiteY10" fmla="*/ 769006 h 777240"/>
              <a:gd name="connsiteX11" fmla="*/ 380123 w 1463040"/>
              <a:gd name="connsiteY11" fmla="*/ 388281 h 777240"/>
              <a:gd name="connsiteX12" fmla="*/ 69824 w 1463040"/>
              <a:gd name="connsiteY12" fmla="*/ 7556 h 777240"/>
              <a:gd name="connsiteX13" fmla="*/ 0 w 1463040"/>
              <a:gd name="connsiteY13" fmla="*/ 518 h 77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777240">
                <a:moveTo>
                  <a:pt x="0" y="0"/>
                </a:moveTo>
                <a:lnTo>
                  <a:pt x="394958" y="0"/>
                </a:lnTo>
                <a:lnTo>
                  <a:pt x="1063934" y="0"/>
                </a:lnTo>
                <a:lnTo>
                  <a:pt x="1074647" y="0"/>
                </a:lnTo>
                <a:cubicBezTo>
                  <a:pt x="1289151" y="0"/>
                  <a:pt x="1463040" y="173991"/>
                  <a:pt x="1463040" y="388620"/>
                </a:cubicBezTo>
                <a:cubicBezTo>
                  <a:pt x="1463040" y="603249"/>
                  <a:pt x="1289151" y="777240"/>
                  <a:pt x="1074647" y="777240"/>
                </a:cubicBezTo>
                <a:lnTo>
                  <a:pt x="1063934" y="777240"/>
                </a:lnTo>
                <a:lnTo>
                  <a:pt x="394958" y="777240"/>
                </a:lnTo>
                <a:lnTo>
                  <a:pt x="0" y="777240"/>
                </a:lnTo>
                <a:lnTo>
                  <a:pt x="0" y="776044"/>
                </a:lnTo>
                <a:lnTo>
                  <a:pt x="69824" y="769006"/>
                </a:lnTo>
                <a:cubicBezTo>
                  <a:pt x="246911" y="732768"/>
                  <a:pt x="380123" y="576081"/>
                  <a:pt x="380123" y="388281"/>
                </a:cubicBezTo>
                <a:cubicBezTo>
                  <a:pt x="380123" y="200481"/>
                  <a:pt x="246911" y="43794"/>
                  <a:pt x="69824" y="7556"/>
                </a:cubicBezTo>
                <a:lnTo>
                  <a:pt x="0" y="518"/>
                </a:lnTo>
                <a:close/>
              </a:path>
            </a:pathLst>
          </a:custGeom>
          <a:solidFill>
            <a:srgbClr val="6ABF4B"/>
          </a:solidFill>
        </p:spPr>
        <p:txBody>
          <a:bodyPr wrap="square" lIns="457200" tIns="0" bIns="411480" anchor="b">
            <a:noAutofit/>
          </a:bodyPr>
          <a:lstStyle>
            <a:lvl1pPr marL="0" indent="0">
              <a:buNone/>
              <a:defRPr sz="1000" b="1">
                <a:solidFill>
                  <a:schemeClr val="bg1"/>
                </a:solidFill>
              </a:defRPr>
            </a:lvl1pPr>
          </a:lstStyle>
          <a:p>
            <a:pPr lvl="0"/>
            <a:r>
              <a:rPr lang="en-US"/>
              <a:t>Name</a:t>
            </a:r>
          </a:p>
        </p:txBody>
      </p:sp>
      <p:sp>
        <p:nvSpPr>
          <p:cNvPr id="113" name="Text Placeholder 54">
            <a:extLst>
              <a:ext uri="{FF2B5EF4-FFF2-40B4-BE49-F238E27FC236}">
                <a16:creationId xmlns:a16="http://schemas.microsoft.com/office/drawing/2014/main" id="{C6DD3175-9138-92E9-61D9-BCA2182C920D}"/>
              </a:ext>
            </a:extLst>
          </p:cNvPr>
          <p:cNvSpPr>
            <a:spLocks noGrp="1"/>
          </p:cNvSpPr>
          <p:nvPr>
            <p:ph type="body" sz="quarter" idx="152" hasCustomPrompt="1"/>
          </p:nvPr>
        </p:nvSpPr>
        <p:spPr>
          <a:xfrm>
            <a:off x="10902910" y="3412621"/>
            <a:ext cx="949815" cy="256737"/>
          </a:xfrm>
          <a:noFill/>
        </p:spPr>
        <p:txBody>
          <a:bodyPr lIns="0" tIns="0" rIns="0">
            <a:noAutofit/>
          </a:bodyPr>
          <a:lstStyle>
            <a:lvl1pPr marL="0" indent="0" algn="l">
              <a:buNone/>
              <a:defRPr sz="900">
                <a:solidFill>
                  <a:schemeClr val="bg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a:t>Title</a:t>
            </a:r>
          </a:p>
        </p:txBody>
      </p:sp>
      <p:sp>
        <p:nvSpPr>
          <p:cNvPr id="117" name="Picture Placeholder 21">
            <a:extLst>
              <a:ext uri="{FF2B5EF4-FFF2-40B4-BE49-F238E27FC236}">
                <a16:creationId xmlns:a16="http://schemas.microsoft.com/office/drawing/2014/main" id="{5A245E8B-814F-CADA-C59C-EB426FB60684}"/>
              </a:ext>
            </a:extLst>
          </p:cNvPr>
          <p:cNvSpPr>
            <a:spLocks noGrp="1"/>
          </p:cNvSpPr>
          <p:nvPr>
            <p:ph type="pic" sz="quarter" idx="156" hasCustomPrompt="1"/>
          </p:nvPr>
        </p:nvSpPr>
        <p:spPr>
          <a:xfrm>
            <a:off x="10064245" y="3918133"/>
            <a:ext cx="777240" cy="777875"/>
          </a:xfrm>
          <a:prstGeom prst="ellipse">
            <a:avLst/>
          </a:prstGeom>
          <a:solidFill>
            <a:schemeClr val="bg2">
              <a:lumMod val="95000"/>
            </a:schemeClr>
          </a:solidFill>
          <a:ln w="15875">
            <a:noFill/>
          </a:ln>
        </p:spPr>
        <p:txBody>
          <a:bodyPr lIns="0" tIns="0" rIns="0">
            <a:normAutofit/>
          </a:bodyPr>
          <a:lstStyle>
            <a:lvl1pPr marL="0" indent="0" algn="ctr">
              <a:lnSpc>
                <a:spcPct val="80000"/>
              </a:lnSpc>
              <a:spcBef>
                <a:spcPts val="0"/>
              </a:spcBef>
              <a:buNone/>
              <a:defRPr sz="800"/>
            </a:lvl1pPr>
          </a:lstStyle>
          <a:p>
            <a:r>
              <a:rPr lang="en-US"/>
              <a:t>Click to add picture</a:t>
            </a:r>
          </a:p>
        </p:txBody>
      </p:sp>
      <p:sp>
        <p:nvSpPr>
          <p:cNvPr id="115" name="Text Placeholder 114">
            <a:extLst>
              <a:ext uri="{FF2B5EF4-FFF2-40B4-BE49-F238E27FC236}">
                <a16:creationId xmlns:a16="http://schemas.microsoft.com/office/drawing/2014/main" id="{A1BD1B8B-EE99-841C-75F4-7ED1781F6326}"/>
              </a:ext>
            </a:extLst>
          </p:cNvPr>
          <p:cNvSpPr>
            <a:spLocks noGrp="1"/>
          </p:cNvSpPr>
          <p:nvPr>
            <p:ph type="body" sz="quarter" idx="154" hasCustomPrompt="1"/>
          </p:nvPr>
        </p:nvSpPr>
        <p:spPr>
          <a:xfrm>
            <a:off x="10455828" y="3914676"/>
            <a:ext cx="1463040" cy="777240"/>
          </a:xfrm>
          <a:custGeom>
            <a:avLst/>
            <a:gdLst>
              <a:gd name="connsiteX0" fmla="*/ 0 w 1463040"/>
              <a:gd name="connsiteY0" fmla="*/ 0 h 777240"/>
              <a:gd name="connsiteX1" fmla="*/ 394958 w 1463040"/>
              <a:gd name="connsiteY1" fmla="*/ 0 h 777240"/>
              <a:gd name="connsiteX2" fmla="*/ 1063934 w 1463040"/>
              <a:gd name="connsiteY2" fmla="*/ 0 h 777240"/>
              <a:gd name="connsiteX3" fmla="*/ 1074647 w 1463040"/>
              <a:gd name="connsiteY3" fmla="*/ 0 h 777240"/>
              <a:gd name="connsiteX4" fmla="*/ 1463040 w 1463040"/>
              <a:gd name="connsiteY4" fmla="*/ 388620 h 777240"/>
              <a:gd name="connsiteX5" fmla="*/ 1074647 w 1463040"/>
              <a:gd name="connsiteY5" fmla="*/ 777240 h 777240"/>
              <a:gd name="connsiteX6" fmla="*/ 1063934 w 1463040"/>
              <a:gd name="connsiteY6" fmla="*/ 777240 h 777240"/>
              <a:gd name="connsiteX7" fmla="*/ 394958 w 1463040"/>
              <a:gd name="connsiteY7" fmla="*/ 777240 h 777240"/>
              <a:gd name="connsiteX8" fmla="*/ 0 w 1463040"/>
              <a:gd name="connsiteY8" fmla="*/ 777240 h 777240"/>
              <a:gd name="connsiteX9" fmla="*/ 0 w 1463040"/>
              <a:gd name="connsiteY9" fmla="*/ 776044 h 777240"/>
              <a:gd name="connsiteX10" fmla="*/ 69824 w 1463040"/>
              <a:gd name="connsiteY10" fmla="*/ 769006 h 777240"/>
              <a:gd name="connsiteX11" fmla="*/ 380123 w 1463040"/>
              <a:gd name="connsiteY11" fmla="*/ 388281 h 777240"/>
              <a:gd name="connsiteX12" fmla="*/ 69824 w 1463040"/>
              <a:gd name="connsiteY12" fmla="*/ 7556 h 777240"/>
              <a:gd name="connsiteX13" fmla="*/ 0 w 1463040"/>
              <a:gd name="connsiteY13" fmla="*/ 518 h 77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777240">
                <a:moveTo>
                  <a:pt x="0" y="0"/>
                </a:moveTo>
                <a:lnTo>
                  <a:pt x="394958" y="0"/>
                </a:lnTo>
                <a:lnTo>
                  <a:pt x="1063934" y="0"/>
                </a:lnTo>
                <a:lnTo>
                  <a:pt x="1074647" y="0"/>
                </a:lnTo>
                <a:cubicBezTo>
                  <a:pt x="1289151" y="0"/>
                  <a:pt x="1463040" y="173991"/>
                  <a:pt x="1463040" y="388620"/>
                </a:cubicBezTo>
                <a:cubicBezTo>
                  <a:pt x="1463040" y="603249"/>
                  <a:pt x="1289151" y="777240"/>
                  <a:pt x="1074647" y="777240"/>
                </a:cubicBezTo>
                <a:lnTo>
                  <a:pt x="1063934" y="777240"/>
                </a:lnTo>
                <a:lnTo>
                  <a:pt x="394958" y="777240"/>
                </a:lnTo>
                <a:lnTo>
                  <a:pt x="0" y="777240"/>
                </a:lnTo>
                <a:lnTo>
                  <a:pt x="0" y="776044"/>
                </a:lnTo>
                <a:lnTo>
                  <a:pt x="69824" y="769006"/>
                </a:lnTo>
                <a:cubicBezTo>
                  <a:pt x="246911" y="732768"/>
                  <a:pt x="380123" y="576081"/>
                  <a:pt x="380123" y="388281"/>
                </a:cubicBezTo>
                <a:cubicBezTo>
                  <a:pt x="380123" y="200481"/>
                  <a:pt x="246911" y="43794"/>
                  <a:pt x="69824" y="7556"/>
                </a:cubicBezTo>
                <a:lnTo>
                  <a:pt x="0" y="518"/>
                </a:lnTo>
                <a:close/>
              </a:path>
            </a:pathLst>
          </a:custGeom>
          <a:solidFill>
            <a:schemeClr val="bg1">
              <a:lumMod val="95000"/>
            </a:schemeClr>
          </a:solidFill>
        </p:spPr>
        <p:txBody>
          <a:bodyPr wrap="square" lIns="457200" tIns="0" bIns="411480" anchor="b">
            <a:noAutofit/>
          </a:bodyPr>
          <a:lstStyle>
            <a:lvl1pPr marL="0" indent="0">
              <a:buNone/>
              <a:defRPr sz="1000" b="1">
                <a:solidFill>
                  <a:schemeClr val="tx2"/>
                </a:solidFill>
              </a:defRPr>
            </a:lvl1pPr>
          </a:lstStyle>
          <a:p>
            <a:pPr lvl="0"/>
            <a:r>
              <a:rPr lang="en-US"/>
              <a:t>Name</a:t>
            </a:r>
          </a:p>
        </p:txBody>
      </p:sp>
      <p:sp>
        <p:nvSpPr>
          <p:cNvPr id="116" name="Text Placeholder 54">
            <a:extLst>
              <a:ext uri="{FF2B5EF4-FFF2-40B4-BE49-F238E27FC236}">
                <a16:creationId xmlns:a16="http://schemas.microsoft.com/office/drawing/2014/main" id="{9C0FFC5B-B264-5C17-6DC9-EB3529E46B51}"/>
              </a:ext>
            </a:extLst>
          </p:cNvPr>
          <p:cNvSpPr>
            <a:spLocks noGrp="1"/>
          </p:cNvSpPr>
          <p:nvPr>
            <p:ph type="body" sz="quarter" idx="155" hasCustomPrompt="1"/>
          </p:nvPr>
        </p:nvSpPr>
        <p:spPr>
          <a:xfrm>
            <a:off x="10902910" y="4316302"/>
            <a:ext cx="949815" cy="256737"/>
          </a:xfrm>
          <a:noFill/>
        </p:spPr>
        <p:txBody>
          <a:bodyPr lIns="0" tIns="0" rIns="0">
            <a:noAutofit/>
          </a:bodyPr>
          <a:lstStyle>
            <a:lvl1pPr marL="0" indent="0" algn="l">
              <a:buNone/>
              <a:defRPr sz="900">
                <a:solidFill>
                  <a:schemeClr val="tx2"/>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a:t>Title</a:t>
            </a:r>
          </a:p>
        </p:txBody>
      </p:sp>
      <p:pic>
        <p:nvPicPr>
          <p:cNvPr id="3" name="Picture 2" descr="A picture containing text, clock, sign&#10;&#10;Description automatically generated">
            <a:extLst>
              <a:ext uri="{FF2B5EF4-FFF2-40B4-BE49-F238E27FC236}">
                <a16:creationId xmlns:a16="http://schemas.microsoft.com/office/drawing/2014/main" id="{3BB744AC-F424-2734-14B4-C4FE4DF5FB1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8195" y="372181"/>
            <a:ext cx="2074209" cy="352615"/>
          </a:xfrm>
          <a:prstGeom prst="rect">
            <a:avLst/>
          </a:prstGeom>
        </p:spPr>
      </p:pic>
      <p:sp>
        <p:nvSpPr>
          <p:cNvPr id="4" name="Picture Placeholder 21">
            <a:extLst>
              <a:ext uri="{FF2B5EF4-FFF2-40B4-BE49-F238E27FC236}">
                <a16:creationId xmlns:a16="http://schemas.microsoft.com/office/drawing/2014/main" id="{48DD5C1F-3A41-9E1E-EE33-E6E0CB249BA0}"/>
              </a:ext>
            </a:extLst>
          </p:cNvPr>
          <p:cNvSpPr>
            <a:spLocks noGrp="1"/>
          </p:cNvSpPr>
          <p:nvPr>
            <p:ph type="pic" sz="quarter" idx="157" hasCustomPrompt="1"/>
          </p:nvPr>
        </p:nvSpPr>
        <p:spPr>
          <a:xfrm>
            <a:off x="291679" y="5635112"/>
            <a:ext cx="777240" cy="777875"/>
          </a:xfrm>
          <a:prstGeom prst="ellipse">
            <a:avLst/>
          </a:prstGeom>
          <a:solidFill>
            <a:schemeClr val="bg2">
              <a:lumMod val="95000"/>
            </a:schemeClr>
          </a:solidFill>
          <a:ln w="15875">
            <a:noFill/>
          </a:ln>
        </p:spPr>
        <p:txBody>
          <a:bodyPr lIns="0" tIns="0" rIns="0">
            <a:normAutofit/>
          </a:bodyPr>
          <a:lstStyle>
            <a:lvl1pPr marL="0" indent="0" algn="ctr">
              <a:lnSpc>
                <a:spcPct val="80000"/>
              </a:lnSpc>
              <a:spcBef>
                <a:spcPts val="0"/>
              </a:spcBef>
              <a:buNone/>
              <a:defRPr sz="800"/>
            </a:lvl1pPr>
          </a:lstStyle>
          <a:p>
            <a:r>
              <a:rPr lang="en-US"/>
              <a:t>Click to add picture</a:t>
            </a:r>
          </a:p>
        </p:txBody>
      </p:sp>
      <p:sp>
        <p:nvSpPr>
          <p:cNvPr id="5" name="Text Placeholder 37">
            <a:extLst>
              <a:ext uri="{FF2B5EF4-FFF2-40B4-BE49-F238E27FC236}">
                <a16:creationId xmlns:a16="http://schemas.microsoft.com/office/drawing/2014/main" id="{5CE33CE9-03F6-27F2-2F98-E13E4CD73461}"/>
              </a:ext>
            </a:extLst>
          </p:cNvPr>
          <p:cNvSpPr>
            <a:spLocks noGrp="1"/>
          </p:cNvSpPr>
          <p:nvPr>
            <p:ph type="body" sz="quarter" idx="158" hasCustomPrompt="1"/>
          </p:nvPr>
        </p:nvSpPr>
        <p:spPr>
          <a:xfrm>
            <a:off x="683260" y="5631655"/>
            <a:ext cx="1463040" cy="777240"/>
          </a:xfrm>
          <a:custGeom>
            <a:avLst/>
            <a:gdLst>
              <a:gd name="connsiteX0" fmla="*/ 0 w 1463040"/>
              <a:gd name="connsiteY0" fmla="*/ 0 h 777240"/>
              <a:gd name="connsiteX1" fmla="*/ 394958 w 1463040"/>
              <a:gd name="connsiteY1" fmla="*/ 0 h 777240"/>
              <a:gd name="connsiteX2" fmla="*/ 1063934 w 1463040"/>
              <a:gd name="connsiteY2" fmla="*/ 0 h 777240"/>
              <a:gd name="connsiteX3" fmla="*/ 1074647 w 1463040"/>
              <a:gd name="connsiteY3" fmla="*/ 0 h 777240"/>
              <a:gd name="connsiteX4" fmla="*/ 1463040 w 1463040"/>
              <a:gd name="connsiteY4" fmla="*/ 388620 h 777240"/>
              <a:gd name="connsiteX5" fmla="*/ 1074647 w 1463040"/>
              <a:gd name="connsiteY5" fmla="*/ 777240 h 777240"/>
              <a:gd name="connsiteX6" fmla="*/ 1063934 w 1463040"/>
              <a:gd name="connsiteY6" fmla="*/ 777240 h 777240"/>
              <a:gd name="connsiteX7" fmla="*/ 394958 w 1463040"/>
              <a:gd name="connsiteY7" fmla="*/ 777240 h 777240"/>
              <a:gd name="connsiteX8" fmla="*/ 0 w 1463040"/>
              <a:gd name="connsiteY8" fmla="*/ 777240 h 777240"/>
              <a:gd name="connsiteX9" fmla="*/ 0 w 1463040"/>
              <a:gd name="connsiteY9" fmla="*/ 776044 h 777240"/>
              <a:gd name="connsiteX10" fmla="*/ 69824 w 1463040"/>
              <a:gd name="connsiteY10" fmla="*/ 769006 h 777240"/>
              <a:gd name="connsiteX11" fmla="*/ 380123 w 1463040"/>
              <a:gd name="connsiteY11" fmla="*/ 388281 h 777240"/>
              <a:gd name="connsiteX12" fmla="*/ 69824 w 1463040"/>
              <a:gd name="connsiteY12" fmla="*/ 7556 h 777240"/>
              <a:gd name="connsiteX13" fmla="*/ 0 w 1463040"/>
              <a:gd name="connsiteY13" fmla="*/ 518 h 77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777240">
                <a:moveTo>
                  <a:pt x="0" y="0"/>
                </a:moveTo>
                <a:lnTo>
                  <a:pt x="394958" y="0"/>
                </a:lnTo>
                <a:lnTo>
                  <a:pt x="1063934" y="0"/>
                </a:lnTo>
                <a:lnTo>
                  <a:pt x="1074647" y="0"/>
                </a:lnTo>
                <a:cubicBezTo>
                  <a:pt x="1289151" y="0"/>
                  <a:pt x="1463040" y="173991"/>
                  <a:pt x="1463040" y="388620"/>
                </a:cubicBezTo>
                <a:cubicBezTo>
                  <a:pt x="1463040" y="603249"/>
                  <a:pt x="1289151" y="777240"/>
                  <a:pt x="1074647" y="777240"/>
                </a:cubicBezTo>
                <a:lnTo>
                  <a:pt x="1063934" y="777240"/>
                </a:lnTo>
                <a:lnTo>
                  <a:pt x="394958" y="777240"/>
                </a:lnTo>
                <a:lnTo>
                  <a:pt x="0" y="777240"/>
                </a:lnTo>
                <a:lnTo>
                  <a:pt x="0" y="776044"/>
                </a:lnTo>
                <a:lnTo>
                  <a:pt x="69824" y="769006"/>
                </a:lnTo>
                <a:cubicBezTo>
                  <a:pt x="246911" y="732768"/>
                  <a:pt x="380123" y="576081"/>
                  <a:pt x="380123" y="388281"/>
                </a:cubicBezTo>
                <a:cubicBezTo>
                  <a:pt x="380123" y="200481"/>
                  <a:pt x="246911" y="43794"/>
                  <a:pt x="69824" y="7556"/>
                </a:cubicBezTo>
                <a:lnTo>
                  <a:pt x="0" y="518"/>
                </a:lnTo>
                <a:close/>
              </a:path>
            </a:pathLst>
          </a:custGeom>
          <a:solidFill>
            <a:schemeClr val="bg1">
              <a:lumMod val="95000"/>
            </a:schemeClr>
          </a:solidFill>
        </p:spPr>
        <p:txBody>
          <a:bodyPr wrap="square" lIns="457200" tIns="0" bIns="411480" anchor="b">
            <a:noAutofit/>
          </a:bodyPr>
          <a:lstStyle>
            <a:lvl1pPr marL="0" indent="0">
              <a:buNone/>
              <a:defRPr sz="1000" b="1">
                <a:solidFill>
                  <a:schemeClr val="tx2"/>
                </a:solidFill>
              </a:defRPr>
            </a:lvl1pPr>
          </a:lstStyle>
          <a:p>
            <a:pPr lvl="0"/>
            <a:r>
              <a:rPr lang="en-US"/>
              <a:t>Name</a:t>
            </a:r>
          </a:p>
        </p:txBody>
      </p:sp>
      <p:sp>
        <p:nvSpPr>
          <p:cNvPr id="8" name="Text Placeholder 54">
            <a:extLst>
              <a:ext uri="{FF2B5EF4-FFF2-40B4-BE49-F238E27FC236}">
                <a16:creationId xmlns:a16="http://schemas.microsoft.com/office/drawing/2014/main" id="{0E293129-838C-3CEC-E8D7-06655AD65065}"/>
              </a:ext>
            </a:extLst>
          </p:cNvPr>
          <p:cNvSpPr>
            <a:spLocks noGrp="1"/>
          </p:cNvSpPr>
          <p:nvPr>
            <p:ph type="body" sz="quarter" idx="159" hasCustomPrompt="1"/>
          </p:nvPr>
        </p:nvSpPr>
        <p:spPr>
          <a:xfrm>
            <a:off x="1130342" y="6033281"/>
            <a:ext cx="949815" cy="256737"/>
          </a:xfrm>
          <a:noFill/>
        </p:spPr>
        <p:txBody>
          <a:bodyPr lIns="0" tIns="0" rIns="0">
            <a:noAutofit/>
          </a:bodyPr>
          <a:lstStyle>
            <a:lvl1pPr marL="0" indent="0" algn="l">
              <a:buNone/>
              <a:defRPr sz="900">
                <a:solidFill>
                  <a:schemeClr val="tx2"/>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a:t>Title</a:t>
            </a:r>
          </a:p>
        </p:txBody>
      </p:sp>
      <p:sp>
        <p:nvSpPr>
          <p:cNvPr id="9" name="Picture Placeholder 21">
            <a:extLst>
              <a:ext uri="{FF2B5EF4-FFF2-40B4-BE49-F238E27FC236}">
                <a16:creationId xmlns:a16="http://schemas.microsoft.com/office/drawing/2014/main" id="{D3F0CA2F-CBBF-AB4C-C0A0-1536180A72FB}"/>
              </a:ext>
            </a:extLst>
          </p:cNvPr>
          <p:cNvSpPr>
            <a:spLocks noGrp="1"/>
          </p:cNvSpPr>
          <p:nvPr>
            <p:ph type="pic" sz="quarter" idx="160" hasCustomPrompt="1"/>
          </p:nvPr>
        </p:nvSpPr>
        <p:spPr>
          <a:xfrm>
            <a:off x="4200844" y="4783836"/>
            <a:ext cx="777240" cy="777875"/>
          </a:xfrm>
          <a:prstGeom prst="ellipse">
            <a:avLst/>
          </a:prstGeom>
          <a:solidFill>
            <a:schemeClr val="bg2">
              <a:lumMod val="95000"/>
            </a:schemeClr>
          </a:solidFill>
          <a:ln w="15875">
            <a:noFill/>
          </a:ln>
        </p:spPr>
        <p:txBody>
          <a:bodyPr lIns="0" tIns="0" rIns="0">
            <a:normAutofit/>
          </a:bodyPr>
          <a:lstStyle>
            <a:lvl1pPr marL="0" indent="0" algn="ctr">
              <a:lnSpc>
                <a:spcPct val="80000"/>
              </a:lnSpc>
              <a:spcBef>
                <a:spcPts val="0"/>
              </a:spcBef>
              <a:buNone/>
              <a:defRPr sz="800"/>
            </a:lvl1pPr>
          </a:lstStyle>
          <a:p>
            <a:r>
              <a:rPr lang="en-US"/>
              <a:t>Click to add picture</a:t>
            </a:r>
          </a:p>
        </p:txBody>
      </p:sp>
      <p:sp>
        <p:nvSpPr>
          <p:cNvPr id="10" name="Text Placeholder 63">
            <a:extLst>
              <a:ext uri="{FF2B5EF4-FFF2-40B4-BE49-F238E27FC236}">
                <a16:creationId xmlns:a16="http://schemas.microsoft.com/office/drawing/2014/main" id="{18659644-82B7-A479-B27E-B10EE7C5F56D}"/>
              </a:ext>
            </a:extLst>
          </p:cNvPr>
          <p:cNvSpPr>
            <a:spLocks noGrp="1"/>
          </p:cNvSpPr>
          <p:nvPr>
            <p:ph type="body" sz="quarter" idx="161" hasCustomPrompt="1"/>
          </p:nvPr>
        </p:nvSpPr>
        <p:spPr>
          <a:xfrm>
            <a:off x="4592427" y="4780379"/>
            <a:ext cx="1463040" cy="777240"/>
          </a:xfrm>
          <a:custGeom>
            <a:avLst/>
            <a:gdLst>
              <a:gd name="connsiteX0" fmla="*/ 0 w 1463040"/>
              <a:gd name="connsiteY0" fmla="*/ 0 h 777240"/>
              <a:gd name="connsiteX1" fmla="*/ 394958 w 1463040"/>
              <a:gd name="connsiteY1" fmla="*/ 0 h 777240"/>
              <a:gd name="connsiteX2" fmla="*/ 1063934 w 1463040"/>
              <a:gd name="connsiteY2" fmla="*/ 0 h 777240"/>
              <a:gd name="connsiteX3" fmla="*/ 1074647 w 1463040"/>
              <a:gd name="connsiteY3" fmla="*/ 0 h 777240"/>
              <a:gd name="connsiteX4" fmla="*/ 1463040 w 1463040"/>
              <a:gd name="connsiteY4" fmla="*/ 388620 h 777240"/>
              <a:gd name="connsiteX5" fmla="*/ 1074647 w 1463040"/>
              <a:gd name="connsiteY5" fmla="*/ 777240 h 777240"/>
              <a:gd name="connsiteX6" fmla="*/ 1063934 w 1463040"/>
              <a:gd name="connsiteY6" fmla="*/ 777240 h 777240"/>
              <a:gd name="connsiteX7" fmla="*/ 394958 w 1463040"/>
              <a:gd name="connsiteY7" fmla="*/ 777240 h 777240"/>
              <a:gd name="connsiteX8" fmla="*/ 0 w 1463040"/>
              <a:gd name="connsiteY8" fmla="*/ 777240 h 777240"/>
              <a:gd name="connsiteX9" fmla="*/ 0 w 1463040"/>
              <a:gd name="connsiteY9" fmla="*/ 776044 h 777240"/>
              <a:gd name="connsiteX10" fmla="*/ 69824 w 1463040"/>
              <a:gd name="connsiteY10" fmla="*/ 769006 h 777240"/>
              <a:gd name="connsiteX11" fmla="*/ 380123 w 1463040"/>
              <a:gd name="connsiteY11" fmla="*/ 388281 h 777240"/>
              <a:gd name="connsiteX12" fmla="*/ 69824 w 1463040"/>
              <a:gd name="connsiteY12" fmla="*/ 7556 h 777240"/>
              <a:gd name="connsiteX13" fmla="*/ 0 w 1463040"/>
              <a:gd name="connsiteY13" fmla="*/ 518 h 77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777240">
                <a:moveTo>
                  <a:pt x="0" y="0"/>
                </a:moveTo>
                <a:lnTo>
                  <a:pt x="394958" y="0"/>
                </a:lnTo>
                <a:lnTo>
                  <a:pt x="1063934" y="0"/>
                </a:lnTo>
                <a:lnTo>
                  <a:pt x="1074647" y="0"/>
                </a:lnTo>
                <a:cubicBezTo>
                  <a:pt x="1289151" y="0"/>
                  <a:pt x="1463040" y="173991"/>
                  <a:pt x="1463040" y="388620"/>
                </a:cubicBezTo>
                <a:cubicBezTo>
                  <a:pt x="1463040" y="603249"/>
                  <a:pt x="1289151" y="777240"/>
                  <a:pt x="1074647" y="777240"/>
                </a:cubicBezTo>
                <a:lnTo>
                  <a:pt x="1063934" y="777240"/>
                </a:lnTo>
                <a:lnTo>
                  <a:pt x="394958" y="777240"/>
                </a:lnTo>
                <a:lnTo>
                  <a:pt x="0" y="777240"/>
                </a:lnTo>
                <a:lnTo>
                  <a:pt x="0" y="776044"/>
                </a:lnTo>
                <a:lnTo>
                  <a:pt x="69824" y="769006"/>
                </a:lnTo>
                <a:cubicBezTo>
                  <a:pt x="246911" y="732768"/>
                  <a:pt x="380123" y="576081"/>
                  <a:pt x="380123" y="388281"/>
                </a:cubicBezTo>
                <a:cubicBezTo>
                  <a:pt x="380123" y="200481"/>
                  <a:pt x="246911" y="43794"/>
                  <a:pt x="69824" y="7556"/>
                </a:cubicBezTo>
                <a:lnTo>
                  <a:pt x="0" y="518"/>
                </a:lnTo>
                <a:close/>
              </a:path>
            </a:pathLst>
          </a:custGeom>
          <a:solidFill>
            <a:schemeClr val="bg1">
              <a:lumMod val="95000"/>
            </a:schemeClr>
          </a:solidFill>
        </p:spPr>
        <p:txBody>
          <a:bodyPr wrap="square" lIns="457200" tIns="0" bIns="411480" anchor="b">
            <a:noAutofit/>
          </a:bodyPr>
          <a:lstStyle>
            <a:lvl1pPr marL="0" indent="0">
              <a:buNone/>
              <a:defRPr sz="1000" b="1">
                <a:solidFill>
                  <a:schemeClr val="tx2"/>
                </a:solidFill>
              </a:defRPr>
            </a:lvl1pPr>
          </a:lstStyle>
          <a:p>
            <a:pPr lvl="0"/>
            <a:r>
              <a:rPr lang="en-US"/>
              <a:t>Name</a:t>
            </a:r>
          </a:p>
        </p:txBody>
      </p:sp>
      <p:sp>
        <p:nvSpPr>
          <p:cNvPr id="11" name="Text Placeholder 54">
            <a:extLst>
              <a:ext uri="{FF2B5EF4-FFF2-40B4-BE49-F238E27FC236}">
                <a16:creationId xmlns:a16="http://schemas.microsoft.com/office/drawing/2014/main" id="{87681040-2D47-6801-C55D-6A3CB31BAC5C}"/>
              </a:ext>
            </a:extLst>
          </p:cNvPr>
          <p:cNvSpPr>
            <a:spLocks noGrp="1"/>
          </p:cNvSpPr>
          <p:nvPr>
            <p:ph type="body" sz="quarter" idx="162" hasCustomPrompt="1"/>
          </p:nvPr>
        </p:nvSpPr>
        <p:spPr>
          <a:xfrm>
            <a:off x="5039509" y="5182005"/>
            <a:ext cx="949815" cy="256737"/>
          </a:xfrm>
          <a:noFill/>
        </p:spPr>
        <p:txBody>
          <a:bodyPr lIns="0" tIns="0" rIns="0">
            <a:noAutofit/>
          </a:bodyPr>
          <a:lstStyle>
            <a:lvl1pPr marL="0" indent="0" algn="l">
              <a:buNone/>
              <a:defRPr sz="900">
                <a:solidFill>
                  <a:schemeClr val="tx2"/>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a:t>Title</a:t>
            </a:r>
          </a:p>
        </p:txBody>
      </p:sp>
      <p:sp>
        <p:nvSpPr>
          <p:cNvPr id="12" name="Picture Placeholder 21">
            <a:extLst>
              <a:ext uri="{FF2B5EF4-FFF2-40B4-BE49-F238E27FC236}">
                <a16:creationId xmlns:a16="http://schemas.microsoft.com/office/drawing/2014/main" id="{C44C8BBD-46A7-19D6-F6E4-C5C2C7D1B304}"/>
              </a:ext>
            </a:extLst>
          </p:cNvPr>
          <p:cNvSpPr>
            <a:spLocks noGrp="1"/>
          </p:cNvSpPr>
          <p:nvPr>
            <p:ph type="pic" sz="quarter" idx="163" hasCustomPrompt="1"/>
          </p:nvPr>
        </p:nvSpPr>
        <p:spPr>
          <a:xfrm>
            <a:off x="4200844" y="5631020"/>
            <a:ext cx="777240" cy="777875"/>
          </a:xfrm>
          <a:prstGeom prst="ellipse">
            <a:avLst/>
          </a:prstGeom>
          <a:solidFill>
            <a:schemeClr val="bg2">
              <a:lumMod val="95000"/>
            </a:schemeClr>
          </a:solidFill>
          <a:ln w="15875">
            <a:noFill/>
          </a:ln>
        </p:spPr>
        <p:txBody>
          <a:bodyPr lIns="0" tIns="0" rIns="0">
            <a:normAutofit/>
          </a:bodyPr>
          <a:lstStyle>
            <a:lvl1pPr marL="0" indent="0" algn="ctr">
              <a:lnSpc>
                <a:spcPct val="80000"/>
              </a:lnSpc>
              <a:spcBef>
                <a:spcPts val="0"/>
              </a:spcBef>
              <a:buNone/>
              <a:defRPr sz="800"/>
            </a:lvl1pPr>
          </a:lstStyle>
          <a:p>
            <a:r>
              <a:rPr lang="en-US"/>
              <a:t>Click to add picture</a:t>
            </a:r>
          </a:p>
        </p:txBody>
      </p:sp>
      <p:sp>
        <p:nvSpPr>
          <p:cNvPr id="13" name="Text Placeholder 63">
            <a:extLst>
              <a:ext uri="{FF2B5EF4-FFF2-40B4-BE49-F238E27FC236}">
                <a16:creationId xmlns:a16="http://schemas.microsoft.com/office/drawing/2014/main" id="{2F9A1C8F-169F-3763-EE84-6CAF85E871D5}"/>
              </a:ext>
            </a:extLst>
          </p:cNvPr>
          <p:cNvSpPr>
            <a:spLocks noGrp="1"/>
          </p:cNvSpPr>
          <p:nvPr>
            <p:ph type="body" sz="quarter" idx="164" hasCustomPrompt="1"/>
          </p:nvPr>
        </p:nvSpPr>
        <p:spPr>
          <a:xfrm>
            <a:off x="4592427" y="5627563"/>
            <a:ext cx="1463040" cy="777240"/>
          </a:xfrm>
          <a:custGeom>
            <a:avLst/>
            <a:gdLst>
              <a:gd name="connsiteX0" fmla="*/ 0 w 1463040"/>
              <a:gd name="connsiteY0" fmla="*/ 0 h 777240"/>
              <a:gd name="connsiteX1" fmla="*/ 394958 w 1463040"/>
              <a:gd name="connsiteY1" fmla="*/ 0 h 777240"/>
              <a:gd name="connsiteX2" fmla="*/ 1063934 w 1463040"/>
              <a:gd name="connsiteY2" fmla="*/ 0 h 777240"/>
              <a:gd name="connsiteX3" fmla="*/ 1074647 w 1463040"/>
              <a:gd name="connsiteY3" fmla="*/ 0 h 777240"/>
              <a:gd name="connsiteX4" fmla="*/ 1463040 w 1463040"/>
              <a:gd name="connsiteY4" fmla="*/ 388620 h 777240"/>
              <a:gd name="connsiteX5" fmla="*/ 1074647 w 1463040"/>
              <a:gd name="connsiteY5" fmla="*/ 777240 h 777240"/>
              <a:gd name="connsiteX6" fmla="*/ 1063934 w 1463040"/>
              <a:gd name="connsiteY6" fmla="*/ 777240 h 777240"/>
              <a:gd name="connsiteX7" fmla="*/ 394958 w 1463040"/>
              <a:gd name="connsiteY7" fmla="*/ 777240 h 777240"/>
              <a:gd name="connsiteX8" fmla="*/ 0 w 1463040"/>
              <a:gd name="connsiteY8" fmla="*/ 777240 h 777240"/>
              <a:gd name="connsiteX9" fmla="*/ 0 w 1463040"/>
              <a:gd name="connsiteY9" fmla="*/ 776044 h 777240"/>
              <a:gd name="connsiteX10" fmla="*/ 69824 w 1463040"/>
              <a:gd name="connsiteY10" fmla="*/ 769006 h 777240"/>
              <a:gd name="connsiteX11" fmla="*/ 380123 w 1463040"/>
              <a:gd name="connsiteY11" fmla="*/ 388281 h 777240"/>
              <a:gd name="connsiteX12" fmla="*/ 69824 w 1463040"/>
              <a:gd name="connsiteY12" fmla="*/ 7556 h 777240"/>
              <a:gd name="connsiteX13" fmla="*/ 0 w 1463040"/>
              <a:gd name="connsiteY13" fmla="*/ 518 h 77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777240">
                <a:moveTo>
                  <a:pt x="0" y="0"/>
                </a:moveTo>
                <a:lnTo>
                  <a:pt x="394958" y="0"/>
                </a:lnTo>
                <a:lnTo>
                  <a:pt x="1063934" y="0"/>
                </a:lnTo>
                <a:lnTo>
                  <a:pt x="1074647" y="0"/>
                </a:lnTo>
                <a:cubicBezTo>
                  <a:pt x="1289151" y="0"/>
                  <a:pt x="1463040" y="173991"/>
                  <a:pt x="1463040" y="388620"/>
                </a:cubicBezTo>
                <a:cubicBezTo>
                  <a:pt x="1463040" y="603249"/>
                  <a:pt x="1289151" y="777240"/>
                  <a:pt x="1074647" y="777240"/>
                </a:cubicBezTo>
                <a:lnTo>
                  <a:pt x="1063934" y="777240"/>
                </a:lnTo>
                <a:lnTo>
                  <a:pt x="394958" y="777240"/>
                </a:lnTo>
                <a:lnTo>
                  <a:pt x="0" y="777240"/>
                </a:lnTo>
                <a:lnTo>
                  <a:pt x="0" y="776044"/>
                </a:lnTo>
                <a:lnTo>
                  <a:pt x="69824" y="769006"/>
                </a:lnTo>
                <a:cubicBezTo>
                  <a:pt x="246911" y="732768"/>
                  <a:pt x="380123" y="576081"/>
                  <a:pt x="380123" y="388281"/>
                </a:cubicBezTo>
                <a:cubicBezTo>
                  <a:pt x="380123" y="200481"/>
                  <a:pt x="246911" y="43794"/>
                  <a:pt x="69824" y="7556"/>
                </a:cubicBezTo>
                <a:lnTo>
                  <a:pt x="0" y="518"/>
                </a:lnTo>
                <a:close/>
              </a:path>
            </a:pathLst>
          </a:custGeom>
          <a:solidFill>
            <a:schemeClr val="bg1">
              <a:lumMod val="95000"/>
            </a:schemeClr>
          </a:solidFill>
        </p:spPr>
        <p:txBody>
          <a:bodyPr wrap="square" lIns="457200" tIns="0" bIns="411480" anchor="b">
            <a:noAutofit/>
          </a:bodyPr>
          <a:lstStyle>
            <a:lvl1pPr marL="0" indent="0">
              <a:buNone/>
              <a:defRPr sz="1000" b="1">
                <a:solidFill>
                  <a:schemeClr val="tx2"/>
                </a:solidFill>
              </a:defRPr>
            </a:lvl1pPr>
          </a:lstStyle>
          <a:p>
            <a:pPr lvl="0"/>
            <a:r>
              <a:rPr lang="en-US"/>
              <a:t>Name</a:t>
            </a:r>
          </a:p>
        </p:txBody>
      </p:sp>
      <p:sp>
        <p:nvSpPr>
          <p:cNvPr id="14" name="Text Placeholder 54">
            <a:extLst>
              <a:ext uri="{FF2B5EF4-FFF2-40B4-BE49-F238E27FC236}">
                <a16:creationId xmlns:a16="http://schemas.microsoft.com/office/drawing/2014/main" id="{DE4E26DB-0594-1FF4-5780-6F2AE736F2BB}"/>
              </a:ext>
            </a:extLst>
          </p:cNvPr>
          <p:cNvSpPr>
            <a:spLocks noGrp="1"/>
          </p:cNvSpPr>
          <p:nvPr>
            <p:ph type="body" sz="quarter" idx="165" hasCustomPrompt="1"/>
          </p:nvPr>
        </p:nvSpPr>
        <p:spPr>
          <a:xfrm>
            <a:off x="5039509" y="6029189"/>
            <a:ext cx="949815" cy="256737"/>
          </a:xfrm>
          <a:noFill/>
        </p:spPr>
        <p:txBody>
          <a:bodyPr lIns="0" tIns="0" rIns="0">
            <a:noAutofit/>
          </a:bodyPr>
          <a:lstStyle>
            <a:lvl1pPr marL="0" indent="0" algn="l">
              <a:buNone/>
              <a:defRPr sz="900">
                <a:solidFill>
                  <a:schemeClr val="tx2"/>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a:t>Title</a:t>
            </a:r>
          </a:p>
        </p:txBody>
      </p:sp>
      <p:sp>
        <p:nvSpPr>
          <p:cNvPr id="15" name="Picture Placeholder 21">
            <a:extLst>
              <a:ext uri="{FF2B5EF4-FFF2-40B4-BE49-F238E27FC236}">
                <a16:creationId xmlns:a16="http://schemas.microsoft.com/office/drawing/2014/main" id="{4EB22700-43E8-308A-CEA1-D2D021993C09}"/>
              </a:ext>
            </a:extLst>
          </p:cNvPr>
          <p:cNvSpPr>
            <a:spLocks noGrp="1"/>
          </p:cNvSpPr>
          <p:nvPr>
            <p:ph type="pic" sz="quarter" idx="166" hasCustomPrompt="1"/>
          </p:nvPr>
        </p:nvSpPr>
        <p:spPr>
          <a:xfrm>
            <a:off x="6154639" y="4783836"/>
            <a:ext cx="777240" cy="777875"/>
          </a:xfrm>
          <a:prstGeom prst="ellipse">
            <a:avLst/>
          </a:prstGeom>
          <a:solidFill>
            <a:schemeClr val="bg2">
              <a:lumMod val="95000"/>
            </a:schemeClr>
          </a:solidFill>
          <a:ln w="15875">
            <a:noFill/>
          </a:ln>
        </p:spPr>
        <p:txBody>
          <a:bodyPr lIns="0" tIns="0" rIns="0">
            <a:normAutofit/>
          </a:bodyPr>
          <a:lstStyle>
            <a:lvl1pPr marL="0" indent="0" algn="ctr">
              <a:lnSpc>
                <a:spcPct val="80000"/>
              </a:lnSpc>
              <a:spcBef>
                <a:spcPts val="0"/>
              </a:spcBef>
              <a:buNone/>
              <a:defRPr sz="800"/>
            </a:lvl1pPr>
          </a:lstStyle>
          <a:p>
            <a:r>
              <a:rPr lang="en-US"/>
              <a:t>Click to add picture</a:t>
            </a:r>
          </a:p>
        </p:txBody>
      </p:sp>
      <p:sp>
        <p:nvSpPr>
          <p:cNvPr id="16" name="Text Placeholder 69">
            <a:extLst>
              <a:ext uri="{FF2B5EF4-FFF2-40B4-BE49-F238E27FC236}">
                <a16:creationId xmlns:a16="http://schemas.microsoft.com/office/drawing/2014/main" id="{4DC7AE7E-9B2D-AC65-8E94-9AEE68B70EDF}"/>
              </a:ext>
            </a:extLst>
          </p:cNvPr>
          <p:cNvSpPr>
            <a:spLocks noGrp="1"/>
          </p:cNvSpPr>
          <p:nvPr>
            <p:ph type="body" sz="quarter" idx="167" hasCustomPrompt="1"/>
          </p:nvPr>
        </p:nvSpPr>
        <p:spPr>
          <a:xfrm>
            <a:off x="6546220" y="4780379"/>
            <a:ext cx="1463040" cy="777240"/>
          </a:xfrm>
          <a:custGeom>
            <a:avLst/>
            <a:gdLst>
              <a:gd name="connsiteX0" fmla="*/ 0 w 1463040"/>
              <a:gd name="connsiteY0" fmla="*/ 0 h 777240"/>
              <a:gd name="connsiteX1" fmla="*/ 394958 w 1463040"/>
              <a:gd name="connsiteY1" fmla="*/ 0 h 777240"/>
              <a:gd name="connsiteX2" fmla="*/ 1063934 w 1463040"/>
              <a:gd name="connsiteY2" fmla="*/ 0 h 777240"/>
              <a:gd name="connsiteX3" fmla="*/ 1074647 w 1463040"/>
              <a:gd name="connsiteY3" fmla="*/ 0 h 777240"/>
              <a:gd name="connsiteX4" fmla="*/ 1463040 w 1463040"/>
              <a:gd name="connsiteY4" fmla="*/ 388620 h 777240"/>
              <a:gd name="connsiteX5" fmla="*/ 1074647 w 1463040"/>
              <a:gd name="connsiteY5" fmla="*/ 777240 h 777240"/>
              <a:gd name="connsiteX6" fmla="*/ 1063934 w 1463040"/>
              <a:gd name="connsiteY6" fmla="*/ 777240 h 777240"/>
              <a:gd name="connsiteX7" fmla="*/ 394958 w 1463040"/>
              <a:gd name="connsiteY7" fmla="*/ 777240 h 777240"/>
              <a:gd name="connsiteX8" fmla="*/ 0 w 1463040"/>
              <a:gd name="connsiteY8" fmla="*/ 777240 h 777240"/>
              <a:gd name="connsiteX9" fmla="*/ 0 w 1463040"/>
              <a:gd name="connsiteY9" fmla="*/ 776044 h 777240"/>
              <a:gd name="connsiteX10" fmla="*/ 69824 w 1463040"/>
              <a:gd name="connsiteY10" fmla="*/ 769006 h 777240"/>
              <a:gd name="connsiteX11" fmla="*/ 380123 w 1463040"/>
              <a:gd name="connsiteY11" fmla="*/ 388281 h 777240"/>
              <a:gd name="connsiteX12" fmla="*/ 69824 w 1463040"/>
              <a:gd name="connsiteY12" fmla="*/ 7556 h 777240"/>
              <a:gd name="connsiteX13" fmla="*/ 0 w 1463040"/>
              <a:gd name="connsiteY13" fmla="*/ 518 h 77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777240">
                <a:moveTo>
                  <a:pt x="0" y="0"/>
                </a:moveTo>
                <a:lnTo>
                  <a:pt x="394958" y="0"/>
                </a:lnTo>
                <a:lnTo>
                  <a:pt x="1063934" y="0"/>
                </a:lnTo>
                <a:lnTo>
                  <a:pt x="1074647" y="0"/>
                </a:lnTo>
                <a:cubicBezTo>
                  <a:pt x="1289151" y="0"/>
                  <a:pt x="1463040" y="173991"/>
                  <a:pt x="1463040" y="388620"/>
                </a:cubicBezTo>
                <a:cubicBezTo>
                  <a:pt x="1463040" y="603249"/>
                  <a:pt x="1289151" y="777240"/>
                  <a:pt x="1074647" y="777240"/>
                </a:cubicBezTo>
                <a:lnTo>
                  <a:pt x="1063934" y="777240"/>
                </a:lnTo>
                <a:lnTo>
                  <a:pt x="394958" y="777240"/>
                </a:lnTo>
                <a:lnTo>
                  <a:pt x="0" y="777240"/>
                </a:lnTo>
                <a:lnTo>
                  <a:pt x="0" y="776044"/>
                </a:lnTo>
                <a:lnTo>
                  <a:pt x="69824" y="769006"/>
                </a:lnTo>
                <a:cubicBezTo>
                  <a:pt x="246911" y="732768"/>
                  <a:pt x="380123" y="576081"/>
                  <a:pt x="380123" y="388281"/>
                </a:cubicBezTo>
                <a:cubicBezTo>
                  <a:pt x="380123" y="200481"/>
                  <a:pt x="246911" y="43794"/>
                  <a:pt x="69824" y="7556"/>
                </a:cubicBezTo>
                <a:lnTo>
                  <a:pt x="0" y="518"/>
                </a:lnTo>
                <a:close/>
              </a:path>
            </a:pathLst>
          </a:custGeom>
          <a:solidFill>
            <a:schemeClr val="bg1">
              <a:lumMod val="95000"/>
            </a:schemeClr>
          </a:solidFill>
        </p:spPr>
        <p:txBody>
          <a:bodyPr wrap="square" lIns="457200" tIns="0" bIns="411480" anchor="b">
            <a:noAutofit/>
          </a:bodyPr>
          <a:lstStyle>
            <a:lvl1pPr marL="0" indent="0">
              <a:buNone/>
              <a:defRPr sz="1000" b="1">
                <a:solidFill>
                  <a:schemeClr val="tx2"/>
                </a:solidFill>
              </a:defRPr>
            </a:lvl1pPr>
          </a:lstStyle>
          <a:p>
            <a:pPr lvl="0"/>
            <a:r>
              <a:rPr lang="en-US"/>
              <a:t>Name</a:t>
            </a:r>
          </a:p>
        </p:txBody>
      </p:sp>
      <p:sp>
        <p:nvSpPr>
          <p:cNvPr id="18" name="Text Placeholder 54">
            <a:extLst>
              <a:ext uri="{FF2B5EF4-FFF2-40B4-BE49-F238E27FC236}">
                <a16:creationId xmlns:a16="http://schemas.microsoft.com/office/drawing/2014/main" id="{84CFAF10-F1BD-F617-033C-FBF666027B6F}"/>
              </a:ext>
            </a:extLst>
          </p:cNvPr>
          <p:cNvSpPr>
            <a:spLocks noGrp="1"/>
          </p:cNvSpPr>
          <p:nvPr>
            <p:ph type="body" sz="quarter" idx="168" hasCustomPrompt="1"/>
          </p:nvPr>
        </p:nvSpPr>
        <p:spPr>
          <a:xfrm>
            <a:off x="6993302" y="5182005"/>
            <a:ext cx="949815" cy="256737"/>
          </a:xfrm>
          <a:noFill/>
        </p:spPr>
        <p:txBody>
          <a:bodyPr lIns="0" tIns="0" rIns="0">
            <a:noAutofit/>
          </a:bodyPr>
          <a:lstStyle>
            <a:lvl1pPr marL="0" indent="0" algn="l">
              <a:buNone/>
              <a:defRPr sz="900">
                <a:solidFill>
                  <a:schemeClr val="tx2"/>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a:t>Title</a:t>
            </a:r>
          </a:p>
        </p:txBody>
      </p:sp>
      <p:sp>
        <p:nvSpPr>
          <p:cNvPr id="19" name="Picture Placeholder 21">
            <a:extLst>
              <a:ext uri="{FF2B5EF4-FFF2-40B4-BE49-F238E27FC236}">
                <a16:creationId xmlns:a16="http://schemas.microsoft.com/office/drawing/2014/main" id="{A26AF54C-7E5A-24F8-C25C-7F99D0AA727E}"/>
              </a:ext>
            </a:extLst>
          </p:cNvPr>
          <p:cNvSpPr>
            <a:spLocks noGrp="1"/>
          </p:cNvSpPr>
          <p:nvPr>
            <p:ph type="pic" sz="quarter" idx="169" hasCustomPrompt="1"/>
          </p:nvPr>
        </p:nvSpPr>
        <p:spPr>
          <a:xfrm>
            <a:off x="6154639" y="5626928"/>
            <a:ext cx="777240" cy="777875"/>
          </a:xfrm>
          <a:prstGeom prst="ellipse">
            <a:avLst/>
          </a:prstGeom>
          <a:solidFill>
            <a:schemeClr val="bg2">
              <a:lumMod val="95000"/>
            </a:schemeClr>
          </a:solidFill>
          <a:ln w="15875">
            <a:noFill/>
          </a:ln>
        </p:spPr>
        <p:txBody>
          <a:bodyPr lIns="0" tIns="0" rIns="0">
            <a:normAutofit/>
          </a:bodyPr>
          <a:lstStyle>
            <a:lvl1pPr marL="0" indent="0" algn="ctr">
              <a:lnSpc>
                <a:spcPct val="80000"/>
              </a:lnSpc>
              <a:spcBef>
                <a:spcPts val="0"/>
              </a:spcBef>
              <a:buNone/>
              <a:defRPr sz="800"/>
            </a:lvl1pPr>
          </a:lstStyle>
          <a:p>
            <a:r>
              <a:rPr lang="en-US"/>
              <a:t>Click to add picture</a:t>
            </a:r>
          </a:p>
        </p:txBody>
      </p:sp>
      <p:sp>
        <p:nvSpPr>
          <p:cNvPr id="20" name="Text Placeholder 69">
            <a:extLst>
              <a:ext uri="{FF2B5EF4-FFF2-40B4-BE49-F238E27FC236}">
                <a16:creationId xmlns:a16="http://schemas.microsoft.com/office/drawing/2014/main" id="{F2226E5B-9304-5B83-E182-21963BD621A8}"/>
              </a:ext>
            </a:extLst>
          </p:cNvPr>
          <p:cNvSpPr>
            <a:spLocks noGrp="1"/>
          </p:cNvSpPr>
          <p:nvPr>
            <p:ph type="body" sz="quarter" idx="170" hasCustomPrompt="1"/>
          </p:nvPr>
        </p:nvSpPr>
        <p:spPr>
          <a:xfrm>
            <a:off x="6546220" y="5623471"/>
            <a:ext cx="1463040" cy="777240"/>
          </a:xfrm>
          <a:custGeom>
            <a:avLst/>
            <a:gdLst>
              <a:gd name="connsiteX0" fmla="*/ 0 w 1463040"/>
              <a:gd name="connsiteY0" fmla="*/ 0 h 777240"/>
              <a:gd name="connsiteX1" fmla="*/ 394958 w 1463040"/>
              <a:gd name="connsiteY1" fmla="*/ 0 h 777240"/>
              <a:gd name="connsiteX2" fmla="*/ 1063934 w 1463040"/>
              <a:gd name="connsiteY2" fmla="*/ 0 h 777240"/>
              <a:gd name="connsiteX3" fmla="*/ 1074647 w 1463040"/>
              <a:gd name="connsiteY3" fmla="*/ 0 h 777240"/>
              <a:gd name="connsiteX4" fmla="*/ 1463040 w 1463040"/>
              <a:gd name="connsiteY4" fmla="*/ 388620 h 777240"/>
              <a:gd name="connsiteX5" fmla="*/ 1074647 w 1463040"/>
              <a:gd name="connsiteY5" fmla="*/ 777240 h 777240"/>
              <a:gd name="connsiteX6" fmla="*/ 1063934 w 1463040"/>
              <a:gd name="connsiteY6" fmla="*/ 777240 h 777240"/>
              <a:gd name="connsiteX7" fmla="*/ 394958 w 1463040"/>
              <a:gd name="connsiteY7" fmla="*/ 777240 h 777240"/>
              <a:gd name="connsiteX8" fmla="*/ 0 w 1463040"/>
              <a:gd name="connsiteY8" fmla="*/ 777240 h 777240"/>
              <a:gd name="connsiteX9" fmla="*/ 0 w 1463040"/>
              <a:gd name="connsiteY9" fmla="*/ 776044 h 777240"/>
              <a:gd name="connsiteX10" fmla="*/ 69824 w 1463040"/>
              <a:gd name="connsiteY10" fmla="*/ 769006 h 777240"/>
              <a:gd name="connsiteX11" fmla="*/ 380123 w 1463040"/>
              <a:gd name="connsiteY11" fmla="*/ 388281 h 777240"/>
              <a:gd name="connsiteX12" fmla="*/ 69824 w 1463040"/>
              <a:gd name="connsiteY12" fmla="*/ 7556 h 777240"/>
              <a:gd name="connsiteX13" fmla="*/ 0 w 1463040"/>
              <a:gd name="connsiteY13" fmla="*/ 518 h 77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777240">
                <a:moveTo>
                  <a:pt x="0" y="0"/>
                </a:moveTo>
                <a:lnTo>
                  <a:pt x="394958" y="0"/>
                </a:lnTo>
                <a:lnTo>
                  <a:pt x="1063934" y="0"/>
                </a:lnTo>
                <a:lnTo>
                  <a:pt x="1074647" y="0"/>
                </a:lnTo>
                <a:cubicBezTo>
                  <a:pt x="1289151" y="0"/>
                  <a:pt x="1463040" y="173991"/>
                  <a:pt x="1463040" y="388620"/>
                </a:cubicBezTo>
                <a:cubicBezTo>
                  <a:pt x="1463040" y="603249"/>
                  <a:pt x="1289151" y="777240"/>
                  <a:pt x="1074647" y="777240"/>
                </a:cubicBezTo>
                <a:lnTo>
                  <a:pt x="1063934" y="777240"/>
                </a:lnTo>
                <a:lnTo>
                  <a:pt x="394958" y="777240"/>
                </a:lnTo>
                <a:lnTo>
                  <a:pt x="0" y="777240"/>
                </a:lnTo>
                <a:lnTo>
                  <a:pt x="0" y="776044"/>
                </a:lnTo>
                <a:lnTo>
                  <a:pt x="69824" y="769006"/>
                </a:lnTo>
                <a:cubicBezTo>
                  <a:pt x="246911" y="732768"/>
                  <a:pt x="380123" y="576081"/>
                  <a:pt x="380123" y="388281"/>
                </a:cubicBezTo>
                <a:cubicBezTo>
                  <a:pt x="380123" y="200481"/>
                  <a:pt x="246911" y="43794"/>
                  <a:pt x="69824" y="7556"/>
                </a:cubicBezTo>
                <a:lnTo>
                  <a:pt x="0" y="518"/>
                </a:lnTo>
                <a:close/>
              </a:path>
            </a:pathLst>
          </a:custGeom>
          <a:solidFill>
            <a:schemeClr val="bg1">
              <a:lumMod val="95000"/>
            </a:schemeClr>
          </a:solidFill>
        </p:spPr>
        <p:txBody>
          <a:bodyPr wrap="square" lIns="457200" tIns="0" bIns="411480" anchor="b">
            <a:noAutofit/>
          </a:bodyPr>
          <a:lstStyle>
            <a:lvl1pPr marL="0" indent="0">
              <a:buNone/>
              <a:defRPr sz="1000" b="1">
                <a:solidFill>
                  <a:schemeClr val="tx2"/>
                </a:solidFill>
              </a:defRPr>
            </a:lvl1pPr>
          </a:lstStyle>
          <a:p>
            <a:pPr lvl="0"/>
            <a:r>
              <a:rPr lang="en-US"/>
              <a:t>Name</a:t>
            </a:r>
          </a:p>
        </p:txBody>
      </p:sp>
      <p:sp>
        <p:nvSpPr>
          <p:cNvPr id="21" name="Text Placeholder 54">
            <a:extLst>
              <a:ext uri="{FF2B5EF4-FFF2-40B4-BE49-F238E27FC236}">
                <a16:creationId xmlns:a16="http://schemas.microsoft.com/office/drawing/2014/main" id="{4E24D00A-6E8E-CDC6-FF10-53027CEB867F}"/>
              </a:ext>
            </a:extLst>
          </p:cNvPr>
          <p:cNvSpPr>
            <a:spLocks noGrp="1"/>
          </p:cNvSpPr>
          <p:nvPr>
            <p:ph type="body" sz="quarter" idx="171" hasCustomPrompt="1"/>
          </p:nvPr>
        </p:nvSpPr>
        <p:spPr>
          <a:xfrm>
            <a:off x="6993302" y="6025097"/>
            <a:ext cx="949815" cy="256737"/>
          </a:xfrm>
          <a:noFill/>
        </p:spPr>
        <p:txBody>
          <a:bodyPr lIns="0" tIns="0" rIns="0">
            <a:noAutofit/>
          </a:bodyPr>
          <a:lstStyle>
            <a:lvl1pPr marL="0" indent="0" algn="l">
              <a:buNone/>
              <a:defRPr sz="900">
                <a:solidFill>
                  <a:schemeClr val="tx2"/>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a:t>Title</a:t>
            </a:r>
          </a:p>
        </p:txBody>
      </p:sp>
      <p:sp>
        <p:nvSpPr>
          <p:cNvPr id="26" name="Picture Placeholder 21">
            <a:extLst>
              <a:ext uri="{FF2B5EF4-FFF2-40B4-BE49-F238E27FC236}">
                <a16:creationId xmlns:a16="http://schemas.microsoft.com/office/drawing/2014/main" id="{DF7454D4-DF76-478A-D267-3A18CC299E0E}"/>
              </a:ext>
            </a:extLst>
          </p:cNvPr>
          <p:cNvSpPr>
            <a:spLocks noGrp="1"/>
          </p:cNvSpPr>
          <p:nvPr>
            <p:ph type="pic" sz="quarter" idx="172" hasCustomPrompt="1"/>
          </p:nvPr>
        </p:nvSpPr>
        <p:spPr>
          <a:xfrm>
            <a:off x="10064245" y="4779744"/>
            <a:ext cx="777240" cy="777875"/>
          </a:xfrm>
          <a:prstGeom prst="ellipse">
            <a:avLst/>
          </a:prstGeom>
          <a:solidFill>
            <a:schemeClr val="bg2">
              <a:lumMod val="95000"/>
            </a:schemeClr>
          </a:solidFill>
          <a:ln w="15875">
            <a:noFill/>
          </a:ln>
        </p:spPr>
        <p:txBody>
          <a:bodyPr lIns="0" tIns="0" rIns="0">
            <a:normAutofit/>
          </a:bodyPr>
          <a:lstStyle>
            <a:lvl1pPr marL="0" indent="0" algn="ctr">
              <a:lnSpc>
                <a:spcPct val="80000"/>
              </a:lnSpc>
              <a:spcBef>
                <a:spcPts val="0"/>
              </a:spcBef>
              <a:buNone/>
              <a:defRPr sz="800"/>
            </a:lvl1pPr>
          </a:lstStyle>
          <a:p>
            <a:r>
              <a:rPr lang="en-US"/>
              <a:t>Click to add picture</a:t>
            </a:r>
          </a:p>
        </p:txBody>
      </p:sp>
      <p:sp>
        <p:nvSpPr>
          <p:cNvPr id="27" name="Text Placeholder 114">
            <a:extLst>
              <a:ext uri="{FF2B5EF4-FFF2-40B4-BE49-F238E27FC236}">
                <a16:creationId xmlns:a16="http://schemas.microsoft.com/office/drawing/2014/main" id="{26DF0406-CADB-6CF8-ABD7-CE114C54216A}"/>
              </a:ext>
            </a:extLst>
          </p:cNvPr>
          <p:cNvSpPr>
            <a:spLocks noGrp="1"/>
          </p:cNvSpPr>
          <p:nvPr>
            <p:ph type="body" sz="quarter" idx="173" hasCustomPrompt="1"/>
          </p:nvPr>
        </p:nvSpPr>
        <p:spPr>
          <a:xfrm>
            <a:off x="10455828" y="4776287"/>
            <a:ext cx="1463040" cy="777240"/>
          </a:xfrm>
          <a:custGeom>
            <a:avLst/>
            <a:gdLst>
              <a:gd name="connsiteX0" fmla="*/ 0 w 1463040"/>
              <a:gd name="connsiteY0" fmla="*/ 0 h 777240"/>
              <a:gd name="connsiteX1" fmla="*/ 394958 w 1463040"/>
              <a:gd name="connsiteY1" fmla="*/ 0 h 777240"/>
              <a:gd name="connsiteX2" fmla="*/ 1063934 w 1463040"/>
              <a:gd name="connsiteY2" fmla="*/ 0 h 777240"/>
              <a:gd name="connsiteX3" fmla="*/ 1074647 w 1463040"/>
              <a:gd name="connsiteY3" fmla="*/ 0 h 777240"/>
              <a:gd name="connsiteX4" fmla="*/ 1463040 w 1463040"/>
              <a:gd name="connsiteY4" fmla="*/ 388620 h 777240"/>
              <a:gd name="connsiteX5" fmla="*/ 1074647 w 1463040"/>
              <a:gd name="connsiteY5" fmla="*/ 777240 h 777240"/>
              <a:gd name="connsiteX6" fmla="*/ 1063934 w 1463040"/>
              <a:gd name="connsiteY6" fmla="*/ 777240 h 777240"/>
              <a:gd name="connsiteX7" fmla="*/ 394958 w 1463040"/>
              <a:gd name="connsiteY7" fmla="*/ 777240 h 777240"/>
              <a:gd name="connsiteX8" fmla="*/ 0 w 1463040"/>
              <a:gd name="connsiteY8" fmla="*/ 777240 h 777240"/>
              <a:gd name="connsiteX9" fmla="*/ 0 w 1463040"/>
              <a:gd name="connsiteY9" fmla="*/ 776044 h 777240"/>
              <a:gd name="connsiteX10" fmla="*/ 69824 w 1463040"/>
              <a:gd name="connsiteY10" fmla="*/ 769006 h 777240"/>
              <a:gd name="connsiteX11" fmla="*/ 380123 w 1463040"/>
              <a:gd name="connsiteY11" fmla="*/ 388281 h 777240"/>
              <a:gd name="connsiteX12" fmla="*/ 69824 w 1463040"/>
              <a:gd name="connsiteY12" fmla="*/ 7556 h 777240"/>
              <a:gd name="connsiteX13" fmla="*/ 0 w 1463040"/>
              <a:gd name="connsiteY13" fmla="*/ 518 h 77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777240">
                <a:moveTo>
                  <a:pt x="0" y="0"/>
                </a:moveTo>
                <a:lnTo>
                  <a:pt x="394958" y="0"/>
                </a:lnTo>
                <a:lnTo>
                  <a:pt x="1063934" y="0"/>
                </a:lnTo>
                <a:lnTo>
                  <a:pt x="1074647" y="0"/>
                </a:lnTo>
                <a:cubicBezTo>
                  <a:pt x="1289151" y="0"/>
                  <a:pt x="1463040" y="173991"/>
                  <a:pt x="1463040" y="388620"/>
                </a:cubicBezTo>
                <a:cubicBezTo>
                  <a:pt x="1463040" y="603249"/>
                  <a:pt x="1289151" y="777240"/>
                  <a:pt x="1074647" y="777240"/>
                </a:cubicBezTo>
                <a:lnTo>
                  <a:pt x="1063934" y="777240"/>
                </a:lnTo>
                <a:lnTo>
                  <a:pt x="394958" y="777240"/>
                </a:lnTo>
                <a:lnTo>
                  <a:pt x="0" y="777240"/>
                </a:lnTo>
                <a:lnTo>
                  <a:pt x="0" y="776044"/>
                </a:lnTo>
                <a:lnTo>
                  <a:pt x="69824" y="769006"/>
                </a:lnTo>
                <a:cubicBezTo>
                  <a:pt x="246911" y="732768"/>
                  <a:pt x="380123" y="576081"/>
                  <a:pt x="380123" y="388281"/>
                </a:cubicBezTo>
                <a:cubicBezTo>
                  <a:pt x="380123" y="200481"/>
                  <a:pt x="246911" y="43794"/>
                  <a:pt x="69824" y="7556"/>
                </a:cubicBezTo>
                <a:lnTo>
                  <a:pt x="0" y="518"/>
                </a:lnTo>
                <a:close/>
              </a:path>
            </a:pathLst>
          </a:custGeom>
          <a:solidFill>
            <a:schemeClr val="bg1">
              <a:lumMod val="95000"/>
            </a:schemeClr>
          </a:solidFill>
        </p:spPr>
        <p:txBody>
          <a:bodyPr wrap="square" lIns="457200" tIns="0" bIns="411480" anchor="b">
            <a:noAutofit/>
          </a:bodyPr>
          <a:lstStyle>
            <a:lvl1pPr marL="0" indent="0">
              <a:buNone/>
              <a:defRPr sz="1000" b="1">
                <a:solidFill>
                  <a:schemeClr val="tx2"/>
                </a:solidFill>
              </a:defRPr>
            </a:lvl1pPr>
          </a:lstStyle>
          <a:p>
            <a:pPr lvl="0"/>
            <a:r>
              <a:rPr lang="en-US"/>
              <a:t>Name</a:t>
            </a:r>
          </a:p>
        </p:txBody>
      </p:sp>
      <p:sp>
        <p:nvSpPr>
          <p:cNvPr id="30" name="Text Placeholder 54">
            <a:extLst>
              <a:ext uri="{FF2B5EF4-FFF2-40B4-BE49-F238E27FC236}">
                <a16:creationId xmlns:a16="http://schemas.microsoft.com/office/drawing/2014/main" id="{5054EE3B-4976-97C2-C999-FC71AAB66F59}"/>
              </a:ext>
            </a:extLst>
          </p:cNvPr>
          <p:cNvSpPr>
            <a:spLocks noGrp="1"/>
          </p:cNvSpPr>
          <p:nvPr>
            <p:ph type="body" sz="quarter" idx="174" hasCustomPrompt="1"/>
          </p:nvPr>
        </p:nvSpPr>
        <p:spPr>
          <a:xfrm>
            <a:off x="10902910" y="5177913"/>
            <a:ext cx="949815" cy="256737"/>
          </a:xfrm>
          <a:noFill/>
        </p:spPr>
        <p:txBody>
          <a:bodyPr lIns="0" tIns="0" rIns="0">
            <a:noAutofit/>
          </a:bodyPr>
          <a:lstStyle>
            <a:lvl1pPr marL="0" indent="0" algn="l">
              <a:buNone/>
              <a:defRPr sz="900">
                <a:solidFill>
                  <a:schemeClr val="tx2"/>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a:t>Title</a:t>
            </a:r>
          </a:p>
        </p:txBody>
      </p:sp>
      <p:sp>
        <p:nvSpPr>
          <p:cNvPr id="31" name="Picture Placeholder 21">
            <a:extLst>
              <a:ext uri="{FF2B5EF4-FFF2-40B4-BE49-F238E27FC236}">
                <a16:creationId xmlns:a16="http://schemas.microsoft.com/office/drawing/2014/main" id="{F10BA3F1-E705-C18F-2FD5-9F7F8A1FE4FE}"/>
              </a:ext>
            </a:extLst>
          </p:cNvPr>
          <p:cNvSpPr>
            <a:spLocks noGrp="1"/>
          </p:cNvSpPr>
          <p:nvPr>
            <p:ph type="pic" sz="quarter" idx="175" hasCustomPrompt="1"/>
          </p:nvPr>
        </p:nvSpPr>
        <p:spPr>
          <a:xfrm>
            <a:off x="10064245" y="5626928"/>
            <a:ext cx="777240" cy="777875"/>
          </a:xfrm>
          <a:prstGeom prst="ellipse">
            <a:avLst/>
          </a:prstGeom>
          <a:solidFill>
            <a:schemeClr val="bg2">
              <a:lumMod val="95000"/>
            </a:schemeClr>
          </a:solidFill>
          <a:ln w="15875">
            <a:noFill/>
          </a:ln>
        </p:spPr>
        <p:txBody>
          <a:bodyPr lIns="0" tIns="0" rIns="0">
            <a:normAutofit/>
          </a:bodyPr>
          <a:lstStyle>
            <a:lvl1pPr marL="0" indent="0" algn="ctr">
              <a:lnSpc>
                <a:spcPct val="80000"/>
              </a:lnSpc>
              <a:spcBef>
                <a:spcPts val="0"/>
              </a:spcBef>
              <a:buNone/>
              <a:defRPr sz="800"/>
            </a:lvl1pPr>
          </a:lstStyle>
          <a:p>
            <a:r>
              <a:rPr lang="en-US"/>
              <a:t>Click to add picture</a:t>
            </a:r>
          </a:p>
        </p:txBody>
      </p:sp>
      <p:sp>
        <p:nvSpPr>
          <p:cNvPr id="34" name="Text Placeholder 114">
            <a:extLst>
              <a:ext uri="{FF2B5EF4-FFF2-40B4-BE49-F238E27FC236}">
                <a16:creationId xmlns:a16="http://schemas.microsoft.com/office/drawing/2014/main" id="{A8B35250-B3FE-8A5F-2DE5-FE7A01EFE4B4}"/>
              </a:ext>
            </a:extLst>
          </p:cNvPr>
          <p:cNvSpPr>
            <a:spLocks noGrp="1"/>
          </p:cNvSpPr>
          <p:nvPr>
            <p:ph type="body" sz="quarter" idx="176" hasCustomPrompt="1"/>
          </p:nvPr>
        </p:nvSpPr>
        <p:spPr>
          <a:xfrm>
            <a:off x="10455828" y="5623471"/>
            <a:ext cx="1463040" cy="777240"/>
          </a:xfrm>
          <a:custGeom>
            <a:avLst/>
            <a:gdLst>
              <a:gd name="connsiteX0" fmla="*/ 0 w 1463040"/>
              <a:gd name="connsiteY0" fmla="*/ 0 h 777240"/>
              <a:gd name="connsiteX1" fmla="*/ 394958 w 1463040"/>
              <a:gd name="connsiteY1" fmla="*/ 0 h 777240"/>
              <a:gd name="connsiteX2" fmla="*/ 1063934 w 1463040"/>
              <a:gd name="connsiteY2" fmla="*/ 0 h 777240"/>
              <a:gd name="connsiteX3" fmla="*/ 1074647 w 1463040"/>
              <a:gd name="connsiteY3" fmla="*/ 0 h 777240"/>
              <a:gd name="connsiteX4" fmla="*/ 1463040 w 1463040"/>
              <a:gd name="connsiteY4" fmla="*/ 388620 h 777240"/>
              <a:gd name="connsiteX5" fmla="*/ 1074647 w 1463040"/>
              <a:gd name="connsiteY5" fmla="*/ 777240 h 777240"/>
              <a:gd name="connsiteX6" fmla="*/ 1063934 w 1463040"/>
              <a:gd name="connsiteY6" fmla="*/ 777240 h 777240"/>
              <a:gd name="connsiteX7" fmla="*/ 394958 w 1463040"/>
              <a:gd name="connsiteY7" fmla="*/ 777240 h 777240"/>
              <a:gd name="connsiteX8" fmla="*/ 0 w 1463040"/>
              <a:gd name="connsiteY8" fmla="*/ 777240 h 777240"/>
              <a:gd name="connsiteX9" fmla="*/ 0 w 1463040"/>
              <a:gd name="connsiteY9" fmla="*/ 776044 h 777240"/>
              <a:gd name="connsiteX10" fmla="*/ 69824 w 1463040"/>
              <a:gd name="connsiteY10" fmla="*/ 769006 h 777240"/>
              <a:gd name="connsiteX11" fmla="*/ 380123 w 1463040"/>
              <a:gd name="connsiteY11" fmla="*/ 388281 h 777240"/>
              <a:gd name="connsiteX12" fmla="*/ 69824 w 1463040"/>
              <a:gd name="connsiteY12" fmla="*/ 7556 h 777240"/>
              <a:gd name="connsiteX13" fmla="*/ 0 w 1463040"/>
              <a:gd name="connsiteY13" fmla="*/ 518 h 77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777240">
                <a:moveTo>
                  <a:pt x="0" y="0"/>
                </a:moveTo>
                <a:lnTo>
                  <a:pt x="394958" y="0"/>
                </a:lnTo>
                <a:lnTo>
                  <a:pt x="1063934" y="0"/>
                </a:lnTo>
                <a:lnTo>
                  <a:pt x="1074647" y="0"/>
                </a:lnTo>
                <a:cubicBezTo>
                  <a:pt x="1289151" y="0"/>
                  <a:pt x="1463040" y="173991"/>
                  <a:pt x="1463040" y="388620"/>
                </a:cubicBezTo>
                <a:cubicBezTo>
                  <a:pt x="1463040" y="603249"/>
                  <a:pt x="1289151" y="777240"/>
                  <a:pt x="1074647" y="777240"/>
                </a:cubicBezTo>
                <a:lnTo>
                  <a:pt x="1063934" y="777240"/>
                </a:lnTo>
                <a:lnTo>
                  <a:pt x="394958" y="777240"/>
                </a:lnTo>
                <a:lnTo>
                  <a:pt x="0" y="777240"/>
                </a:lnTo>
                <a:lnTo>
                  <a:pt x="0" y="776044"/>
                </a:lnTo>
                <a:lnTo>
                  <a:pt x="69824" y="769006"/>
                </a:lnTo>
                <a:cubicBezTo>
                  <a:pt x="246911" y="732768"/>
                  <a:pt x="380123" y="576081"/>
                  <a:pt x="380123" y="388281"/>
                </a:cubicBezTo>
                <a:cubicBezTo>
                  <a:pt x="380123" y="200481"/>
                  <a:pt x="246911" y="43794"/>
                  <a:pt x="69824" y="7556"/>
                </a:cubicBezTo>
                <a:lnTo>
                  <a:pt x="0" y="518"/>
                </a:lnTo>
                <a:close/>
              </a:path>
            </a:pathLst>
          </a:custGeom>
          <a:solidFill>
            <a:schemeClr val="bg1">
              <a:lumMod val="95000"/>
            </a:schemeClr>
          </a:solidFill>
        </p:spPr>
        <p:txBody>
          <a:bodyPr wrap="square" lIns="457200" tIns="0" bIns="411480" anchor="b">
            <a:noAutofit/>
          </a:bodyPr>
          <a:lstStyle>
            <a:lvl1pPr marL="0" indent="0">
              <a:buNone/>
              <a:defRPr sz="1000" b="1">
                <a:solidFill>
                  <a:schemeClr val="tx2"/>
                </a:solidFill>
              </a:defRPr>
            </a:lvl1pPr>
          </a:lstStyle>
          <a:p>
            <a:pPr lvl="0"/>
            <a:r>
              <a:rPr lang="en-US"/>
              <a:t>Name</a:t>
            </a:r>
          </a:p>
        </p:txBody>
      </p:sp>
      <p:sp>
        <p:nvSpPr>
          <p:cNvPr id="35" name="Text Placeholder 54">
            <a:extLst>
              <a:ext uri="{FF2B5EF4-FFF2-40B4-BE49-F238E27FC236}">
                <a16:creationId xmlns:a16="http://schemas.microsoft.com/office/drawing/2014/main" id="{E86A784A-EA16-348F-A300-3B8E8B897D86}"/>
              </a:ext>
            </a:extLst>
          </p:cNvPr>
          <p:cNvSpPr>
            <a:spLocks noGrp="1"/>
          </p:cNvSpPr>
          <p:nvPr>
            <p:ph type="body" sz="quarter" idx="177" hasCustomPrompt="1"/>
          </p:nvPr>
        </p:nvSpPr>
        <p:spPr>
          <a:xfrm>
            <a:off x="10902910" y="6025097"/>
            <a:ext cx="949815" cy="256737"/>
          </a:xfrm>
          <a:noFill/>
        </p:spPr>
        <p:txBody>
          <a:bodyPr lIns="0" tIns="0" rIns="0">
            <a:noAutofit/>
          </a:bodyPr>
          <a:lstStyle>
            <a:lvl1pPr marL="0" indent="0" algn="l">
              <a:buNone/>
              <a:defRPr sz="900">
                <a:solidFill>
                  <a:schemeClr val="tx2"/>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a:t>Title</a:t>
            </a:r>
          </a:p>
        </p:txBody>
      </p:sp>
    </p:spTree>
    <p:extLst>
      <p:ext uri="{BB962C8B-B14F-4D97-AF65-F5344CB8AC3E}">
        <p14:creationId xmlns:p14="http://schemas.microsoft.com/office/powerpoint/2010/main" val="234099528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_Organization chart 3">
    <p:spTree>
      <p:nvGrpSpPr>
        <p:cNvPr id="1" name=""/>
        <p:cNvGrpSpPr/>
        <p:nvPr/>
      </p:nvGrpSpPr>
      <p:grpSpPr>
        <a:xfrm>
          <a:off x="0" y="0"/>
          <a:ext cx="0" cy="0"/>
          <a:chOff x="0" y="0"/>
          <a:chExt cx="0" cy="0"/>
        </a:xfrm>
      </p:grpSpPr>
      <p:sp>
        <p:nvSpPr>
          <p:cNvPr id="2" name="Text Placeholder 11">
            <a:extLst>
              <a:ext uri="{FF2B5EF4-FFF2-40B4-BE49-F238E27FC236}">
                <a16:creationId xmlns:a16="http://schemas.microsoft.com/office/drawing/2014/main" id="{419CC0B5-DA14-2EE7-92AE-1764E64D9ABE}"/>
              </a:ext>
            </a:extLst>
          </p:cNvPr>
          <p:cNvSpPr>
            <a:spLocks noGrp="1"/>
          </p:cNvSpPr>
          <p:nvPr>
            <p:ph type="body" sz="quarter" idx="15" hasCustomPrompt="1"/>
          </p:nvPr>
        </p:nvSpPr>
        <p:spPr>
          <a:xfrm>
            <a:off x="493258" y="1011937"/>
            <a:ext cx="4493277" cy="860985"/>
          </a:xfrm>
          <a:prstGeom prst="rect">
            <a:avLst/>
          </a:prstGeom>
        </p:spPr>
        <p:txBody>
          <a:bodyPr lIns="0" tIns="0" rIns="0" bIns="0">
            <a:normAutofit/>
          </a:bodyPr>
          <a:lstStyle>
            <a:lvl1pPr marL="0" indent="0">
              <a:lnSpc>
                <a:spcPct val="90000"/>
              </a:lnSpc>
              <a:buNone/>
              <a:defRPr sz="2667" b="1">
                <a:solidFill>
                  <a:schemeClr val="accent1"/>
                </a:solidFill>
                <a:latin typeface="Montserrat" pitchFamily="2" charset="77"/>
              </a:defRPr>
            </a:lvl1pPr>
            <a:lvl2pPr marL="609570" indent="0">
              <a:buNone/>
              <a:defRPr b="1">
                <a:solidFill>
                  <a:schemeClr val="bg2"/>
                </a:solidFill>
                <a:latin typeface="Montserrat" pitchFamily="2" charset="77"/>
              </a:defRPr>
            </a:lvl2pPr>
            <a:lvl3pPr marL="1219140" indent="0">
              <a:buNone/>
              <a:defRPr b="1">
                <a:solidFill>
                  <a:schemeClr val="bg2"/>
                </a:solidFill>
                <a:latin typeface="Montserrat" pitchFamily="2" charset="77"/>
              </a:defRPr>
            </a:lvl3pPr>
            <a:lvl4pPr marL="1828709" indent="0">
              <a:buNone/>
              <a:defRPr b="1">
                <a:solidFill>
                  <a:schemeClr val="bg2"/>
                </a:solidFill>
                <a:latin typeface="Montserrat" pitchFamily="2" charset="77"/>
              </a:defRPr>
            </a:lvl4pPr>
            <a:lvl5pPr marL="2438278" indent="0">
              <a:buNone/>
              <a:defRPr b="1">
                <a:solidFill>
                  <a:schemeClr val="bg2"/>
                </a:solidFill>
                <a:latin typeface="Montserrat" pitchFamily="2" charset="77"/>
              </a:defRPr>
            </a:lvl5pPr>
          </a:lstStyle>
          <a:p>
            <a:pPr lvl="0"/>
            <a:r>
              <a:rPr lang="en-US"/>
              <a:t>Bold headline here.</a:t>
            </a:r>
          </a:p>
        </p:txBody>
      </p:sp>
      <p:pic>
        <p:nvPicPr>
          <p:cNvPr id="3" name="Picture 2" descr="A picture containing text, clock, sign&#10;&#10;Description automatically generated">
            <a:extLst>
              <a:ext uri="{FF2B5EF4-FFF2-40B4-BE49-F238E27FC236}">
                <a16:creationId xmlns:a16="http://schemas.microsoft.com/office/drawing/2014/main" id="{3BB744AC-F424-2734-14B4-C4FE4DF5FB1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8195" y="372181"/>
            <a:ext cx="2074209" cy="352615"/>
          </a:xfrm>
          <a:prstGeom prst="rect">
            <a:avLst/>
          </a:prstGeom>
        </p:spPr>
      </p:pic>
      <p:sp>
        <p:nvSpPr>
          <p:cNvPr id="5" name="Text Placeholder 666">
            <a:extLst>
              <a:ext uri="{FF2B5EF4-FFF2-40B4-BE49-F238E27FC236}">
                <a16:creationId xmlns:a16="http://schemas.microsoft.com/office/drawing/2014/main" id="{F9305B11-B111-C930-B513-8C76AA05F161}"/>
              </a:ext>
            </a:extLst>
          </p:cNvPr>
          <p:cNvSpPr>
            <a:spLocks noGrp="1"/>
          </p:cNvSpPr>
          <p:nvPr>
            <p:ph type="body" sz="quarter" idx="157" hasCustomPrompt="1"/>
          </p:nvPr>
        </p:nvSpPr>
        <p:spPr>
          <a:xfrm>
            <a:off x="291679" y="3113652"/>
            <a:ext cx="1854623" cy="623217"/>
          </a:xfrm>
          <a:prstGeom prst="flowChartTerminator">
            <a:avLst/>
          </a:prstGeom>
          <a:solidFill>
            <a:srgbClr val="004B45"/>
          </a:solidFill>
        </p:spPr>
        <p:txBody>
          <a:bodyPr/>
          <a:lstStyle>
            <a:lvl1pPr marL="0" indent="0" algn="ctr">
              <a:buNone/>
              <a:defRPr sz="1000" b="1">
                <a:solidFill>
                  <a:schemeClr val="bg1"/>
                </a:solidFill>
              </a:defRPr>
            </a:lvl1pPr>
          </a:lstStyle>
          <a:p>
            <a:r>
              <a:rPr lang="en-US"/>
              <a:t>Name</a:t>
            </a:r>
          </a:p>
        </p:txBody>
      </p:sp>
      <p:sp>
        <p:nvSpPr>
          <p:cNvPr id="6" name="Text Placeholder 667">
            <a:extLst>
              <a:ext uri="{FF2B5EF4-FFF2-40B4-BE49-F238E27FC236}">
                <a16:creationId xmlns:a16="http://schemas.microsoft.com/office/drawing/2014/main" id="{4ED4A421-8AC5-6C6F-C7F5-1A404DA3D465}"/>
              </a:ext>
            </a:extLst>
          </p:cNvPr>
          <p:cNvSpPr>
            <a:spLocks noGrp="1"/>
          </p:cNvSpPr>
          <p:nvPr>
            <p:ph type="body" sz="quarter" idx="29" hasCustomPrompt="1"/>
          </p:nvPr>
        </p:nvSpPr>
        <p:spPr>
          <a:xfrm>
            <a:off x="353873" y="3449905"/>
            <a:ext cx="1730236" cy="286963"/>
          </a:xfrm>
        </p:spPr>
        <p:txBody>
          <a:bodyPr>
            <a:normAutofit/>
          </a:bodyPr>
          <a:lstStyle>
            <a:lvl1pPr marL="0" indent="0" algn="ctr">
              <a:buNone/>
              <a:defRPr sz="1000">
                <a:solidFill>
                  <a:schemeClr val="bg1"/>
                </a:solidFill>
              </a:defRPr>
            </a:lvl1pPr>
          </a:lstStyle>
          <a:p>
            <a:r>
              <a:rPr lang="en-US"/>
              <a:t>Title</a:t>
            </a:r>
          </a:p>
        </p:txBody>
      </p:sp>
      <p:sp>
        <p:nvSpPr>
          <p:cNvPr id="7" name="Text Placeholder 666">
            <a:extLst>
              <a:ext uri="{FF2B5EF4-FFF2-40B4-BE49-F238E27FC236}">
                <a16:creationId xmlns:a16="http://schemas.microsoft.com/office/drawing/2014/main" id="{B6363E81-FE54-AA6B-8824-BFF633169647}"/>
              </a:ext>
            </a:extLst>
          </p:cNvPr>
          <p:cNvSpPr>
            <a:spLocks noGrp="1"/>
          </p:cNvSpPr>
          <p:nvPr>
            <p:ph type="body" sz="quarter" idx="158" hasCustomPrompt="1"/>
          </p:nvPr>
        </p:nvSpPr>
        <p:spPr>
          <a:xfrm>
            <a:off x="2242353" y="3113652"/>
            <a:ext cx="1854623" cy="623217"/>
          </a:xfrm>
          <a:prstGeom prst="flowChartTerminator">
            <a:avLst/>
          </a:prstGeom>
          <a:solidFill>
            <a:srgbClr val="009844"/>
          </a:solidFill>
        </p:spPr>
        <p:txBody>
          <a:bodyPr/>
          <a:lstStyle>
            <a:lvl1pPr marL="0" indent="0" algn="ctr">
              <a:buNone/>
              <a:defRPr sz="1000" b="1">
                <a:solidFill>
                  <a:schemeClr val="bg1"/>
                </a:solidFill>
              </a:defRPr>
            </a:lvl1pPr>
          </a:lstStyle>
          <a:p>
            <a:r>
              <a:rPr lang="en-US"/>
              <a:t>Name</a:t>
            </a:r>
          </a:p>
        </p:txBody>
      </p:sp>
      <p:sp>
        <p:nvSpPr>
          <p:cNvPr id="8" name="Text Placeholder 667">
            <a:extLst>
              <a:ext uri="{FF2B5EF4-FFF2-40B4-BE49-F238E27FC236}">
                <a16:creationId xmlns:a16="http://schemas.microsoft.com/office/drawing/2014/main" id="{0550E1C6-DBBA-36B7-BA19-170281DDF43B}"/>
              </a:ext>
            </a:extLst>
          </p:cNvPr>
          <p:cNvSpPr>
            <a:spLocks noGrp="1"/>
          </p:cNvSpPr>
          <p:nvPr>
            <p:ph type="body" sz="quarter" idx="159" hasCustomPrompt="1"/>
          </p:nvPr>
        </p:nvSpPr>
        <p:spPr>
          <a:xfrm>
            <a:off x="2304546" y="3449905"/>
            <a:ext cx="1730236" cy="286963"/>
          </a:xfrm>
        </p:spPr>
        <p:txBody>
          <a:bodyPr>
            <a:normAutofit/>
          </a:bodyPr>
          <a:lstStyle>
            <a:lvl1pPr marL="0" indent="0" algn="ctr">
              <a:buNone/>
              <a:defRPr sz="1000">
                <a:solidFill>
                  <a:schemeClr val="bg1"/>
                </a:solidFill>
              </a:defRPr>
            </a:lvl1pPr>
          </a:lstStyle>
          <a:p>
            <a:r>
              <a:rPr lang="en-US"/>
              <a:t>Title</a:t>
            </a:r>
          </a:p>
        </p:txBody>
      </p:sp>
      <p:sp>
        <p:nvSpPr>
          <p:cNvPr id="9" name="Text Placeholder 666">
            <a:extLst>
              <a:ext uri="{FF2B5EF4-FFF2-40B4-BE49-F238E27FC236}">
                <a16:creationId xmlns:a16="http://schemas.microsoft.com/office/drawing/2014/main" id="{08C1EEE2-CAB7-0429-8689-820A00B2DFA0}"/>
              </a:ext>
            </a:extLst>
          </p:cNvPr>
          <p:cNvSpPr>
            <a:spLocks noGrp="1"/>
          </p:cNvSpPr>
          <p:nvPr>
            <p:ph type="body" sz="quarter" idx="160" hasCustomPrompt="1"/>
          </p:nvPr>
        </p:nvSpPr>
        <p:spPr>
          <a:xfrm>
            <a:off x="4193026" y="3113652"/>
            <a:ext cx="1854623" cy="623217"/>
          </a:xfrm>
          <a:prstGeom prst="flowChartTerminator">
            <a:avLst/>
          </a:prstGeom>
          <a:solidFill>
            <a:srgbClr val="6ABF4B"/>
          </a:solidFill>
        </p:spPr>
        <p:txBody>
          <a:bodyPr/>
          <a:lstStyle>
            <a:lvl1pPr marL="0" indent="0" algn="ctr">
              <a:buNone/>
              <a:defRPr sz="1000" b="1">
                <a:solidFill>
                  <a:schemeClr val="bg1"/>
                </a:solidFill>
              </a:defRPr>
            </a:lvl1pPr>
          </a:lstStyle>
          <a:p>
            <a:r>
              <a:rPr lang="en-US"/>
              <a:t>Name</a:t>
            </a:r>
          </a:p>
        </p:txBody>
      </p:sp>
      <p:sp>
        <p:nvSpPr>
          <p:cNvPr id="10" name="Text Placeholder 667">
            <a:extLst>
              <a:ext uri="{FF2B5EF4-FFF2-40B4-BE49-F238E27FC236}">
                <a16:creationId xmlns:a16="http://schemas.microsoft.com/office/drawing/2014/main" id="{56C00F20-53F0-C23D-9792-B961338259A0}"/>
              </a:ext>
            </a:extLst>
          </p:cNvPr>
          <p:cNvSpPr>
            <a:spLocks noGrp="1"/>
          </p:cNvSpPr>
          <p:nvPr>
            <p:ph type="body" sz="quarter" idx="161" hasCustomPrompt="1"/>
          </p:nvPr>
        </p:nvSpPr>
        <p:spPr>
          <a:xfrm>
            <a:off x="4255219" y="3449905"/>
            <a:ext cx="1730236" cy="286963"/>
          </a:xfrm>
        </p:spPr>
        <p:txBody>
          <a:bodyPr>
            <a:normAutofit/>
          </a:bodyPr>
          <a:lstStyle>
            <a:lvl1pPr marL="0" indent="0" algn="ctr">
              <a:buNone/>
              <a:defRPr sz="1000">
                <a:solidFill>
                  <a:schemeClr val="bg1"/>
                </a:solidFill>
              </a:defRPr>
            </a:lvl1pPr>
          </a:lstStyle>
          <a:p>
            <a:r>
              <a:rPr lang="en-US"/>
              <a:t>Title</a:t>
            </a:r>
          </a:p>
        </p:txBody>
      </p:sp>
      <p:sp>
        <p:nvSpPr>
          <p:cNvPr id="11" name="Text Placeholder 666">
            <a:extLst>
              <a:ext uri="{FF2B5EF4-FFF2-40B4-BE49-F238E27FC236}">
                <a16:creationId xmlns:a16="http://schemas.microsoft.com/office/drawing/2014/main" id="{29FEA407-4C2A-390B-CB6B-39E78C710770}"/>
              </a:ext>
            </a:extLst>
          </p:cNvPr>
          <p:cNvSpPr>
            <a:spLocks noGrp="1"/>
          </p:cNvSpPr>
          <p:nvPr>
            <p:ph type="body" sz="quarter" idx="162" hasCustomPrompt="1"/>
          </p:nvPr>
        </p:nvSpPr>
        <p:spPr>
          <a:xfrm>
            <a:off x="6143699" y="3113652"/>
            <a:ext cx="1854623" cy="623217"/>
          </a:xfrm>
          <a:prstGeom prst="flowChartTerminator">
            <a:avLst/>
          </a:prstGeom>
          <a:solidFill>
            <a:srgbClr val="004B45"/>
          </a:solidFill>
        </p:spPr>
        <p:txBody>
          <a:bodyPr/>
          <a:lstStyle>
            <a:lvl1pPr marL="0" indent="0" algn="ctr">
              <a:buNone/>
              <a:defRPr sz="1000" b="1">
                <a:solidFill>
                  <a:schemeClr val="bg1"/>
                </a:solidFill>
              </a:defRPr>
            </a:lvl1pPr>
          </a:lstStyle>
          <a:p>
            <a:r>
              <a:rPr lang="en-US"/>
              <a:t>Name</a:t>
            </a:r>
          </a:p>
        </p:txBody>
      </p:sp>
      <p:sp>
        <p:nvSpPr>
          <p:cNvPr id="12" name="Text Placeholder 667">
            <a:extLst>
              <a:ext uri="{FF2B5EF4-FFF2-40B4-BE49-F238E27FC236}">
                <a16:creationId xmlns:a16="http://schemas.microsoft.com/office/drawing/2014/main" id="{A0246482-1167-147C-1782-7504A1C48285}"/>
              </a:ext>
            </a:extLst>
          </p:cNvPr>
          <p:cNvSpPr>
            <a:spLocks noGrp="1"/>
          </p:cNvSpPr>
          <p:nvPr>
            <p:ph type="body" sz="quarter" idx="163" hasCustomPrompt="1"/>
          </p:nvPr>
        </p:nvSpPr>
        <p:spPr>
          <a:xfrm>
            <a:off x="6205893" y="3449905"/>
            <a:ext cx="1730236" cy="286963"/>
          </a:xfrm>
        </p:spPr>
        <p:txBody>
          <a:bodyPr>
            <a:normAutofit/>
          </a:bodyPr>
          <a:lstStyle>
            <a:lvl1pPr marL="0" indent="0" algn="ctr">
              <a:buNone/>
              <a:defRPr sz="1000">
                <a:solidFill>
                  <a:schemeClr val="bg1"/>
                </a:solidFill>
              </a:defRPr>
            </a:lvl1pPr>
          </a:lstStyle>
          <a:p>
            <a:r>
              <a:rPr lang="en-US"/>
              <a:t>Title</a:t>
            </a:r>
          </a:p>
        </p:txBody>
      </p:sp>
      <p:sp>
        <p:nvSpPr>
          <p:cNvPr id="13" name="Text Placeholder 666">
            <a:extLst>
              <a:ext uri="{FF2B5EF4-FFF2-40B4-BE49-F238E27FC236}">
                <a16:creationId xmlns:a16="http://schemas.microsoft.com/office/drawing/2014/main" id="{EB444174-53C6-CCB1-56F4-D4702336AFE5}"/>
              </a:ext>
            </a:extLst>
          </p:cNvPr>
          <p:cNvSpPr>
            <a:spLocks noGrp="1"/>
          </p:cNvSpPr>
          <p:nvPr>
            <p:ph type="body" sz="quarter" idx="164" hasCustomPrompt="1"/>
          </p:nvPr>
        </p:nvSpPr>
        <p:spPr>
          <a:xfrm>
            <a:off x="8094373" y="3113652"/>
            <a:ext cx="1854623" cy="623217"/>
          </a:xfrm>
          <a:prstGeom prst="flowChartTerminator">
            <a:avLst/>
          </a:prstGeom>
          <a:solidFill>
            <a:srgbClr val="009844"/>
          </a:solidFill>
        </p:spPr>
        <p:txBody>
          <a:bodyPr/>
          <a:lstStyle>
            <a:lvl1pPr marL="0" indent="0" algn="ctr">
              <a:buNone/>
              <a:defRPr sz="1000" b="1">
                <a:solidFill>
                  <a:schemeClr val="bg1"/>
                </a:solidFill>
              </a:defRPr>
            </a:lvl1pPr>
          </a:lstStyle>
          <a:p>
            <a:r>
              <a:rPr lang="en-US"/>
              <a:t>Name</a:t>
            </a:r>
          </a:p>
        </p:txBody>
      </p:sp>
      <p:sp>
        <p:nvSpPr>
          <p:cNvPr id="14" name="Text Placeholder 667">
            <a:extLst>
              <a:ext uri="{FF2B5EF4-FFF2-40B4-BE49-F238E27FC236}">
                <a16:creationId xmlns:a16="http://schemas.microsoft.com/office/drawing/2014/main" id="{1BF0F6B7-7271-3B15-CF7B-51794B7CC006}"/>
              </a:ext>
            </a:extLst>
          </p:cNvPr>
          <p:cNvSpPr>
            <a:spLocks noGrp="1"/>
          </p:cNvSpPr>
          <p:nvPr>
            <p:ph type="body" sz="quarter" idx="165" hasCustomPrompt="1"/>
          </p:nvPr>
        </p:nvSpPr>
        <p:spPr>
          <a:xfrm>
            <a:off x="8156566" y="3449905"/>
            <a:ext cx="1730236" cy="286963"/>
          </a:xfrm>
        </p:spPr>
        <p:txBody>
          <a:bodyPr>
            <a:normAutofit/>
          </a:bodyPr>
          <a:lstStyle>
            <a:lvl1pPr marL="0" indent="0" algn="ctr">
              <a:buNone/>
              <a:defRPr sz="1000">
                <a:solidFill>
                  <a:schemeClr val="bg1"/>
                </a:solidFill>
              </a:defRPr>
            </a:lvl1pPr>
          </a:lstStyle>
          <a:p>
            <a:r>
              <a:rPr lang="en-US"/>
              <a:t>Title</a:t>
            </a:r>
          </a:p>
        </p:txBody>
      </p:sp>
      <p:sp>
        <p:nvSpPr>
          <p:cNvPr id="15" name="Text Placeholder 666">
            <a:extLst>
              <a:ext uri="{FF2B5EF4-FFF2-40B4-BE49-F238E27FC236}">
                <a16:creationId xmlns:a16="http://schemas.microsoft.com/office/drawing/2014/main" id="{203389A9-7F28-63EF-38EF-9CD2D1A994A3}"/>
              </a:ext>
            </a:extLst>
          </p:cNvPr>
          <p:cNvSpPr>
            <a:spLocks noGrp="1"/>
          </p:cNvSpPr>
          <p:nvPr>
            <p:ph type="body" sz="quarter" idx="166" hasCustomPrompt="1"/>
          </p:nvPr>
        </p:nvSpPr>
        <p:spPr>
          <a:xfrm>
            <a:off x="10045045" y="3113652"/>
            <a:ext cx="1854623" cy="623217"/>
          </a:xfrm>
          <a:prstGeom prst="flowChartTerminator">
            <a:avLst/>
          </a:prstGeom>
          <a:solidFill>
            <a:srgbClr val="6ABF4B"/>
          </a:solidFill>
        </p:spPr>
        <p:txBody>
          <a:bodyPr/>
          <a:lstStyle>
            <a:lvl1pPr marL="0" indent="0" algn="ctr">
              <a:buNone/>
              <a:defRPr sz="1000" b="1">
                <a:solidFill>
                  <a:schemeClr val="bg1"/>
                </a:solidFill>
              </a:defRPr>
            </a:lvl1pPr>
          </a:lstStyle>
          <a:p>
            <a:r>
              <a:rPr lang="en-US"/>
              <a:t>Name</a:t>
            </a:r>
          </a:p>
        </p:txBody>
      </p:sp>
      <p:sp>
        <p:nvSpPr>
          <p:cNvPr id="16" name="Text Placeholder 667">
            <a:extLst>
              <a:ext uri="{FF2B5EF4-FFF2-40B4-BE49-F238E27FC236}">
                <a16:creationId xmlns:a16="http://schemas.microsoft.com/office/drawing/2014/main" id="{A5C09014-15E7-6C70-6505-E4312068AA48}"/>
              </a:ext>
            </a:extLst>
          </p:cNvPr>
          <p:cNvSpPr>
            <a:spLocks noGrp="1"/>
          </p:cNvSpPr>
          <p:nvPr>
            <p:ph type="body" sz="quarter" idx="167" hasCustomPrompt="1"/>
          </p:nvPr>
        </p:nvSpPr>
        <p:spPr>
          <a:xfrm>
            <a:off x="10107238" y="3449905"/>
            <a:ext cx="1730236" cy="286963"/>
          </a:xfrm>
        </p:spPr>
        <p:txBody>
          <a:bodyPr>
            <a:normAutofit/>
          </a:bodyPr>
          <a:lstStyle>
            <a:lvl1pPr marL="0" indent="0" algn="ctr">
              <a:buNone/>
              <a:defRPr sz="1000">
                <a:solidFill>
                  <a:schemeClr val="bg1"/>
                </a:solidFill>
              </a:defRPr>
            </a:lvl1pPr>
          </a:lstStyle>
          <a:p>
            <a:r>
              <a:rPr lang="en-US"/>
              <a:t>Title</a:t>
            </a:r>
          </a:p>
        </p:txBody>
      </p:sp>
      <p:sp>
        <p:nvSpPr>
          <p:cNvPr id="18" name="Text Placeholder 666">
            <a:extLst>
              <a:ext uri="{FF2B5EF4-FFF2-40B4-BE49-F238E27FC236}">
                <a16:creationId xmlns:a16="http://schemas.microsoft.com/office/drawing/2014/main" id="{806B8294-58C5-3032-AA9B-3D0710CC37D5}"/>
              </a:ext>
            </a:extLst>
          </p:cNvPr>
          <p:cNvSpPr>
            <a:spLocks noGrp="1"/>
          </p:cNvSpPr>
          <p:nvPr>
            <p:ph type="body" sz="quarter" idx="168" hasCustomPrompt="1"/>
          </p:nvPr>
        </p:nvSpPr>
        <p:spPr>
          <a:xfrm>
            <a:off x="5155195" y="1280169"/>
            <a:ext cx="1854623" cy="623217"/>
          </a:xfrm>
          <a:prstGeom prst="flowChartTerminator">
            <a:avLst/>
          </a:prstGeom>
          <a:solidFill>
            <a:srgbClr val="009844"/>
          </a:solidFill>
        </p:spPr>
        <p:txBody>
          <a:bodyPr/>
          <a:lstStyle>
            <a:lvl1pPr marL="0" indent="0" algn="ctr">
              <a:buNone/>
              <a:defRPr sz="1000" b="1">
                <a:solidFill>
                  <a:schemeClr val="bg1"/>
                </a:solidFill>
              </a:defRPr>
            </a:lvl1pPr>
          </a:lstStyle>
          <a:p>
            <a:r>
              <a:rPr lang="en-US"/>
              <a:t>Name</a:t>
            </a:r>
          </a:p>
        </p:txBody>
      </p:sp>
      <p:sp>
        <p:nvSpPr>
          <p:cNvPr id="19" name="Text Placeholder 667">
            <a:extLst>
              <a:ext uri="{FF2B5EF4-FFF2-40B4-BE49-F238E27FC236}">
                <a16:creationId xmlns:a16="http://schemas.microsoft.com/office/drawing/2014/main" id="{911D957A-3DF0-C90F-E326-81E26A4C67A9}"/>
              </a:ext>
            </a:extLst>
          </p:cNvPr>
          <p:cNvSpPr>
            <a:spLocks noGrp="1"/>
          </p:cNvSpPr>
          <p:nvPr>
            <p:ph type="body" sz="quarter" idx="169" hasCustomPrompt="1"/>
          </p:nvPr>
        </p:nvSpPr>
        <p:spPr>
          <a:xfrm>
            <a:off x="5217389" y="1616423"/>
            <a:ext cx="1730236" cy="286963"/>
          </a:xfrm>
        </p:spPr>
        <p:txBody>
          <a:bodyPr>
            <a:normAutofit/>
          </a:bodyPr>
          <a:lstStyle>
            <a:lvl1pPr marL="0" indent="0" algn="ctr">
              <a:buNone/>
              <a:defRPr sz="1000">
                <a:solidFill>
                  <a:schemeClr val="bg1"/>
                </a:solidFill>
              </a:defRPr>
            </a:lvl1pPr>
          </a:lstStyle>
          <a:p>
            <a:r>
              <a:rPr lang="en-US"/>
              <a:t>Title</a:t>
            </a:r>
          </a:p>
        </p:txBody>
      </p:sp>
      <p:sp>
        <p:nvSpPr>
          <p:cNvPr id="20" name="Text Placeholder 666">
            <a:extLst>
              <a:ext uri="{FF2B5EF4-FFF2-40B4-BE49-F238E27FC236}">
                <a16:creationId xmlns:a16="http://schemas.microsoft.com/office/drawing/2014/main" id="{1BC65EAB-2E8B-7D34-8BF4-93FCB871DB9E}"/>
              </a:ext>
            </a:extLst>
          </p:cNvPr>
          <p:cNvSpPr>
            <a:spLocks noGrp="1"/>
          </p:cNvSpPr>
          <p:nvPr>
            <p:ph type="body" sz="quarter" idx="170" hasCustomPrompt="1"/>
          </p:nvPr>
        </p:nvSpPr>
        <p:spPr>
          <a:xfrm>
            <a:off x="3194106" y="2030628"/>
            <a:ext cx="1854623" cy="623217"/>
          </a:xfrm>
          <a:prstGeom prst="flowChartTerminator">
            <a:avLst/>
          </a:prstGeom>
          <a:solidFill>
            <a:schemeClr val="bg1">
              <a:lumMod val="95000"/>
            </a:schemeClr>
          </a:solidFill>
        </p:spPr>
        <p:txBody>
          <a:bodyPr/>
          <a:lstStyle>
            <a:lvl1pPr marL="0" indent="0" algn="ctr">
              <a:buNone/>
              <a:defRPr sz="1000" b="1">
                <a:solidFill>
                  <a:schemeClr val="tx2"/>
                </a:solidFill>
              </a:defRPr>
            </a:lvl1pPr>
          </a:lstStyle>
          <a:p>
            <a:r>
              <a:rPr lang="en-US"/>
              <a:t>Name</a:t>
            </a:r>
          </a:p>
        </p:txBody>
      </p:sp>
      <p:sp>
        <p:nvSpPr>
          <p:cNvPr id="21" name="Text Placeholder 667">
            <a:extLst>
              <a:ext uri="{FF2B5EF4-FFF2-40B4-BE49-F238E27FC236}">
                <a16:creationId xmlns:a16="http://schemas.microsoft.com/office/drawing/2014/main" id="{F8D171AD-DE8E-369A-1EA4-D569F8FD7E4D}"/>
              </a:ext>
            </a:extLst>
          </p:cNvPr>
          <p:cNvSpPr>
            <a:spLocks noGrp="1"/>
          </p:cNvSpPr>
          <p:nvPr>
            <p:ph type="body" sz="quarter" idx="171" hasCustomPrompt="1"/>
          </p:nvPr>
        </p:nvSpPr>
        <p:spPr>
          <a:xfrm>
            <a:off x="3256299" y="2366881"/>
            <a:ext cx="1730236" cy="286963"/>
          </a:xfrm>
        </p:spPr>
        <p:txBody>
          <a:bodyPr>
            <a:normAutofit/>
          </a:bodyPr>
          <a:lstStyle>
            <a:lvl1pPr marL="0" indent="0" algn="ctr">
              <a:buNone/>
              <a:defRPr sz="1000">
                <a:solidFill>
                  <a:schemeClr val="tx2"/>
                </a:solidFill>
              </a:defRPr>
            </a:lvl1pPr>
          </a:lstStyle>
          <a:p>
            <a:r>
              <a:rPr lang="en-US"/>
              <a:t>Title</a:t>
            </a:r>
          </a:p>
        </p:txBody>
      </p:sp>
      <p:sp>
        <p:nvSpPr>
          <p:cNvPr id="34" name="Text Placeholder 666">
            <a:extLst>
              <a:ext uri="{FF2B5EF4-FFF2-40B4-BE49-F238E27FC236}">
                <a16:creationId xmlns:a16="http://schemas.microsoft.com/office/drawing/2014/main" id="{3D68827E-F32A-F92A-150B-E228EF97719D}"/>
              </a:ext>
            </a:extLst>
          </p:cNvPr>
          <p:cNvSpPr>
            <a:spLocks noGrp="1"/>
          </p:cNvSpPr>
          <p:nvPr>
            <p:ph type="body" sz="quarter" idx="174" hasCustomPrompt="1"/>
          </p:nvPr>
        </p:nvSpPr>
        <p:spPr>
          <a:xfrm>
            <a:off x="2240863" y="3871034"/>
            <a:ext cx="1854623" cy="623217"/>
          </a:xfrm>
          <a:prstGeom prst="flowChartTerminator">
            <a:avLst/>
          </a:prstGeom>
          <a:solidFill>
            <a:schemeClr val="bg1">
              <a:lumMod val="95000"/>
            </a:schemeClr>
          </a:solidFill>
        </p:spPr>
        <p:txBody>
          <a:bodyPr/>
          <a:lstStyle>
            <a:lvl1pPr marL="0" indent="0" algn="ctr">
              <a:buNone/>
              <a:defRPr sz="1000" b="1">
                <a:solidFill>
                  <a:schemeClr val="tx2"/>
                </a:solidFill>
              </a:defRPr>
            </a:lvl1pPr>
          </a:lstStyle>
          <a:p>
            <a:r>
              <a:rPr lang="en-US"/>
              <a:t>Name</a:t>
            </a:r>
          </a:p>
        </p:txBody>
      </p:sp>
      <p:sp>
        <p:nvSpPr>
          <p:cNvPr id="35" name="Text Placeholder 667">
            <a:extLst>
              <a:ext uri="{FF2B5EF4-FFF2-40B4-BE49-F238E27FC236}">
                <a16:creationId xmlns:a16="http://schemas.microsoft.com/office/drawing/2014/main" id="{B778C3AC-5690-6CCB-CA34-328DE15A2C7E}"/>
              </a:ext>
            </a:extLst>
          </p:cNvPr>
          <p:cNvSpPr>
            <a:spLocks noGrp="1"/>
          </p:cNvSpPr>
          <p:nvPr>
            <p:ph type="body" sz="quarter" idx="175" hasCustomPrompt="1"/>
          </p:nvPr>
        </p:nvSpPr>
        <p:spPr>
          <a:xfrm>
            <a:off x="2303057" y="4207288"/>
            <a:ext cx="1730236" cy="286963"/>
          </a:xfrm>
        </p:spPr>
        <p:txBody>
          <a:bodyPr>
            <a:normAutofit/>
          </a:bodyPr>
          <a:lstStyle>
            <a:lvl1pPr marL="0" indent="0" algn="ctr">
              <a:buNone/>
              <a:defRPr sz="1000">
                <a:solidFill>
                  <a:schemeClr val="tx2"/>
                </a:solidFill>
              </a:defRPr>
            </a:lvl1pPr>
          </a:lstStyle>
          <a:p>
            <a:r>
              <a:rPr lang="en-US"/>
              <a:t>Title</a:t>
            </a:r>
          </a:p>
        </p:txBody>
      </p:sp>
      <p:sp>
        <p:nvSpPr>
          <p:cNvPr id="73" name="Text Placeholder 666">
            <a:extLst>
              <a:ext uri="{FF2B5EF4-FFF2-40B4-BE49-F238E27FC236}">
                <a16:creationId xmlns:a16="http://schemas.microsoft.com/office/drawing/2014/main" id="{66EFAB3A-1AC5-67E0-CF8F-8C2F13A75DB4}"/>
              </a:ext>
            </a:extLst>
          </p:cNvPr>
          <p:cNvSpPr>
            <a:spLocks noGrp="1"/>
          </p:cNvSpPr>
          <p:nvPr>
            <p:ph type="body" sz="quarter" idx="186" hasCustomPrompt="1"/>
          </p:nvPr>
        </p:nvSpPr>
        <p:spPr>
          <a:xfrm>
            <a:off x="2240863" y="4555180"/>
            <a:ext cx="1854623" cy="623217"/>
          </a:xfrm>
          <a:prstGeom prst="flowChartTerminator">
            <a:avLst/>
          </a:prstGeom>
          <a:solidFill>
            <a:schemeClr val="bg1">
              <a:lumMod val="95000"/>
            </a:schemeClr>
          </a:solidFill>
        </p:spPr>
        <p:txBody>
          <a:bodyPr/>
          <a:lstStyle>
            <a:lvl1pPr marL="0" indent="0" algn="ctr">
              <a:buNone/>
              <a:defRPr sz="1000" b="1">
                <a:solidFill>
                  <a:schemeClr val="tx2"/>
                </a:solidFill>
              </a:defRPr>
            </a:lvl1pPr>
          </a:lstStyle>
          <a:p>
            <a:r>
              <a:rPr lang="en-US"/>
              <a:t>Name</a:t>
            </a:r>
          </a:p>
        </p:txBody>
      </p:sp>
      <p:sp>
        <p:nvSpPr>
          <p:cNvPr id="74" name="Text Placeholder 667">
            <a:extLst>
              <a:ext uri="{FF2B5EF4-FFF2-40B4-BE49-F238E27FC236}">
                <a16:creationId xmlns:a16="http://schemas.microsoft.com/office/drawing/2014/main" id="{8122B0E7-F827-64AF-F571-5DF22537F989}"/>
              </a:ext>
            </a:extLst>
          </p:cNvPr>
          <p:cNvSpPr>
            <a:spLocks noGrp="1"/>
          </p:cNvSpPr>
          <p:nvPr>
            <p:ph type="body" sz="quarter" idx="187" hasCustomPrompt="1"/>
          </p:nvPr>
        </p:nvSpPr>
        <p:spPr>
          <a:xfrm>
            <a:off x="2303057" y="4891433"/>
            <a:ext cx="1730236" cy="286963"/>
          </a:xfrm>
        </p:spPr>
        <p:txBody>
          <a:bodyPr>
            <a:normAutofit/>
          </a:bodyPr>
          <a:lstStyle>
            <a:lvl1pPr marL="0" indent="0" algn="ctr">
              <a:buNone/>
              <a:defRPr sz="1000">
                <a:solidFill>
                  <a:schemeClr val="tx2"/>
                </a:solidFill>
              </a:defRPr>
            </a:lvl1pPr>
          </a:lstStyle>
          <a:p>
            <a:r>
              <a:rPr lang="en-US"/>
              <a:t>Title</a:t>
            </a:r>
          </a:p>
        </p:txBody>
      </p:sp>
      <p:sp>
        <p:nvSpPr>
          <p:cNvPr id="87" name="Text Placeholder 666">
            <a:extLst>
              <a:ext uri="{FF2B5EF4-FFF2-40B4-BE49-F238E27FC236}">
                <a16:creationId xmlns:a16="http://schemas.microsoft.com/office/drawing/2014/main" id="{B1F9AE9D-8F13-0352-078B-CEC657171CCE}"/>
              </a:ext>
            </a:extLst>
          </p:cNvPr>
          <p:cNvSpPr>
            <a:spLocks noGrp="1"/>
          </p:cNvSpPr>
          <p:nvPr>
            <p:ph type="body" sz="quarter" idx="198" hasCustomPrompt="1"/>
          </p:nvPr>
        </p:nvSpPr>
        <p:spPr>
          <a:xfrm>
            <a:off x="2240863" y="5239325"/>
            <a:ext cx="1854623" cy="623217"/>
          </a:xfrm>
          <a:prstGeom prst="flowChartTerminator">
            <a:avLst/>
          </a:prstGeom>
          <a:solidFill>
            <a:schemeClr val="bg1">
              <a:lumMod val="95000"/>
            </a:schemeClr>
          </a:solidFill>
        </p:spPr>
        <p:txBody>
          <a:bodyPr/>
          <a:lstStyle>
            <a:lvl1pPr marL="0" indent="0" algn="ctr">
              <a:buNone/>
              <a:defRPr sz="1000" b="1">
                <a:solidFill>
                  <a:schemeClr val="tx2"/>
                </a:solidFill>
              </a:defRPr>
            </a:lvl1pPr>
          </a:lstStyle>
          <a:p>
            <a:r>
              <a:rPr lang="en-US"/>
              <a:t>Name</a:t>
            </a:r>
          </a:p>
        </p:txBody>
      </p:sp>
      <p:sp>
        <p:nvSpPr>
          <p:cNvPr id="88" name="Text Placeholder 667">
            <a:extLst>
              <a:ext uri="{FF2B5EF4-FFF2-40B4-BE49-F238E27FC236}">
                <a16:creationId xmlns:a16="http://schemas.microsoft.com/office/drawing/2014/main" id="{5F976AF0-4F02-2426-BE14-A64E28C3825B}"/>
              </a:ext>
            </a:extLst>
          </p:cNvPr>
          <p:cNvSpPr>
            <a:spLocks noGrp="1"/>
          </p:cNvSpPr>
          <p:nvPr>
            <p:ph type="body" sz="quarter" idx="199" hasCustomPrompt="1"/>
          </p:nvPr>
        </p:nvSpPr>
        <p:spPr>
          <a:xfrm>
            <a:off x="2303057" y="5575579"/>
            <a:ext cx="1730236" cy="286963"/>
          </a:xfrm>
        </p:spPr>
        <p:txBody>
          <a:bodyPr>
            <a:normAutofit/>
          </a:bodyPr>
          <a:lstStyle>
            <a:lvl1pPr marL="0" indent="0" algn="ctr">
              <a:buNone/>
              <a:defRPr sz="1000">
                <a:solidFill>
                  <a:schemeClr val="tx2"/>
                </a:solidFill>
              </a:defRPr>
            </a:lvl1pPr>
          </a:lstStyle>
          <a:p>
            <a:r>
              <a:rPr lang="en-US"/>
              <a:t>Title</a:t>
            </a:r>
          </a:p>
        </p:txBody>
      </p:sp>
      <p:sp>
        <p:nvSpPr>
          <p:cNvPr id="118" name="Text Placeholder 666">
            <a:extLst>
              <a:ext uri="{FF2B5EF4-FFF2-40B4-BE49-F238E27FC236}">
                <a16:creationId xmlns:a16="http://schemas.microsoft.com/office/drawing/2014/main" id="{3E44B088-5515-27DF-A721-9C4FCC7A418A}"/>
              </a:ext>
            </a:extLst>
          </p:cNvPr>
          <p:cNvSpPr>
            <a:spLocks noGrp="1"/>
          </p:cNvSpPr>
          <p:nvPr>
            <p:ph type="body" sz="quarter" idx="210" hasCustomPrompt="1"/>
          </p:nvPr>
        </p:nvSpPr>
        <p:spPr>
          <a:xfrm>
            <a:off x="2240863" y="5923470"/>
            <a:ext cx="1854623" cy="623217"/>
          </a:xfrm>
          <a:prstGeom prst="flowChartTerminator">
            <a:avLst/>
          </a:prstGeom>
          <a:solidFill>
            <a:schemeClr val="bg1">
              <a:lumMod val="95000"/>
            </a:schemeClr>
          </a:solidFill>
        </p:spPr>
        <p:txBody>
          <a:bodyPr/>
          <a:lstStyle>
            <a:lvl1pPr marL="0" indent="0" algn="ctr">
              <a:buNone/>
              <a:defRPr sz="1000" b="1">
                <a:solidFill>
                  <a:schemeClr val="tx2"/>
                </a:solidFill>
              </a:defRPr>
            </a:lvl1pPr>
          </a:lstStyle>
          <a:p>
            <a:r>
              <a:rPr lang="en-US"/>
              <a:t>Name</a:t>
            </a:r>
          </a:p>
        </p:txBody>
      </p:sp>
      <p:sp>
        <p:nvSpPr>
          <p:cNvPr id="119" name="Text Placeholder 667">
            <a:extLst>
              <a:ext uri="{FF2B5EF4-FFF2-40B4-BE49-F238E27FC236}">
                <a16:creationId xmlns:a16="http://schemas.microsoft.com/office/drawing/2014/main" id="{6BCA5AF6-3AC3-C10A-A04C-F630D7D8062C}"/>
              </a:ext>
            </a:extLst>
          </p:cNvPr>
          <p:cNvSpPr>
            <a:spLocks noGrp="1"/>
          </p:cNvSpPr>
          <p:nvPr>
            <p:ph type="body" sz="quarter" idx="211" hasCustomPrompt="1"/>
          </p:nvPr>
        </p:nvSpPr>
        <p:spPr>
          <a:xfrm>
            <a:off x="2303057" y="6259724"/>
            <a:ext cx="1730236" cy="286963"/>
          </a:xfrm>
        </p:spPr>
        <p:txBody>
          <a:bodyPr>
            <a:normAutofit/>
          </a:bodyPr>
          <a:lstStyle>
            <a:lvl1pPr marL="0" indent="0" algn="ctr">
              <a:buNone/>
              <a:defRPr sz="1000">
                <a:solidFill>
                  <a:schemeClr val="tx2"/>
                </a:solidFill>
              </a:defRPr>
            </a:lvl1pPr>
          </a:lstStyle>
          <a:p>
            <a:r>
              <a:rPr lang="en-US"/>
              <a:t>Title</a:t>
            </a:r>
          </a:p>
        </p:txBody>
      </p:sp>
      <p:sp>
        <p:nvSpPr>
          <p:cNvPr id="128" name="Text Placeholder 666">
            <a:extLst>
              <a:ext uri="{FF2B5EF4-FFF2-40B4-BE49-F238E27FC236}">
                <a16:creationId xmlns:a16="http://schemas.microsoft.com/office/drawing/2014/main" id="{43B239F9-2E3B-3756-ED47-8225E85DD02A}"/>
              </a:ext>
            </a:extLst>
          </p:cNvPr>
          <p:cNvSpPr>
            <a:spLocks noGrp="1"/>
          </p:cNvSpPr>
          <p:nvPr>
            <p:ph type="body" sz="quarter" idx="212" hasCustomPrompt="1"/>
          </p:nvPr>
        </p:nvSpPr>
        <p:spPr>
          <a:xfrm>
            <a:off x="284833" y="3871034"/>
            <a:ext cx="1854623" cy="623217"/>
          </a:xfrm>
          <a:prstGeom prst="flowChartTerminator">
            <a:avLst/>
          </a:prstGeom>
          <a:solidFill>
            <a:schemeClr val="bg1">
              <a:lumMod val="95000"/>
            </a:schemeClr>
          </a:solidFill>
        </p:spPr>
        <p:txBody>
          <a:bodyPr/>
          <a:lstStyle>
            <a:lvl1pPr marL="0" indent="0" algn="ctr">
              <a:buNone/>
              <a:defRPr sz="1000" b="1">
                <a:solidFill>
                  <a:schemeClr val="tx2"/>
                </a:solidFill>
              </a:defRPr>
            </a:lvl1pPr>
          </a:lstStyle>
          <a:p>
            <a:r>
              <a:rPr lang="en-US"/>
              <a:t>Name</a:t>
            </a:r>
          </a:p>
        </p:txBody>
      </p:sp>
      <p:sp>
        <p:nvSpPr>
          <p:cNvPr id="129" name="Text Placeholder 667">
            <a:extLst>
              <a:ext uri="{FF2B5EF4-FFF2-40B4-BE49-F238E27FC236}">
                <a16:creationId xmlns:a16="http://schemas.microsoft.com/office/drawing/2014/main" id="{2E807165-9965-2FE0-2F62-484C3CB90D06}"/>
              </a:ext>
            </a:extLst>
          </p:cNvPr>
          <p:cNvSpPr>
            <a:spLocks noGrp="1"/>
          </p:cNvSpPr>
          <p:nvPr>
            <p:ph type="body" sz="quarter" idx="213" hasCustomPrompt="1"/>
          </p:nvPr>
        </p:nvSpPr>
        <p:spPr>
          <a:xfrm>
            <a:off x="347026" y="4207288"/>
            <a:ext cx="1730236" cy="286963"/>
          </a:xfrm>
        </p:spPr>
        <p:txBody>
          <a:bodyPr>
            <a:normAutofit/>
          </a:bodyPr>
          <a:lstStyle>
            <a:lvl1pPr marL="0" indent="0" algn="ctr">
              <a:buNone/>
              <a:defRPr sz="1000">
                <a:solidFill>
                  <a:schemeClr val="tx2"/>
                </a:solidFill>
              </a:defRPr>
            </a:lvl1pPr>
          </a:lstStyle>
          <a:p>
            <a:r>
              <a:rPr lang="en-US"/>
              <a:t>Title</a:t>
            </a:r>
          </a:p>
        </p:txBody>
      </p:sp>
      <p:sp>
        <p:nvSpPr>
          <p:cNvPr id="130" name="Text Placeholder 666">
            <a:extLst>
              <a:ext uri="{FF2B5EF4-FFF2-40B4-BE49-F238E27FC236}">
                <a16:creationId xmlns:a16="http://schemas.microsoft.com/office/drawing/2014/main" id="{8C1DD2DA-77E7-ECAA-7381-01A3A5DC7D59}"/>
              </a:ext>
            </a:extLst>
          </p:cNvPr>
          <p:cNvSpPr>
            <a:spLocks noGrp="1"/>
          </p:cNvSpPr>
          <p:nvPr>
            <p:ph type="body" sz="quarter" idx="214" hasCustomPrompt="1"/>
          </p:nvPr>
        </p:nvSpPr>
        <p:spPr>
          <a:xfrm>
            <a:off x="284833" y="4555180"/>
            <a:ext cx="1854623" cy="623217"/>
          </a:xfrm>
          <a:prstGeom prst="flowChartTerminator">
            <a:avLst/>
          </a:prstGeom>
          <a:solidFill>
            <a:schemeClr val="bg1">
              <a:lumMod val="95000"/>
            </a:schemeClr>
          </a:solidFill>
        </p:spPr>
        <p:txBody>
          <a:bodyPr/>
          <a:lstStyle>
            <a:lvl1pPr marL="0" indent="0" algn="ctr">
              <a:buNone/>
              <a:defRPr sz="1000" b="1">
                <a:solidFill>
                  <a:schemeClr val="tx2"/>
                </a:solidFill>
              </a:defRPr>
            </a:lvl1pPr>
          </a:lstStyle>
          <a:p>
            <a:r>
              <a:rPr lang="en-US"/>
              <a:t>Name</a:t>
            </a:r>
          </a:p>
        </p:txBody>
      </p:sp>
      <p:sp>
        <p:nvSpPr>
          <p:cNvPr id="131" name="Text Placeholder 667">
            <a:extLst>
              <a:ext uri="{FF2B5EF4-FFF2-40B4-BE49-F238E27FC236}">
                <a16:creationId xmlns:a16="http://schemas.microsoft.com/office/drawing/2014/main" id="{D82FDD77-CCA0-408B-3A44-7048E4B068AE}"/>
              </a:ext>
            </a:extLst>
          </p:cNvPr>
          <p:cNvSpPr>
            <a:spLocks noGrp="1"/>
          </p:cNvSpPr>
          <p:nvPr>
            <p:ph type="body" sz="quarter" idx="215" hasCustomPrompt="1"/>
          </p:nvPr>
        </p:nvSpPr>
        <p:spPr>
          <a:xfrm>
            <a:off x="347026" y="4891433"/>
            <a:ext cx="1730236" cy="286963"/>
          </a:xfrm>
        </p:spPr>
        <p:txBody>
          <a:bodyPr>
            <a:normAutofit/>
          </a:bodyPr>
          <a:lstStyle>
            <a:lvl1pPr marL="0" indent="0" algn="ctr">
              <a:buNone/>
              <a:defRPr sz="1000">
                <a:solidFill>
                  <a:schemeClr val="tx2"/>
                </a:solidFill>
              </a:defRPr>
            </a:lvl1pPr>
          </a:lstStyle>
          <a:p>
            <a:r>
              <a:rPr lang="en-US"/>
              <a:t>Title</a:t>
            </a:r>
          </a:p>
        </p:txBody>
      </p:sp>
      <p:sp>
        <p:nvSpPr>
          <p:cNvPr id="132" name="Text Placeholder 666">
            <a:extLst>
              <a:ext uri="{FF2B5EF4-FFF2-40B4-BE49-F238E27FC236}">
                <a16:creationId xmlns:a16="http://schemas.microsoft.com/office/drawing/2014/main" id="{00A253B9-DE2C-D132-EBDE-E60DF315FC64}"/>
              </a:ext>
            </a:extLst>
          </p:cNvPr>
          <p:cNvSpPr>
            <a:spLocks noGrp="1"/>
          </p:cNvSpPr>
          <p:nvPr>
            <p:ph type="body" sz="quarter" idx="216" hasCustomPrompt="1"/>
          </p:nvPr>
        </p:nvSpPr>
        <p:spPr>
          <a:xfrm>
            <a:off x="284833" y="5239325"/>
            <a:ext cx="1854623" cy="623217"/>
          </a:xfrm>
          <a:prstGeom prst="flowChartTerminator">
            <a:avLst/>
          </a:prstGeom>
          <a:solidFill>
            <a:schemeClr val="bg1">
              <a:lumMod val="95000"/>
            </a:schemeClr>
          </a:solidFill>
        </p:spPr>
        <p:txBody>
          <a:bodyPr/>
          <a:lstStyle>
            <a:lvl1pPr marL="0" indent="0" algn="ctr">
              <a:buNone/>
              <a:defRPr sz="1000" b="1">
                <a:solidFill>
                  <a:schemeClr val="tx2"/>
                </a:solidFill>
              </a:defRPr>
            </a:lvl1pPr>
          </a:lstStyle>
          <a:p>
            <a:r>
              <a:rPr lang="en-US"/>
              <a:t>Name</a:t>
            </a:r>
          </a:p>
        </p:txBody>
      </p:sp>
      <p:sp>
        <p:nvSpPr>
          <p:cNvPr id="133" name="Text Placeholder 667">
            <a:extLst>
              <a:ext uri="{FF2B5EF4-FFF2-40B4-BE49-F238E27FC236}">
                <a16:creationId xmlns:a16="http://schemas.microsoft.com/office/drawing/2014/main" id="{28B5041F-2576-F381-7179-C044C75B3D46}"/>
              </a:ext>
            </a:extLst>
          </p:cNvPr>
          <p:cNvSpPr>
            <a:spLocks noGrp="1"/>
          </p:cNvSpPr>
          <p:nvPr>
            <p:ph type="body" sz="quarter" idx="217" hasCustomPrompt="1"/>
          </p:nvPr>
        </p:nvSpPr>
        <p:spPr>
          <a:xfrm>
            <a:off x="347026" y="5575579"/>
            <a:ext cx="1730236" cy="286963"/>
          </a:xfrm>
        </p:spPr>
        <p:txBody>
          <a:bodyPr>
            <a:normAutofit/>
          </a:bodyPr>
          <a:lstStyle>
            <a:lvl1pPr marL="0" indent="0" algn="ctr">
              <a:buNone/>
              <a:defRPr sz="1000">
                <a:solidFill>
                  <a:schemeClr val="tx2"/>
                </a:solidFill>
              </a:defRPr>
            </a:lvl1pPr>
          </a:lstStyle>
          <a:p>
            <a:r>
              <a:rPr lang="en-US"/>
              <a:t>Title</a:t>
            </a:r>
          </a:p>
        </p:txBody>
      </p:sp>
      <p:sp>
        <p:nvSpPr>
          <p:cNvPr id="134" name="Text Placeholder 666">
            <a:extLst>
              <a:ext uri="{FF2B5EF4-FFF2-40B4-BE49-F238E27FC236}">
                <a16:creationId xmlns:a16="http://schemas.microsoft.com/office/drawing/2014/main" id="{DFC7E1D3-CA5E-5A19-37D4-84CC32A4787C}"/>
              </a:ext>
            </a:extLst>
          </p:cNvPr>
          <p:cNvSpPr>
            <a:spLocks noGrp="1"/>
          </p:cNvSpPr>
          <p:nvPr>
            <p:ph type="body" sz="quarter" idx="218" hasCustomPrompt="1"/>
          </p:nvPr>
        </p:nvSpPr>
        <p:spPr>
          <a:xfrm>
            <a:off x="284833" y="5923470"/>
            <a:ext cx="1854623" cy="623217"/>
          </a:xfrm>
          <a:prstGeom prst="flowChartTerminator">
            <a:avLst/>
          </a:prstGeom>
          <a:solidFill>
            <a:schemeClr val="bg1">
              <a:lumMod val="95000"/>
            </a:schemeClr>
          </a:solidFill>
        </p:spPr>
        <p:txBody>
          <a:bodyPr/>
          <a:lstStyle>
            <a:lvl1pPr marL="0" indent="0" algn="ctr">
              <a:buNone/>
              <a:defRPr sz="1000" b="1">
                <a:solidFill>
                  <a:schemeClr val="tx2"/>
                </a:solidFill>
              </a:defRPr>
            </a:lvl1pPr>
          </a:lstStyle>
          <a:p>
            <a:r>
              <a:rPr lang="en-US"/>
              <a:t>Name</a:t>
            </a:r>
          </a:p>
        </p:txBody>
      </p:sp>
      <p:sp>
        <p:nvSpPr>
          <p:cNvPr id="135" name="Text Placeholder 667">
            <a:extLst>
              <a:ext uri="{FF2B5EF4-FFF2-40B4-BE49-F238E27FC236}">
                <a16:creationId xmlns:a16="http://schemas.microsoft.com/office/drawing/2014/main" id="{D9F1152B-D6C3-ADBB-F735-F4D416EC0C57}"/>
              </a:ext>
            </a:extLst>
          </p:cNvPr>
          <p:cNvSpPr>
            <a:spLocks noGrp="1"/>
          </p:cNvSpPr>
          <p:nvPr>
            <p:ph type="body" sz="quarter" idx="219" hasCustomPrompt="1"/>
          </p:nvPr>
        </p:nvSpPr>
        <p:spPr>
          <a:xfrm>
            <a:off x="347026" y="6259724"/>
            <a:ext cx="1730236" cy="286963"/>
          </a:xfrm>
        </p:spPr>
        <p:txBody>
          <a:bodyPr>
            <a:normAutofit/>
          </a:bodyPr>
          <a:lstStyle>
            <a:lvl1pPr marL="0" indent="0" algn="ctr">
              <a:buNone/>
              <a:defRPr sz="1000">
                <a:solidFill>
                  <a:schemeClr val="tx2"/>
                </a:solidFill>
              </a:defRPr>
            </a:lvl1pPr>
          </a:lstStyle>
          <a:p>
            <a:r>
              <a:rPr lang="en-US"/>
              <a:t>Title</a:t>
            </a:r>
          </a:p>
        </p:txBody>
      </p:sp>
      <p:sp>
        <p:nvSpPr>
          <p:cNvPr id="136" name="Text Placeholder 666">
            <a:extLst>
              <a:ext uri="{FF2B5EF4-FFF2-40B4-BE49-F238E27FC236}">
                <a16:creationId xmlns:a16="http://schemas.microsoft.com/office/drawing/2014/main" id="{5E95EAE1-DD8E-0B5D-A0C7-1A76FEE2032E}"/>
              </a:ext>
            </a:extLst>
          </p:cNvPr>
          <p:cNvSpPr>
            <a:spLocks noGrp="1"/>
          </p:cNvSpPr>
          <p:nvPr>
            <p:ph type="body" sz="quarter" idx="220" hasCustomPrompt="1"/>
          </p:nvPr>
        </p:nvSpPr>
        <p:spPr>
          <a:xfrm>
            <a:off x="4193026" y="3871034"/>
            <a:ext cx="1854623" cy="623217"/>
          </a:xfrm>
          <a:prstGeom prst="flowChartTerminator">
            <a:avLst/>
          </a:prstGeom>
          <a:solidFill>
            <a:schemeClr val="bg1">
              <a:lumMod val="95000"/>
            </a:schemeClr>
          </a:solidFill>
        </p:spPr>
        <p:txBody>
          <a:bodyPr/>
          <a:lstStyle>
            <a:lvl1pPr marL="0" indent="0" algn="ctr">
              <a:buNone/>
              <a:defRPr sz="1000" b="1">
                <a:solidFill>
                  <a:schemeClr val="tx2"/>
                </a:solidFill>
              </a:defRPr>
            </a:lvl1pPr>
          </a:lstStyle>
          <a:p>
            <a:r>
              <a:rPr lang="en-US"/>
              <a:t>Name</a:t>
            </a:r>
          </a:p>
        </p:txBody>
      </p:sp>
      <p:sp>
        <p:nvSpPr>
          <p:cNvPr id="137" name="Text Placeholder 667">
            <a:extLst>
              <a:ext uri="{FF2B5EF4-FFF2-40B4-BE49-F238E27FC236}">
                <a16:creationId xmlns:a16="http://schemas.microsoft.com/office/drawing/2014/main" id="{56FFF21F-A474-189D-2986-3B326D087C3A}"/>
              </a:ext>
            </a:extLst>
          </p:cNvPr>
          <p:cNvSpPr>
            <a:spLocks noGrp="1"/>
          </p:cNvSpPr>
          <p:nvPr>
            <p:ph type="body" sz="quarter" idx="221" hasCustomPrompt="1"/>
          </p:nvPr>
        </p:nvSpPr>
        <p:spPr>
          <a:xfrm>
            <a:off x="4255219" y="4207288"/>
            <a:ext cx="1730236" cy="286963"/>
          </a:xfrm>
        </p:spPr>
        <p:txBody>
          <a:bodyPr>
            <a:normAutofit/>
          </a:bodyPr>
          <a:lstStyle>
            <a:lvl1pPr marL="0" indent="0" algn="ctr">
              <a:buNone/>
              <a:defRPr sz="1000">
                <a:solidFill>
                  <a:schemeClr val="tx2"/>
                </a:solidFill>
              </a:defRPr>
            </a:lvl1pPr>
          </a:lstStyle>
          <a:p>
            <a:r>
              <a:rPr lang="en-US"/>
              <a:t>Title</a:t>
            </a:r>
          </a:p>
        </p:txBody>
      </p:sp>
      <p:sp>
        <p:nvSpPr>
          <p:cNvPr id="138" name="Text Placeholder 666">
            <a:extLst>
              <a:ext uri="{FF2B5EF4-FFF2-40B4-BE49-F238E27FC236}">
                <a16:creationId xmlns:a16="http://schemas.microsoft.com/office/drawing/2014/main" id="{CED82955-AD47-40A7-8736-5F602F41DE15}"/>
              </a:ext>
            </a:extLst>
          </p:cNvPr>
          <p:cNvSpPr>
            <a:spLocks noGrp="1"/>
          </p:cNvSpPr>
          <p:nvPr>
            <p:ph type="body" sz="quarter" idx="222" hasCustomPrompt="1"/>
          </p:nvPr>
        </p:nvSpPr>
        <p:spPr>
          <a:xfrm>
            <a:off x="4193026" y="4555180"/>
            <a:ext cx="1854623" cy="623217"/>
          </a:xfrm>
          <a:prstGeom prst="flowChartTerminator">
            <a:avLst/>
          </a:prstGeom>
          <a:solidFill>
            <a:schemeClr val="bg1">
              <a:lumMod val="95000"/>
            </a:schemeClr>
          </a:solidFill>
        </p:spPr>
        <p:txBody>
          <a:bodyPr/>
          <a:lstStyle>
            <a:lvl1pPr marL="0" indent="0" algn="ctr">
              <a:buNone/>
              <a:defRPr sz="1000" b="1">
                <a:solidFill>
                  <a:schemeClr val="tx2"/>
                </a:solidFill>
              </a:defRPr>
            </a:lvl1pPr>
          </a:lstStyle>
          <a:p>
            <a:r>
              <a:rPr lang="en-US"/>
              <a:t>Name</a:t>
            </a:r>
          </a:p>
        </p:txBody>
      </p:sp>
      <p:sp>
        <p:nvSpPr>
          <p:cNvPr id="139" name="Text Placeholder 667">
            <a:extLst>
              <a:ext uri="{FF2B5EF4-FFF2-40B4-BE49-F238E27FC236}">
                <a16:creationId xmlns:a16="http://schemas.microsoft.com/office/drawing/2014/main" id="{DBC7E30D-09F0-A342-BE64-FFE35D55650A}"/>
              </a:ext>
            </a:extLst>
          </p:cNvPr>
          <p:cNvSpPr>
            <a:spLocks noGrp="1"/>
          </p:cNvSpPr>
          <p:nvPr>
            <p:ph type="body" sz="quarter" idx="223" hasCustomPrompt="1"/>
          </p:nvPr>
        </p:nvSpPr>
        <p:spPr>
          <a:xfrm>
            <a:off x="4255219" y="4891433"/>
            <a:ext cx="1730236" cy="286963"/>
          </a:xfrm>
        </p:spPr>
        <p:txBody>
          <a:bodyPr>
            <a:normAutofit/>
          </a:bodyPr>
          <a:lstStyle>
            <a:lvl1pPr marL="0" indent="0" algn="ctr">
              <a:buNone/>
              <a:defRPr sz="1000">
                <a:solidFill>
                  <a:schemeClr val="tx2"/>
                </a:solidFill>
              </a:defRPr>
            </a:lvl1pPr>
          </a:lstStyle>
          <a:p>
            <a:r>
              <a:rPr lang="en-US"/>
              <a:t>Title</a:t>
            </a:r>
          </a:p>
        </p:txBody>
      </p:sp>
      <p:sp>
        <p:nvSpPr>
          <p:cNvPr id="140" name="Text Placeholder 666">
            <a:extLst>
              <a:ext uri="{FF2B5EF4-FFF2-40B4-BE49-F238E27FC236}">
                <a16:creationId xmlns:a16="http://schemas.microsoft.com/office/drawing/2014/main" id="{4F06C4CC-631C-73A0-7104-271BE1C04CD4}"/>
              </a:ext>
            </a:extLst>
          </p:cNvPr>
          <p:cNvSpPr>
            <a:spLocks noGrp="1"/>
          </p:cNvSpPr>
          <p:nvPr>
            <p:ph type="body" sz="quarter" idx="224" hasCustomPrompt="1"/>
          </p:nvPr>
        </p:nvSpPr>
        <p:spPr>
          <a:xfrm>
            <a:off x="4193026" y="5239325"/>
            <a:ext cx="1854623" cy="623217"/>
          </a:xfrm>
          <a:prstGeom prst="flowChartTerminator">
            <a:avLst/>
          </a:prstGeom>
          <a:solidFill>
            <a:schemeClr val="bg1">
              <a:lumMod val="95000"/>
            </a:schemeClr>
          </a:solidFill>
        </p:spPr>
        <p:txBody>
          <a:bodyPr/>
          <a:lstStyle>
            <a:lvl1pPr marL="0" indent="0" algn="ctr">
              <a:buNone/>
              <a:defRPr sz="1000" b="1">
                <a:solidFill>
                  <a:schemeClr val="tx2"/>
                </a:solidFill>
              </a:defRPr>
            </a:lvl1pPr>
          </a:lstStyle>
          <a:p>
            <a:r>
              <a:rPr lang="en-US"/>
              <a:t>Name</a:t>
            </a:r>
          </a:p>
        </p:txBody>
      </p:sp>
      <p:sp>
        <p:nvSpPr>
          <p:cNvPr id="141" name="Text Placeholder 667">
            <a:extLst>
              <a:ext uri="{FF2B5EF4-FFF2-40B4-BE49-F238E27FC236}">
                <a16:creationId xmlns:a16="http://schemas.microsoft.com/office/drawing/2014/main" id="{A0EB3E3E-2AF8-C060-C25F-EB794984DA7D}"/>
              </a:ext>
            </a:extLst>
          </p:cNvPr>
          <p:cNvSpPr>
            <a:spLocks noGrp="1"/>
          </p:cNvSpPr>
          <p:nvPr>
            <p:ph type="body" sz="quarter" idx="225" hasCustomPrompt="1"/>
          </p:nvPr>
        </p:nvSpPr>
        <p:spPr>
          <a:xfrm>
            <a:off x="4255219" y="5575579"/>
            <a:ext cx="1730236" cy="286963"/>
          </a:xfrm>
        </p:spPr>
        <p:txBody>
          <a:bodyPr>
            <a:normAutofit/>
          </a:bodyPr>
          <a:lstStyle>
            <a:lvl1pPr marL="0" indent="0" algn="ctr">
              <a:buNone/>
              <a:defRPr sz="1000">
                <a:solidFill>
                  <a:schemeClr val="tx2"/>
                </a:solidFill>
              </a:defRPr>
            </a:lvl1pPr>
          </a:lstStyle>
          <a:p>
            <a:r>
              <a:rPr lang="en-US"/>
              <a:t>Title</a:t>
            </a:r>
          </a:p>
        </p:txBody>
      </p:sp>
      <p:sp>
        <p:nvSpPr>
          <p:cNvPr id="142" name="Text Placeholder 666">
            <a:extLst>
              <a:ext uri="{FF2B5EF4-FFF2-40B4-BE49-F238E27FC236}">
                <a16:creationId xmlns:a16="http://schemas.microsoft.com/office/drawing/2014/main" id="{DC07CA8D-870B-5973-B761-67E1827D1C90}"/>
              </a:ext>
            </a:extLst>
          </p:cNvPr>
          <p:cNvSpPr>
            <a:spLocks noGrp="1"/>
          </p:cNvSpPr>
          <p:nvPr>
            <p:ph type="body" sz="quarter" idx="226" hasCustomPrompt="1"/>
          </p:nvPr>
        </p:nvSpPr>
        <p:spPr>
          <a:xfrm>
            <a:off x="4193026" y="5923470"/>
            <a:ext cx="1854623" cy="623217"/>
          </a:xfrm>
          <a:prstGeom prst="flowChartTerminator">
            <a:avLst/>
          </a:prstGeom>
          <a:solidFill>
            <a:schemeClr val="bg1">
              <a:lumMod val="95000"/>
            </a:schemeClr>
          </a:solidFill>
        </p:spPr>
        <p:txBody>
          <a:bodyPr/>
          <a:lstStyle>
            <a:lvl1pPr marL="0" indent="0" algn="ctr">
              <a:buNone/>
              <a:defRPr sz="1000" b="1">
                <a:solidFill>
                  <a:schemeClr val="tx2"/>
                </a:solidFill>
              </a:defRPr>
            </a:lvl1pPr>
          </a:lstStyle>
          <a:p>
            <a:r>
              <a:rPr lang="en-US"/>
              <a:t>Name</a:t>
            </a:r>
          </a:p>
        </p:txBody>
      </p:sp>
      <p:sp>
        <p:nvSpPr>
          <p:cNvPr id="143" name="Text Placeholder 667">
            <a:extLst>
              <a:ext uri="{FF2B5EF4-FFF2-40B4-BE49-F238E27FC236}">
                <a16:creationId xmlns:a16="http://schemas.microsoft.com/office/drawing/2014/main" id="{3B832A9D-2F53-BA65-8D6A-0ED7406EFB71}"/>
              </a:ext>
            </a:extLst>
          </p:cNvPr>
          <p:cNvSpPr>
            <a:spLocks noGrp="1"/>
          </p:cNvSpPr>
          <p:nvPr>
            <p:ph type="body" sz="quarter" idx="227" hasCustomPrompt="1"/>
          </p:nvPr>
        </p:nvSpPr>
        <p:spPr>
          <a:xfrm>
            <a:off x="4255219" y="6259724"/>
            <a:ext cx="1730236" cy="286963"/>
          </a:xfrm>
        </p:spPr>
        <p:txBody>
          <a:bodyPr>
            <a:normAutofit/>
          </a:bodyPr>
          <a:lstStyle>
            <a:lvl1pPr marL="0" indent="0" algn="ctr">
              <a:buNone/>
              <a:defRPr sz="1000">
                <a:solidFill>
                  <a:schemeClr val="tx2"/>
                </a:solidFill>
              </a:defRPr>
            </a:lvl1pPr>
          </a:lstStyle>
          <a:p>
            <a:r>
              <a:rPr lang="en-US"/>
              <a:t>Title</a:t>
            </a:r>
          </a:p>
        </p:txBody>
      </p:sp>
      <p:sp>
        <p:nvSpPr>
          <p:cNvPr id="144" name="Text Placeholder 666">
            <a:extLst>
              <a:ext uri="{FF2B5EF4-FFF2-40B4-BE49-F238E27FC236}">
                <a16:creationId xmlns:a16="http://schemas.microsoft.com/office/drawing/2014/main" id="{56A6398D-6F59-9D06-EA1E-025B68215C5B}"/>
              </a:ext>
            </a:extLst>
          </p:cNvPr>
          <p:cNvSpPr>
            <a:spLocks noGrp="1"/>
          </p:cNvSpPr>
          <p:nvPr>
            <p:ph type="body" sz="quarter" idx="228" hasCustomPrompt="1"/>
          </p:nvPr>
        </p:nvSpPr>
        <p:spPr>
          <a:xfrm>
            <a:off x="6143699" y="3871034"/>
            <a:ext cx="1854623" cy="623217"/>
          </a:xfrm>
          <a:prstGeom prst="flowChartTerminator">
            <a:avLst/>
          </a:prstGeom>
          <a:solidFill>
            <a:schemeClr val="bg1">
              <a:lumMod val="95000"/>
            </a:schemeClr>
          </a:solidFill>
        </p:spPr>
        <p:txBody>
          <a:bodyPr/>
          <a:lstStyle>
            <a:lvl1pPr marL="0" indent="0" algn="ctr">
              <a:buNone/>
              <a:defRPr sz="1000" b="1">
                <a:solidFill>
                  <a:schemeClr val="tx2"/>
                </a:solidFill>
              </a:defRPr>
            </a:lvl1pPr>
          </a:lstStyle>
          <a:p>
            <a:r>
              <a:rPr lang="en-US"/>
              <a:t>Name</a:t>
            </a:r>
          </a:p>
        </p:txBody>
      </p:sp>
      <p:sp>
        <p:nvSpPr>
          <p:cNvPr id="145" name="Text Placeholder 667">
            <a:extLst>
              <a:ext uri="{FF2B5EF4-FFF2-40B4-BE49-F238E27FC236}">
                <a16:creationId xmlns:a16="http://schemas.microsoft.com/office/drawing/2014/main" id="{CED7F5FE-419C-6B19-FAC0-62D732ACA33A}"/>
              </a:ext>
            </a:extLst>
          </p:cNvPr>
          <p:cNvSpPr>
            <a:spLocks noGrp="1"/>
          </p:cNvSpPr>
          <p:nvPr>
            <p:ph type="body" sz="quarter" idx="229" hasCustomPrompt="1"/>
          </p:nvPr>
        </p:nvSpPr>
        <p:spPr>
          <a:xfrm>
            <a:off x="6205893" y="4207288"/>
            <a:ext cx="1730236" cy="286963"/>
          </a:xfrm>
        </p:spPr>
        <p:txBody>
          <a:bodyPr>
            <a:normAutofit/>
          </a:bodyPr>
          <a:lstStyle>
            <a:lvl1pPr marL="0" indent="0" algn="ctr">
              <a:buNone/>
              <a:defRPr sz="1000">
                <a:solidFill>
                  <a:schemeClr val="tx2"/>
                </a:solidFill>
              </a:defRPr>
            </a:lvl1pPr>
          </a:lstStyle>
          <a:p>
            <a:r>
              <a:rPr lang="en-US"/>
              <a:t>Title</a:t>
            </a:r>
          </a:p>
        </p:txBody>
      </p:sp>
      <p:sp>
        <p:nvSpPr>
          <p:cNvPr id="146" name="Text Placeholder 666">
            <a:extLst>
              <a:ext uri="{FF2B5EF4-FFF2-40B4-BE49-F238E27FC236}">
                <a16:creationId xmlns:a16="http://schemas.microsoft.com/office/drawing/2014/main" id="{C8AC1DA0-B8B2-D1B7-0C6E-CAD4697B2B03}"/>
              </a:ext>
            </a:extLst>
          </p:cNvPr>
          <p:cNvSpPr>
            <a:spLocks noGrp="1"/>
          </p:cNvSpPr>
          <p:nvPr>
            <p:ph type="body" sz="quarter" idx="230" hasCustomPrompt="1"/>
          </p:nvPr>
        </p:nvSpPr>
        <p:spPr>
          <a:xfrm>
            <a:off x="6143699" y="4555180"/>
            <a:ext cx="1854623" cy="623217"/>
          </a:xfrm>
          <a:prstGeom prst="flowChartTerminator">
            <a:avLst/>
          </a:prstGeom>
          <a:solidFill>
            <a:schemeClr val="bg1">
              <a:lumMod val="95000"/>
            </a:schemeClr>
          </a:solidFill>
        </p:spPr>
        <p:txBody>
          <a:bodyPr/>
          <a:lstStyle>
            <a:lvl1pPr marL="0" indent="0" algn="ctr">
              <a:buNone/>
              <a:defRPr sz="1000" b="1">
                <a:solidFill>
                  <a:schemeClr val="tx2"/>
                </a:solidFill>
              </a:defRPr>
            </a:lvl1pPr>
          </a:lstStyle>
          <a:p>
            <a:r>
              <a:rPr lang="en-US"/>
              <a:t>Name</a:t>
            </a:r>
          </a:p>
        </p:txBody>
      </p:sp>
      <p:sp>
        <p:nvSpPr>
          <p:cNvPr id="147" name="Text Placeholder 667">
            <a:extLst>
              <a:ext uri="{FF2B5EF4-FFF2-40B4-BE49-F238E27FC236}">
                <a16:creationId xmlns:a16="http://schemas.microsoft.com/office/drawing/2014/main" id="{D71BAB24-518D-81DF-3DA1-4D8C583C60D7}"/>
              </a:ext>
            </a:extLst>
          </p:cNvPr>
          <p:cNvSpPr>
            <a:spLocks noGrp="1"/>
          </p:cNvSpPr>
          <p:nvPr>
            <p:ph type="body" sz="quarter" idx="231" hasCustomPrompt="1"/>
          </p:nvPr>
        </p:nvSpPr>
        <p:spPr>
          <a:xfrm>
            <a:off x="6205893" y="4891433"/>
            <a:ext cx="1730236" cy="286963"/>
          </a:xfrm>
        </p:spPr>
        <p:txBody>
          <a:bodyPr>
            <a:normAutofit/>
          </a:bodyPr>
          <a:lstStyle>
            <a:lvl1pPr marL="0" indent="0" algn="ctr">
              <a:buNone/>
              <a:defRPr sz="1000">
                <a:solidFill>
                  <a:schemeClr val="tx2"/>
                </a:solidFill>
              </a:defRPr>
            </a:lvl1pPr>
          </a:lstStyle>
          <a:p>
            <a:r>
              <a:rPr lang="en-US"/>
              <a:t>Title</a:t>
            </a:r>
          </a:p>
        </p:txBody>
      </p:sp>
      <p:sp>
        <p:nvSpPr>
          <p:cNvPr id="148" name="Text Placeholder 666">
            <a:extLst>
              <a:ext uri="{FF2B5EF4-FFF2-40B4-BE49-F238E27FC236}">
                <a16:creationId xmlns:a16="http://schemas.microsoft.com/office/drawing/2014/main" id="{83578E9C-D975-01CE-DFC7-85D3275B8F89}"/>
              </a:ext>
            </a:extLst>
          </p:cNvPr>
          <p:cNvSpPr>
            <a:spLocks noGrp="1"/>
          </p:cNvSpPr>
          <p:nvPr>
            <p:ph type="body" sz="quarter" idx="232" hasCustomPrompt="1"/>
          </p:nvPr>
        </p:nvSpPr>
        <p:spPr>
          <a:xfrm>
            <a:off x="6143699" y="5239325"/>
            <a:ext cx="1854623" cy="623217"/>
          </a:xfrm>
          <a:prstGeom prst="flowChartTerminator">
            <a:avLst/>
          </a:prstGeom>
          <a:solidFill>
            <a:schemeClr val="bg1">
              <a:lumMod val="95000"/>
            </a:schemeClr>
          </a:solidFill>
        </p:spPr>
        <p:txBody>
          <a:bodyPr/>
          <a:lstStyle>
            <a:lvl1pPr marL="0" indent="0" algn="ctr">
              <a:buNone/>
              <a:defRPr sz="1000" b="1">
                <a:solidFill>
                  <a:schemeClr val="tx2"/>
                </a:solidFill>
              </a:defRPr>
            </a:lvl1pPr>
          </a:lstStyle>
          <a:p>
            <a:r>
              <a:rPr lang="en-US"/>
              <a:t>Name</a:t>
            </a:r>
          </a:p>
        </p:txBody>
      </p:sp>
      <p:sp>
        <p:nvSpPr>
          <p:cNvPr id="149" name="Text Placeholder 667">
            <a:extLst>
              <a:ext uri="{FF2B5EF4-FFF2-40B4-BE49-F238E27FC236}">
                <a16:creationId xmlns:a16="http://schemas.microsoft.com/office/drawing/2014/main" id="{35D421FA-E525-940E-995A-A9FFAB48F83C}"/>
              </a:ext>
            </a:extLst>
          </p:cNvPr>
          <p:cNvSpPr>
            <a:spLocks noGrp="1"/>
          </p:cNvSpPr>
          <p:nvPr>
            <p:ph type="body" sz="quarter" idx="233" hasCustomPrompt="1"/>
          </p:nvPr>
        </p:nvSpPr>
        <p:spPr>
          <a:xfrm>
            <a:off x="6205893" y="5575579"/>
            <a:ext cx="1730236" cy="286963"/>
          </a:xfrm>
        </p:spPr>
        <p:txBody>
          <a:bodyPr>
            <a:normAutofit/>
          </a:bodyPr>
          <a:lstStyle>
            <a:lvl1pPr marL="0" indent="0" algn="ctr">
              <a:buNone/>
              <a:defRPr sz="1000">
                <a:solidFill>
                  <a:schemeClr val="tx2"/>
                </a:solidFill>
              </a:defRPr>
            </a:lvl1pPr>
          </a:lstStyle>
          <a:p>
            <a:r>
              <a:rPr lang="en-US"/>
              <a:t>Title</a:t>
            </a:r>
          </a:p>
        </p:txBody>
      </p:sp>
      <p:sp>
        <p:nvSpPr>
          <p:cNvPr id="150" name="Text Placeholder 666">
            <a:extLst>
              <a:ext uri="{FF2B5EF4-FFF2-40B4-BE49-F238E27FC236}">
                <a16:creationId xmlns:a16="http://schemas.microsoft.com/office/drawing/2014/main" id="{F883981B-214E-2DA6-F14D-7B780C447837}"/>
              </a:ext>
            </a:extLst>
          </p:cNvPr>
          <p:cNvSpPr>
            <a:spLocks noGrp="1"/>
          </p:cNvSpPr>
          <p:nvPr>
            <p:ph type="body" sz="quarter" idx="234" hasCustomPrompt="1"/>
          </p:nvPr>
        </p:nvSpPr>
        <p:spPr>
          <a:xfrm>
            <a:off x="6143699" y="5923470"/>
            <a:ext cx="1854623" cy="623217"/>
          </a:xfrm>
          <a:prstGeom prst="flowChartTerminator">
            <a:avLst/>
          </a:prstGeom>
          <a:solidFill>
            <a:schemeClr val="bg1">
              <a:lumMod val="95000"/>
            </a:schemeClr>
          </a:solidFill>
        </p:spPr>
        <p:txBody>
          <a:bodyPr/>
          <a:lstStyle>
            <a:lvl1pPr marL="0" indent="0" algn="ctr">
              <a:buNone/>
              <a:defRPr sz="1000" b="1">
                <a:solidFill>
                  <a:schemeClr val="tx2"/>
                </a:solidFill>
              </a:defRPr>
            </a:lvl1pPr>
          </a:lstStyle>
          <a:p>
            <a:r>
              <a:rPr lang="en-US"/>
              <a:t>Name</a:t>
            </a:r>
          </a:p>
        </p:txBody>
      </p:sp>
      <p:sp>
        <p:nvSpPr>
          <p:cNvPr id="151" name="Text Placeholder 667">
            <a:extLst>
              <a:ext uri="{FF2B5EF4-FFF2-40B4-BE49-F238E27FC236}">
                <a16:creationId xmlns:a16="http://schemas.microsoft.com/office/drawing/2014/main" id="{FC3E3A13-6C5E-ADA3-F3B3-F39AC5F2A377}"/>
              </a:ext>
            </a:extLst>
          </p:cNvPr>
          <p:cNvSpPr>
            <a:spLocks noGrp="1"/>
          </p:cNvSpPr>
          <p:nvPr>
            <p:ph type="body" sz="quarter" idx="235" hasCustomPrompt="1"/>
          </p:nvPr>
        </p:nvSpPr>
        <p:spPr>
          <a:xfrm>
            <a:off x="6205893" y="6259724"/>
            <a:ext cx="1730236" cy="286963"/>
          </a:xfrm>
        </p:spPr>
        <p:txBody>
          <a:bodyPr>
            <a:normAutofit/>
          </a:bodyPr>
          <a:lstStyle>
            <a:lvl1pPr marL="0" indent="0" algn="ctr">
              <a:buNone/>
              <a:defRPr sz="1000">
                <a:solidFill>
                  <a:schemeClr val="tx2"/>
                </a:solidFill>
              </a:defRPr>
            </a:lvl1pPr>
          </a:lstStyle>
          <a:p>
            <a:r>
              <a:rPr lang="en-US"/>
              <a:t>Title</a:t>
            </a:r>
          </a:p>
        </p:txBody>
      </p:sp>
      <p:sp>
        <p:nvSpPr>
          <p:cNvPr id="152" name="Text Placeholder 666">
            <a:extLst>
              <a:ext uri="{FF2B5EF4-FFF2-40B4-BE49-F238E27FC236}">
                <a16:creationId xmlns:a16="http://schemas.microsoft.com/office/drawing/2014/main" id="{22D9CD7B-88BB-A4B1-1F59-57B00365FAD8}"/>
              </a:ext>
            </a:extLst>
          </p:cNvPr>
          <p:cNvSpPr>
            <a:spLocks noGrp="1"/>
          </p:cNvSpPr>
          <p:nvPr>
            <p:ph type="body" sz="quarter" idx="236" hasCustomPrompt="1"/>
          </p:nvPr>
        </p:nvSpPr>
        <p:spPr>
          <a:xfrm>
            <a:off x="8094373" y="3871034"/>
            <a:ext cx="1854623" cy="623217"/>
          </a:xfrm>
          <a:prstGeom prst="flowChartTerminator">
            <a:avLst/>
          </a:prstGeom>
          <a:solidFill>
            <a:schemeClr val="bg1">
              <a:lumMod val="95000"/>
            </a:schemeClr>
          </a:solidFill>
        </p:spPr>
        <p:txBody>
          <a:bodyPr/>
          <a:lstStyle>
            <a:lvl1pPr marL="0" indent="0" algn="ctr">
              <a:buNone/>
              <a:defRPr sz="1000" b="1">
                <a:solidFill>
                  <a:schemeClr val="tx2"/>
                </a:solidFill>
              </a:defRPr>
            </a:lvl1pPr>
          </a:lstStyle>
          <a:p>
            <a:r>
              <a:rPr lang="en-US"/>
              <a:t>Name</a:t>
            </a:r>
          </a:p>
        </p:txBody>
      </p:sp>
      <p:sp>
        <p:nvSpPr>
          <p:cNvPr id="153" name="Text Placeholder 667">
            <a:extLst>
              <a:ext uri="{FF2B5EF4-FFF2-40B4-BE49-F238E27FC236}">
                <a16:creationId xmlns:a16="http://schemas.microsoft.com/office/drawing/2014/main" id="{8277F38A-30AF-2806-AFBD-85D929D394AA}"/>
              </a:ext>
            </a:extLst>
          </p:cNvPr>
          <p:cNvSpPr>
            <a:spLocks noGrp="1"/>
          </p:cNvSpPr>
          <p:nvPr>
            <p:ph type="body" sz="quarter" idx="237" hasCustomPrompt="1"/>
          </p:nvPr>
        </p:nvSpPr>
        <p:spPr>
          <a:xfrm>
            <a:off x="8156566" y="4207288"/>
            <a:ext cx="1730236" cy="286963"/>
          </a:xfrm>
        </p:spPr>
        <p:txBody>
          <a:bodyPr>
            <a:normAutofit/>
          </a:bodyPr>
          <a:lstStyle>
            <a:lvl1pPr marL="0" indent="0" algn="ctr">
              <a:buNone/>
              <a:defRPr sz="1000">
                <a:solidFill>
                  <a:schemeClr val="tx2"/>
                </a:solidFill>
              </a:defRPr>
            </a:lvl1pPr>
          </a:lstStyle>
          <a:p>
            <a:r>
              <a:rPr lang="en-US"/>
              <a:t>Title</a:t>
            </a:r>
          </a:p>
        </p:txBody>
      </p:sp>
      <p:sp>
        <p:nvSpPr>
          <p:cNvPr id="154" name="Text Placeholder 666">
            <a:extLst>
              <a:ext uri="{FF2B5EF4-FFF2-40B4-BE49-F238E27FC236}">
                <a16:creationId xmlns:a16="http://schemas.microsoft.com/office/drawing/2014/main" id="{CEC99762-7932-DE25-2B3B-CC291A58C643}"/>
              </a:ext>
            </a:extLst>
          </p:cNvPr>
          <p:cNvSpPr>
            <a:spLocks noGrp="1"/>
          </p:cNvSpPr>
          <p:nvPr>
            <p:ph type="body" sz="quarter" idx="238" hasCustomPrompt="1"/>
          </p:nvPr>
        </p:nvSpPr>
        <p:spPr>
          <a:xfrm>
            <a:off x="8094373" y="4555180"/>
            <a:ext cx="1854623" cy="623217"/>
          </a:xfrm>
          <a:prstGeom prst="flowChartTerminator">
            <a:avLst/>
          </a:prstGeom>
          <a:solidFill>
            <a:schemeClr val="bg1">
              <a:lumMod val="95000"/>
            </a:schemeClr>
          </a:solidFill>
        </p:spPr>
        <p:txBody>
          <a:bodyPr/>
          <a:lstStyle>
            <a:lvl1pPr marL="0" indent="0" algn="ctr">
              <a:buNone/>
              <a:defRPr sz="1000" b="1">
                <a:solidFill>
                  <a:schemeClr val="tx2"/>
                </a:solidFill>
              </a:defRPr>
            </a:lvl1pPr>
          </a:lstStyle>
          <a:p>
            <a:r>
              <a:rPr lang="en-US"/>
              <a:t>Name</a:t>
            </a:r>
          </a:p>
        </p:txBody>
      </p:sp>
      <p:sp>
        <p:nvSpPr>
          <p:cNvPr id="155" name="Text Placeholder 667">
            <a:extLst>
              <a:ext uri="{FF2B5EF4-FFF2-40B4-BE49-F238E27FC236}">
                <a16:creationId xmlns:a16="http://schemas.microsoft.com/office/drawing/2014/main" id="{8C6922AC-E441-A86D-6839-D3B970B42984}"/>
              </a:ext>
            </a:extLst>
          </p:cNvPr>
          <p:cNvSpPr>
            <a:spLocks noGrp="1"/>
          </p:cNvSpPr>
          <p:nvPr>
            <p:ph type="body" sz="quarter" idx="239" hasCustomPrompt="1"/>
          </p:nvPr>
        </p:nvSpPr>
        <p:spPr>
          <a:xfrm>
            <a:off x="8156566" y="4891433"/>
            <a:ext cx="1730236" cy="286963"/>
          </a:xfrm>
        </p:spPr>
        <p:txBody>
          <a:bodyPr>
            <a:normAutofit/>
          </a:bodyPr>
          <a:lstStyle>
            <a:lvl1pPr marL="0" indent="0" algn="ctr">
              <a:buNone/>
              <a:defRPr sz="1000">
                <a:solidFill>
                  <a:schemeClr val="tx2"/>
                </a:solidFill>
              </a:defRPr>
            </a:lvl1pPr>
          </a:lstStyle>
          <a:p>
            <a:r>
              <a:rPr lang="en-US"/>
              <a:t>Title</a:t>
            </a:r>
          </a:p>
        </p:txBody>
      </p:sp>
      <p:sp>
        <p:nvSpPr>
          <p:cNvPr id="156" name="Text Placeholder 666">
            <a:extLst>
              <a:ext uri="{FF2B5EF4-FFF2-40B4-BE49-F238E27FC236}">
                <a16:creationId xmlns:a16="http://schemas.microsoft.com/office/drawing/2014/main" id="{F5BA9BC6-78E5-CFEE-7D01-78F7AD1B6E61}"/>
              </a:ext>
            </a:extLst>
          </p:cNvPr>
          <p:cNvSpPr>
            <a:spLocks noGrp="1"/>
          </p:cNvSpPr>
          <p:nvPr>
            <p:ph type="body" sz="quarter" idx="240" hasCustomPrompt="1"/>
          </p:nvPr>
        </p:nvSpPr>
        <p:spPr>
          <a:xfrm>
            <a:off x="8094373" y="5239325"/>
            <a:ext cx="1854623" cy="623217"/>
          </a:xfrm>
          <a:prstGeom prst="flowChartTerminator">
            <a:avLst/>
          </a:prstGeom>
          <a:solidFill>
            <a:schemeClr val="bg1">
              <a:lumMod val="95000"/>
            </a:schemeClr>
          </a:solidFill>
        </p:spPr>
        <p:txBody>
          <a:bodyPr/>
          <a:lstStyle>
            <a:lvl1pPr marL="0" indent="0" algn="ctr">
              <a:buNone/>
              <a:defRPr sz="1000" b="1">
                <a:solidFill>
                  <a:schemeClr val="tx2"/>
                </a:solidFill>
              </a:defRPr>
            </a:lvl1pPr>
          </a:lstStyle>
          <a:p>
            <a:r>
              <a:rPr lang="en-US"/>
              <a:t>Name</a:t>
            </a:r>
          </a:p>
        </p:txBody>
      </p:sp>
      <p:sp>
        <p:nvSpPr>
          <p:cNvPr id="157" name="Text Placeholder 667">
            <a:extLst>
              <a:ext uri="{FF2B5EF4-FFF2-40B4-BE49-F238E27FC236}">
                <a16:creationId xmlns:a16="http://schemas.microsoft.com/office/drawing/2014/main" id="{964D6B94-3DEE-A723-835F-AF3CD5F8FE8B}"/>
              </a:ext>
            </a:extLst>
          </p:cNvPr>
          <p:cNvSpPr>
            <a:spLocks noGrp="1"/>
          </p:cNvSpPr>
          <p:nvPr>
            <p:ph type="body" sz="quarter" idx="241" hasCustomPrompt="1"/>
          </p:nvPr>
        </p:nvSpPr>
        <p:spPr>
          <a:xfrm>
            <a:off x="8156566" y="5575579"/>
            <a:ext cx="1730236" cy="286963"/>
          </a:xfrm>
        </p:spPr>
        <p:txBody>
          <a:bodyPr>
            <a:normAutofit/>
          </a:bodyPr>
          <a:lstStyle>
            <a:lvl1pPr marL="0" indent="0" algn="ctr">
              <a:buNone/>
              <a:defRPr sz="1000">
                <a:solidFill>
                  <a:schemeClr val="tx2"/>
                </a:solidFill>
              </a:defRPr>
            </a:lvl1pPr>
          </a:lstStyle>
          <a:p>
            <a:r>
              <a:rPr lang="en-US"/>
              <a:t>Title</a:t>
            </a:r>
          </a:p>
        </p:txBody>
      </p:sp>
      <p:sp>
        <p:nvSpPr>
          <p:cNvPr id="158" name="Text Placeholder 666">
            <a:extLst>
              <a:ext uri="{FF2B5EF4-FFF2-40B4-BE49-F238E27FC236}">
                <a16:creationId xmlns:a16="http://schemas.microsoft.com/office/drawing/2014/main" id="{999D1678-9AA0-50CB-BE78-2ED99DDD06DA}"/>
              </a:ext>
            </a:extLst>
          </p:cNvPr>
          <p:cNvSpPr>
            <a:spLocks noGrp="1"/>
          </p:cNvSpPr>
          <p:nvPr>
            <p:ph type="body" sz="quarter" idx="242" hasCustomPrompt="1"/>
          </p:nvPr>
        </p:nvSpPr>
        <p:spPr>
          <a:xfrm>
            <a:off x="8094373" y="5923470"/>
            <a:ext cx="1854623" cy="623217"/>
          </a:xfrm>
          <a:prstGeom prst="flowChartTerminator">
            <a:avLst/>
          </a:prstGeom>
          <a:solidFill>
            <a:schemeClr val="bg1">
              <a:lumMod val="95000"/>
            </a:schemeClr>
          </a:solidFill>
        </p:spPr>
        <p:txBody>
          <a:bodyPr/>
          <a:lstStyle>
            <a:lvl1pPr marL="0" indent="0" algn="ctr">
              <a:buNone/>
              <a:defRPr sz="1000" b="1">
                <a:solidFill>
                  <a:schemeClr val="tx2"/>
                </a:solidFill>
              </a:defRPr>
            </a:lvl1pPr>
          </a:lstStyle>
          <a:p>
            <a:r>
              <a:rPr lang="en-US"/>
              <a:t>Name</a:t>
            </a:r>
          </a:p>
        </p:txBody>
      </p:sp>
      <p:sp>
        <p:nvSpPr>
          <p:cNvPr id="159" name="Text Placeholder 667">
            <a:extLst>
              <a:ext uri="{FF2B5EF4-FFF2-40B4-BE49-F238E27FC236}">
                <a16:creationId xmlns:a16="http://schemas.microsoft.com/office/drawing/2014/main" id="{D7E7BA1A-6D35-A410-E3B0-25C7968CC3ED}"/>
              </a:ext>
            </a:extLst>
          </p:cNvPr>
          <p:cNvSpPr>
            <a:spLocks noGrp="1"/>
          </p:cNvSpPr>
          <p:nvPr>
            <p:ph type="body" sz="quarter" idx="243" hasCustomPrompt="1"/>
          </p:nvPr>
        </p:nvSpPr>
        <p:spPr>
          <a:xfrm>
            <a:off x="8156566" y="6259724"/>
            <a:ext cx="1730236" cy="286963"/>
          </a:xfrm>
        </p:spPr>
        <p:txBody>
          <a:bodyPr>
            <a:normAutofit/>
          </a:bodyPr>
          <a:lstStyle>
            <a:lvl1pPr marL="0" indent="0" algn="ctr">
              <a:buNone/>
              <a:defRPr sz="1000">
                <a:solidFill>
                  <a:schemeClr val="tx2"/>
                </a:solidFill>
              </a:defRPr>
            </a:lvl1pPr>
          </a:lstStyle>
          <a:p>
            <a:r>
              <a:rPr lang="en-US"/>
              <a:t>Title</a:t>
            </a:r>
          </a:p>
        </p:txBody>
      </p:sp>
      <p:sp>
        <p:nvSpPr>
          <p:cNvPr id="160" name="Text Placeholder 666">
            <a:extLst>
              <a:ext uri="{FF2B5EF4-FFF2-40B4-BE49-F238E27FC236}">
                <a16:creationId xmlns:a16="http://schemas.microsoft.com/office/drawing/2014/main" id="{75518648-8B84-D814-1A7B-7F902A8895A5}"/>
              </a:ext>
            </a:extLst>
          </p:cNvPr>
          <p:cNvSpPr>
            <a:spLocks noGrp="1"/>
          </p:cNvSpPr>
          <p:nvPr>
            <p:ph type="body" sz="quarter" idx="244" hasCustomPrompt="1"/>
          </p:nvPr>
        </p:nvSpPr>
        <p:spPr>
          <a:xfrm>
            <a:off x="10045045" y="3871034"/>
            <a:ext cx="1854623" cy="623217"/>
          </a:xfrm>
          <a:prstGeom prst="flowChartTerminator">
            <a:avLst/>
          </a:prstGeom>
          <a:solidFill>
            <a:schemeClr val="bg1">
              <a:lumMod val="95000"/>
            </a:schemeClr>
          </a:solidFill>
        </p:spPr>
        <p:txBody>
          <a:bodyPr/>
          <a:lstStyle>
            <a:lvl1pPr marL="0" indent="0" algn="ctr">
              <a:buNone/>
              <a:defRPr sz="1000" b="1">
                <a:solidFill>
                  <a:schemeClr val="tx2"/>
                </a:solidFill>
              </a:defRPr>
            </a:lvl1pPr>
          </a:lstStyle>
          <a:p>
            <a:r>
              <a:rPr lang="en-US"/>
              <a:t>Name</a:t>
            </a:r>
          </a:p>
        </p:txBody>
      </p:sp>
      <p:sp>
        <p:nvSpPr>
          <p:cNvPr id="161" name="Text Placeholder 667">
            <a:extLst>
              <a:ext uri="{FF2B5EF4-FFF2-40B4-BE49-F238E27FC236}">
                <a16:creationId xmlns:a16="http://schemas.microsoft.com/office/drawing/2014/main" id="{3232F8F9-7E68-E54D-19B9-8B9EE13497AD}"/>
              </a:ext>
            </a:extLst>
          </p:cNvPr>
          <p:cNvSpPr>
            <a:spLocks noGrp="1"/>
          </p:cNvSpPr>
          <p:nvPr>
            <p:ph type="body" sz="quarter" idx="245" hasCustomPrompt="1"/>
          </p:nvPr>
        </p:nvSpPr>
        <p:spPr>
          <a:xfrm>
            <a:off x="10107238" y="4207288"/>
            <a:ext cx="1730236" cy="286963"/>
          </a:xfrm>
        </p:spPr>
        <p:txBody>
          <a:bodyPr>
            <a:normAutofit/>
          </a:bodyPr>
          <a:lstStyle>
            <a:lvl1pPr marL="0" indent="0" algn="ctr">
              <a:buNone/>
              <a:defRPr sz="1000">
                <a:solidFill>
                  <a:schemeClr val="tx2"/>
                </a:solidFill>
              </a:defRPr>
            </a:lvl1pPr>
          </a:lstStyle>
          <a:p>
            <a:r>
              <a:rPr lang="en-US"/>
              <a:t>Title</a:t>
            </a:r>
          </a:p>
        </p:txBody>
      </p:sp>
      <p:sp>
        <p:nvSpPr>
          <p:cNvPr id="162" name="Text Placeholder 666">
            <a:extLst>
              <a:ext uri="{FF2B5EF4-FFF2-40B4-BE49-F238E27FC236}">
                <a16:creationId xmlns:a16="http://schemas.microsoft.com/office/drawing/2014/main" id="{2203B123-DDF2-4025-E07E-26661BA8C664}"/>
              </a:ext>
            </a:extLst>
          </p:cNvPr>
          <p:cNvSpPr>
            <a:spLocks noGrp="1"/>
          </p:cNvSpPr>
          <p:nvPr>
            <p:ph type="body" sz="quarter" idx="246" hasCustomPrompt="1"/>
          </p:nvPr>
        </p:nvSpPr>
        <p:spPr>
          <a:xfrm>
            <a:off x="10045045" y="4555180"/>
            <a:ext cx="1854623" cy="623217"/>
          </a:xfrm>
          <a:prstGeom prst="flowChartTerminator">
            <a:avLst/>
          </a:prstGeom>
          <a:solidFill>
            <a:schemeClr val="bg1">
              <a:lumMod val="95000"/>
            </a:schemeClr>
          </a:solidFill>
        </p:spPr>
        <p:txBody>
          <a:bodyPr/>
          <a:lstStyle>
            <a:lvl1pPr marL="0" indent="0" algn="ctr">
              <a:buNone/>
              <a:defRPr sz="1000" b="1">
                <a:solidFill>
                  <a:schemeClr val="tx2"/>
                </a:solidFill>
              </a:defRPr>
            </a:lvl1pPr>
          </a:lstStyle>
          <a:p>
            <a:r>
              <a:rPr lang="en-US"/>
              <a:t>Name</a:t>
            </a:r>
          </a:p>
        </p:txBody>
      </p:sp>
      <p:sp>
        <p:nvSpPr>
          <p:cNvPr id="163" name="Text Placeholder 667">
            <a:extLst>
              <a:ext uri="{FF2B5EF4-FFF2-40B4-BE49-F238E27FC236}">
                <a16:creationId xmlns:a16="http://schemas.microsoft.com/office/drawing/2014/main" id="{014C17D4-051A-B8C3-6925-904BBFA2FEC5}"/>
              </a:ext>
            </a:extLst>
          </p:cNvPr>
          <p:cNvSpPr>
            <a:spLocks noGrp="1"/>
          </p:cNvSpPr>
          <p:nvPr>
            <p:ph type="body" sz="quarter" idx="247" hasCustomPrompt="1"/>
          </p:nvPr>
        </p:nvSpPr>
        <p:spPr>
          <a:xfrm>
            <a:off x="10107238" y="4891433"/>
            <a:ext cx="1730236" cy="286963"/>
          </a:xfrm>
        </p:spPr>
        <p:txBody>
          <a:bodyPr>
            <a:normAutofit/>
          </a:bodyPr>
          <a:lstStyle>
            <a:lvl1pPr marL="0" indent="0" algn="ctr">
              <a:buNone/>
              <a:defRPr sz="1000">
                <a:solidFill>
                  <a:schemeClr val="tx2"/>
                </a:solidFill>
              </a:defRPr>
            </a:lvl1pPr>
          </a:lstStyle>
          <a:p>
            <a:r>
              <a:rPr lang="en-US"/>
              <a:t>Title</a:t>
            </a:r>
          </a:p>
        </p:txBody>
      </p:sp>
      <p:sp>
        <p:nvSpPr>
          <p:cNvPr id="164" name="Text Placeholder 666">
            <a:extLst>
              <a:ext uri="{FF2B5EF4-FFF2-40B4-BE49-F238E27FC236}">
                <a16:creationId xmlns:a16="http://schemas.microsoft.com/office/drawing/2014/main" id="{88DB6C63-C7CF-6994-565E-3A8A06277480}"/>
              </a:ext>
            </a:extLst>
          </p:cNvPr>
          <p:cNvSpPr>
            <a:spLocks noGrp="1"/>
          </p:cNvSpPr>
          <p:nvPr>
            <p:ph type="body" sz="quarter" idx="248" hasCustomPrompt="1"/>
          </p:nvPr>
        </p:nvSpPr>
        <p:spPr>
          <a:xfrm>
            <a:off x="10045045" y="5239325"/>
            <a:ext cx="1854623" cy="623217"/>
          </a:xfrm>
          <a:prstGeom prst="flowChartTerminator">
            <a:avLst/>
          </a:prstGeom>
          <a:solidFill>
            <a:schemeClr val="bg1">
              <a:lumMod val="95000"/>
            </a:schemeClr>
          </a:solidFill>
        </p:spPr>
        <p:txBody>
          <a:bodyPr/>
          <a:lstStyle>
            <a:lvl1pPr marL="0" indent="0" algn="ctr">
              <a:buNone/>
              <a:defRPr sz="1000" b="1">
                <a:solidFill>
                  <a:schemeClr val="tx2"/>
                </a:solidFill>
              </a:defRPr>
            </a:lvl1pPr>
          </a:lstStyle>
          <a:p>
            <a:r>
              <a:rPr lang="en-US"/>
              <a:t>Name</a:t>
            </a:r>
          </a:p>
        </p:txBody>
      </p:sp>
      <p:sp>
        <p:nvSpPr>
          <p:cNvPr id="165" name="Text Placeholder 667">
            <a:extLst>
              <a:ext uri="{FF2B5EF4-FFF2-40B4-BE49-F238E27FC236}">
                <a16:creationId xmlns:a16="http://schemas.microsoft.com/office/drawing/2014/main" id="{49DDCDB8-7D0B-CF98-09E8-696CCEC71229}"/>
              </a:ext>
            </a:extLst>
          </p:cNvPr>
          <p:cNvSpPr>
            <a:spLocks noGrp="1"/>
          </p:cNvSpPr>
          <p:nvPr>
            <p:ph type="body" sz="quarter" idx="249" hasCustomPrompt="1"/>
          </p:nvPr>
        </p:nvSpPr>
        <p:spPr>
          <a:xfrm>
            <a:off x="10107238" y="5575579"/>
            <a:ext cx="1730236" cy="286963"/>
          </a:xfrm>
        </p:spPr>
        <p:txBody>
          <a:bodyPr>
            <a:normAutofit/>
          </a:bodyPr>
          <a:lstStyle>
            <a:lvl1pPr marL="0" indent="0" algn="ctr">
              <a:buNone/>
              <a:defRPr sz="1000">
                <a:solidFill>
                  <a:schemeClr val="tx2"/>
                </a:solidFill>
              </a:defRPr>
            </a:lvl1pPr>
          </a:lstStyle>
          <a:p>
            <a:r>
              <a:rPr lang="en-US"/>
              <a:t>Title</a:t>
            </a:r>
          </a:p>
        </p:txBody>
      </p:sp>
      <p:sp>
        <p:nvSpPr>
          <p:cNvPr id="166" name="Text Placeholder 666">
            <a:extLst>
              <a:ext uri="{FF2B5EF4-FFF2-40B4-BE49-F238E27FC236}">
                <a16:creationId xmlns:a16="http://schemas.microsoft.com/office/drawing/2014/main" id="{CF48AD9A-60E1-2A5E-6C16-DE445C864424}"/>
              </a:ext>
            </a:extLst>
          </p:cNvPr>
          <p:cNvSpPr>
            <a:spLocks noGrp="1"/>
          </p:cNvSpPr>
          <p:nvPr>
            <p:ph type="body" sz="quarter" idx="250" hasCustomPrompt="1"/>
          </p:nvPr>
        </p:nvSpPr>
        <p:spPr>
          <a:xfrm>
            <a:off x="10045045" y="5923470"/>
            <a:ext cx="1854623" cy="623217"/>
          </a:xfrm>
          <a:prstGeom prst="flowChartTerminator">
            <a:avLst/>
          </a:prstGeom>
          <a:solidFill>
            <a:schemeClr val="bg1">
              <a:lumMod val="95000"/>
            </a:schemeClr>
          </a:solidFill>
        </p:spPr>
        <p:txBody>
          <a:bodyPr/>
          <a:lstStyle>
            <a:lvl1pPr marL="0" indent="0" algn="ctr">
              <a:buNone/>
              <a:defRPr sz="1000" b="1">
                <a:solidFill>
                  <a:schemeClr val="tx2"/>
                </a:solidFill>
              </a:defRPr>
            </a:lvl1pPr>
          </a:lstStyle>
          <a:p>
            <a:r>
              <a:rPr lang="en-US"/>
              <a:t>Name</a:t>
            </a:r>
          </a:p>
        </p:txBody>
      </p:sp>
      <p:sp>
        <p:nvSpPr>
          <p:cNvPr id="167" name="Text Placeholder 667">
            <a:extLst>
              <a:ext uri="{FF2B5EF4-FFF2-40B4-BE49-F238E27FC236}">
                <a16:creationId xmlns:a16="http://schemas.microsoft.com/office/drawing/2014/main" id="{EDCAF877-5CA5-79E1-F4FB-AB1ED704AEFD}"/>
              </a:ext>
            </a:extLst>
          </p:cNvPr>
          <p:cNvSpPr>
            <a:spLocks noGrp="1"/>
          </p:cNvSpPr>
          <p:nvPr>
            <p:ph type="body" sz="quarter" idx="251" hasCustomPrompt="1"/>
          </p:nvPr>
        </p:nvSpPr>
        <p:spPr>
          <a:xfrm>
            <a:off x="10107238" y="6259724"/>
            <a:ext cx="1730236" cy="286963"/>
          </a:xfrm>
        </p:spPr>
        <p:txBody>
          <a:bodyPr>
            <a:normAutofit/>
          </a:bodyPr>
          <a:lstStyle>
            <a:lvl1pPr marL="0" indent="0" algn="ctr">
              <a:buNone/>
              <a:defRPr sz="1000">
                <a:solidFill>
                  <a:schemeClr val="tx2"/>
                </a:solidFill>
              </a:defRPr>
            </a:lvl1pPr>
          </a:lstStyle>
          <a:p>
            <a:r>
              <a:rPr lang="en-US"/>
              <a:t>Title</a:t>
            </a:r>
          </a:p>
        </p:txBody>
      </p:sp>
    </p:spTree>
    <p:extLst>
      <p:ext uri="{BB962C8B-B14F-4D97-AF65-F5344CB8AC3E}">
        <p14:creationId xmlns:p14="http://schemas.microsoft.com/office/powerpoint/2010/main" val="60999931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_Green">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0273995-812C-C863-F1E6-580126E01D3C}"/>
              </a:ext>
            </a:extLst>
          </p:cNvPr>
          <p:cNvSpPr/>
          <p:nvPr userDrawn="1"/>
        </p:nvSpPr>
        <p:spPr>
          <a:xfrm>
            <a:off x="0" y="0"/>
            <a:ext cx="12192000"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6" name="Rectangle 5">
            <a:extLst>
              <a:ext uri="{FF2B5EF4-FFF2-40B4-BE49-F238E27FC236}">
                <a16:creationId xmlns:a16="http://schemas.microsoft.com/office/drawing/2014/main" id="{5A7187E6-BED5-8A79-2577-3D4B5D51F374}"/>
              </a:ext>
            </a:extLst>
          </p:cNvPr>
          <p:cNvSpPr/>
          <p:nvPr userDrawn="1"/>
        </p:nvSpPr>
        <p:spPr>
          <a:xfrm>
            <a:off x="2" y="512749"/>
            <a:ext cx="3953855" cy="85457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7" name="Picture 6" descr="A picture containing text, clipart&#10;&#10;Description automatically generated">
            <a:extLst>
              <a:ext uri="{FF2B5EF4-FFF2-40B4-BE49-F238E27FC236}">
                <a16:creationId xmlns:a16="http://schemas.microsoft.com/office/drawing/2014/main" id="{9164D65D-A008-46C9-CC57-E165AA79936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6173" y="647328"/>
            <a:ext cx="3233217" cy="585423"/>
          </a:xfrm>
          <a:prstGeom prst="rect">
            <a:avLst/>
          </a:prstGeom>
        </p:spPr>
      </p:pic>
      <p:sp>
        <p:nvSpPr>
          <p:cNvPr id="3" name="Title 2">
            <a:extLst>
              <a:ext uri="{FF2B5EF4-FFF2-40B4-BE49-F238E27FC236}">
                <a16:creationId xmlns:a16="http://schemas.microsoft.com/office/drawing/2014/main" id="{536D232A-9150-FC92-C0A5-2F85FE9CDD69}"/>
              </a:ext>
            </a:extLst>
          </p:cNvPr>
          <p:cNvSpPr>
            <a:spLocks noGrp="1"/>
          </p:cNvSpPr>
          <p:nvPr>
            <p:ph type="title" hasCustomPrompt="1"/>
          </p:nvPr>
        </p:nvSpPr>
        <p:spPr>
          <a:xfrm>
            <a:off x="474116" y="1859506"/>
            <a:ext cx="10138077" cy="1951505"/>
          </a:xfrm>
          <a:prstGeom prst="rect">
            <a:avLst/>
          </a:prstGeom>
        </p:spPr>
        <p:txBody>
          <a:bodyPr lIns="0" tIns="0" rIns="0" bIns="0"/>
          <a:lstStyle>
            <a:lvl1pPr algn="l">
              <a:defRPr sz="6400">
                <a:solidFill>
                  <a:schemeClr val="bg2"/>
                </a:solidFill>
                <a:latin typeface="Montserrat" pitchFamily="2" charset="77"/>
              </a:defRPr>
            </a:lvl1pPr>
          </a:lstStyle>
          <a:p>
            <a:r>
              <a:rPr lang="en-US"/>
              <a:t>Presentation title is Montserrat Bold</a:t>
            </a:r>
          </a:p>
        </p:txBody>
      </p:sp>
      <p:sp>
        <p:nvSpPr>
          <p:cNvPr id="11" name="Text Placeholder 10">
            <a:extLst>
              <a:ext uri="{FF2B5EF4-FFF2-40B4-BE49-F238E27FC236}">
                <a16:creationId xmlns:a16="http://schemas.microsoft.com/office/drawing/2014/main" id="{4BE087F6-E366-BF17-28B6-E1476184ADBC}"/>
              </a:ext>
            </a:extLst>
          </p:cNvPr>
          <p:cNvSpPr>
            <a:spLocks noGrp="1"/>
          </p:cNvSpPr>
          <p:nvPr>
            <p:ph type="body" sz="quarter" idx="10" hasCustomPrompt="1"/>
          </p:nvPr>
        </p:nvSpPr>
        <p:spPr>
          <a:xfrm>
            <a:off x="508001" y="5336946"/>
            <a:ext cx="3767667" cy="279212"/>
          </a:xfrm>
          <a:prstGeom prst="rect">
            <a:avLst/>
          </a:prstGeom>
        </p:spPr>
        <p:txBody>
          <a:bodyPr lIns="0" tIns="0" rIns="0" bIns="0">
            <a:noAutofit/>
          </a:bodyPr>
          <a:lstStyle>
            <a:lvl1pPr marL="0" indent="0">
              <a:buNone/>
              <a:defRPr sz="1867" b="1">
                <a:solidFill>
                  <a:schemeClr val="bg1"/>
                </a:solidFill>
                <a:latin typeface="Montserrat" pitchFamily="2" charset="77"/>
              </a:defRPr>
            </a:lvl1pPr>
          </a:lstStyle>
          <a:p>
            <a:pPr lvl="0"/>
            <a:r>
              <a:rPr lang="en-US"/>
              <a:t>Presenter name</a:t>
            </a:r>
          </a:p>
        </p:txBody>
      </p:sp>
      <p:sp>
        <p:nvSpPr>
          <p:cNvPr id="13" name="Text Placeholder 12">
            <a:extLst>
              <a:ext uri="{FF2B5EF4-FFF2-40B4-BE49-F238E27FC236}">
                <a16:creationId xmlns:a16="http://schemas.microsoft.com/office/drawing/2014/main" id="{52B1DCDD-A76D-E6F2-0320-A78B9EA01D0C}"/>
              </a:ext>
            </a:extLst>
          </p:cNvPr>
          <p:cNvSpPr>
            <a:spLocks noGrp="1"/>
          </p:cNvSpPr>
          <p:nvPr>
            <p:ph type="body" sz="quarter" idx="11" hasCustomPrompt="1"/>
          </p:nvPr>
        </p:nvSpPr>
        <p:spPr>
          <a:xfrm>
            <a:off x="512064" y="5754626"/>
            <a:ext cx="2590800" cy="364156"/>
          </a:xfrm>
          <a:prstGeom prst="rect">
            <a:avLst/>
          </a:prstGeom>
        </p:spPr>
        <p:txBody>
          <a:bodyPr lIns="0" tIns="0" rIns="0" bIns="0">
            <a:normAutofit/>
          </a:bodyPr>
          <a:lstStyle>
            <a:lvl1pPr marL="0" indent="0">
              <a:buNone/>
              <a:defRPr sz="1867">
                <a:solidFill>
                  <a:schemeClr val="bg1"/>
                </a:solidFill>
                <a:latin typeface="Montserrat" pitchFamily="2" charset="77"/>
              </a:defRPr>
            </a:lvl1pPr>
          </a:lstStyle>
          <a:p>
            <a:pPr lvl="0"/>
            <a:r>
              <a:rPr lang="en-US"/>
              <a:t>[Month 00, 0000]</a:t>
            </a:r>
          </a:p>
        </p:txBody>
      </p:sp>
      <p:sp>
        <p:nvSpPr>
          <p:cNvPr id="9" name="Text Placeholder 8">
            <a:extLst>
              <a:ext uri="{FF2B5EF4-FFF2-40B4-BE49-F238E27FC236}">
                <a16:creationId xmlns:a16="http://schemas.microsoft.com/office/drawing/2014/main" id="{74BF3C33-F3C4-9BDD-9302-0143E6157AF8}"/>
              </a:ext>
            </a:extLst>
          </p:cNvPr>
          <p:cNvSpPr>
            <a:spLocks noGrp="1"/>
          </p:cNvSpPr>
          <p:nvPr>
            <p:ph type="body" sz="quarter" idx="12" hasCustomPrompt="1"/>
          </p:nvPr>
        </p:nvSpPr>
        <p:spPr>
          <a:xfrm>
            <a:off x="474136" y="3998143"/>
            <a:ext cx="10138833" cy="1090084"/>
          </a:xfrm>
          <a:prstGeom prst="rect">
            <a:avLst/>
          </a:prstGeom>
        </p:spPr>
        <p:txBody>
          <a:bodyPr lIns="0">
            <a:normAutofit/>
          </a:bodyPr>
          <a:lstStyle>
            <a:lvl1pPr marL="0" indent="0">
              <a:buNone/>
              <a:defRPr sz="3733">
                <a:solidFill>
                  <a:schemeClr val="bg1"/>
                </a:solidFill>
              </a:defRPr>
            </a:lvl1pPr>
            <a:lvl2pPr>
              <a:defRPr sz="3733">
                <a:solidFill>
                  <a:schemeClr val="bg1"/>
                </a:solidFill>
              </a:defRPr>
            </a:lvl2pPr>
            <a:lvl3pPr>
              <a:defRPr sz="3733">
                <a:solidFill>
                  <a:schemeClr val="bg1"/>
                </a:solidFill>
              </a:defRPr>
            </a:lvl3pPr>
            <a:lvl4pPr>
              <a:defRPr sz="3733">
                <a:solidFill>
                  <a:schemeClr val="bg1"/>
                </a:solidFill>
              </a:defRPr>
            </a:lvl4pPr>
            <a:lvl5pPr>
              <a:defRPr sz="3733">
                <a:solidFill>
                  <a:schemeClr val="bg1"/>
                </a:solidFill>
              </a:defRPr>
            </a:lvl5pPr>
          </a:lstStyle>
          <a:p>
            <a:pPr lvl="0"/>
            <a:r>
              <a:rPr lang="en-US"/>
              <a:t>Subtitle is Montserrat </a:t>
            </a:r>
          </a:p>
        </p:txBody>
      </p:sp>
    </p:spTree>
    <p:extLst>
      <p:ext uri="{BB962C8B-B14F-4D97-AF65-F5344CB8AC3E}">
        <p14:creationId xmlns:p14="http://schemas.microsoft.com/office/powerpoint/2010/main" val="3531159678"/>
      </p:ext>
    </p:extLst>
  </p:cSld>
  <p:clrMapOvr>
    <a:masterClrMapping/>
  </p:clrMapOvr>
  <p:extLst>
    <p:ext uri="{DCECCB84-F9BA-43D5-87BE-67443E8EF086}">
      <p15:sldGuideLst xmlns:p15="http://schemas.microsoft.com/office/powerpoint/2012/main">
        <p15:guide id="1" orient="horz" pos="1215">
          <p15:clr>
            <a:srgbClr val="FBAE40"/>
          </p15:clr>
        </p15:guide>
        <p15:guide id="2" pos="2160">
          <p15:clr>
            <a:srgbClr val="FBAE4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itle_Dark">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0273995-812C-C863-F1E6-580126E01D3C}"/>
              </a:ext>
            </a:extLst>
          </p:cNvPr>
          <p:cNvSpPr/>
          <p:nvPr userDrawn="1"/>
        </p:nvSpPr>
        <p:spPr>
          <a:xfrm>
            <a:off x="0" y="0"/>
            <a:ext cx="1219200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7" name="Picture 6" descr="A picture containing text, clipart&#10;&#10;Description automatically generated">
            <a:extLst>
              <a:ext uri="{FF2B5EF4-FFF2-40B4-BE49-F238E27FC236}">
                <a16:creationId xmlns:a16="http://schemas.microsoft.com/office/drawing/2014/main" id="{9164D65D-A008-46C9-CC57-E165AA79936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6173" y="647328"/>
            <a:ext cx="3233217" cy="585423"/>
          </a:xfrm>
          <a:prstGeom prst="rect">
            <a:avLst/>
          </a:prstGeom>
        </p:spPr>
      </p:pic>
      <p:sp>
        <p:nvSpPr>
          <p:cNvPr id="2" name="Title 2">
            <a:extLst>
              <a:ext uri="{FF2B5EF4-FFF2-40B4-BE49-F238E27FC236}">
                <a16:creationId xmlns:a16="http://schemas.microsoft.com/office/drawing/2014/main" id="{67ABC58E-86E9-336F-968F-CDD060F75A0A}"/>
              </a:ext>
            </a:extLst>
          </p:cNvPr>
          <p:cNvSpPr>
            <a:spLocks noGrp="1"/>
          </p:cNvSpPr>
          <p:nvPr>
            <p:ph type="title" hasCustomPrompt="1"/>
          </p:nvPr>
        </p:nvSpPr>
        <p:spPr>
          <a:xfrm>
            <a:off x="474116" y="1859506"/>
            <a:ext cx="10138077" cy="1951505"/>
          </a:xfrm>
          <a:prstGeom prst="rect">
            <a:avLst/>
          </a:prstGeom>
        </p:spPr>
        <p:txBody>
          <a:bodyPr lIns="0" tIns="0" rIns="0" bIns="0"/>
          <a:lstStyle>
            <a:lvl1pPr algn="l">
              <a:defRPr sz="6400">
                <a:solidFill>
                  <a:schemeClr val="bg2"/>
                </a:solidFill>
                <a:latin typeface="Montserrat" pitchFamily="2" charset="77"/>
              </a:defRPr>
            </a:lvl1pPr>
          </a:lstStyle>
          <a:p>
            <a:r>
              <a:rPr lang="en-US"/>
              <a:t>Presentation title is Montserrat Bold</a:t>
            </a:r>
          </a:p>
        </p:txBody>
      </p:sp>
      <p:sp>
        <p:nvSpPr>
          <p:cNvPr id="4" name="Text Placeholder 10">
            <a:extLst>
              <a:ext uri="{FF2B5EF4-FFF2-40B4-BE49-F238E27FC236}">
                <a16:creationId xmlns:a16="http://schemas.microsoft.com/office/drawing/2014/main" id="{CEA3C0C6-CFBC-F7BE-3B04-C16ACB190FD7}"/>
              </a:ext>
            </a:extLst>
          </p:cNvPr>
          <p:cNvSpPr>
            <a:spLocks noGrp="1"/>
          </p:cNvSpPr>
          <p:nvPr>
            <p:ph type="body" sz="quarter" idx="10" hasCustomPrompt="1"/>
          </p:nvPr>
        </p:nvSpPr>
        <p:spPr>
          <a:xfrm>
            <a:off x="508001" y="5336946"/>
            <a:ext cx="3767667" cy="279212"/>
          </a:xfrm>
          <a:prstGeom prst="rect">
            <a:avLst/>
          </a:prstGeom>
        </p:spPr>
        <p:txBody>
          <a:bodyPr lIns="0" tIns="0" rIns="0" bIns="0">
            <a:noAutofit/>
          </a:bodyPr>
          <a:lstStyle>
            <a:lvl1pPr marL="0" indent="0">
              <a:buNone/>
              <a:defRPr sz="1867" b="1">
                <a:solidFill>
                  <a:schemeClr val="bg1"/>
                </a:solidFill>
                <a:latin typeface="Montserrat" pitchFamily="2" charset="77"/>
              </a:defRPr>
            </a:lvl1pPr>
          </a:lstStyle>
          <a:p>
            <a:pPr lvl="0"/>
            <a:r>
              <a:rPr lang="en-US"/>
              <a:t>Presenter name</a:t>
            </a:r>
          </a:p>
        </p:txBody>
      </p:sp>
      <p:sp>
        <p:nvSpPr>
          <p:cNvPr id="6" name="Text Placeholder 12">
            <a:extLst>
              <a:ext uri="{FF2B5EF4-FFF2-40B4-BE49-F238E27FC236}">
                <a16:creationId xmlns:a16="http://schemas.microsoft.com/office/drawing/2014/main" id="{C629CE90-55A4-8B6C-E41E-98CCF5473901}"/>
              </a:ext>
            </a:extLst>
          </p:cNvPr>
          <p:cNvSpPr>
            <a:spLocks noGrp="1"/>
          </p:cNvSpPr>
          <p:nvPr>
            <p:ph type="body" sz="quarter" idx="11" hasCustomPrompt="1"/>
          </p:nvPr>
        </p:nvSpPr>
        <p:spPr>
          <a:xfrm>
            <a:off x="512064" y="5754626"/>
            <a:ext cx="2590800" cy="364156"/>
          </a:xfrm>
          <a:prstGeom prst="rect">
            <a:avLst/>
          </a:prstGeom>
        </p:spPr>
        <p:txBody>
          <a:bodyPr lIns="0" tIns="0" rIns="0" bIns="0">
            <a:normAutofit/>
          </a:bodyPr>
          <a:lstStyle>
            <a:lvl1pPr marL="0" indent="0">
              <a:buNone/>
              <a:defRPr sz="1867">
                <a:solidFill>
                  <a:schemeClr val="bg1"/>
                </a:solidFill>
                <a:latin typeface="Montserrat" pitchFamily="2" charset="77"/>
              </a:defRPr>
            </a:lvl1pPr>
          </a:lstStyle>
          <a:p>
            <a:pPr lvl="0"/>
            <a:r>
              <a:rPr lang="en-US"/>
              <a:t>[Month 00, 0000]</a:t>
            </a:r>
          </a:p>
        </p:txBody>
      </p:sp>
      <p:sp>
        <p:nvSpPr>
          <p:cNvPr id="9" name="Text Placeholder 8">
            <a:extLst>
              <a:ext uri="{FF2B5EF4-FFF2-40B4-BE49-F238E27FC236}">
                <a16:creationId xmlns:a16="http://schemas.microsoft.com/office/drawing/2014/main" id="{6EC0EB20-EFE7-A91E-2354-BA74FA3802C2}"/>
              </a:ext>
            </a:extLst>
          </p:cNvPr>
          <p:cNvSpPr>
            <a:spLocks noGrp="1"/>
          </p:cNvSpPr>
          <p:nvPr>
            <p:ph type="body" sz="quarter" idx="12" hasCustomPrompt="1"/>
          </p:nvPr>
        </p:nvSpPr>
        <p:spPr>
          <a:xfrm>
            <a:off x="474136" y="3998143"/>
            <a:ext cx="10138833" cy="1090084"/>
          </a:xfrm>
          <a:prstGeom prst="rect">
            <a:avLst/>
          </a:prstGeom>
        </p:spPr>
        <p:txBody>
          <a:bodyPr lIns="0">
            <a:normAutofit/>
          </a:bodyPr>
          <a:lstStyle>
            <a:lvl1pPr marL="0" indent="0">
              <a:buNone/>
              <a:defRPr sz="3733">
                <a:solidFill>
                  <a:schemeClr val="bg1"/>
                </a:solidFill>
              </a:defRPr>
            </a:lvl1pPr>
            <a:lvl2pPr>
              <a:defRPr sz="3733">
                <a:solidFill>
                  <a:schemeClr val="bg1"/>
                </a:solidFill>
              </a:defRPr>
            </a:lvl2pPr>
            <a:lvl3pPr>
              <a:defRPr sz="3733">
                <a:solidFill>
                  <a:schemeClr val="bg1"/>
                </a:solidFill>
              </a:defRPr>
            </a:lvl3pPr>
            <a:lvl4pPr>
              <a:defRPr sz="3733">
                <a:solidFill>
                  <a:schemeClr val="bg1"/>
                </a:solidFill>
              </a:defRPr>
            </a:lvl4pPr>
            <a:lvl5pPr>
              <a:defRPr sz="3733">
                <a:solidFill>
                  <a:schemeClr val="bg1"/>
                </a:solidFill>
              </a:defRPr>
            </a:lvl5pPr>
          </a:lstStyle>
          <a:p>
            <a:pPr lvl="0"/>
            <a:r>
              <a:rPr lang="en-US"/>
              <a:t>Subtitle is Montserrat </a:t>
            </a:r>
          </a:p>
        </p:txBody>
      </p:sp>
    </p:spTree>
    <p:extLst>
      <p:ext uri="{BB962C8B-B14F-4D97-AF65-F5344CB8AC3E}">
        <p14:creationId xmlns:p14="http://schemas.microsoft.com/office/powerpoint/2010/main" val="379566846"/>
      </p:ext>
    </p:extLst>
  </p:cSld>
  <p:clrMapOvr>
    <a:masterClrMapping/>
  </p:clrMapOvr>
  <p:extLst>
    <p:ext uri="{DCECCB84-F9BA-43D5-87BE-67443E8EF086}">
      <p15:sldGuideLst xmlns:p15="http://schemas.microsoft.com/office/powerpoint/2012/main">
        <p15:guide id="1" orient="horz" pos="1215">
          <p15:clr>
            <a:srgbClr val="FBAE40"/>
          </p15:clr>
        </p15:guide>
        <p15:guide id="2" pos="2160">
          <p15:clr>
            <a:srgbClr val="FBAE4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le_White">
    <p:bg>
      <p:bgPr>
        <a:solidFill>
          <a:schemeClr val="bg1"/>
        </a:solidFill>
        <a:effectLst/>
      </p:bgPr>
    </p:bg>
    <p:spTree>
      <p:nvGrpSpPr>
        <p:cNvPr id="1" name=""/>
        <p:cNvGrpSpPr/>
        <p:nvPr/>
      </p:nvGrpSpPr>
      <p:grpSpPr>
        <a:xfrm>
          <a:off x="0" y="0"/>
          <a:ext cx="0" cy="0"/>
          <a:chOff x="0" y="0"/>
          <a:chExt cx="0" cy="0"/>
        </a:xfrm>
      </p:grpSpPr>
      <p:pic>
        <p:nvPicPr>
          <p:cNvPr id="2" name="Picture 1" descr="A picture containing text, clock, sign&#10;&#10;Description automatically generated">
            <a:extLst>
              <a:ext uri="{FF2B5EF4-FFF2-40B4-BE49-F238E27FC236}">
                <a16:creationId xmlns:a16="http://schemas.microsoft.com/office/drawing/2014/main" id="{1A228AC5-B7F8-AC4F-B7EE-B691EEF9FAC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3749" y="666570"/>
            <a:ext cx="3217275" cy="546937"/>
          </a:xfrm>
          <a:prstGeom prst="rect">
            <a:avLst/>
          </a:prstGeom>
        </p:spPr>
      </p:pic>
      <p:sp>
        <p:nvSpPr>
          <p:cNvPr id="4" name="Title 2">
            <a:extLst>
              <a:ext uri="{FF2B5EF4-FFF2-40B4-BE49-F238E27FC236}">
                <a16:creationId xmlns:a16="http://schemas.microsoft.com/office/drawing/2014/main" id="{14491D23-0B96-36E1-0FEE-747A6FD9FEAC}"/>
              </a:ext>
            </a:extLst>
          </p:cNvPr>
          <p:cNvSpPr>
            <a:spLocks noGrp="1"/>
          </p:cNvSpPr>
          <p:nvPr>
            <p:ph type="title" hasCustomPrompt="1"/>
          </p:nvPr>
        </p:nvSpPr>
        <p:spPr>
          <a:xfrm>
            <a:off x="474116" y="1859506"/>
            <a:ext cx="10138077" cy="1951505"/>
          </a:xfrm>
          <a:prstGeom prst="rect">
            <a:avLst/>
          </a:prstGeom>
        </p:spPr>
        <p:txBody>
          <a:bodyPr lIns="0" tIns="0" rIns="0" bIns="0"/>
          <a:lstStyle>
            <a:lvl1pPr algn="l">
              <a:defRPr sz="6400">
                <a:solidFill>
                  <a:schemeClr val="accent2"/>
                </a:solidFill>
                <a:latin typeface="Montserrat" pitchFamily="2" charset="77"/>
              </a:defRPr>
            </a:lvl1pPr>
          </a:lstStyle>
          <a:p>
            <a:r>
              <a:rPr lang="en-US"/>
              <a:t>Presentation title is Montserrat Bold</a:t>
            </a:r>
          </a:p>
        </p:txBody>
      </p:sp>
      <p:sp>
        <p:nvSpPr>
          <p:cNvPr id="5" name="Text Placeholder 10">
            <a:extLst>
              <a:ext uri="{FF2B5EF4-FFF2-40B4-BE49-F238E27FC236}">
                <a16:creationId xmlns:a16="http://schemas.microsoft.com/office/drawing/2014/main" id="{C6C910C8-217D-9E96-0B59-254833AECD33}"/>
              </a:ext>
            </a:extLst>
          </p:cNvPr>
          <p:cNvSpPr>
            <a:spLocks noGrp="1"/>
          </p:cNvSpPr>
          <p:nvPr>
            <p:ph type="body" sz="quarter" idx="10" hasCustomPrompt="1"/>
          </p:nvPr>
        </p:nvSpPr>
        <p:spPr>
          <a:xfrm>
            <a:off x="508001" y="5336946"/>
            <a:ext cx="3767667" cy="279212"/>
          </a:xfrm>
          <a:prstGeom prst="rect">
            <a:avLst/>
          </a:prstGeom>
        </p:spPr>
        <p:txBody>
          <a:bodyPr lIns="0" tIns="0" rIns="0" bIns="0">
            <a:noAutofit/>
          </a:bodyPr>
          <a:lstStyle>
            <a:lvl1pPr marL="0" indent="0">
              <a:buNone/>
              <a:defRPr sz="1867" b="1">
                <a:solidFill>
                  <a:schemeClr val="accent2"/>
                </a:solidFill>
                <a:latin typeface="Montserrat" pitchFamily="2" charset="77"/>
              </a:defRPr>
            </a:lvl1pPr>
          </a:lstStyle>
          <a:p>
            <a:pPr lvl="0"/>
            <a:r>
              <a:rPr lang="en-US"/>
              <a:t>Presenter name</a:t>
            </a:r>
          </a:p>
        </p:txBody>
      </p:sp>
      <p:sp>
        <p:nvSpPr>
          <p:cNvPr id="6" name="Text Placeholder 12">
            <a:extLst>
              <a:ext uri="{FF2B5EF4-FFF2-40B4-BE49-F238E27FC236}">
                <a16:creationId xmlns:a16="http://schemas.microsoft.com/office/drawing/2014/main" id="{577250FD-FDBB-C66C-3F12-F09B8D13ED5D}"/>
              </a:ext>
            </a:extLst>
          </p:cNvPr>
          <p:cNvSpPr>
            <a:spLocks noGrp="1"/>
          </p:cNvSpPr>
          <p:nvPr>
            <p:ph type="body" sz="quarter" idx="11" hasCustomPrompt="1"/>
          </p:nvPr>
        </p:nvSpPr>
        <p:spPr>
          <a:xfrm>
            <a:off x="512064" y="5754626"/>
            <a:ext cx="2590800" cy="364156"/>
          </a:xfrm>
          <a:prstGeom prst="rect">
            <a:avLst/>
          </a:prstGeom>
        </p:spPr>
        <p:txBody>
          <a:bodyPr lIns="0" tIns="0" rIns="0" bIns="0">
            <a:normAutofit/>
          </a:bodyPr>
          <a:lstStyle>
            <a:lvl1pPr marL="0" indent="0">
              <a:buNone/>
              <a:defRPr sz="1867">
                <a:solidFill>
                  <a:schemeClr val="accent2"/>
                </a:solidFill>
                <a:latin typeface="Montserrat" pitchFamily="2" charset="77"/>
              </a:defRPr>
            </a:lvl1pPr>
          </a:lstStyle>
          <a:p>
            <a:pPr lvl="0"/>
            <a:r>
              <a:rPr lang="en-US"/>
              <a:t>[Month 00, 0000]</a:t>
            </a:r>
          </a:p>
        </p:txBody>
      </p:sp>
      <p:sp>
        <p:nvSpPr>
          <p:cNvPr id="7" name="Text Placeholder 8">
            <a:extLst>
              <a:ext uri="{FF2B5EF4-FFF2-40B4-BE49-F238E27FC236}">
                <a16:creationId xmlns:a16="http://schemas.microsoft.com/office/drawing/2014/main" id="{447BF179-BF87-79E4-0548-87D6253750A3}"/>
              </a:ext>
            </a:extLst>
          </p:cNvPr>
          <p:cNvSpPr>
            <a:spLocks noGrp="1"/>
          </p:cNvSpPr>
          <p:nvPr>
            <p:ph type="body" sz="quarter" idx="12" hasCustomPrompt="1"/>
          </p:nvPr>
        </p:nvSpPr>
        <p:spPr>
          <a:xfrm>
            <a:off x="474136" y="3998143"/>
            <a:ext cx="10138833" cy="1090084"/>
          </a:xfrm>
          <a:prstGeom prst="rect">
            <a:avLst/>
          </a:prstGeom>
        </p:spPr>
        <p:txBody>
          <a:bodyPr lIns="0">
            <a:normAutofit/>
          </a:bodyPr>
          <a:lstStyle>
            <a:lvl1pPr marL="0" indent="0">
              <a:buNone/>
              <a:defRPr sz="3733">
                <a:solidFill>
                  <a:schemeClr val="accent2"/>
                </a:solidFill>
              </a:defRPr>
            </a:lvl1pPr>
            <a:lvl2pPr>
              <a:defRPr sz="3733">
                <a:solidFill>
                  <a:schemeClr val="bg1"/>
                </a:solidFill>
              </a:defRPr>
            </a:lvl2pPr>
            <a:lvl3pPr>
              <a:defRPr sz="3733">
                <a:solidFill>
                  <a:schemeClr val="bg1"/>
                </a:solidFill>
              </a:defRPr>
            </a:lvl3pPr>
            <a:lvl4pPr>
              <a:defRPr sz="3733">
                <a:solidFill>
                  <a:schemeClr val="bg1"/>
                </a:solidFill>
              </a:defRPr>
            </a:lvl4pPr>
            <a:lvl5pPr>
              <a:defRPr sz="3733">
                <a:solidFill>
                  <a:schemeClr val="bg1"/>
                </a:solidFill>
              </a:defRPr>
            </a:lvl5pPr>
          </a:lstStyle>
          <a:p>
            <a:pPr lvl="0"/>
            <a:r>
              <a:rPr lang="en-US"/>
              <a:t>Subtitle is Montserrat </a:t>
            </a:r>
          </a:p>
        </p:txBody>
      </p:sp>
    </p:spTree>
    <p:extLst>
      <p:ext uri="{BB962C8B-B14F-4D97-AF65-F5344CB8AC3E}">
        <p14:creationId xmlns:p14="http://schemas.microsoft.com/office/powerpoint/2010/main" val="3429365157"/>
      </p:ext>
    </p:extLst>
  </p:cSld>
  <p:clrMapOvr>
    <a:masterClrMapping/>
  </p:clrMapOvr>
  <p:extLst>
    <p:ext uri="{DCECCB84-F9BA-43D5-87BE-67443E8EF086}">
      <p15:sldGuideLst xmlns:p15="http://schemas.microsoft.com/office/powerpoint/2012/main">
        <p15:guide id="1" orient="horz" pos="1215">
          <p15:clr>
            <a:srgbClr val="FBAE40"/>
          </p15:clr>
        </p15:guide>
        <p15:guide id="2" pos="2160">
          <p15:clr>
            <a:srgbClr val="FBAE4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Section Divider_Dark_A">
    <p:spTree>
      <p:nvGrpSpPr>
        <p:cNvPr id="1" name=""/>
        <p:cNvGrpSpPr/>
        <p:nvPr/>
      </p:nvGrpSpPr>
      <p:grpSpPr>
        <a:xfrm>
          <a:off x="0" y="0"/>
          <a:ext cx="0" cy="0"/>
          <a:chOff x="0" y="0"/>
          <a:chExt cx="0" cy="0"/>
        </a:xfrm>
      </p:grpSpPr>
      <p:sp>
        <p:nvSpPr>
          <p:cNvPr id="2" name="object 8">
            <a:extLst>
              <a:ext uri="{FF2B5EF4-FFF2-40B4-BE49-F238E27FC236}">
                <a16:creationId xmlns:a16="http://schemas.microsoft.com/office/drawing/2014/main" id="{EB15EB1B-0CF5-371B-1506-49F0804CD7B9}"/>
              </a:ext>
            </a:extLst>
          </p:cNvPr>
          <p:cNvSpPr/>
          <p:nvPr userDrawn="1"/>
        </p:nvSpPr>
        <p:spPr>
          <a:xfrm>
            <a:off x="0" y="-6435"/>
            <a:ext cx="12207616" cy="6864435"/>
          </a:xfrm>
          <a:custGeom>
            <a:avLst/>
            <a:gdLst/>
            <a:ahLst/>
            <a:cxnLst/>
            <a:rect l="l" t="t" r="r" b="b"/>
            <a:pathLst>
              <a:path w="10460990" h="1565275">
                <a:moveTo>
                  <a:pt x="10460592" y="0"/>
                </a:moveTo>
                <a:lnTo>
                  <a:pt x="0" y="0"/>
                </a:lnTo>
                <a:lnTo>
                  <a:pt x="0" y="1565009"/>
                </a:lnTo>
                <a:lnTo>
                  <a:pt x="10460592" y="1565009"/>
                </a:lnTo>
                <a:lnTo>
                  <a:pt x="10460592" y="0"/>
                </a:lnTo>
                <a:close/>
              </a:path>
            </a:pathLst>
          </a:custGeom>
          <a:solidFill>
            <a:schemeClr val="accent1"/>
          </a:solidFill>
        </p:spPr>
        <p:txBody>
          <a:bodyPr wrap="square" lIns="0" tIns="0" rIns="0" bIns="0" rtlCol="0"/>
          <a:lstStyle/>
          <a:p>
            <a:endParaRPr sz="2400"/>
          </a:p>
        </p:txBody>
      </p:sp>
      <p:pic>
        <p:nvPicPr>
          <p:cNvPr id="9" name="Picture 8" descr="A picture containing text, clipart&#10;&#10;Description automatically generated">
            <a:extLst>
              <a:ext uri="{FF2B5EF4-FFF2-40B4-BE49-F238E27FC236}">
                <a16:creationId xmlns:a16="http://schemas.microsoft.com/office/drawing/2014/main" id="{1A7625E4-B05F-2E15-F7E0-148E0DB7DB6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3508" y="359123"/>
            <a:ext cx="2089569" cy="378348"/>
          </a:xfrm>
          <a:prstGeom prst="rect">
            <a:avLst/>
          </a:prstGeom>
        </p:spPr>
      </p:pic>
      <p:sp>
        <p:nvSpPr>
          <p:cNvPr id="3" name="Rectangle 2">
            <a:extLst>
              <a:ext uri="{FF2B5EF4-FFF2-40B4-BE49-F238E27FC236}">
                <a16:creationId xmlns:a16="http://schemas.microsoft.com/office/drawing/2014/main" id="{AEBBB57F-95E0-8D79-76F0-3DE7E2CF6C7E}"/>
              </a:ext>
            </a:extLst>
          </p:cNvPr>
          <p:cNvSpPr/>
          <p:nvPr userDrawn="1"/>
        </p:nvSpPr>
        <p:spPr>
          <a:xfrm>
            <a:off x="0" y="6426108"/>
            <a:ext cx="12207616" cy="43692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4" name="Text Placeholder 4">
            <a:extLst>
              <a:ext uri="{FF2B5EF4-FFF2-40B4-BE49-F238E27FC236}">
                <a16:creationId xmlns:a16="http://schemas.microsoft.com/office/drawing/2014/main" id="{BECD6C41-D341-15DC-1C44-83A9E596D4C1}"/>
              </a:ext>
            </a:extLst>
          </p:cNvPr>
          <p:cNvSpPr>
            <a:spLocks noGrp="1"/>
          </p:cNvSpPr>
          <p:nvPr>
            <p:ph type="body" sz="quarter" idx="15" hasCustomPrompt="1"/>
          </p:nvPr>
        </p:nvSpPr>
        <p:spPr>
          <a:xfrm>
            <a:off x="433204" y="1072898"/>
            <a:ext cx="5662797" cy="2574193"/>
          </a:xfrm>
          <a:prstGeom prst="rect">
            <a:avLst/>
          </a:prstGeom>
        </p:spPr>
        <p:txBody>
          <a:bodyPr lIns="0" tIns="0" rIns="0" bIns="0"/>
          <a:lstStyle>
            <a:lvl1pPr marL="0" indent="0">
              <a:buNone/>
              <a:defRPr sz="20000" b="1">
                <a:solidFill>
                  <a:schemeClr val="bg2"/>
                </a:solidFill>
                <a:latin typeface="Montserrat" pitchFamily="2" charset="77"/>
              </a:defRPr>
            </a:lvl1pPr>
          </a:lstStyle>
          <a:p>
            <a:pPr lvl="0"/>
            <a:r>
              <a:rPr lang="en-US"/>
              <a:t>00</a:t>
            </a:r>
          </a:p>
        </p:txBody>
      </p:sp>
      <p:sp>
        <p:nvSpPr>
          <p:cNvPr id="5" name="Text Placeholder 6">
            <a:extLst>
              <a:ext uri="{FF2B5EF4-FFF2-40B4-BE49-F238E27FC236}">
                <a16:creationId xmlns:a16="http://schemas.microsoft.com/office/drawing/2014/main" id="{75522470-BA5D-1E31-55CF-7B566968D74D}"/>
              </a:ext>
            </a:extLst>
          </p:cNvPr>
          <p:cNvSpPr>
            <a:spLocks noGrp="1"/>
          </p:cNvSpPr>
          <p:nvPr>
            <p:ph type="body" sz="quarter" idx="16" hasCustomPrompt="1"/>
          </p:nvPr>
        </p:nvSpPr>
        <p:spPr>
          <a:xfrm>
            <a:off x="512064" y="3877056"/>
            <a:ext cx="5588000" cy="2082800"/>
          </a:xfrm>
          <a:prstGeom prst="rect">
            <a:avLst/>
          </a:prstGeom>
        </p:spPr>
        <p:txBody>
          <a:bodyPr lIns="0" tIns="0" rIns="0" bIns="0"/>
          <a:lstStyle>
            <a:lvl1pPr marL="0" indent="0">
              <a:lnSpc>
                <a:spcPct val="90000"/>
              </a:lnSpc>
              <a:buNone/>
              <a:defRPr sz="4800">
                <a:solidFill>
                  <a:schemeClr val="bg2"/>
                </a:solidFill>
                <a:latin typeface="Montserrat" pitchFamily="2" charset="77"/>
              </a:defRPr>
            </a:lvl1pPr>
          </a:lstStyle>
          <a:p>
            <a:pPr lvl="0"/>
            <a:r>
              <a:rPr lang="en-US"/>
              <a:t>Section title is Montserrat</a:t>
            </a:r>
          </a:p>
        </p:txBody>
      </p:sp>
      <p:sp>
        <p:nvSpPr>
          <p:cNvPr id="8" name="Rectangle 7">
            <a:extLst>
              <a:ext uri="{FF2B5EF4-FFF2-40B4-BE49-F238E27FC236}">
                <a16:creationId xmlns:a16="http://schemas.microsoft.com/office/drawing/2014/main" id="{F962E70D-723C-1EEE-4FB8-6FDA6876A944}"/>
              </a:ext>
            </a:extLst>
          </p:cNvPr>
          <p:cNvSpPr/>
          <p:nvPr userDrawn="1"/>
        </p:nvSpPr>
        <p:spPr>
          <a:xfrm>
            <a:off x="2" y="6426261"/>
            <a:ext cx="2797743" cy="431740"/>
          </a:xfrm>
          <a:prstGeom prst="rect">
            <a:avLst/>
          </a:prstGeom>
          <a:solidFill>
            <a:srgbClr val="61BA4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426792493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Section Divider_White_A">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EBBB57F-95E0-8D79-76F0-3DE7E2CF6C7E}"/>
              </a:ext>
            </a:extLst>
          </p:cNvPr>
          <p:cNvSpPr/>
          <p:nvPr userDrawn="1"/>
        </p:nvSpPr>
        <p:spPr>
          <a:xfrm>
            <a:off x="0" y="6419088"/>
            <a:ext cx="12207616" cy="438912"/>
          </a:xfrm>
          <a:prstGeom prst="rect">
            <a:avLst/>
          </a:prstGeom>
          <a:solidFill>
            <a:srgbClr val="61BA4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4" name="Text Placeholder 4">
            <a:extLst>
              <a:ext uri="{FF2B5EF4-FFF2-40B4-BE49-F238E27FC236}">
                <a16:creationId xmlns:a16="http://schemas.microsoft.com/office/drawing/2014/main" id="{BECD6C41-D341-15DC-1C44-83A9E596D4C1}"/>
              </a:ext>
            </a:extLst>
          </p:cNvPr>
          <p:cNvSpPr>
            <a:spLocks noGrp="1"/>
          </p:cNvSpPr>
          <p:nvPr>
            <p:ph type="body" sz="quarter" idx="15" hasCustomPrompt="1"/>
          </p:nvPr>
        </p:nvSpPr>
        <p:spPr>
          <a:xfrm>
            <a:off x="433204" y="1072898"/>
            <a:ext cx="5662797" cy="2574193"/>
          </a:xfrm>
          <a:prstGeom prst="rect">
            <a:avLst/>
          </a:prstGeom>
        </p:spPr>
        <p:txBody>
          <a:bodyPr lIns="0" tIns="0" rIns="0" bIns="0"/>
          <a:lstStyle>
            <a:lvl1pPr marL="0" indent="0">
              <a:buNone/>
              <a:defRPr sz="20000" b="1">
                <a:solidFill>
                  <a:schemeClr val="accent2"/>
                </a:solidFill>
                <a:latin typeface="Montserrat" pitchFamily="2" charset="77"/>
              </a:defRPr>
            </a:lvl1pPr>
          </a:lstStyle>
          <a:p>
            <a:pPr lvl="0"/>
            <a:r>
              <a:rPr lang="en-US"/>
              <a:t>00</a:t>
            </a:r>
          </a:p>
        </p:txBody>
      </p:sp>
      <p:sp>
        <p:nvSpPr>
          <p:cNvPr id="5" name="Text Placeholder 6">
            <a:extLst>
              <a:ext uri="{FF2B5EF4-FFF2-40B4-BE49-F238E27FC236}">
                <a16:creationId xmlns:a16="http://schemas.microsoft.com/office/drawing/2014/main" id="{75522470-BA5D-1E31-55CF-7B566968D74D}"/>
              </a:ext>
            </a:extLst>
          </p:cNvPr>
          <p:cNvSpPr>
            <a:spLocks noGrp="1"/>
          </p:cNvSpPr>
          <p:nvPr>
            <p:ph type="body" sz="quarter" idx="16" hasCustomPrompt="1"/>
          </p:nvPr>
        </p:nvSpPr>
        <p:spPr>
          <a:xfrm>
            <a:off x="512064" y="3877056"/>
            <a:ext cx="5588000" cy="2082800"/>
          </a:xfrm>
          <a:prstGeom prst="rect">
            <a:avLst/>
          </a:prstGeom>
        </p:spPr>
        <p:txBody>
          <a:bodyPr lIns="0" tIns="0" rIns="0" bIns="0"/>
          <a:lstStyle>
            <a:lvl1pPr marL="0" indent="0">
              <a:lnSpc>
                <a:spcPct val="90000"/>
              </a:lnSpc>
              <a:buNone/>
              <a:defRPr sz="4800">
                <a:solidFill>
                  <a:schemeClr val="accent2"/>
                </a:solidFill>
                <a:latin typeface="Montserrat" pitchFamily="2" charset="77"/>
              </a:defRPr>
            </a:lvl1pPr>
          </a:lstStyle>
          <a:p>
            <a:pPr lvl="0"/>
            <a:r>
              <a:rPr lang="en-US"/>
              <a:t>Section title is Montserrat</a:t>
            </a:r>
          </a:p>
        </p:txBody>
      </p:sp>
      <p:pic>
        <p:nvPicPr>
          <p:cNvPr id="7" name="Picture 6" descr="A picture containing text, clock, sign&#10;&#10;Description automatically generated">
            <a:extLst>
              <a:ext uri="{FF2B5EF4-FFF2-40B4-BE49-F238E27FC236}">
                <a16:creationId xmlns:a16="http://schemas.microsoft.com/office/drawing/2014/main" id="{673C59EB-5292-991C-49A0-B28008120D3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8195" y="372181"/>
            <a:ext cx="2074209" cy="352615"/>
          </a:xfrm>
          <a:prstGeom prst="rect">
            <a:avLst/>
          </a:prstGeom>
        </p:spPr>
      </p:pic>
      <p:sp>
        <p:nvSpPr>
          <p:cNvPr id="8" name="Rectangle 7">
            <a:extLst>
              <a:ext uri="{FF2B5EF4-FFF2-40B4-BE49-F238E27FC236}">
                <a16:creationId xmlns:a16="http://schemas.microsoft.com/office/drawing/2014/main" id="{F962E70D-723C-1EEE-4FB8-6FDA6876A944}"/>
              </a:ext>
            </a:extLst>
          </p:cNvPr>
          <p:cNvSpPr/>
          <p:nvPr userDrawn="1"/>
        </p:nvSpPr>
        <p:spPr>
          <a:xfrm>
            <a:off x="2" y="6419088"/>
            <a:ext cx="2797743" cy="43891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30085089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2_Title Slide">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CFA7CA66-626A-C248-86C7-C84BFD93D437}"/>
              </a:ext>
            </a:extLst>
          </p:cNvPr>
          <p:cNvSpPr>
            <a:spLocks noGrp="1"/>
          </p:cNvSpPr>
          <p:nvPr>
            <p:ph type="pic" sz="quarter" idx="10"/>
          </p:nvPr>
        </p:nvSpPr>
        <p:spPr>
          <a:xfrm>
            <a:off x="914400" y="2"/>
            <a:ext cx="3495445" cy="6857999"/>
          </a:xfrm>
          <a:pattFill prst="pct20">
            <a:fgClr>
              <a:schemeClr val="accent1"/>
            </a:fgClr>
            <a:bgClr>
              <a:schemeClr val="bg1"/>
            </a:bgClr>
          </a:pattFill>
        </p:spPr>
        <p:txBody>
          <a:bodyPr/>
          <a:lstStyle/>
          <a:p>
            <a:endParaRPr lang="en-US"/>
          </a:p>
        </p:txBody>
      </p:sp>
    </p:spTree>
    <p:extLst>
      <p:ext uri="{BB962C8B-B14F-4D97-AF65-F5344CB8AC3E}">
        <p14:creationId xmlns:p14="http://schemas.microsoft.com/office/powerpoint/2010/main" val="360951846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Section Divider_Dark_B">
    <p:spTree>
      <p:nvGrpSpPr>
        <p:cNvPr id="1" name=""/>
        <p:cNvGrpSpPr/>
        <p:nvPr/>
      </p:nvGrpSpPr>
      <p:grpSpPr>
        <a:xfrm>
          <a:off x="0" y="0"/>
          <a:ext cx="0" cy="0"/>
          <a:chOff x="0" y="0"/>
          <a:chExt cx="0" cy="0"/>
        </a:xfrm>
      </p:grpSpPr>
      <p:sp>
        <p:nvSpPr>
          <p:cNvPr id="2" name="object 8">
            <a:extLst>
              <a:ext uri="{FF2B5EF4-FFF2-40B4-BE49-F238E27FC236}">
                <a16:creationId xmlns:a16="http://schemas.microsoft.com/office/drawing/2014/main" id="{EB15EB1B-0CF5-371B-1506-49F0804CD7B9}"/>
              </a:ext>
            </a:extLst>
          </p:cNvPr>
          <p:cNvSpPr/>
          <p:nvPr userDrawn="1"/>
        </p:nvSpPr>
        <p:spPr>
          <a:xfrm>
            <a:off x="0" y="-6435"/>
            <a:ext cx="12207616" cy="6864435"/>
          </a:xfrm>
          <a:custGeom>
            <a:avLst/>
            <a:gdLst/>
            <a:ahLst/>
            <a:cxnLst/>
            <a:rect l="l" t="t" r="r" b="b"/>
            <a:pathLst>
              <a:path w="10460990" h="1565275">
                <a:moveTo>
                  <a:pt x="10460592" y="0"/>
                </a:moveTo>
                <a:lnTo>
                  <a:pt x="0" y="0"/>
                </a:lnTo>
                <a:lnTo>
                  <a:pt x="0" y="1565009"/>
                </a:lnTo>
                <a:lnTo>
                  <a:pt x="10460592" y="1565009"/>
                </a:lnTo>
                <a:lnTo>
                  <a:pt x="10460592" y="0"/>
                </a:lnTo>
                <a:close/>
              </a:path>
            </a:pathLst>
          </a:custGeom>
          <a:solidFill>
            <a:schemeClr val="accent1"/>
          </a:solidFill>
        </p:spPr>
        <p:txBody>
          <a:bodyPr wrap="square" lIns="0" tIns="0" rIns="0" bIns="0" rtlCol="0"/>
          <a:lstStyle/>
          <a:p>
            <a:endParaRPr sz="2400"/>
          </a:p>
        </p:txBody>
      </p:sp>
      <p:pic>
        <p:nvPicPr>
          <p:cNvPr id="9" name="Picture 8" descr="A picture containing text, clipart&#10;&#10;Description automatically generated">
            <a:extLst>
              <a:ext uri="{FF2B5EF4-FFF2-40B4-BE49-F238E27FC236}">
                <a16:creationId xmlns:a16="http://schemas.microsoft.com/office/drawing/2014/main" id="{1A7625E4-B05F-2E15-F7E0-148E0DB7DB6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3508" y="359123"/>
            <a:ext cx="2089569" cy="378348"/>
          </a:xfrm>
          <a:prstGeom prst="rect">
            <a:avLst/>
          </a:prstGeom>
        </p:spPr>
      </p:pic>
      <p:sp>
        <p:nvSpPr>
          <p:cNvPr id="4" name="Text Placeholder 4">
            <a:extLst>
              <a:ext uri="{FF2B5EF4-FFF2-40B4-BE49-F238E27FC236}">
                <a16:creationId xmlns:a16="http://schemas.microsoft.com/office/drawing/2014/main" id="{BECD6C41-D341-15DC-1C44-83A9E596D4C1}"/>
              </a:ext>
            </a:extLst>
          </p:cNvPr>
          <p:cNvSpPr>
            <a:spLocks noGrp="1"/>
          </p:cNvSpPr>
          <p:nvPr>
            <p:ph type="body" sz="quarter" idx="15" hasCustomPrompt="1"/>
          </p:nvPr>
        </p:nvSpPr>
        <p:spPr>
          <a:xfrm>
            <a:off x="433204" y="1072898"/>
            <a:ext cx="5662797" cy="2574193"/>
          </a:xfrm>
          <a:prstGeom prst="rect">
            <a:avLst/>
          </a:prstGeom>
        </p:spPr>
        <p:txBody>
          <a:bodyPr lIns="0" tIns="0" rIns="0" bIns="0"/>
          <a:lstStyle>
            <a:lvl1pPr marL="0" indent="0">
              <a:buNone/>
              <a:defRPr sz="20000" b="1">
                <a:solidFill>
                  <a:schemeClr val="bg2"/>
                </a:solidFill>
                <a:latin typeface="Montserrat" pitchFamily="2" charset="77"/>
              </a:defRPr>
            </a:lvl1pPr>
          </a:lstStyle>
          <a:p>
            <a:pPr lvl="0"/>
            <a:r>
              <a:rPr lang="en-US"/>
              <a:t>00</a:t>
            </a:r>
          </a:p>
        </p:txBody>
      </p:sp>
      <p:sp>
        <p:nvSpPr>
          <p:cNvPr id="5" name="Text Placeholder 6">
            <a:extLst>
              <a:ext uri="{FF2B5EF4-FFF2-40B4-BE49-F238E27FC236}">
                <a16:creationId xmlns:a16="http://schemas.microsoft.com/office/drawing/2014/main" id="{75522470-BA5D-1E31-55CF-7B566968D74D}"/>
              </a:ext>
            </a:extLst>
          </p:cNvPr>
          <p:cNvSpPr>
            <a:spLocks noGrp="1"/>
          </p:cNvSpPr>
          <p:nvPr>
            <p:ph type="body" sz="quarter" idx="16" hasCustomPrompt="1"/>
          </p:nvPr>
        </p:nvSpPr>
        <p:spPr>
          <a:xfrm>
            <a:off x="512064" y="3877056"/>
            <a:ext cx="5588000" cy="2082800"/>
          </a:xfrm>
          <a:prstGeom prst="rect">
            <a:avLst/>
          </a:prstGeom>
        </p:spPr>
        <p:txBody>
          <a:bodyPr lIns="0" tIns="0" rIns="0" bIns="0"/>
          <a:lstStyle>
            <a:lvl1pPr marL="0" indent="0">
              <a:lnSpc>
                <a:spcPct val="90000"/>
              </a:lnSpc>
              <a:buNone/>
              <a:defRPr sz="4800">
                <a:solidFill>
                  <a:schemeClr val="bg2"/>
                </a:solidFill>
                <a:latin typeface="Montserrat" pitchFamily="2" charset="77"/>
              </a:defRPr>
            </a:lvl1pPr>
          </a:lstStyle>
          <a:p>
            <a:pPr lvl="0"/>
            <a:r>
              <a:rPr lang="en-US"/>
              <a:t>Section title is Montserrat</a:t>
            </a:r>
          </a:p>
        </p:txBody>
      </p:sp>
    </p:spTree>
    <p:extLst>
      <p:ext uri="{BB962C8B-B14F-4D97-AF65-F5344CB8AC3E}">
        <p14:creationId xmlns:p14="http://schemas.microsoft.com/office/powerpoint/2010/main" val="395539612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Section Divider_White_B">
    <p:spTree>
      <p:nvGrpSpPr>
        <p:cNvPr id="1" name=""/>
        <p:cNvGrpSpPr/>
        <p:nvPr/>
      </p:nvGrpSpPr>
      <p:grpSpPr>
        <a:xfrm>
          <a:off x="0" y="0"/>
          <a:ext cx="0" cy="0"/>
          <a:chOff x="0" y="0"/>
          <a:chExt cx="0" cy="0"/>
        </a:xfrm>
      </p:grpSpPr>
      <p:sp>
        <p:nvSpPr>
          <p:cNvPr id="4" name="Text Placeholder 4">
            <a:extLst>
              <a:ext uri="{FF2B5EF4-FFF2-40B4-BE49-F238E27FC236}">
                <a16:creationId xmlns:a16="http://schemas.microsoft.com/office/drawing/2014/main" id="{BECD6C41-D341-15DC-1C44-83A9E596D4C1}"/>
              </a:ext>
            </a:extLst>
          </p:cNvPr>
          <p:cNvSpPr>
            <a:spLocks noGrp="1"/>
          </p:cNvSpPr>
          <p:nvPr>
            <p:ph type="body" sz="quarter" idx="15" hasCustomPrompt="1"/>
          </p:nvPr>
        </p:nvSpPr>
        <p:spPr>
          <a:xfrm>
            <a:off x="433204" y="1072898"/>
            <a:ext cx="5662797" cy="2574193"/>
          </a:xfrm>
          <a:prstGeom prst="rect">
            <a:avLst/>
          </a:prstGeom>
        </p:spPr>
        <p:txBody>
          <a:bodyPr lIns="0" tIns="0" rIns="0" bIns="0"/>
          <a:lstStyle>
            <a:lvl1pPr marL="0" indent="0">
              <a:buNone/>
              <a:defRPr sz="20000" b="1">
                <a:solidFill>
                  <a:schemeClr val="accent2"/>
                </a:solidFill>
                <a:latin typeface="Montserrat" pitchFamily="2" charset="77"/>
              </a:defRPr>
            </a:lvl1pPr>
          </a:lstStyle>
          <a:p>
            <a:pPr lvl="0"/>
            <a:r>
              <a:rPr lang="en-US"/>
              <a:t>00</a:t>
            </a:r>
          </a:p>
        </p:txBody>
      </p:sp>
      <p:sp>
        <p:nvSpPr>
          <p:cNvPr id="5" name="Text Placeholder 6">
            <a:extLst>
              <a:ext uri="{FF2B5EF4-FFF2-40B4-BE49-F238E27FC236}">
                <a16:creationId xmlns:a16="http://schemas.microsoft.com/office/drawing/2014/main" id="{75522470-BA5D-1E31-55CF-7B566968D74D}"/>
              </a:ext>
            </a:extLst>
          </p:cNvPr>
          <p:cNvSpPr>
            <a:spLocks noGrp="1"/>
          </p:cNvSpPr>
          <p:nvPr>
            <p:ph type="body" sz="quarter" idx="16" hasCustomPrompt="1"/>
          </p:nvPr>
        </p:nvSpPr>
        <p:spPr>
          <a:xfrm>
            <a:off x="512064" y="3877056"/>
            <a:ext cx="5588000" cy="2082800"/>
          </a:xfrm>
          <a:prstGeom prst="rect">
            <a:avLst/>
          </a:prstGeom>
        </p:spPr>
        <p:txBody>
          <a:bodyPr lIns="0" tIns="0" rIns="0" bIns="0"/>
          <a:lstStyle>
            <a:lvl1pPr marL="0" indent="0">
              <a:lnSpc>
                <a:spcPct val="90000"/>
              </a:lnSpc>
              <a:buNone/>
              <a:defRPr sz="4800">
                <a:solidFill>
                  <a:schemeClr val="accent2"/>
                </a:solidFill>
                <a:latin typeface="Montserrat" pitchFamily="2" charset="77"/>
              </a:defRPr>
            </a:lvl1pPr>
          </a:lstStyle>
          <a:p>
            <a:pPr lvl="0"/>
            <a:r>
              <a:rPr lang="en-US"/>
              <a:t>Section title is Montserrat</a:t>
            </a:r>
          </a:p>
        </p:txBody>
      </p:sp>
      <p:pic>
        <p:nvPicPr>
          <p:cNvPr id="7" name="Picture 6" descr="A picture containing text, clock, sign&#10;&#10;Description automatically generated">
            <a:extLst>
              <a:ext uri="{FF2B5EF4-FFF2-40B4-BE49-F238E27FC236}">
                <a16:creationId xmlns:a16="http://schemas.microsoft.com/office/drawing/2014/main" id="{673C59EB-5292-991C-49A0-B28008120D3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8195" y="372181"/>
            <a:ext cx="2074209" cy="352615"/>
          </a:xfrm>
          <a:prstGeom prst="rect">
            <a:avLst/>
          </a:prstGeom>
        </p:spPr>
      </p:pic>
    </p:spTree>
    <p:extLst>
      <p:ext uri="{BB962C8B-B14F-4D97-AF65-F5344CB8AC3E}">
        <p14:creationId xmlns:p14="http://schemas.microsoft.com/office/powerpoint/2010/main" val="32497715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Content_Side Bar Left_Dark">
    <p:spTree>
      <p:nvGrpSpPr>
        <p:cNvPr id="1" name=""/>
        <p:cNvGrpSpPr/>
        <p:nvPr/>
      </p:nvGrpSpPr>
      <p:grpSpPr>
        <a:xfrm>
          <a:off x="0" y="0"/>
          <a:ext cx="0" cy="0"/>
          <a:chOff x="0" y="0"/>
          <a:chExt cx="0" cy="0"/>
        </a:xfrm>
      </p:grpSpPr>
      <p:sp>
        <p:nvSpPr>
          <p:cNvPr id="3" name="object 8">
            <a:extLst>
              <a:ext uri="{FF2B5EF4-FFF2-40B4-BE49-F238E27FC236}">
                <a16:creationId xmlns:a16="http://schemas.microsoft.com/office/drawing/2014/main" id="{850A5F66-A55D-5562-CE38-1022B314DA7A}"/>
              </a:ext>
            </a:extLst>
          </p:cNvPr>
          <p:cNvSpPr/>
          <p:nvPr userDrawn="1"/>
        </p:nvSpPr>
        <p:spPr>
          <a:xfrm>
            <a:off x="2" y="-41"/>
            <a:ext cx="5304439" cy="6858041"/>
          </a:xfrm>
          <a:custGeom>
            <a:avLst/>
            <a:gdLst/>
            <a:ahLst/>
            <a:cxnLst/>
            <a:rect l="l" t="t" r="r" b="b"/>
            <a:pathLst>
              <a:path w="10460990" h="1565275">
                <a:moveTo>
                  <a:pt x="10460592" y="0"/>
                </a:moveTo>
                <a:lnTo>
                  <a:pt x="0" y="0"/>
                </a:lnTo>
                <a:lnTo>
                  <a:pt x="0" y="1565009"/>
                </a:lnTo>
                <a:lnTo>
                  <a:pt x="10460592" y="1565009"/>
                </a:lnTo>
                <a:lnTo>
                  <a:pt x="10460592" y="0"/>
                </a:lnTo>
                <a:close/>
              </a:path>
            </a:pathLst>
          </a:custGeom>
          <a:solidFill>
            <a:schemeClr val="accent1"/>
          </a:solidFill>
        </p:spPr>
        <p:txBody>
          <a:bodyPr wrap="square" lIns="0" tIns="0" rIns="0" bIns="0" rtlCol="0"/>
          <a:lstStyle/>
          <a:p>
            <a:endParaRPr sz="2400"/>
          </a:p>
        </p:txBody>
      </p:sp>
      <p:sp>
        <p:nvSpPr>
          <p:cNvPr id="7" name="Text Placeholder 9">
            <a:extLst>
              <a:ext uri="{FF2B5EF4-FFF2-40B4-BE49-F238E27FC236}">
                <a16:creationId xmlns:a16="http://schemas.microsoft.com/office/drawing/2014/main" id="{43DB5AFD-32A4-929D-299B-EE7087867AF5}"/>
              </a:ext>
            </a:extLst>
          </p:cNvPr>
          <p:cNvSpPr>
            <a:spLocks noGrp="1"/>
          </p:cNvSpPr>
          <p:nvPr>
            <p:ph type="body" sz="quarter" idx="15" hasCustomPrompt="1"/>
          </p:nvPr>
        </p:nvSpPr>
        <p:spPr>
          <a:xfrm>
            <a:off x="512064" y="1065328"/>
            <a:ext cx="3893312" cy="2171857"/>
          </a:xfrm>
          <a:prstGeom prst="rect">
            <a:avLst/>
          </a:prstGeom>
        </p:spPr>
        <p:txBody>
          <a:bodyPr lIns="0" tIns="0" rIns="0" bIns="0" anchor="b">
            <a:normAutofit/>
          </a:bodyPr>
          <a:lstStyle>
            <a:lvl1pPr marL="0" indent="0">
              <a:lnSpc>
                <a:spcPct val="90000"/>
              </a:lnSpc>
              <a:buNone/>
              <a:defRPr sz="3733" b="1">
                <a:solidFill>
                  <a:schemeClr val="bg1"/>
                </a:solidFill>
                <a:latin typeface="Montserrat" pitchFamily="2" charset="77"/>
              </a:defRPr>
            </a:lvl1pPr>
            <a:lvl2pPr marL="609570" indent="0">
              <a:buNone/>
              <a:defRPr b="1">
                <a:solidFill>
                  <a:schemeClr val="bg1"/>
                </a:solidFill>
                <a:latin typeface="Montserrat" pitchFamily="2" charset="77"/>
              </a:defRPr>
            </a:lvl2pPr>
            <a:lvl3pPr marL="1219140" indent="0">
              <a:buNone/>
              <a:defRPr b="1">
                <a:solidFill>
                  <a:schemeClr val="bg1"/>
                </a:solidFill>
                <a:latin typeface="Montserrat" pitchFamily="2" charset="77"/>
              </a:defRPr>
            </a:lvl3pPr>
            <a:lvl4pPr marL="1828709" indent="0">
              <a:buNone/>
              <a:defRPr b="1">
                <a:solidFill>
                  <a:schemeClr val="bg1"/>
                </a:solidFill>
                <a:latin typeface="Montserrat" pitchFamily="2" charset="77"/>
              </a:defRPr>
            </a:lvl4pPr>
            <a:lvl5pPr marL="2438278" indent="0">
              <a:buNone/>
              <a:defRPr b="1">
                <a:solidFill>
                  <a:schemeClr val="bg1"/>
                </a:solidFill>
                <a:latin typeface="Montserrat" pitchFamily="2" charset="77"/>
              </a:defRPr>
            </a:lvl5pPr>
          </a:lstStyle>
          <a:p>
            <a:pPr lvl="0"/>
            <a:r>
              <a:rPr lang="en-US"/>
              <a:t>Bold headline here.</a:t>
            </a:r>
          </a:p>
        </p:txBody>
      </p:sp>
      <p:sp>
        <p:nvSpPr>
          <p:cNvPr id="8" name="Text Placeholder 11">
            <a:extLst>
              <a:ext uri="{FF2B5EF4-FFF2-40B4-BE49-F238E27FC236}">
                <a16:creationId xmlns:a16="http://schemas.microsoft.com/office/drawing/2014/main" id="{906F7911-953A-F1C3-89AE-717DFDE8DC3E}"/>
              </a:ext>
            </a:extLst>
          </p:cNvPr>
          <p:cNvSpPr>
            <a:spLocks noGrp="1"/>
          </p:cNvSpPr>
          <p:nvPr>
            <p:ph type="body" sz="quarter" idx="16" hasCustomPrompt="1"/>
          </p:nvPr>
        </p:nvSpPr>
        <p:spPr>
          <a:xfrm>
            <a:off x="512065" y="3425952"/>
            <a:ext cx="3893003" cy="2480733"/>
          </a:xfrm>
          <a:prstGeom prst="rect">
            <a:avLst/>
          </a:prstGeom>
        </p:spPr>
        <p:txBody>
          <a:bodyPr lIns="0" tIns="0" rIns="0" bIns="0"/>
          <a:lstStyle>
            <a:lvl1pPr marL="0" indent="0">
              <a:spcBef>
                <a:spcPts val="1200"/>
              </a:spcBef>
              <a:buFont typeface="Arial" panose="020B0604020202020204" pitchFamily="34" charset="0"/>
              <a:buNone/>
              <a:defRPr sz="1600">
                <a:solidFill>
                  <a:schemeClr val="bg1"/>
                </a:solidFill>
              </a:defRPr>
            </a:lvl1pPr>
            <a:lvl2pPr marL="609570" indent="0">
              <a:spcBef>
                <a:spcPts val="1200"/>
              </a:spcBef>
              <a:buNone/>
              <a:defRPr sz="1600">
                <a:solidFill>
                  <a:schemeClr val="bg1"/>
                </a:solidFill>
              </a:defRPr>
            </a:lvl2pPr>
            <a:lvl3pPr marL="1219140" indent="0">
              <a:spcBef>
                <a:spcPts val="1200"/>
              </a:spcBef>
              <a:buNone/>
              <a:defRPr sz="1600">
                <a:solidFill>
                  <a:schemeClr val="bg1"/>
                </a:solidFill>
              </a:defRPr>
            </a:lvl3pPr>
            <a:lvl4pPr marL="1828709" indent="0">
              <a:spcBef>
                <a:spcPts val="1200"/>
              </a:spcBef>
              <a:buNone/>
              <a:defRPr sz="1600">
                <a:solidFill>
                  <a:schemeClr val="bg1"/>
                </a:solidFill>
              </a:defRPr>
            </a:lvl4pPr>
            <a:lvl5pPr marL="2438278" indent="0">
              <a:spcBef>
                <a:spcPts val="1200"/>
              </a:spcBef>
              <a:buNone/>
              <a:defRPr sz="1600">
                <a:solidFill>
                  <a:schemeClr val="bg1"/>
                </a:solidFill>
              </a:defRPr>
            </a:lvl5pPr>
          </a:lstStyle>
          <a:p>
            <a:pPr lvl="0">
              <a:buClrTx/>
            </a:pPr>
            <a:r>
              <a:rPr lang="en-US">
                <a:solidFill>
                  <a:schemeClr val="bg1"/>
                </a:solidFill>
              </a:rPr>
              <a:t>Lorem ipsum dolor sit </a:t>
            </a:r>
            <a:r>
              <a:rPr lang="en-US" err="1">
                <a:solidFill>
                  <a:schemeClr val="bg1"/>
                </a:solidFill>
              </a:rPr>
              <a:t>amet</a:t>
            </a:r>
            <a:r>
              <a:rPr lang="en-US">
                <a:solidFill>
                  <a:schemeClr val="bg1"/>
                </a:solidFill>
              </a:rPr>
              <a:t>, </a:t>
            </a:r>
            <a:r>
              <a:rPr lang="en-US" err="1">
                <a:solidFill>
                  <a:schemeClr val="bg1"/>
                </a:solidFill>
              </a:rPr>
              <a:t>consectetur</a:t>
            </a:r>
            <a:r>
              <a:rPr lang="en-US">
                <a:solidFill>
                  <a:schemeClr val="bg1"/>
                </a:solidFill>
              </a:rPr>
              <a:t> </a:t>
            </a:r>
            <a:r>
              <a:rPr lang="en-US" err="1">
                <a:solidFill>
                  <a:schemeClr val="bg1"/>
                </a:solidFill>
              </a:rPr>
              <a:t>temporadipiscing</a:t>
            </a:r>
            <a:r>
              <a:rPr lang="en-US">
                <a:solidFill>
                  <a:schemeClr val="bg1"/>
                </a:solidFill>
              </a:rPr>
              <a:t> </a:t>
            </a:r>
            <a:r>
              <a:rPr lang="en-US" err="1">
                <a:solidFill>
                  <a:schemeClr val="bg1"/>
                </a:solidFill>
              </a:rPr>
              <a:t>elit</a:t>
            </a:r>
            <a:r>
              <a:rPr lang="en-US">
                <a:solidFill>
                  <a:schemeClr val="bg1"/>
                </a:solidFill>
              </a:rPr>
              <a:t>, sed do </a:t>
            </a:r>
            <a:r>
              <a:rPr lang="en-US" err="1">
                <a:solidFill>
                  <a:schemeClr val="bg1"/>
                </a:solidFill>
              </a:rPr>
              <a:t>eiusmod</a:t>
            </a:r>
            <a:r>
              <a:rPr lang="en-US">
                <a:solidFill>
                  <a:schemeClr val="bg1"/>
                </a:solidFill>
              </a:rPr>
              <a:t> </a:t>
            </a:r>
            <a:r>
              <a:rPr lang="en-US" err="1">
                <a:solidFill>
                  <a:schemeClr val="bg1"/>
                </a:solidFill>
              </a:rPr>
              <a:t>incididunt</a:t>
            </a:r>
            <a:r>
              <a:rPr lang="en-US">
                <a:solidFill>
                  <a:schemeClr val="bg1"/>
                </a:solidFill>
              </a:rPr>
              <a:t> </a:t>
            </a:r>
            <a:r>
              <a:rPr lang="en-US" err="1">
                <a:solidFill>
                  <a:schemeClr val="bg1"/>
                </a:solidFill>
              </a:rPr>
              <a:t>ut</a:t>
            </a:r>
            <a:r>
              <a:rPr lang="en-US">
                <a:solidFill>
                  <a:schemeClr val="bg1"/>
                </a:solidFill>
              </a:rPr>
              <a:t> labore et dolore magna </a:t>
            </a:r>
            <a:r>
              <a:rPr lang="en-US" err="1">
                <a:solidFill>
                  <a:schemeClr val="bg1"/>
                </a:solidFill>
              </a:rPr>
              <a:t>aliqua</a:t>
            </a:r>
            <a:r>
              <a:rPr lang="en-US">
                <a:solidFill>
                  <a:schemeClr val="bg1"/>
                </a:solidFill>
              </a:rPr>
              <a:t>. Ut </a:t>
            </a:r>
            <a:r>
              <a:rPr lang="en-US" err="1">
                <a:solidFill>
                  <a:schemeClr val="bg1"/>
                </a:solidFill>
              </a:rPr>
              <a:t>enim</a:t>
            </a:r>
            <a:r>
              <a:rPr lang="en-US">
                <a:solidFill>
                  <a:schemeClr val="bg1"/>
                </a:solidFill>
              </a:rPr>
              <a:t> ad minim </a:t>
            </a:r>
            <a:r>
              <a:rPr lang="en-US" err="1">
                <a:solidFill>
                  <a:schemeClr val="bg1"/>
                </a:solidFill>
              </a:rPr>
              <a:t>veniam</a:t>
            </a:r>
            <a:r>
              <a:rPr lang="en-US">
                <a:solidFill>
                  <a:schemeClr val="bg1"/>
                </a:solidFill>
              </a:rPr>
              <a:t>, </a:t>
            </a:r>
            <a:r>
              <a:rPr lang="en-US" err="1">
                <a:solidFill>
                  <a:schemeClr val="bg1"/>
                </a:solidFill>
              </a:rPr>
              <a:t>quis</a:t>
            </a:r>
            <a:r>
              <a:rPr lang="en-US">
                <a:solidFill>
                  <a:schemeClr val="bg1"/>
                </a:solidFill>
              </a:rPr>
              <a:t> </a:t>
            </a:r>
            <a:r>
              <a:rPr lang="en-US" err="1">
                <a:solidFill>
                  <a:schemeClr val="bg1"/>
                </a:solidFill>
              </a:rPr>
              <a:t>nostrud</a:t>
            </a:r>
            <a:r>
              <a:rPr lang="en-US">
                <a:solidFill>
                  <a:schemeClr val="bg1"/>
                </a:solidFill>
              </a:rPr>
              <a:t> exercitation </a:t>
            </a:r>
            <a:r>
              <a:rPr lang="en-US" err="1">
                <a:solidFill>
                  <a:schemeClr val="bg1"/>
                </a:solidFill>
              </a:rPr>
              <a:t>ullamco</a:t>
            </a:r>
            <a:r>
              <a:rPr lang="en-US">
                <a:solidFill>
                  <a:schemeClr val="bg1"/>
                </a:solidFill>
              </a:rPr>
              <a:t> </a:t>
            </a:r>
            <a:r>
              <a:rPr lang="en-US" err="1">
                <a:solidFill>
                  <a:schemeClr val="bg1"/>
                </a:solidFill>
              </a:rPr>
              <a:t>laboris</a:t>
            </a:r>
            <a:r>
              <a:rPr lang="en-US">
                <a:solidFill>
                  <a:schemeClr val="bg1"/>
                </a:solidFill>
              </a:rPr>
              <a:t> nisi </a:t>
            </a:r>
            <a:r>
              <a:rPr lang="en-US" err="1">
                <a:solidFill>
                  <a:schemeClr val="bg1"/>
                </a:solidFill>
              </a:rPr>
              <a:t>ut</a:t>
            </a:r>
            <a:r>
              <a:rPr lang="en-US">
                <a:solidFill>
                  <a:schemeClr val="bg1"/>
                </a:solidFill>
              </a:rPr>
              <a:t> </a:t>
            </a:r>
            <a:r>
              <a:rPr lang="en-US" err="1">
                <a:solidFill>
                  <a:schemeClr val="bg1"/>
                </a:solidFill>
              </a:rPr>
              <a:t>aliquip</a:t>
            </a:r>
            <a:r>
              <a:rPr lang="en-US">
                <a:solidFill>
                  <a:schemeClr val="bg1"/>
                </a:solidFill>
              </a:rPr>
              <a:t> ex </a:t>
            </a:r>
            <a:r>
              <a:rPr lang="en-US" err="1">
                <a:solidFill>
                  <a:schemeClr val="bg1"/>
                </a:solidFill>
              </a:rPr>
              <a:t>ea</a:t>
            </a:r>
            <a:r>
              <a:rPr lang="en-US">
                <a:solidFill>
                  <a:schemeClr val="bg1"/>
                </a:solidFill>
              </a:rPr>
              <a:t> </a:t>
            </a:r>
            <a:r>
              <a:rPr lang="en-US" err="1">
                <a:solidFill>
                  <a:schemeClr val="bg1"/>
                </a:solidFill>
              </a:rPr>
              <a:t>commodo</a:t>
            </a:r>
            <a:r>
              <a:rPr lang="en-US">
                <a:solidFill>
                  <a:schemeClr val="bg1"/>
                </a:solidFill>
              </a:rPr>
              <a:t>.</a:t>
            </a:r>
          </a:p>
        </p:txBody>
      </p:sp>
      <p:pic>
        <p:nvPicPr>
          <p:cNvPr id="2" name="Picture 1" descr="A picture containing text, clipart&#10;&#10;Description automatically generated">
            <a:extLst>
              <a:ext uri="{FF2B5EF4-FFF2-40B4-BE49-F238E27FC236}">
                <a16:creationId xmlns:a16="http://schemas.microsoft.com/office/drawing/2014/main" id="{546AEFB4-131F-F26E-AB4C-1DBFE077CDE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3508" y="359123"/>
            <a:ext cx="2089569" cy="378348"/>
          </a:xfrm>
          <a:prstGeom prst="rect">
            <a:avLst/>
          </a:prstGeom>
        </p:spPr>
      </p:pic>
      <p:sp>
        <p:nvSpPr>
          <p:cNvPr id="4" name="Slide Number Placeholder 5">
            <a:extLst>
              <a:ext uri="{FF2B5EF4-FFF2-40B4-BE49-F238E27FC236}">
                <a16:creationId xmlns:a16="http://schemas.microsoft.com/office/drawing/2014/main" id="{60ED3F4F-6EEA-5E51-95A6-F12414C9C065}"/>
              </a:ext>
            </a:extLst>
          </p:cNvPr>
          <p:cNvSpPr>
            <a:spLocks noGrp="1"/>
          </p:cNvSpPr>
          <p:nvPr>
            <p:ph type="sldNum" sz="quarter" idx="4"/>
          </p:nvPr>
        </p:nvSpPr>
        <p:spPr>
          <a:xfrm>
            <a:off x="11274552" y="6339840"/>
            <a:ext cx="365760" cy="182880"/>
          </a:xfrm>
          <a:prstGeom prst="rect">
            <a:avLst/>
          </a:prstGeom>
        </p:spPr>
        <p:txBody>
          <a:bodyPr vert="horz" wrap="none" lIns="0" tIns="0" rIns="0" bIns="0" rtlCol="0" anchor="b" anchorCtr="0"/>
          <a:lstStyle>
            <a:lvl1pPr algn="r">
              <a:defRPr sz="1067" b="0">
                <a:solidFill>
                  <a:schemeClr val="accent1"/>
                </a:solidFill>
              </a:defRPr>
            </a:lvl1pPr>
          </a:lstStyle>
          <a:p>
            <a:fld id="{B58DE5F1-E0F9-4CCA-92B7-7A6FC4DFEE14}" type="slidenum">
              <a:rPr lang="en-US" smtClean="0"/>
              <a:pPr/>
              <a:t>‹#›</a:t>
            </a:fld>
            <a:endParaRPr lang="en-US"/>
          </a:p>
        </p:txBody>
      </p:sp>
    </p:spTree>
    <p:extLst>
      <p:ext uri="{BB962C8B-B14F-4D97-AF65-F5344CB8AC3E}">
        <p14:creationId xmlns:p14="http://schemas.microsoft.com/office/powerpoint/2010/main" val="346615422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Content_Side Bar Right_Dar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8B54CAA-811A-34CC-8728-CE83A7CA3A64}"/>
              </a:ext>
            </a:extLst>
          </p:cNvPr>
          <p:cNvSpPr/>
          <p:nvPr userDrawn="1"/>
        </p:nvSpPr>
        <p:spPr>
          <a:xfrm>
            <a:off x="6889898" y="0"/>
            <a:ext cx="5302103"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a:p>
        </p:txBody>
      </p:sp>
      <p:sp>
        <p:nvSpPr>
          <p:cNvPr id="6" name="Text Placeholder 9">
            <a:extLst>
              <a:ext uri="{FF2B5EF4-FFF2-40B4-BE49-F238E27FC236}">
                <a16:creationId xmlns:a16="http://schemas.microsoft.com/office/drawing/2014/main" id="{AA98EE87-A9E6-80B9-226A-07771EE966A5}"/>
              </a:ext>
            </a:extLst>
          </p:cNvPr>
          <p:cNvSpPr>
            <a:spLocks noGrp="1"/>
          </p:cNvSpPr>
          <p:nvPr>
            <p:ph type="body" sz="quarter" idx="15" hasCustomPrompt="1"/>
          </p:nvPr>
        </p:nvSpPr>
        <p:spPr>
          <a:xfrm>
            <a:off x="7424927" y="1065328"/>
            <a:ext cx="3893312" cy="2171857"/>
          </a:xfrm>
          <a:prstGeom prst="rect">
            <a:avLst/>
          </a:prstGeom>
        </p:spPr>
        <p:txBody>
          <a:bodyPr lIns="0" tIns="0" rIns="0" bIns="0" anchor="b"/>
          <a:lstStyle>
            <a:lvl1pPr marL="0" indent="0">
              <a:lnSpc>
                <a:spcPct val="90000"/>
              </a:lnSpc>
              <a:buNone/>
              <a:defRPr sz="3733" b="1">
                <a:solidFill>
                  <a:schemeClr val="bg1"/>
                </a:solidFill>
                <a:latin typeface="Montserrat" pitchFamily="2" charset="77"/>
              </a:defRPr>
            </a:lvl1pPr>
            <a:lvl2pPr marL="609570" indent="0">
              <a:buNone/>
              <a:defRPr b="1">
                <a:solidFill>
                  <a:schemeClr val="bg1"/>
                </a:solidFill>
                <a:latin typeface="Montserrat" pitchFamily="2" charset="77"/>
              </a:defRPr>
            </a:lvl2pPr>
            <a:lvl3pPr marL="1219140" indent="0">
              <a:buNone/>
              <a:defRPr b="1">
                <a:solidFill>
                  <a:schemeClr val="bg1"/>
                </a:solidFill>
                <a:latin typeface="Montserrat" pitchFamily="2" charset="77"/>
              </a:defRPr>
            </a:lvl3pPr>
            <a:lvl4pPr marL="1828709" indent="0">
              <a:buNone/>
              <a:defRPr b="1">
                <a:solidFill>
                  <a:schemeClr val="bg1"/>
                </a:solidFill>
                <a:latin typeface="Montserrat" pitchFamily="2" charset="77"/>
              </a:defRPr>
            </a:lvl4pPr>
            <a:lvl5pPr marL="2438278" indent="0">
              <a:buNone/>
              <a:defRPr b="1">
                <a:solidFill>
                  <a:schemeClr val="bg1"/>
                </a:solidFill>
                <a:latin typeface="Montserrat" pitchFamily="2" charset="77"/>
              </a:defRPr>
            </a:lvl5pPr>
          </a:lstStyle>
          <a:p>
            <a:pPr lvl="0"/>
            <a:r>
              <a:rPr lang="en-US"/>
              <a:t>Bold headline here.</a:t>
            </a:r>
          </a:p>
        </p:txBody>
      </p:sp>
      <p:sp>
        <p:nvSpPr>
          <p:cNvPr id="7" name="Text Placeholder 11">
            <a:extLst>
              <a:ext uri="{FF2B5EF4-FFF2-40B4-BE49-F238E27FC236}">
                <a16:creationId xmlns:a16="http://schemas.microsoft.com/office/drawing/2014/main" id="{A343D339-85D3-65A6-8B69-69E3D7206206}"/>
              </a:ext>
            </a:extLst>
          </p:cNvPr>
          <p:cNvSpPr>
            <a:spLocks noGrp="1"/>
          </p:cNvSpPr>
          <p:nvPr>
            <p:ph type="body" sz="quarter" idx="16" hasCustomPrompt="1"/>
          </p:nvPr>
        </p:nvSpPr>
        <p:spPr>
          <a:xfrm>
            <a:off x="7425265" y="3425952"/>
            <a:ext cx="3893003" cy="2480733"/>
          </a:xfrm>
          <a:prstGeom prst="rect">
            <a:avLst/>
          </a:prstGeom>
        </p:spPr>
        <p:txBody>
          <a:bodyPr lIns="0" tIns="0" rIns="0" bIns="0"/>
          <a:lstStyle>
            <a:lvl1pPr marL="0" indent="0">
              <a:spcBef>
                <a:spcPts val="1200"/>
              </a:spcBef>
              <a:buNone/>
              <a:defRPr sz="1600">
                <a:solidFill>
                  <a:schemeClr val="bg1"/>
                </a:solidFill>
              </a:defRPr>
            </a:lvl1pPr>
            <a:lvl2pPr marL="609570" indent="0">
              <a:spcBef>
                <a:spcPts val="1200"/>
              </a:spcBef>
              <a:buNone/>
              <a:defRPr sz="1600">
                <a:solidFill>
                  <a:schemeClr val="bg1"/>
                </a:solidFill>
              </a:defRPr>
            </a:lvl2pPr>
            <a:lvl3pPr marL="1219140" indent="0">
              <a:spcBef>
                <a:spcPts val="1200"/>
              </a:spcBef>
              <a:buNone/>
              <a:defRPr sz="1600">
                <a:solidFill>
                  <a:schemeClr val="bg1"/>
                </a:solidFill>
              </a:defRPr>
            </a:lvl3pPr>
            <a:lvl4pPr marL="1828709" indent="0">
              <a:spcBef>
                <a:spcPts val="1200"/>
              </a:spcBef>
              <a:buNone/>
              <a:defRPr sz="1600">
                <a:solidFill>
                  <a:schemeClr val="bg1"/>
                </a:solidFill>
              </a:defRPr>
            </a:lvl4pPr>
            <a:lvl5pPr marL="2438278" indent="0">
              <a:spcBef>
                <a:spcPts val="1200"/>
              </a:spcBef>
              <a:buNone/>
              <a:defRPr sz="1600">
                <a:solidFill>
                  <a:schemeClr val="bg1"/>
                </a:solidFill>
              </a:defRPr>
            </a:lvl5pPr>
          </a:lstStyle>
          <a:p>
            <a:pPr>
              <a:buClrTx/>
            </a:pPr>
            <a:r>
              <a:rPr lang="en-US">
                <a:solidFill>
                  <a:schemeClr val="bg1"/>
                </a:solidFill>
              </a:rPr>
              <a:t>Lorem ipsum dolor sit </a:t>
            </a:r>
            <a:r>
              <a:rPr lang="en-US" err="1">
                <a:solidFill>
                  <a:schemeClr val="bg1"/>
                </a:solidFill>
              </a:rPr>
              <a:t>amet</a:t>
            </a:r>
            <a:r>
              <a:rPr lang="en-US">
                <a:solidFill>
                  <a:schemeClr val="bg1"/>
                </a:solidFill>
              </a:rPr>
              <a:t>, </a:t>
            </a:r>
            <a:r>
              <a:rPr lang="en-US" err="1">
                <a:solidFill>
                  <a:schemeClr val="bg1"/>
                </a:solidFill>
              </a:rPr>
              <a:t>consectetur</a:t>
            </a:r>
            <a:r>
              <a:rPr lang="en-US">
                <a:solidFill>
                  <a:schemeClr val="bg1"/>
                </a:solidFill>
              </a:rPr>
              <a:t> </a:t>
            </a:r>
            <a:r>
              <a:rPr lang="en-US" err="1">
                <a:solidFill>
                  <a:schemeClr val="bg1"/>
                </a:solidFill>
              </a:rPr>
              <a:t>temporadipiscing</a:t>
            </a:r>
            <a:r>
              <a:rPr lang="en-US">
                <a:solidFill>
                  <a:schemeClr val="bg1"/>
                </a:solidFill>
              </a:rPr>
              <a:t> </a:t>
            </a:r>
            <a:r>
              <a:rPr lang="en-US" err="1">
                <a:solidFill>
                  <a:schemeClr val="bg1"/>
                </a:solidFill>
              </a:rPr>
              <a:t>elit</a:t>
            </a:r>
            <a:r>
              <a:rPr lang="en-US">
                <a:solidFill>
                  <a:schemeClr val="bg1"/>
                </a:solidFill>
              </a:rPr>
              <a:t>, sed do </a:t>
            </a:r>
            <a:r>
              <a:rPr lang="en-US" err="1">
                <a:solidFill>
                  <a:schemeClr val="bg1"/>
                </a:solidFill>
              </a:rPr>
              <a:t>eiusmod</a:t>
            </a:r>
            <a:r>
              <a:rPr lang="en-US">
                <a:solidFill>
                  <a:schemeClr val="bg1"/>
                </a:solidFill>
              </a:rPr>
              <a:t> </a:t>
            </a:r>
            <a:r>
              <a:rPr lang="en-US" err="1">
                <a:solidFill>
                  <a:schemeClr val="bg1"/>
                </a:solidFill>
              </a:rPr>
              <a:t>incididunt</a:t>
            </a:r>
            <a:r>
              <a:rPr lang="en-US">
                <a:solidFill>
                  <a:schemeClr val="bg1"/>
                </a:solidFill>
              </a:rPr>
              <a:t> </a:t>
            </a:r>
            <a:r>
              <a:rPr lang="en-US" err="1">
                <a:solidFill>
                  <a:schemeClr val="bg1"/>
                </a:solidFill>
              </a:rPr>
              <a:t>ut</a:t>
            </a:r>
            <a:r>
              <a:rPr lang="en-US">
                <a:solidFill>
                  <a:schemeClr val="bg1"/>
                </a:solidFill>
              </a:rPr>
              <a:t> labore et dolore magna </a:t>
            </a:r>
            <a:r>
              <a:rPr lang="en-US" err="1">
                <a:solidFill>
                  <a:schemeClr val="bg1"/>
                </a:solidFill>
              </a:rPr>
              <a:t>aliqua</a:t>
            </a:r>
            <a:r>
              <a:rPr lang="en-US">
                <a:solidFill>
                  <a:schemeClr val="bg1"/>
                </a:solidFill>
              </a:rPr>
              <a:t>. Ut </a:t>
            </a:r>
            <a:r>
              <a:rPr lang="en-US" err="1">
                <a:solidFill>
                  <a:schemeClr val="bg1"/>
                </a:solidFill>
              </a:rPr>
              <a:t>enim</a:t>
            </a:r>
            <a:r>
              <a:rPr lang="en-US">
                <a:solidFill>
                  <a:schemeClr val="bg1"/>
                </a:solidFill>
              </a:rPr>
              <a:t> ad minim </a:t>
            </a:r>
            <a:r>
              <a:rPr lang="en-US" err="1">
                <a:solidFill>
                  <a:schemeClr val="bg1"/>
                </a:solidFill>
              </a:rPr>
              <a:t>veniam</a:t>
            </a:r>
            <a:r>
              <a:rPr lang="en-US">
                <a:solidFill>
                  <a:schemeClr val="bg1"/>
                </a:solidFill>
              </a:rPr>
              <a:t>, </a:t>
            </a:r>
            <a:r>
              <a:rPr lang="en-US" err="1">
                <a:solidFill>
                  <a:schemeClr val="bg1"/>
                </a:solidFill>
              </a:rPr>
              <a:t>quis</a:t>
            </a:r>
            <a:r>
              <a:rPr lang="en-US">
                <a:solidFill>
                  <a:schemeClr val="bg1"/>
                </a:solidFill>
              </a:rPr>
              <a:t> </a:t>
            </a:r>
            <a:r>
              <a:rPr lang="en-US" err="1">
                <a:solidFill>
                  <a:schemeClr val="bg1"/>
                </a:solidFill>
              </a:rPr>
              <a:t>nostrud</a:t>
            </a:r>
            <a:r>
              <a:rPr lang="en-US">
                <a:solidFill>
                  <a:schemeClr val="bg1"/>
                </a:solidFill>
              </a:rPr>
              <a:t> exercitation </a:t>
            </a:r>
            <a:r>
              <a:rPr lang="en-US" err="1">
                <a:solidFill>
                  <a:schemeClr val="bg1"/>
                </a:solidFill>
              </a:rPr>
              <a:t>ullamco</a:t>
            </a:r>
            <a:r>
              <a:rPr lang="en-US">
                <a:solidFill>
                  <a:schemeClr val="bg1"/>
                </a:solidFill>
              </a:rPr>
              <a:t> </a:t>
            </a:r>
            <a:r>
              <a:rPr lang="en-US" err="1">
                <a:solidFill>
                  <a:schemeClr val="bg1"/>
                </a:solidFill>
              </a:rPr>
              <a:t>laboris</a:t>
            </a:r>
            <a:r>
              <a:rPr lang="en-US">
                <a:solidFill>
                  <a:schemeClr val="bg1"/>
                </a:solidFill>
              </a:rPr>
              <a:t> nisi </a:t>
            </a:r>
            <a:r>
              <a:rPr lang="en-US" err="1">
                <a:solidFill>
                  <a:schemeClr val="bg1"/>
                </a:solidFill>
              </a:rPr>
              <a:t>ut</a:t>
            </a:r>
            <a:r>
              <a:rPr lang="en-US">
                <a:solidFill>
                  <a:schemeClr val="bg1"/>
                </a:solidFill>
              </a:rPr>
              <a:t> </a:t>
            </a:r>
            <a:r>
              <a:rPr lang="en-US" err="1">
                <a:solidFill>
                  <a:schemeClr val="bg1"/>
                </a:solidFill>
              </a:rPr>
              <a:t>aliquip</a:t>
            </a:r>
            <a:r>
              <a:rPr lang="en-US">
                <a:solidFill>
                  <a:schemeClr val="bg1"/>
                </a:solidFill>
              </a:rPr>
              <a:t> ex </a:t>
            </a:r>
            <a:r>
              <a:rPr lang="en-US" err="1">
                <a:solidFill>
                  <a:schemeClr val="bg1"/>
                </a:solidFill>
              </a:rPr>
              <a:t>ea</a:t>
            </a:r>
            <a:r>
              <a:rPr lang="en-US">
                <a:solidFill>
                  <a:schemeClr val="bg1"/>
                </a:solidFill>
              </a:rPr>
              <a:t> </a:t>
            </a:r>
            <a:r>
              <a:rPr lang="en-US" err="1">
                <a:solidFill>
                  <a:schemeClr val="bg1"/>
                </a:solidFill>
              </a:rPr>
              <a:t>commodo</a:t>
            </a:r>
            <a:r>
              <a:rPr lang="en-US">
                <a:solidFill>
                  <a:schemeClr val="bg1"/>
                </a:solidFill>
              </a:rPr>
              <a:t>.</a:t>
            </a:r>
          </a:p>
        </p:txBody>
      </p:sp>
      <p:pic>
        <p:nvPicPr>
          <p:cNvPr id="8" name="Picture 7" descr="A picture containing text, clock, sign&#10;&#10;Description automatically generated">
            <a:extLst>
              <a:ext uri="{FF2B5EF4-FFF2-40B4-BE49-F238E27FC236}">
                <a16:creationId xmlns:a16="http://schemas.microsoft.com/office/drawing/2014/main" id="{693BA2AD-D38A-B2AF-A790-4867F4621EC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8195" y="372181"/>
            <a:ext cx="2074209" cy="352615"/>
          </a:xfrm>
          <a:prstGeom prst="rect">
            <a:avLst/>
          </a:prstGeom>
        </p:spPr>
      </p:pic>
      <p:sp>
        <p:nvSpPr>
          <p:cNvPr id="2" name="Slide Number Placeholder 5">
            <a:extLst>
              <a:ext uri="{FF2B5EF4-FFF2-40B4-BE49-F238E27FC236}">
                <a16:creationId xmlns:a16="http://schemas.microsoft.com/office/drawing/2014/main" id="{193877C7-E759-24ED-3D21-6E2CE0DF816C}"/>
              </a:ext>
            </a:extLst>
          </p:cNvPr>
          <p:cNvSpPr>
            <a:spLocks noGrp="1"/>
          </p:cNvSpPr>
          <p:nvPr>
            <p:ph type="sldNum" sz="quarter" idx="4"/>
          </p:nvPr>
        </p:nvSpPr>
        <p:spPr>
          <a:xfrm>
            <a:off x="11274552" y="6339840"/>
            <a:ext cx="365760" cy="182880"/>
          </a:xfrm>
          <a:prstGeom prst="rect">
            <a:avLst/>
          </a:prstGeom>
        </p:spPr>
        <p:txBody>
          <a:bodyPr vert="horz" wrap="none" lIns="0" tIns="0" rIns="0" bIns="0" rtlCol="0" anchor="b" anchorCtr="0"/>
          <a:lstStyle>
            <a:lvl1pPr algn="r">
              <a:defRPr sz="1067" b="0">
                <a:solidFill>
                  <a:schemeClr val="bg2"/>
                </a:solidFill>
              </a:defRPr>
            </a:lvl1pPr>
          </a:lstStyle>
          <a:p>
            <a:fld id="{B58DE5F1-E0F9-4CCA-92B7-7A6FC4DFEE14}" type="slidenum">
              <a:rPr lang="en-US" smtClean="0"/>
              <a:pPr/>
              <a:t>‹#›</a:t>
            </a:fld>
            <a:endParaRPr lang="en-US"/>
          </a:p>
        </p:txBody>
      </p:sp>
    </p:spTree>
    <p:extLst>
      <p:ext uri="{BB962C8B-B14F-4D97-AF65-F5344CB8AC3E}">
        <p14:creationId xmlns:p14="http://schemas.microsoft.com/office/powerpoint/2010/main" val="11024426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Content_Side Bar Left_Image_Dark">
    <p:spTree>
      <p:nvGrpSpPr>
        <p:cNvPr id="1" name=""/>
        <p:cNvGrpSpPr/>
        <p:nvPr/>
      </p:nvGrpSpPr>
      <p:grpSpPr>
        <a:xfrm>
          <a:off x="0" y="0"/>
          <a:ext cx="0" cy="0"/>
          <a:chOff x="0" y="0"/>
          <a:chExt cx="0" cy="0"/>
        </a:xfrm>
      </p:grpSpPr>
      <p:sp>
        <p:nvSpPr>
          <p:cNvPr id="3" name="object 8">
            <a:extLst>
              <a:ext uri="{FF2B5EF4-FFF2-40B4-BE49-F238E27FC236}">
                <a16:creationId xmlns:a16="http://schemas.microsoft.com/office/drawing/2014/main" id="{850A5F66-A55D-5562-CE38-1022B314DA7A}"/>
              </a:ext>
            </a:extLst>
          </p:cNvPr>
          <p:cNvSpPr/>
          <p:nvPr userDrawn="1"/>
        </p:nvSpPr>
        <p:spPr>
          <a:xfrm>
            <a:off x="2" y="-41"/>
            <a:ext cx="5304439" cy="6858041"/>
          </a:xfrm>
          <a:custGeom>
            <a:avLst/>
            <a:gdLst/>
            <a:ahLst/>
            <a:cxnLst/>
            <a:rect l="l" t="t" r="r" b="b"/>
            <a:pathLst>
              <a:path w="10460990" h="1565275">
                <a:moveTo>
                  <a:pt x="10460592" y="0"/>
                </a:moveTo>
                <a:lnTo>
                  <a:pt x="0" y="0"/>
                </a:lnTo>
                <a:lnTo>
                  <a:pt x="0" y="1565009"/>
                </a:lnTo>
                <a:lnTo>
                  <a:pt x="10460592" y="1565009"/>
                </a:lnTo>
                <a:lnTo>
                  <a:pt x="10460592" y="0"/>
                </a:lnTo>
                <a:close/>
              </a:path>
            </a:pathLst>
          </a:custGeom>
          <a:solidFill>
            <a:schemeClr val="accent1"/>
          </a:solidFill>
        </p:spPr>
        <p:txBody>
          <a:bodyPr wrap="square" lIns="0" tIns="0" rIns="0" bIns="0" rtlCol="0"/>
          <a:lstStyle/>
          <a:p>
            <a:endParaRPr sz="2400"/>
          </a:p>
        </p:txBody>
      </p:sp>
      <p:sp>
        <p:nvSpPr>
          <p:cNvPr id="7" name="Text Placeholder 9">
            <a:extLst>
              <a:ext uri="{FF2B5EF4-FFF2-40B4-BE49-F238E27FC236}">
                <a16:creationId xmlns:a16="http://schemas.microsoft.com/office/drawing/2014/main" id="{43DB5AFD-32A4-929D-299B-EE7087867AF5}"/>
              </a:ext>
            </a:extLst>
          </p:cNvPr>
          <p:cNvSpPr>
            <a:spLocks noGrp="1"/>
          </p:cNvSpPr>
          <p:nvPr>
            <p:ph type="body" sz="quarter" idx="15" hasCustomPrompt="1"/>
          </p:nvPr>
        </p:nvSpPr>
        <p:spPr>
          <a:xfrm>
            <a:off x="512064" y="1065328"/>
            <a:ext cx="3893312" cy="2171857"/>
          </a:xfrm>
          <a:prstGeom prst="rect">
            <a:avLst/>
          </a:prstGeom>
        </p:spPr>
        <p:txBody>
          <a:bodyPr lIns="0" tIns="0" rIns="0" bIns="0" anchor="b"/>
          <a:lstStyle>
            <a:lvl1pPr marL="0" indent="0">
              <a:lnSpc>
                <a:spcPct val="90000"/>
              </a:lnSpc>
              <a:buNone/>
              <a:defRPr sz="3733" b="1">
                <a:solidFill>
                  <a:schemeClr val="bg1"/>
                </a:solidFill>
                <a:latin typeface="Montserrat" pitchFamily="2" charset="77"/>
              </a:defRPr>
            </a:lvl1pPr>
            <a:lvl2pPr marL="609570" indent="0">
              <a:buNone/>
              <a:defRPr b="1">
                <a:solidFill>
                  <a:schemeClr val="bg1"/>
                </a:solidFill>
                <a:latin typeface="Montserrat" pitchFamily="2" charset="77"/>
              </a:defRPr>
            </a:lvl2pPr>
            <a:lvl3pPr marL="1219140" indent="0">
              <a:buNone/>
              <a:defRPr b="1">
                <a:solidFill>
                  <a:schemeClr val="bg1"/>
                </a:solidFill>
                <a:latin typeface="Montserrat" pitchFamily="2" charset="77"/>
              </a:defRPr>
            </a:lvl3pPr>
            <a:lvl4pPr marL="1828709" indent="0">
              <a:buNone/>
              <a:defRPr b="1">
                <a:solidFill>
                  <a:schemeClr val="bg1"/>
                </a:solidFill>
                <a:latin typeface="Montserrat" pitchFamily="2" charset="77"/>
              </a:defRPr>
            </a:lvl4pPr>
            <a:lvl5pPr marL="2438278" indent="0">
              <a:buNone/>
              <a:defRPr b="1">
                <a:solidFill>
                  <a:schemeClr val="bg1"/>
                </a:solidFill>
                <a:latin typeface="Montserrat" pitchFamily="2" charset="77"/>
              </a:defRPr>
            </a:lvl5pPr>
          </a:lstStyle>
          <a:p>
            <a:pPr lvl="0"/>
            <a:r>
              <a:rPr lang="en-US"/>
              <a:t>Bold headline here.</a:t>
            </a:r>
          </a:p>
        </p:txBody>
      </p:sp>
      <p:sp>
        <p:nvSpPr>
          <p:cNvPr id="8" name="Text Placeholder 11">
            <a:extLst>
              <a:ext uri="{FF2B5EF4-FFF2-40B4-BE49-F238E27FC236}">
                <a16:creationId xmlns:a16="http://schemas.microsoft.com/office/drawing/2014/main" id="{906F7911-953A-F1C3-89AE-717DFDE8DC3E}"/>
              </a:ext>
            </a:extLst>
          </p:cNvPr>
          <p:cNvSpPr>
            <a:spLocks noGrp="1"/>
          </p:cNvSpPr>
          <p:nvPr>
            <p:ph type="body" sz="quarter" idx="16" hasCustomPrompt="1"/>
          </p:nvPr>
        </p:nvSpPr>
        <p:spPr>
          <a:xfrm>
            <a:off x="512065" y="3425952"/>
            <a:ext cx="3893003" cy="2480733"/>
          </a:xfrm>
          <a:prstGeom prst="rect">
            <a:avLst/>
          </a:prstGeom>
        </p:spPr>
        <p:txBody>
          <a:bodyPr lIns="0" tIns="0" rIns="0" bIns="0"/>
          <a:lstStyle>
            <a:lvl1pPr marL="0" indent="0">
              <a:spcBef>
                <a:spcPts val="1200"/>
              </a:spcBef>
              <a:buNone/>
              <a:defRPr sz="1600">
                <a:solidFill>
                  <a:schemeClr val="bg1"/>
                </a:solidFill>
              </a:defRPr>
            </a:lvl1pPr>
            <a:lvl2pPr marL="609570" indent="0">
              <a:spcBef>
                <a:spcPts val="1200"/>
              </a:spcBef>
              <a:buNone/>
              <a:defRPr sz="1600">
                <a:solidFill>
                  <a:schemeClr val="bg1"/>
                </a:solidFill>
              </a:defRPr>
            </a:lvl2pPr>
            <a:lvl3pPr marL="1219140" indent="0">
              <a:spcBef>
                <a:spcPts val="1200"/>
              </a:spcBef>
              <a:buNone/>
              <a:defRPr sz="1600">
                <a:solidFill>
                  <a:schemeClr val="bg1"/>
                </a:solidFill>
              </a:defRPr>
            </a:lvl3pPr>
            <a:lvl4pPr marL="1828709" indent="0">
              <a:spcBef>
                <a:spcPts val="1200"/>
              </a:spcBef>
              <a:buNone/>
              <a:defRPr sz="1600">
                <a:solidFill>
                  <a:schemeClr val="bg1"/>
                </a:solidFill>
              </a:defRPr>
            </a:lvl4pPr>
            <a:lvl5pPr marL="2438278" indent="0">
              <a:spcBef>
                <a:spcPts val="1200"/>
              </a:spcBef>
              <a:buNone/>
              <a:defRPr sz="1600">
                <a:solidFill>
                  <a:schemeClr val="bg1"/>
                </a:solidFill>
              </a:defRPr>
            </a:lvl5pPr>
          </a:lstStyle>
          <a:p>
            <a:pPr>
              <a:buClrTx/>
            </a:pPr>
            <a:r>
              <a:rPr lang="en-US">
                <a:solidFill>
                  <a:schemeClr val="bg1"/>
                </a:solidFill>
              </a:rPr>
              <a:t>Lorem ipsum dolor sit </a:t>
            </a:r>
            <a:r>
              <a:rPr lang="en-US" err="1">
                <a:solidFill>
                  <a:schemeClr val="bg1"/>
                </a:solidFill>
              </a:rPr>
              <a:t>amet</a:t>
            </a:r>
            <a:r>
              <a:rPr lang="en-US">
                <a:solidFill>
                  <a:schemeClr val="bg1"/>
                </a:solidFill>
              </a:rPr>
              <a:t>, </a:t>
            </a:r>
            <a:r>
              <a:rPr lang="en-US" err="1">
                <a:solidFill>
                  <a:schemeClr val="bg1"/>
                </a:solidFill>
              </a:rPr>
              <a:t>consectetur</a:t>
            </a:r>
            <a:r>
              <a:rPr lang="en-US">
                <a:solidFill>
                  <a:schemeClr val="bg1"/>
                </a:solidFill>
              </a:rPr>
              <a:t> </a:t>
            </a:r>
            <a:r>
              <a:rPr lang="en-US" err="1">
                <a:solidFill>
                  <a:schemeClr val="bg1"/>
                </a:solidFill>
              </a:rPr>
              <a:t>temporadipiscing</a:t>
            </a:r>
            <a:r>
              <a:rPr lang="en-US">
                <a:solidFill>
                  <a:schemeClr val="bg1"/>
                </a:solidFill>
              </a:rPr>
              <a:t> </a:t>
            </a:r>
            <a:r>
              <a:rPr lang="en-US" err="1">
                <a:solidFill>
                  <a:schemeClr val="bg1"/>
                </a:solidFill>
              </a:rPr>
              <a:t>elit</a:t>
            </a:r>
            <a:r>
              <a:rPr lang="en-US">
                <a:solidFill>
                  <a:schemeClr val="bg1"/>
                </a:solidFill>
              </a:rPr>
              <a:t>, sed do </a:t>
            </a:r>
            <a:r>
              <a:rPr lang="en-US" err="1">
                <a:solidFill>
                  <a:schemeClr val="bg1"/>
                </a:solidFill>
              </a:rPr>
              <a:t>eiusmod</a:t>
            </a:r>
            <a:r>
              <a:rPr lang="en-US">
                <a:solidFill>
                  <a:schemeClr val="bg1"/>
                </a:solidFill>
              </a:rPr>
              <a:t> </a:t>
            </a:r>
            <a:r>
              <a:rPr lang="en-US" err="1">
                <a:solidFill>
                  <a:schemeClr val="bg1"/>
                </a:solidFill>
              </a:rPr>
              <a:t>incididunt</a:t>
            </a:r>
            <a:r>
              <a:rPr lang="en-US">
                <a:solidFill>
                  <a:schemeClr val="bg1"/>
                </a:solidFill>
              </a:rPr>
              <a:t> </a:t>
            </a:r>
            <a:r>
              <a:rPr lang="en-US" err="1">
                <a:solidFill>
                  <a:schemeClr val="bg1"/>
                </a:solidFill>
              </a:rPr>
              <a:t>ut</a:t>
            </a:r>
            <a:r>
              <a:rPr lang="en-US">
                <a:solidFill>
                  <a:schemeClr val="bg1"/>
                </a:solidFill>
              </a:rPr>
              <a:t> labore et dolore magna </a:t>
            </a:r>
            <a:r>
              <a:rPr lang="en-US" err="1">
                <a:solidFill>
                  <a:schemeClr val="bg1"/>
                </a:solidFill>
              </a:rPr>
              <a:t>aliqua</a:t>
            </a:r>
            <a:r>
              <a:rPr lang="en-US">
                <a:solidFill>
                  <a:schemeClr val="bg1"/>
                </a:solidFill>
              </a:rPr>
              <a:t>. Ut </a:t>
            </a:r>
            <a:r>
              <a:rPr lang="en-US" err="1">
                <a:solidFill>
                  <a:schemeClr val="bg1"/>
                </a:solidFill>
              </a:rPr>
              <a:t>enim</a:t>
            </a:r>
            <a:r>
              <a:rPr lang="en-US">
                <a:solidFill>
                  <a:schemeClr val="bg1"/>
                </a:solidFill>
              </a:rPr>
              <a:t> ad minim </a:t>
            </a:r>
            <a:r>
              <a:rPr lang="en-US" err="1">
                <a:solidFill>
                  <a:schemeClr val="bg1"/>
                </a:solidFill>
              </a:rPr>
              <a:t>veniam</a:t>
            </a:r>
            <a:r>
              <a:rPr lang="en-US">
                <a:solidFill>
                  <a:schemeClr val="bg1"/>
                </a:solidFill>
              </a:rPr>
              <a:t>, </a:t>
            </a:r>
            <a:r>
              <a:rPr lang="en-US" err="1">
                <a:solidFill>
                  <a:schemeClr val="bg1"/>
                </a:solidFill>
              </a:rPr>
              <a:t>quis</a:t>
            </a:r>
            <a:r>
              <a:rPr lang="en-US">
                <a:solidFill>
                  <a:schemeClr val="bg1"/>
                </a:solidFill>
              </a:rPr>
              <a:t> </a:t>
            </a:r>
            <a:r>
              <a:rPr lang="en-US" err="1">
                <a:solidFill>
                  <a:schemeClr val="bg1"/>
                </a:solidFill>
              </a:rPr>
              <a:t>nostrud</a:t>
            </a:r>
            <a:r>
              <a:rPr lang="en-US">
                <a:solidFill>
                  <a:schemeClr val="bg1"/>
                </a:solidFill>
              </a:rPr>
              <a:t> exercitation </a:t>
            </a:r>
            <a:r>
              <a:rPr lang="en-US" err="1">
                <a:solidFill>
                  <a:schemeClr val="bg1"/>
                </a:solidFill>
              </a:rPr>
              <a:t>ullamco</a:t>
            </a:r>
            <a:r>
              <a:rPr lang="en-US">
                <a:solidFill>
                  <a:schemeClr val="bg1"/>
                </a:solidFill>
              </a:rPr>
              <a:t> </a:t>
            </a:r>
            <a:r>
              <a:rPr lang="en-US" err="1">
                <a:solidFill>
                  <a:schemeClr val="bg1"/>
                </a:solidFill>
              </a:rPr>
              <a:t>laboris</a:t>
            </a:r>
            <a:r>
              <a:rPr lang="en-US">
                <a:solidFill>
                  <a:schemeClr val="bg1"/>
                </a:solidFill>
              </a:rPr>
              <a:t> nisi </a:t>
            </a:r>
            <a:r>
              <a:rPr lang="en-US" err="1">
                <a:solidFill>
                  <a:schemeClr val="bg1"/>
                </a:solidFill>
              </a:rPr>
              <a:t>ut</a:t>
            </a:r>
            <a:r>
              <a:rPr lang="en-US">
                <a:solidFill>
                  <a:schemeClr val="bg1"/>
                </a:solidFill>
              </a:rPr>
              <a:t> </a:t>
            </a:r>
            <a:r>
              <a:rPr lang="en-US" err="1">
                <a:solidFill>
                  <a:schemeClr val="bg1"/>
                </a:solidFill>
              </a:rPr>
              <a:t>aliquip</a:t>
            </a:r>
            <a:r>
              <a:rPr lang="en-US">
                <a:solidFill>
                  <a:schemeClr val="bg1"/>
                </a:solidFill>
              </a:rPr>
              <a:t> ex </a:t>
            </a:r>
            <a:r>
              <a:rPr lang="en-US" err="1">
                <a:solidFill>
                  <a:schemeClr val="bg1"/>
                </a:solidFill>
              </a:rPr>
              <a:t>ea</a:t>
            </a:r>
            <a:r>
              <a:rPr lang="en-US">
                <a:solidFill>
                  <a:schemeClr val="bg1"/>
                </a:solidFill>
              </a:rPr>
              <a:t> </a:t>
            </a:r>
            <a:r>
              <a:rPr lang="en-US" err="1">
                <a:solidFill>
                  <a:schemeClr val="bg1"/>
                </a:solidFill>
              </a:rPr>
              <a:t>commodo</a:t>
            </a:r>
            <a:r>
              <a:rPr lang="en-US">
                <a:solidFill>
                  <a:schemeClr val="bg1"/>
                </a:solidFill>
              </a:rPr>
              <a:t>.</a:t>
            </a:r>
          </a:p>
        </p:txBody>
      </p:sp>
      <p:pic>
        <p:nvPicPr>
          <p:cNvPr id="2" name="Picture 1" descr="A picture containing text, clipart&#10;&#10;Description automatically generated">
            <a:extLst>
              <a:ext uri="{FF2B5EF4-FFF2-40B4-BE49-F238E27FC236}">
                <a16:creationId xmlns:a16="http://schemas.microsoft.com/office/drawing/2014/main" id="{546AEFB4-131F-F26E-AB4C-1DBFE077CDE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3508" y="359123"/>
            <a:ext cx="2089569" cy="378348"/>
          </a:xfrm>
          <a:prstGeom prst="rect">
            <a:avLst/>
          </a:prstGeom>
        </p:spPr>
      </p:pic>
      <p:sp>
        <p:nvSpPr>
          <p:cNvPr id="4" name="Picture Placeholder 5">
            <a:extLst>
              <a:ext uri="{FF2B5EF4-FFF2-40B4-BE49-F238E27FC236}">
                <a16:creationId xmlns:a16="http://schemas.microsoft.com/office/drawing/2014/main" id="{04345657-B53E-DF25-C36A-60BFFF3BE15B}"/>
              </a:ext>
            </a:extLst>
          </p:cNvPr>
          <p:cNvSpPr>
            <a:spLocks noGrp="1"/>
          </p:cNvSpPr>
          <p:nvPr>
            <p:ph type="pic" sz="quarter" idx="10" hasCustomPrompt="1"/>
          </p:nvPr>
        </p:nvSpPr>
        <p:spPr>
          <a:xfrm>
            <a:off x="5304440" y="-40"/>
            <a:ext cx="6887563" cy="6872333"/>
          </a:xfrm>
          <a:prstGeom prst="rect">
            <a:avLst/>
          </a:prstGeom>
          <a:solidFill>
            <a:schemeClr val="bg2">
              <a:lumMod val="95000"/>
            </a:schemeClr>
          </a:solidFill>
        </p:spPr>
        <p:txBody>
          <a:bodyPr anchor="ctr"/>
          <a:lstStyle>
            <a:lvl1pPr marL="0" indent="0" algn="ctr">
              <a:buNone/>
              <a:defRPr sz="3200">
                <a:latin typeface="Montserrat" pitchFamily="2" charset="77"/>
              </a:defRPr>
            </a:lvl1pPr>
          </a:lstStyle>
          <a:p>
            <a:r>
              <a:rPr lang="en-US"/>
              <a:t>Click to </a:t>
            </a:r>
            <a:br>
              <a:rPr lang="en-US"/>
            </a:br>
            <a:r>
              <a:rPr lang="en-US"/>
              <a:t>place image</a:t>
            </a:r>
          </a:p>
        </p:txBody>
      </p:sp>
      <p:sp>
        <p:nvSpPr>
          <p:cNvPr id="5" name="Slide Number Placeholder 2">
            <a:extLst>
              <a:ext uri="{FF2B5EF4-FFF2-40B4-BE49-F238E27FC236}">
                <a16:creationId xmlns:a16="http://schemas.microsoft.com/office/drawing/2014/main" id="{63DAA0DA-DA98-D1BB-EF17-9FC33C783C57}"/>
              </a:ext>
            </a:extLst>
          </p:cNvPr>
          <p:cNvSpPr>
            <a:spLocks noGrp="1"/>
          </p:cNvSpPr>
          <p:nvPr>
            <p:ph type="sldNum" sz="quarter" idx="4"/>
          </p:nvPr>
        </p:nvSpPr>
        <p:spPr>
          <a:xfrm>
            <a:off x="11275484" y="6339418"/>
            <a:ext cx="364067" cy="184149"/>
          </a:xfrm>
        </p:spPr>
        <p:txBody>
          <a:bodyPr/>
          <a:lstStyle/>
          <a:p>
            <a:fld id="{1E9A0A3B-4269-024C-B82A-F1AEA014C3C0}" type="slidenum">
              <a:rPr lang="en-US" smtClean="0"/>
              <a:pPr/>
              <a:t>‹#›</a:t>
            </a:fld>
            <a:endParaRPr lang="en-US"/>
          </a:p>
        </p:txBody>
      </p:sp>
    </p:spTree>
    <p:extLst>
      <p:ext uri="{BB962C8B-B14F-4D97-AF65-F5344CB8AC3E}">
        <p14:creationId xmlns:p14="http://schemas.microsoft.com/office/powerpoint/2010/main" val="109218168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Content_Two Column_Greens">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CA17410-A495-7BB1-5563-98889C5B275A}"/>
              </a:ext>
            </a:extLst>
          </p:cNvPr>
          <p:cNvSpPr/>
          <p:nvPr userDrawn="1"/>
        </p:nvSpPr>
        <p:spPr>
          <a:xfrm>
            <a:off x="0" y="1053843"/>
            <a:ext cx="6096000" cy="5806440"/>
          </a:xfrm>
          <a:prstGeom prst="rect">
            <a:avLst/>
          </a:prstGeom>
          <a:solidFill>
            <a:srgbClr val="61BA4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a:p>
        </p:txBody>
      </p:sp>
      <p:sp>
        <p:nvSpPr>
          <p:cNvPr id="13" name="Rectangle 12">
            <a:extLst>
              <a:ext uri="{FF2B5EF4-FFF2-40B4-BE49-F238E27FC236}">
                <a16:creationId xmlns:a16="http://schemas.microsoft.com/office/drawing/2014/main" id="{E0910E94-65CB-4A66-C2AF-EF855E35C412}"/>
              </a:ext>
            </a:extLst>
          </p:cNvPr>
          <p:cNvSpPr/>
          <p:nvPr userDrawn="1"/>
        </p:nvSpPr>
        <p:spPr>
          <a:xfrm>
            <a:off x="6096000" y="1053843"/>
            <a:ext cx="6096003" cy="5806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a:p>
        </p:txBody>
      </p:sp>
      <p:pic>
        <p:nvPicPr>
          <p:cNvPr id="5" name="Picture 4" descr="A picture containing text, clock, sign&#10;&#10;Description automatically generated">
            <a:extLst>
              <a:ext uri="{FF2B5EF4-FFF2-40B4-BE49-F238E27FC236}">
                <a16:creationId xmlns:a16="http://schemas.microsoft.com/office/drawing/2014/main" id="{DD47C58A-D7C1-81E8-1653-383CC23D651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8195" y="372181"/>
            <a:ext cx="2074209" cy="352615"/>
          </a:xfrm>
          <a:prstGeom prst="rect">
            <a:avLst/>
          </a:prstGeom>
        </p:spPr>
      </p:pic>
      <p:sp>
        <p:nvSpPr>
          <p:cNvPr id="2" name="Text Placeholder 11">
            <a:extLst>
              <a:ext uri="{FF2B5EF4-FFF2-40B4-BE49-F238E27FC236}">
                <a16:creationId xmlns:a16="http://schemas.microsoft.com/office/drawing/2014/main" id="{69B566C6-E0FB-CD7F-7B98-31EA29EE1D3E}"/>
              </a:ext>
            </a:extLst>
          </p:cNvPr>
          <p:cNvSpPr>
            <a:spLocks noGrp="1"/>
          </p:cNvSpPr>
          <p:nvPr>
            <p:ph type="body" sz="quarter" idx="15" hasCustomPrompt="1"/>
          </p:nvPr>
        </p:nvSpPr>
        <p:spPr>
          <a:xfrm>
            <a:off x="493776" y="1701730"/>
            <a:ext cx="5156200" cy="1509253"/>
          </a:xfrm>
          <a:prstGeom prst="rect">
            <a:avLst/>
          </a:prstGeom>
        </p:spPr>
        <p:txBody>
          <a:bodyPr lIns="0">
            <a:noAutofit/>
          </a:bodyPr>
          <a:lstStyle>
            <a:lvl1pPr marL="0" indent="0">
              <a:lnSpc>
                <a:spcPct val="90000"/>
              </a:lnSpc>
              <a:buNone/>
              <a:defRPr sz="4800" b="1">
                <a:solidFill>
                  <a:schemeClr val="bg2"/>
                </a:solidFill>
              </a:defRPr>
            </a:lvl1pPr>
          </a:lstStyle>
          <a:p>
            <a:pPr lvl="0"/>
            <a:r>
              <a:rPr lang="en-US"/>
              <a:t>Big bold headline here.</a:t>
            </a:r>
          </a:p>
        </p:txBody>
      </p:sp>
      <p:sp>
        <p:nvSpPr>
          <p:cNvPr id="3" name="Text Placeholder 11">
            <a:extLst>
              <a:ext uri="{FF2B5EF4-FFF2-40B4-BE49-F238E27FC236}">
                <a16:creationId xmlns:a16="http://schemas.microsoft.com/office/drawing/2014/main" id="{1F72D674-7764-44CC-CBE5-36FD5DDB2050}"/>
              </a:ext>
            </a:extLst>
          </p:cNvPr>
          <p:cNvSpPr>
            <a:spLocks noGrp="1"/>
          </p:cNvSpPr>
          <p:nvPr>
            <p:ph type="body" sz="quarter" idx="16" hasCustomPrompt="1"/>
          </p:nvPr>
        </p:nvSpPr>
        <p:spPr>
          <a:xfrm>
            <a:off x="6540939" y="1701730"/>
            <a:ext cx="5143061" cy="1509253"/>
          </a:xfrm>
          <a:prstGeom prst="rect">
            <a:avLst/>
          </a:prstGeom>
        </p:spPr>
        <p:txBody>
          <a:bodyPr lIns="0">
            <a:noAutofit/>
          </a:bodyPr>
          <a:lstStyle>
            <a:lvl1pPr marL="0" indent="0">
              <a:lnSpc>
                <a:spcPct val="90000"/>
              </a:lnSpc>
              <a:buNone/>
              <a:defRPr sz="4800" b="1">
                <a:solidFill>
                  <a:schemeClr val="bg2"/>
                </a:solidFill>
              </a:defRPr>
            </a:lvl1pPr>
          </a:lstStyle>
          <a:p>
            <a:pPr lvl="0"/>
            <a:r>
              <a:rPr lang="en-US"/>
              <a:t>Big bold headline here.</a:t>
            </a:r>
          </a:p>
        </p:txBody>
      </p:sp>
      <p:sp>
        <p:nvSpPr>
          <p:cNvPr id="15" name="Text Placeholder 15">
            <a:extLst>
              <a:ext uri="{FF2B5EF4-FFF2-40B4-BE49-F238E27FC236}">
                <a16:creationId xmlns:a16="http://schemas.microsoft.com/office/drawing/2014/main" id="{DC42769B-8C38-2B45-F498-F6CB80C587F4}"/>
              </a:ext>
            </a:extLst>
          </p:cNvPr>
          <p:cNvSpPr>
            <a:spLocks noGrp="1"/>
          </p:cNvSpPr>
          <p:nvPr>
            <p:ph type="body" sz="quarter" idx="17" hasCustomPrompt="1"/>
          </p:nvPr>
        </p:nvSpPr>
        <p:spPr>
          <a:xfrm>
            <a:off x="508000" y="3495805"/>
            <a:ext cx="5156200" cy="1786467"/>
          </a:xfrm>
          <a:prstGeom prst="rect">
            <a:avLst/>
          </a:prstGeom>
        </p:spPr>
        <p:txBody>
          <a:bodyPr lIns="0"/>
          <a:lstStyle>
            <a:lvl1pPr marL="0" indent="0">
              <a:buNone/>
              <a:defRPr>
                <a:solidFill>
                  <a:schemeClr val="bg2"/>
                </a:solidFill>
              </a:defRPr>
            </a:lvl1pPr>
          </a:lstStyle>
          <a:p>
            <a:pPr>
              <a:buClrTx/>
            </a:pPr>
            <a:r>
              <a:rPr lang="en-US">
                <a:solidFill>
                  <a:schemeClr val="bg1"/>
                </a:solidFill>
              </a:rPr>
              <a:t>Lorem ipsum dolor sit </a:t>
            </a:r>
            <a:r>
              <a:rPr lang="en-US" err="1">
                <a:solidFill>
                  <a:schemeClr val="bg1"/>
                </a:solidFill>
              </a:rPr>
              <a:t>amet</a:t>
            </a:r>
            <a:r>
              <a:rPr lang="en-US">
                <a:solidFill>
                  <a:schemeClr val="bg1"/>
                </a:solidFill>
              </a:rPr>
              <a:t>, </a:t>
            </a:r>
            <a:r>
              <a:rPr lang="en-US" err="1">
                <a:solidFill>
                  <a:schemeClr val="bg1"/>
                </a:solidFill>
              </a:rPr>
              <a:t>consectetur</a:t>
            </a:r>
            <a:r>
              <a:rPr lang="en-US">
                <a:solidFill>
                  <a:schemeClr val="bg1"/>
                </a:solidFill>
              </a:rPr>
              <a:t> </a:t>
            </a:r>
            <a:r>
              <a:rPr lang="en-US" err="1">
                <a:solidFill>
                  <a:schemeClr val="bg1"/>
                </a:solidFill>
              </a:rPr>
              <a:t>temporadipiscing</a:t>
            </a:r>
            <a:r>
              <a:rPr lang="en-US">
                <a:solidFill>
                  <a:schemeClr val="bg1"/>
                </a:solidFill>
              </a:rPr>
              <a:t> </a:t>
            </a:r>
            <a:r>
              <a:rPr lang="en-US" err="1">
                <a:solidFill>
                  <a:schemeClr val="bg1"/>
                </a:solidFill>
              </a:rPr>
              <a:t>elit</a:t>
            </a:r>
            <a:r>
              <a:rPr lang="en-US">
                <a:solidFill>
                  <a:schemeClr val="bg1"/>
                </a:solidFill>
              </a:rPr>
              <a:t>, sed do </a:t>
            </a:r>
            <a:r>
              <a:rPr lang="en-US" err="1">
                <a:solidFill>
                  <a:schemeClr val="bg1"/>
                </a:solidFill>
              </a:rPr>
              <a:t>eiusmod</a:t>
            </a:r>
            <a:r>
              <a:rPr lang="en-US">
                <a:solidFill>
                  <a:schemeClr val="bg1"/>
                </a:solidFill>
              </a:rPr>
              <a:t> </a:t>
            </a:r>
            <a:r>
              <a:rPr lang="en-US" err="1">
                <a:solidFill>
                  <a:schemeClr val="bg1"/>
                </a:solidFill>
              </a:rPr>
              <a:t>incididunt</a:t>
            </a:r>
            <a:r>
              <a:rPr lang="en-US">
                <a:solidFill>
                  <a:schemeClr val="bg1"/>
                </a:solidFill>
              </a:rPr>
              <a:t> </a:t>
            </a:r>
            <a:r>
              <a:rPr lang="en-US" err="1">
                <a:solidFill>
                  <a:schemeClr val="bg1"/>
                </a:solidFill>
              </a:rPr>
              <a:t>ut</a:t>
            </a:r>
            <a:r>
              <a:rPr lang="en-US">
                <a:solidFill>
                  <a:schemeClr val="bg1"/>
                </a:solidFill>
              </a:rPr>
              <a:t> labore et dolore magna </a:t>
            </a:r>
            <a:r>
              <a:rPr lang="en-US" err="1">
                <a:solidFill>
                  <a:schemeClr val="bg1"/>
                </a:solidFill>
              </a:rPr>
              <a:t>aliqua</a:t>
            </a:r>
            <a:r>
              <a:rPr lang="en-US">
                <a:solidFill>
                  <a:schemeClr val="bg1"/>
                </a:solidFill>
              </a:rPr>
              <a:t>. Ut </a:t>
            </a:r>
            <a:r>
              <a:rPr lang="en-US" err="1">
                <a:solidFill>
                  <a:schemeClr val="bg1"/>
                </a:solidFill>
              </a:rPr>
              <a:t>enim</a:t>
            </a:r>
            <a:r>
              <a:rPr lang="en-US">
                <a:solidFill>
                  <a:schemeClr val="bg1"/>
                </a:solidFill>
              </a:rPr>
              <a:t> ad minim </a:t>
            </a:r>
            <a:r>
              <a:rPr lang="en-US" err="1">
                <a:solidFill>
                  <a:schemeClr val="bg1"/>
                </a:solidFill>
              </a:rPr>
              <a:t>veniam</a:t>
            </a:r>
            <a:r>
              <a:rPr lang="en-US">
                <a:solidFill>
                  <a:schemeClr val="bg1"/>
                </a:solidFill>
              </a:rPr>
              <a:t>, </a:t>
            </a:r>
            <a:r>
              <a:rPr lang="en-US" err="1">
                <a:solidFill>
                  <a:schemeClr val="bg1"/>
                </a:solidFill>
              </a:rPr>
              <a:t>quis</a:t>
            </a:r>
            <a:r>
              <a:rPr lang="en-US">
                <a:solidFill>
                  <a:schemeClr val="bg1"/>
                </a:solidFill>
              </a:rPr>
              <a:t> </a:t>
            </a:r>
            <a:r>
              <a:rPr lang="en-US" err="1">
                <a:solidFill>
                  <a:schemeClr val="bg1"/>
                </a:solidFill>
              </a:rPr>
              <a:t>nostrud</a:t>
            </a:r>
            <a:r>
              <a:rPr lang="en-US">
                <a:solidFill>
                  <a:schemeClr val="bg1"/>
                </a:solidFill>
              </a:rPr>
              <a:t> exercitation </a:t>
            </a:r>
            <a:r>
              <a:rPr lang="en-US" err="1">
                <a:solidFill>
                  <a:schemeClr val="bg1"/>
                </a:solidFill>
              </a:rPr>
              <a:t>ullamco</a:t>
            </a:r>
            <a:r>
              <a:rPr lang="en-US">
                <a:solidFill>
                  <a:schemeClr val="bg1"/>
                </a:solidFill>
              </a:rPr>
              <a:t> </a:t>
            </a:r>
            <a:r>
              <a:rPr lang="en-US" err="1">
                <a:solidFill>
                  <a:schemeClr val="bg1"/>
                </a:solidFill>
              </a:rPr>
              <a:t>laboris</a:t>
            </a:r>
            <a:r>
              <a:rPr lang="en-US">
                <a:solidFill>
                  <a:schemeClr val="bg1"/>
                </a:solidFill>
              </a:rPr>
              <a:t> nisi </a:t>
            </a:r>
            <a:r>
              <a:rPr lang="en-US" err="1">
                <a:solidFill>
                  <a:schemeClr val="bg1"/>
                </a:solidFill>
              </a:rPr>
              <a:t>ut</a:t>
            </a:r>
            <a:r>
              <a:rPr lang="en-US">
                <a:solidFill>
                  <a:schemeClr val="bg1"/>
                </a:solidFill>
              </a:rPr>
              <a:t> </a:t>
            </a:r>
            <a:r>
              <a:rPr lang="en-US" err="1">
                <a:solidFill>
                  <a:schemeClr val="bg1"/>
                </a:solidFill>
              </a:rPr>
              <a:t>aliquip</a:t>
            </a:r>
            <a:r>
              <a:rPr lang="en-US">
                <a:solidFill>
                  <a:schemeClr val="bg1"/>
                </a:solidFill>
              </a:rPr>
              <a:t> ex </a:t>
            </a:r>
            <a:r>
              <a:rPr lang="en-US" err="1">
                <a:solidFill>
                  <a:schemeClr val="bg1"/>
                </a:solidFill>
              </a:rPr>
              <a:t>ea</a:t>
            </a:r>
            <a:r>
              <a:rPr lang="en-US">
                <a:solidFill>
                  <a:schemeClr val="bg1"/>
                </a:solidFill>
              </a:rPr>
              <a:t> </a:t>
            </a:r>
            <a:r>
              <a:rPr lang="en-US" err="1">
                <a:solidFill>
                  <a:schemeClr val="bg1"/>
                </a:solidFill>
              </a:rPr>
              <a:t>commodo</a:t>
            </a:r>
            <a:r>
              <a:rPr lang="en-US">
                <a:solidFill>
                  <a:schemeClr val="bg1"/>
                </a:solidFill>
              </a:rPr>
              <a:t>.</a:t>
            </a:r>
          </a:p>
        </p:txBody>
      </p:sp>
      <p:sp>
        <p:nvSpPr>
          <p:cNvPr id="16" name="Text Placeholder 15">
            <a:extLst>
              <a:ext uri="{FF2B5EF4-FFF2-40B4-BE49-F238E27FC236}">
                <a16:creationId xmlns:a16="http://schemas.microsoft.com/office/drawing/2014/main" id="{A150AF6F-2ED4-7F3E-CD1C-D76E4B5092E4}"/>
              </a:ext>
            </a:extLst>
          </p:cNvPr>
          <p:cNvSpPr>
            <a:spLocks noGrp="1"/>
          </p:cNvSpPr>
          <p:nvPr>
            <p:ph type="body" sz="quarter" idx="18" hasCustomPrompt="1"/>
          </p:nvPr>
        </p:nvSpPr>
        <p:spPr>
          <a:xfrm>
            <a:off x="6540937" y="3495805"/>
            <a:ext cx="5156200" cy="1786467"/>
          </a:xfrm>
          <a:prstGeom prst="rect">
            <a:avLst/>
          </a:prstGeom>
        </p:spPr>
        <p:txBody>
          <a:bodyPr lIns="0"/>
          <a:lstStyle>
            <a:lvl1pPr marL="0" indent="0">
              <a:buNone/>
              <a:defRPr>
                <a:solidFill>
                  <a:schemeClr val="bg2"/>
                </a:solidFill>
              </a:defRPr>
            </a:lvl1pPr>
          </a:lstStyle>
          <a:p>
            <a:pPr>
              <a:buClrTx/>
            </a:pPr>
            <a:r>
              <a:rPr lang="en-US">
                <a:solidFill>
                  <a:schemeClr val="bg1"/>
                </a:solidFill>
              </a:rPr>
              <a:t>Lorem ipsum dolor sit </a:t>
            </a:r>
            <a:r>
              <a:rPr lang="en-US" err="1">
                <a:solidFill>
                  <a:schemeClr val="bg1"/>
                </a:solidFill>
              </a:rPr>
              <a:t>amet</a:t>
            </a:r>
            <a:r>
              <a:rPr lang="en-US">
                <a:solidFill>
                  <a:schemeClr val="bg1"/>
                </a:solidFill>
              </a:rPr>
              <a:t>, </a:t>
            </a:r>
            <a:r>
              <a:rPr lang="en-US" err="1">
                <a:solidFill>
                  <a:schemeClr val="bg1"/>
                </a:solidFill>
              </a:rPr>
              <a:t>consectetur</a:t>
            </a:r>
            <a:r>
              <a:rPr lang="en-US">
                <a:solidFill>
                  <a:schemeClr val="bg1"/>
                </a:solidFill>
              </a:rPr>
              <a:t> </a:t>
            </a:r>
            <a:r>
              <a:rPr lang="en-US" err="1">
                <a:solidFill>
                  <a:schemeClr val="bg1"/>
                </a:solidFill>
              </a:rPr>
              <a:t>temporadipiscing</a:t>
            </a:r>
            <a:r>
              <a:rPr lang="en-US">
                <a:solidFill>
                  <a:schemeClr val="bg1"/>
                </a:solidFill>
              </a:rPr>
              <a:t> </a:t>
            </a:r>
            <a:r>
              <a:rPr lang="en-US" err="1">
                <a:solidFill>
                  <a:schemeClr val="bg1"/>
                </a:solidFill>
              </a:rPr>
              <a:t>elit</a:t>
            </a:r>
            <a:r>
              <a:rPr lang="en-US">
                <a:solidFill>
                  <a:schemeClr val="bg1"/>
                </a:solidFill>
              </a:rPr>
              <a:t>, sed do </a:t>
            </a:r>
            <a:r>
              <a:rPr lang="en-US" err="1">
                <a:solidFill>
                  <a:schemeClr val="bg1"/>
                </a:solidFill>
              </a:rPr>
              <a:t>eiusmod</a:t>
            </a:r>
            <a:r>
              <a:rPr lang="en-US">
                <a:solidFill>
                  <a:schemeClr val="bg1"/>
                </a:solidFill>
              </a:rPr>
              <a:t> </a:t>
            </a:r>
            <a:r>
              <a:rPr lang="en-US" err="1">
                <a:solidFill>
                  <a:schemeClr val="bg1"/>
                </a:solidFill>
              </a:rPr>
              <a:t>incididunt</a:t>
            </a:r>
            <a:r>
              <a:rPr lang="en-US">
                <a:solidFill>
                  <a:schemeClr val="bg1"/>
                </a:solidFill>
              </a:rPr>
              <a:t> </a:t>
            </a:r>
            <a:r>
              <a:rPr lang="en-US" err="1">
                <a:solidFill>
                  <a:schemeClr val="bg1"/>
                </a:solidFill>
              </a:rPr>
              <a:t>ut</a:t>
            </a:r>
            <a:r>
              <a:rPr lang="en-US">
                <a:solidFill>
                  <a:schemeClr val="bg1"/>
                </a:solidFill>
              </a:rPr>
              <a:t> labore et dolore magna </a:t>
            </a:r>
            <a:r>
              <a:rPr lang="en-US" err="1">
                <a:solidFill>
                  <a:schemeClr val="bg1"/>
                </a:solidFill>
              </a:rPr>
              <a:t>aliqua</a:t>
            </a:r>
            <a:r>
              <a:rPr lang="en-US">
                <a:solidFill>
                  <a:schemeClr val="bg1"/>
                </a:solidFill>
              </a:rPr>
              <a:t>. Ut </a:t>
            </a:r>
            <a:r>
              <a:rPr lang="en-US" err="1">
                <a:solidFill>
                  <a:schemeClr val="bg1"/>
                </a:solidFill>
              </a:rPr>
              <a:t>enim</a:t>
            </a:r>
            <a:r>
              <a:rPr lang="en-US">
                <a:solidFill>
                  <a:schemeClr val="bg1"/>
                </a:solidFill>
              </a:rPr>
              <a:t> ad minim </a:t>
            </a:r>
            <a:r>
              <a:rPr lang="en-US" err="1">
                <a:solidFill>
                  <a:schemeClr val="bg1"/>
                </a:solidFill>
              </a:rPr>
              <a:t>veniam</a:t>
            </a:r>
            <a:r>
              <a:rPr lang="en-US">
                <a:solidFill>
                  <a:schemeClr val="bg1"/>
                </a:solidFill>
              </a:rPr>
              <a:t>, </a:t>
            </a:r>
            <a:r>
              <a:rPr lang="en-US" err="1">
                <a:solidFill>
                  <a:schemeClr val="bg1"/>
                </a:solidFill>
              </a:rPr>
              <a:t>quis</a:t>
            </a:r>
            <a:r>
              <a:rPr lang="en-US">
                <a:solidFill>
                  <a:schemeClr val="bg1"/>
                </a:solidFill>
              </a:rPr>
              <a:t> </a:t>
            </a:r>
            <a:r>
              <a:rPr lang="en-US" err="1">
                <a:solidFill>
                  <a:schemeClr val="bg1"/>
                </a:solidFill>
              </a:rPr>
              <a:t>nostrud</a:t>
            </a:r>
            <a:r>
              <a:rPr lang="en-US">
                <a:solidFill>
                  <a:schemeClr val="bg1"/>
                </a:solidFill>
              </a:rPr>
              <a:t> exercitation </a:t>
            </a:r>
            <a:r>
              <a:rPr lang="en-US" err="1">
                <a:solidFill>
                  <a:schemeClr val="bg1"/>
                </a:solidFill>
              </a:rPr>
              <a:t>ullamco</a:t>
            </a:r>
            <a:r>
              <a:rPr lang="en-US">
                <a:solidFill>
                  <a:schemeClr val="bg1"/>
                </a:solidFill>
              </a:rPr>
              <a:t> </a:t>
            </a:r>
            <a:r>
              <a:rPr lang="en-US" err="1">
                <a:solidFill>
                  <a:schemeClr val="bg1"/>
                </a:solidFill>
              </a:rPr>
              <a:t>laboris</a:t>
            </a:r>
            <a:r>
              <a:rPr lang="en-US">
                <a:solidFill>
                  <a:schemeClr val="bg1"/>
                </a:solidFill>
              </a:rPr>
              <a:t> nisi </a:t>
            </a:r>
            <a:r>
              <a:rPr lang="en-US" err="1">
                <a:solidFill>
                  <a:schemeClr val="bg1"/>
                </a:solidFill>
              </a:rPr>
              <a:t>ut</a:t>
            </a:r>
            <a:r>
              <a:rPr lang="en-US">
                <a:solidFill>
                  <a:schemeClr val="bg1"/>
                </a:solidFill>
              </a:rPr>
              <a:t> </a:t>
            </a:r>
            <a:r>
              <a:rPr lang="en-US" err="1">
                <a:solidFill>
                  <a:schemeClr val="bg1"/>
                </a:solidFill>
              </a:rPr>
              <a:t>aliquip</a:t>
            </a:r>
            <a:r>
              <a:rPr lang="en-US">
                <a:solidFill>
                  <a:schemeClr val="bg1"/>
                </a:solidFill>
              </a:rPr>
              <a:t> ex </a:t>
            </a:r>
            <a:r>
              <a:rPr lang="en-US" err="1">
                <a:solidFill>
                  <a:schemeClr val="bg1"/>
                </a:solidFill>
              </a:rPr>
              <a:t>ea</a:t>
            </a:r>
            <a:r>
              <a:rPr lang="en-US">
                <a:solidFill>
                  <a:schemeClr val="bg1"/>
                </a:solidFill>
              </a:rPr>
              <a:t> </a:t>
            </a:r>
            <a:r>
              <a:rPr lang="en-US" err="1">
                <a:solidFill>
                  <a:schemeClr val="bg1"/>
                </a:solidFill>
              </a:rPr>
              <a:t>commodo</a:t>
            </a:r>
            <a:r>
              <a:rPr lang="en-US">
                <a:solidFill>
                  <a:schemeClr val="bg1"/>
                </a:solidFill>
              </a:rPr>
              <a:t>.</a:t>
            </a:r>
          </a:p>
        </p:txBody>
      </p:sp>
      <p:sp>
        <p:nvSpPr>
          <p:cNvPr id="4" name="Slide Number Placeholder 5">
            <a:extLst>
              <a:ext uri="{FF2B5EF4-FFF2-40B4-BE49-F238E27FC236}">
                <a16:creationId xmlns:a16="http://schemas.microsoft.com/office/drawing/2014/main" id="{D7BF2059-EBF0-E75C-9BA0-0EBB90205335}"/>
              </a:ext>
            </a:extLst>
          </p:cNvPr>
          <p:cNvSpPr>
            <a:spLocks noGrp="1"/>
          </p:cNvSpPr>
          <p:nvPr>
            <p:ph type="sldNum" sz="quarter" idx="4"/>
          </p:nvPr>
        </p:nvSpPr>
        <p:spPr>
          <a:xfrm>
            <a:off x="11274552" y="6339840"/>
            <a:ext cx="365760" cy="182880"/>
          </a:xfrm>
          <a:prstGeom prst="rect">
            <a:avLst/>
          </a:prstGeom>
        </p:spPr>
        <p:txBody>
          <a:bodyPr vert="horz" wrap="none" lIns="0" tIns="0" rIns="0" bIns="0" rtlCol="0" anchor="b" anchorCtr="0"/>
          <a:lstStyle>
            <a:lvl1pPr algn="r">
              <a:defRPr sz="1067" b="0">
                <a:solidFill>
                  <a:schemeClr val="bg2"/>
                </a:solidFill>
              </a:defRPr>
            </a:lvl1pPr>
          </a:lstStyle>
          <a:p>
            <a:fld id="{B58DE5F1-E0F9-4CCA-92B7-7A6FC4DFEE14}" type="slidenum">
              <a:rPr lang="en-US" smtClean="0"/>
              <a:pPr/>
              <a:t>‹#›</a:t>
            </a:fld>
            <a:endParaRPr lang="en-US"/>
          </a:p>
        </p:txBody>
      </p:sp>
    </p:spTree>
    <p:extLst>
      <p:ext uri="{BB962C8B-B14F-4D97-AF65-F5344CB8AC3E}">
        <p14:creationId xmlns:p14="http://schemas.microsoft.com/office/powerpoint/2010/main" val="299266149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Content_Three Column_Greens">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CA17410-A495-7BB1-5563-98889C5B275A}"/>
              </a:ext>
            </a:extLst>
          </p:cNvPr>
          <p:cNvSpPr/>
          <p:nvPr userDrawn="1"/>
        </p:nvSpPr>
        <p:spPr>
          <a:xfrm>
            <a:off x="0" y="1053843"/>
            <a:ext cx="4059936" cy="5806440"/>
          </a:xfrm>
          <a:prstGeom prst="rect">
            <a:avLst/>
          </a:prstGeom>
          <a:solidFill>
            <a:srgbClr val="61BA4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a:p>
        </p:txBody>
      </p:sp>
      <p:sp>
        <p:nvSpPr>
          <p:cNvPr id="13" name="Rectangle 12">
            <a:extLst>
              <a:ext uri="{FF2B5EF4-FFF2-40B4-BE49-F238E27FC236}">
                <a16:creationId xmlns:a16="http://schemas.microsoft.com/office/drawing/2014/main" id="{E0910E94-65CB-4A66-C2AF-EF855E35C412}"/>
              </a:ext>
            </a:extLst>
          </p:cNvPr>
          <p:cNvSpPr/>
          <p:nvPr userDrawn="1"/>
        </p:nvSpPr>
        <p:spPr>
          <a:xfrm>
            <a:off x="4059936" y="1053843"/>
            <a:ext cx="4059936" cy="5806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a:p>
        </p:txBody>
      </p:sp>
      <p:sp>
        <p:nvSpPr>
          <p:cNvPr id="14" name="Rectangle 13">
            <a:extLst>
              <a:ext uri="{FF2B5EF4-FFF2-40B4-BE49-F238E27FC236}">
                <a16:creationId xmlns:a16="http://schemas.microsoft.com/office/drawing/2014/main" id="{AA7018E7-75F9-1124-BE58-BE649A8A4748}"/>
              </a:ext>
            </a:extLst>
          </p:cNvPr>
          <p:cNvSpPr/>
          <p:nvPr userDrawn="1"/>
        </p:nvSpPr>
        <p:spPr>
          <a:xfrm>
            <a:off x="8123275" y="1053843"/>
            <a:ext cx="4059936" cy="5806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a:p>
        </p:txBody>
      </p:sp>
      <p:pic>
        <p:nvPicPr>
          <p:cNvPr id="5" name="Picture 4" descr="A picture containing text, clock, sign&#10;&#10;Description automatically generated">
            <a:extLst>
              <a:ext uri="{FF2B5EF4-FFF2-40B4-BE49-F238E27FC236}">
                <a16:creationId xmlns:a16="http://schemas.microsoft.com/office/drawing/2014/main" id="{DD47C58A-D7C1-81E8-1653-383CC23D651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8195" y="372181"/>
            <a:ext cx="2074209" cy="352615"/>
          </a:xfrm>
          <a:prstGeom prst="rect">
            <a:avLst/>
          </a:prstGeom>
        </p:spPr>
      </p:pic>
      <p:sp>
        <p:nvSpPr>
          <p:cNvPr id="6" name="Text Placeholder 9">
            <a:extLst>
              <a:ext uri="{FF2B5EF4-FFF2-40B4-BE49-F238E27FC236}">
                <a16:creationId xmlns:a16="http://schemas.microsoft.com/office/drawing/2014/main" id="{141FC3CE-1AC4-7C8A-37C3-927A6B2614A9}"/>
              </a:ext>
            </a:extLst>
          </p:cNvPr>
          <p:cNvSpPr>
            <a:spLocks noGrp="1"/>
          </p:cNvSpPr>
          <p:nvPr>
            <p:ph type="body" sz="quarter" idx="10" hasCustomPrompt="1"/>
          </p:nvPr>
        </p:nvSpPr>
        <p:spPr>
          <a:xfrm>
            <a:off x="508000" y="1694689"/>
            <a:ext cx="3072384" cy="1622671"/>
          </a:xfrm>
          <a:prstGeom prst="rect">
            <a:avLst/>
          </a:prstGeom>
        </p:spPr>
        <p:txBody>
          <a:bodyPr lIns="0"/>
          <a:lstStyle>
            <a:lvl1pPr marL="0" indent="0">
              <a:lnSpc>
                <a:spcPct val="90000"/>
              </a:lnSpc>
              <a:buNone/>
              <a:defRPr sz="3733" b="1">
                <a:solidFill>
                  <a:schemeClr val="bg1"/>
                </a:solidFill>
              </a:defRPr>
            </a:lvl1pPr>
          </a:lstStyle>
          <a:p>
            <a:pPr lvl="0"/>
            <a:r>
              <a:rPr lang="en-US"/>
              <a:t>Bold headline here.</a:t>
            </a:r>
          </a:p>
        </p:txBody>
      </p:sp>
      <p:sp>
        <p:nvSpPr>
          <p:cNvPr id="7" name="Text Placeholder 9">
            <a:extLst>
              <a:ext uri="{FF2B5EF4-FFF2-40B4-BE49-F238E27FC236}">
                <a16:creationId xmlns:a16="http://schemas.microsoft.com/office/drawing/2014/main" id="{6B864C5E-58CF-D2B0-DF89-A9E01622DD28}"/>
              </a:ext>
            </a:extLst>
          </p:cNvPr>
          <p:cNvSpPr>
            <a:spLocks noGrp="1"/>
          </p:cNvSpPr>
          <p:nvPr>
            <p:ph type="body" sz="quarter" idx="12" hasCustomPrompt="1"/>
          </p:nvPr>
        </p:nvSpPr>
        <p:spPr>
          <a:xfrm>
            <a:off x="4512111" y="1694689"/>
            <a:ext cx="3073280" cy="1622671"/>
          </a:xfrm>
          <a:prstGeom prst="rect">
            <a:avLst/>
          </a:prstGeom>
        </p:spPr>
        <p:txBody>
          <a:bodyPr lIns="0"/>
          <a:lstStyle>
            <a:lvl1pPr marL="0" indent="0">
              <a:lnSpc>
                <a:spcPct val="90000"/>
              </a:lnSpc>
              <a:buNone/>
              <a:defRPr sz="3733" b="1">
                <a:solidFill>
                  <a:schemeClr val="bg1"/>
                </a:solidFill>
              </a:defRPr>
            </a:lvl1pPr>
          </a:lstStyle>
          <a:p>
            <a:pPr lvl="0"/>
            <a:r>
              <a:rPr lang="en-US"/>
              <a:t>Bold headline here.</a:t>
            </a:r>
          </a:p>
        </p:txBody>
      </p:sp>
      <p:sp>
        <p:nvSpPr>
          <p:cNvPr id="8" name="Text Placeholder 9">
            <a:extLst>
              <a:ext uri="{FF2B5EF4-FFF2-40B4-BE49-F238E27FC236}">
                <a16:creationId xmlns:a16="http://schemas.microsoft.com/office/drawing/2014/main" id="{48FCFDFA-B0F6-D252-F99E-EB95C5BD100B}"/>
              </a:ext>
            </a:extLst>
          </p:cNvPr>
          <p:cNvSpPr>
            <a:spLocks noGrp="1"/>
          </p:cNvSpPr>
          <p:nvPr>
            <p:ph type="body" sz="quarter" idx="13" hasCustomPrompt="1"/>
          </p:nvPr>
        </p:nvSpPr>
        <p:spPr>
          <a:xfrm>
            <a:off x="8594053" y="1694689"/>
            <a:ext cx="3052036" cy="1622671"/>
          </a:xfrm>
          <a:prstGeom prst="rect">
            <a:avLst/>
          </a:prstGeom>
        </p:spPr>
        <p:txBody>
          <a:bodyPr lIns="0"/>
          <a:lstStyle>
            <a:lvl1pPr marL="0" indent="0">
              <a:lnSpc>
                <a:spcPct val="90000"/>
              </a:lnSpc>
              <a:buNone/>
              <a:defRPr sz="3733" b="1">
                <a:solidFill>
                  <a:schemeClr val="bg1"/>
                </a:solidFill>
              </a:defRPr>
            </a:lvl1pPr>
          </a:lstStyle>
          <a:p>
            <a:pPr lvl="0"/>
            <a:r>
              <a:rPr lang="en-US"/>
              <a:t>Bold headline here.</a:t>
            </a:r>
          </a:p>
        </p:txBody>
      </p:sp>
      <p:sp>
        <p:nvSpPr>
          <p:cNvPr id="9" name="Text Placeholder 13">
            <a:extLst>
              <a:ext uri="{FF2B5EF4-FFF2-40B4-BE49-F238E27FC236}">
                <a16:creationId xmlns:a16="http://schemas.microsoft.com/office/drawing/2014/main" id="{09295DE0-BA9A-8907-BCCD-217E2539B3B0}"/>
              </a:ext>
            </a:extLst>
          </p:cNvPr>
          <p:cNvSpPr>
            <a:spLocks noGrp="1"/>
          </p:cNvSpPr>
          <p:nvPr>
            <p:ph type="body" sz="quarter" idx="14" hasCustomPrompt="1"/>
          </p:nvPr>
        </p:nvSpPr>
        <p:spPr>
          <a:xfrm>
            <a:off x="512065" y="3537694"/>
            <a:ext cx="3073532" cy="2171957"/>
          </a:xfrm>
          <a:prstGeom prst="rect">
            <a:avLst/>
          </a:prstGeom>
        </p:spPr>
        <p:txBody>
          <a:bodyPr lIns="0"/>
          <a:lstStyle>
            <a:lvl1pPr marL="0" indent="0">
              <a:buNone/>
              <a:defRPr>
                <a:solidFill>
                  <a:schemeClr val="bg1"/>
                </a:solidFill>
              </a:defRPr>
            </a:lvl1pPr>
          </a:lstStyle>
          <a:p>
            <a:pPr lvl="0"/>
            <a:r>
              <a:rPr lang="en-US"/>
              <a:t>Lorem ipsum dolor sit </a:t>
            </a:r>
            <a:r>
              <a:rPr lang="en-US" err="1"/>
              <a:t>amet</a:t>
            </a:r>
            <a:r>
              <a:rPr lang="en-US"/>
              <a:t>, </a:t>
            </a:r>
            <a:r>
              <a:rPr lang="en-US" err="1"/>
              <a:t>consectetur</a:t>
            </a:r>
            <a:r>
              <a:rPr lang="en-US"/>
              <a:t> </a:t>
            </a:r>
            <a:r>
              <a:rPr lang="en-US" err="1"/>
              <a:t>temporadipiscing</a:t>
            </a:r>
            <a:r>
              <a:rPr lang="en-US"/>
              <a:t> </a:t>
            </a:r>
            <a:r>
              <a:rPr lang="en-US" err="1"/>
              <a:t>elit</a:t>
            </a:r>
            <a:r>
              <a:rPr lang="en-US"/>
              <a:t>, sed do </a:t>
            </a:r>
            <a:r>
              <a:rPr lang="en-US" err="1"/>
              <a:t>eiusmod</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a:t>
            </a:r>
          </a:p>
        </p:txBody>
      </p:sp>
      <p:sp>
        <p:nvSpPr>
          <p:cNvPr id="10" name="Text Placeholder 13">
            <a:extLst>
              <a:ext uri="{FF2B5EF4-FFF2-40B4-BE49-F238E27FC236}">
                <a16:creationId xmlns:a16="http://schemas.microsoft.com/office/drawing/2014/main" id="{46A01A0A-5D18-A478-A4EA-9E7DBF3199A3}"/>
              </a:ext>
            </a:extLst>
          </p:cNvPr>
          <p:cNvSpPr>
            <a:spLocks noGrp="1"/>
          </p:cNvSpPr>
          <p:nvPr>
            <p:ph type="body" sz="quarter" idx="15" hasCustomPrompt="1"/>
          </p:nvPr>
        </p:nvSpPr>
        <p:spPr>
          <a:xfrm>
            <a:off x="4509859" y="3537694"/>
            <a:ext cx="3072384" cy="2171957"/>
          </a:xfrm>
          <a:prstGeom prst="rect">
            <a:avLst/>
          </a:prstGeom>
        </p:spPr>
        <p:txBody>
          <a:bodyPr lIns="0"/>
          <a:lstStyle>
            <a:lvl1pPr marL="0" indent="0">
              <a:buNone/>
              <a:defRPr>
                <a:solidFill>
                  <a:schemeClr val="bg1"/>
                </a:solidFill>
              </a:defRPr>
            </a:lvl1pPr>
          </a:lstStyle>
          <a:p>
            <a:pPr lvl="0"/>
            <a:r>
              <a:rPr lang="en-US"/>
              <a:t>Lorem ipsum dolor sit </a:t>
            </a:r>
            <a:r>
              <a:rPr lang="en-US" err="1"/>
              <a:t>amet</a:t>
            </a:r>
            <a:r>
              <a:rPr lang="en-US"/>
              <a:t>, </a:t>
            </a:r>
            <a:r>
              <a:rPr lang="en-US" err="1"/>
              <a:t>consectetur</a:t>
            </a:r>
            <a:r>
              <a:rPr lang="en-US"/>
              <a:t> </a:t>
            </a:r>
            <a:r>
              <a:rPr lang="en-US" err="1"/>
              <a:t>temporadipiscing</a:t>
            </a:r>
            <a:r>
              <a:rPr lang="en-US"/>
              <a:t> </a:t>
            </a:r>
            <a:r>
              <a:rPr lang="en-US" err="1"/>
              <a:t>elit</a:t>
            </a:r>
            <a:r>
              <a:rPr lang="en-US"/>
              <a:t>, sed do </a:t>
            </a:r>
            <a:r>
              <a:rPr lang="en-US" err="1"/>
              <a:t>eiusmod</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a:t>
            </a:r>
          </a:p>
        </p:txBody>
      </p:sp>
      <p:sp>
        <p:nvSpPr>
          <p:cNvPr id="11" name="Text Placeholder 13">
            <a:extLst>
              <a:ext uri="{FF2B5EF4-FFF2-40B4-BE49-F238E27FC236}">
                <a16:creationId xmlns:a16="http://schemas.microsoft.com/office/drawing/2014/main" id="{BD350B82-EE61-C9B6-77D9-DD719274289A}"/>
              </a:ext>
            </a:extLst>
          </p:cNvPr>
          <p:cNvSpPr>
            <a:spLocks noGrp="1"/>
          </p:cNvSpPr>
          <p:nvPr>
            <p:ph type="body" sz="quarter" idx="16" hasCustomPrompt="1"/>
          </p:nvPr>
        </p:nvSpPr>
        <p:spPr>
          <a:xfrm>
            <a:off x="8590973" y="3537694"/>
            <a:ext cx="3042228" cy="2171957"/>
          </a:xfrm>
          <a:prstGeom prst="rect">
            <a:avLst/>
          </a:prstGeom>
        </p:spPr>
        <p:txBody>
          <a:bodyPr lIns="0"/>
          <a:lstStyle>
            <a:lvl1pPr marL="0" indent="0">
              <a:buNone/>
              <a:defRPr>
                <a:solidFill>
                  <a:schemeClr val="bg1"/>
                </a:solidFill>
              </a:defRPr>
            </a:lvl1pPr>
          </a:lstStyle>
          <a:p>
            <a:pPr lvl="0"/>
            <a:r>
              <a:rPr lang="en-US"/>
              <a:t>Lorem ipsum dolor sit </a:t>
            </a:r>
            <a:r>
              <a:rPr lang="en-US" err="1"/>
              <a:t>amet</a:t>
            </a:r>
            <a:r>
              <a:rPr lang="en-US"/>
              <a:t>, </a:t>
            </a:r>
            <a:r>
              <a:rPr lang="en-US" err="1"/>
              <a:t>consectetur</a:t>
            </a:r>
            <a:r>
              <a:rPr lang="en-US"/>
              <a:t> </a:t>
            </a:r>
            <a:r>
              <a:rPr lang="en-US" err="1"/>
              <a:t>temporadipiscing</a:t>
            </a:r>
            <a:r>
              <a:rPr lang="en-US"/>
              <a:t> </a:t>
            </a:r>
            <a:r>
              <a:rPr lang="en-US" err="1"/>
              <a:t>elit</a:t>
            </a:r>
            <a:r>
              <a:rPr lang="en-US"/>
              <a:t>, sed do </a:t>
            </a:r>
            <a:r>
              <a:rPr lang="en-US" err="1"/>
              <a:t>eiusmod</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a:t>
            </a:r>
          </a:p>
        </p:txBody>
      </p:sp>
      <p:sp>
        <p:nvSpPr>
          <p:cNvPr id="2" name="Slide Number Placeholder 5">
            <a:extLst>
              <a:ext uri="{FF2B5EF4-FFF2-40B4-BE49-F238E27FC236}">
                <a16:creationId xmlns:a16="http://schemas.microsoft.com/office/drawing/2014/main" id="{D5CE9C66-43DC-4D4C-7EA7-8E15D9710446}"/>
              </a:ext>
            </a:extLst>
          </p:cNvPr>
          <p:cNvSpPr>
            <a:spLocks noGrp="1"/>
          </p:cNvSpPr>
          <p:nvPr>
            <p:ph type="sldNum" sz="quarter" idx="4"/>
          </p:nvPr>
        </p:nvSpPr>
        <p:spPr>
          <a:xfrm>
            <a:off x="11274552" y="6339840"/>
            <a:ext cx="365760" cy="182880"/>
          </a:xfrm>
          <a:prstGeom prst="rect">
            <a:avLst/>
          </a:prstGeom>
        </p:spPr>
        <p:txBody>
          <a:bodyPr vert="horz" wrap="none" lIns="0" tIns="0" rIns="0" bIns="0" rtlCol="0" anchor="b" anchorCtr="0"/>
          <a:lstStyle>
            <a:lvl1pPr algn="r">
              <a:defRPr sz="1067" b="0">
                <a:solidFill>
                  <a:schemeClr val="bg2"/>
                </a:solidFill>
              </a:defRPr>
            </a:lvl1pPr>
          </a:lstStyle>
          <a:p>
            <a:fld id="{B58DE5F1-E0F9-4CCA-92B7-7A6FC4DFEE14}" type="slidenum">
              <a:rPr lang="en-US" smtClean="0"/>
              <a:pPr/>
              <a:t>‹#›</a:t>
            </a:fld>
            <a:endParaRPr lang="en-US"/>
          </a:p>
        </p:txBody>
      </p:sp>
    </p:spTree>
    <p:extLst>
      <p:ext uri="{BB962C8B-B14F-4D97-AF65-F5344CB8AC3E}">
        <p14:creationId xmlns:p14="http://schemas.microsoft.com/office/powerpoint/2010/main" val="148208476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1_Content_Three Column_Greens">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CA17410-A495-7BB1-5563-98889C5B275A}"/>
              </a:ext>
            </a:extLst>
          </p:cNvPr>
          <p:cNvSpPr/>
          <p:nvPr userDrawn="1"/>
        </p:nvSpPr>
        <p:spPr>
          <a:xfrm>
            <a:off x="1" y="1053843"/>
            <a:ext cx="3062177" cy="5806440"/>
          </a:xfrm>
          <a:prstGeom prst="rect">
            <a:avLst/>
          </a:prstGeom>
          <a:solidFill>
            <a:srgbClr val="61BA4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a:p>
        </p:txBody>
      </p:sp>
      <p:sp>
        <p:nvSpPr>
          <p:cNvPr id="13" name="Rectangle 12">
            <a:extLst>
              <a:ext uri="{FF2B5EF4-FFF2-40B4-BE49-F238E27FC236}">
                <a16:creationId xmlns:a16="http://schemas.microsoft.com/office/drawing/2014/main" id="{E0910E94-65CB-4A66-C2AF-EF855E35C412}"/>
              </a:ext>
            </a:extLst>
          </p:cNvPr>
          <p:cNvSpPr/>
          <p:nvPr userDrawn="1"/>
        </p:nvSpPr>
        <p:spPr>
          <a:xfrm>
            <a:off x="3062178" y="1053843"/>
            <a:ext cx="3062177" cy="5806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a:p>
        </p:txBody>
      </p:sp>
      <p:sp>
        <p:nvSpPr>
          <p:cNvPr id="14" name="Rectangle 13">
            <a:extLst>
              <a:ext uri="{FF2B5EF4-FFF2-40B4-BE49-F238E27FC236}">
                <a16:creationId xmlns:a16="http://schemas.microsoft.com/office/drawing/2014/main" id="{AA7018E7-75F9-1124-BE58-BE649A8A4748}"/>
              </a:ext>
            </a:extLst>
          </p:cNvPr>
          <p:cNvSpPr/>
          <p:nvPr userDrawn="1"/>
        </p:nvSpPr>
        <p:spPr>
          <a:xfrm>
            <a:off x="9121033" y="1053843"/>
            <a:ext cx="3062177" cy="5806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a:p>
        </p:txBody>
      </p:sp>
      <p:sp>
        <p:nvSpPr>
          <p:cNvPr id="2" name="Text Placeholder 9">
            <a:extLst>
              <a:ext uri="{FF2B5EF4-FFF2-40B4-BE49-F238E27FC236}">
                <a16:creationId xmlns:a16="http://schemas.microsoft.com/office/drawing/2014/main" id="{A17ADAA3-4363-7BE0-7AE0-5F19C49ADEAD}"/>
              </a:ext>
            </a:extLst>
          </p:cNvPr>
          <p:cNvSpPr>
            <a:spLocks noGrp="1"/>
          </p:cNvSpPr>
          <p:nvPr>
            <p:ph type="body" sz="quarter" idx="10" hasCustomPrompt="1"/>
          </p:nvPr>
        </p:nvSpPr>
        <p:spPr>
          <a:xfrm>
            <a:off x="508003" y="1694688"/>
            <a:ext cx="2200432" cy="1734312"/>
          </a:xfrm>
          <a:prstGeom prst="rect">
            <a:avLst/>
          </a:prstGeom>
        </p:spPr>
        <p:txBody>
          <a:bodyPr lIns="0" rIns="0"/>
          <a:lstStyle>
            <a:lvl1pPr marL="0" indent="0">
              <a:lnSpc>
                <a:spcPct val="90000"/>
              </a:lnSpc>
              <a:buNone/>
              <a:defRPr sz="3733" b="1">
                <a:solidFill>
                  <a:schemeClr val="bg1"/>
                </a:solidFill>
              </a:defRPr>
            </a:lvl1pPr>
          </a:lstStyle>
          <a:p>
            <a:pPr lvl="0"/>
            <a:r>
              <a:rPr lang="en-US"/>
              <a:t>Bold headline here.</a:t>
            </a:r>
          </a:p>
        </p:txBody>
      </p:sp>
      <p:sp>
        <p:nvSpPr>
          <p:cNvPr id="3" name="Text Placeholder 13">
            <a:extLst>
              <a:ext uri="{FF2B5EF4-FFF2-40B4-BE49-F238E27FC236}">
                <a16:creationId xmlns:a16="http://schemas.microsoft.com/office/drawing/2014/main" id="{966386FE-7200-B6B0-FF00-0BE6CDAF1E5F}"/>
              </a:ext>
            </a:extLst>
          </p:cNvPr>
          <p:cNvSpPr>
            <a:spLocks noGrp="1"/>
          </p:cNvSpPr>
          <p:nvPr>
            <p:ph type="body" sz="quarter" idx="13" hasCustomPrompt="1"/>
          </p:nvPr>
        </p:nvSpPr>
        <p:spPr>
          <a:xfrm>
            <a:off x="512065" y="3632200"/>
            <a:ext cx="2193360" cy="2171957"/>
          </a:xfrm>
          <a:prstGeom prst="rect">
            <a:avLst/>
          </a:prstGeom>
        </p:spPr>
        <p:txBody>
          <a:bodyPr lIns="0" rIns="0"/>
          <a:lstStyle>
            <a:lvl1pPr marL="0" indent="0">
              <a:buNone/>
              <a:defRPr>
                <a:solidFill>
                  <a:schemeClr val="bg1"/>
                </a:solidFill>
              </a:defRPr>
            </a:lvl1pPr>
          </a:lstStyle>
          <a:p>
            <a:pPr lvl="0"/>
            <a:r>
              <a:rPr lang="en-US"/>
              <a:t>Lorem ipsum dolor sit </a:t>
            </a:r>
            <a:r>
              <a:rPr lang="en-US" err="1"/>
              <a:t>amet</a:t>
            </a:r>
            <a:r>
              <a:rPr lang="en-US"/>
              <a:t>, </a:t>
            </a:r>
            <a:r>
              <a:rPr lang="en-US" err="1"/>
              <a:t>consectetur</a:t>
            </a:r>
            <a:r>
              <a:rPr lang="en-US"/>
              <a:t> </a:t>
            </a:r>
            <a:r>
              <a:rPr lang="en-US" err="1"/>
              <a:t>temporadipiscing</a:t>
            </a:r>
            <a:r>
              <a:rPr lang="en-US"/>
              <a:t> </a:t>
            </a:r>
            <a:r>
              <a:rPr lang="en-US" err="1"/>
              <a:t>elit</a:t>
            </a:r>
            <a:r>
              <a:rPr lang="en-US"/>
              <a:t>, sed do </a:t>
            </a:r>
            <a:r>
              <a:rPr lang="en-US" err="1"/>
              <a:t>eiusmod</a:t>
            </a:r>
            <a:r>
              <a:rPr lang="en-US"/>
              <a:t>.</a:t>
            </a:r>
          </a:p>
        </p:txBody>
      </p:sp>
      <p:sp>
        <p:nvSpPr>
          <p:cNvPr id="15" name="Text Placeholder 9">
            <a:extLst>
              <a:ext uri="{FF2B5EF4-FFF2-40B4-BE49-F238E27FC236}">
                <a16:creationId xmlns:a16="http://schemas.microsoft.com/office/drawing/2014/main" id="{AC3A8DE9-F912-AA25-AC1F-46BDB0E00652}"/>
              </a:ext>
            </a:extLst>
          </p:cNvPr>
          <p:cNvSpPr>
            <a:spLocks noGrp="1"/>
          </p:cNvSpPr>
          <p:nvPr>
            <p:ph type="body" sz="quarter" idx="14" hasCustomPrompt="1"/>
          </p:nvPr>
        </p:nvSpPr>
        <p:spPr>
          <a:xfrm>
            <a:off x="3515362" y="1694688"/>
            <a:ext cx="2189751" cy="1734312"/>
          </a:xfrm>
          <a:prstGeom prst="rect">
            <a:avLst/>
          </a:prstGeom>
        </p:spPr>
        <p:txBody>
          <a:bodyPr lIns="0" rIns="0"/>
          <a:lstStyle>
            <a:lvl1pPr marL="0" indent="0">
              <a:lnSpc>
                <a:spcPct val="90000"/>
              </a:lnSpc>
              <a:buNone/>
              <a:defRPr sz="3733" b="1">
                <a:solidFill>
                  <a:schemeClr val="bg1"/>
                </a:solidFill>
              </a:defRPr>
            </a:lvl1pPr>
          </a:lstStyle>
          <a:p>
            <a:pPr lvl="0"/>
            <a:r>
              <a:rPr lang="en-US"/>
              <a:t>Bold headline here.</a:t>
            </a:r>
          </a:p>
        </p:txBody>
      </p:sp>
      <p:sp>
        <p:nvSpPr>
          <p:cNvPr id="16" name="Text Placeholder 13">
            <a:extLst>
              <a:ext uri="{FF2B5EF4-FFF2-40B4-BE49-F238E27FC236}">
                <a16:creationId xmlns:a16="http://schemas.microsoft.com/office/drawing/2014/main" id="{7DEA9806-F6D9-200C-2EB8-2C196CBF31AB}"/>
              </a:ext>
            </a:extLst>
          </p:cNvPr>
          <p:cNvSpPr>
            <a:spLocks noGrp="1"/>
          </p:cNvSpPr>
          <p:nvPr>
            <p:ph type="body" sz="quarter" idx="15" hasCustomPrompt="1"/>
          </p:nvPr>
        </p:nvSpPr>
        <p:spPr>
          <a:xfrm>
            <a:off x="3525946" y="3632200"/>
            <a:ext cx="2182713" cy="2171957"/>
          </a:xfrm>
          <a:prstGeom prst="rect">
            <a:avLst/>
          </a:prstGeom>
        </p:spPr>
        <p:txBody>
          <a:bodyPr lIns="0" rIns="0"/>
          <a:lstStyle>
            <a:lvl1pPr marL="0" indent="0">
              <a:buNone/>
              <a:defRPr>
                <a:solidFill>
                  <a:schemeClr val="bg1"/>
                </a:solidFill>
              </a:defRPr>
            </a:lvl1pPr>
          </a:lstStyle>
          <a:p>
            <a:pPr lvl="0"/>
            <a:r>
              <a:rPr lang="en-US"/>
              <a:t>Lorem ipsum dolor sit </a:t>
            </a:r>
            <a:r>
              <a:rPr lang="en-US" err="1"/>
              <a:t>amet</a:t>
            </a:r>
            <a:r>
              <a:rPr lang="en-US"/>
              <a:t>, </a:t>
            </a:r>
            <a:r>
              <a:rPr lang="en-US" err="1"/>
              <a:t>consectetur</a:t>
            </a:r>
            <a:r>
              <a:rPr lang="en-US"/>
              <a:t> </a:t>
            </a:r>
            <a:r>
              <a:rPr lang="en-US" err="1"/>
              <a:t>temporadipiscing</a:t>
            </a:r>
            <a:r>
              <a:rPr lang="en-US"/>
              <a:t> </a:t>
            </a:r>
            <a:r>
              <a:rPr lang="en-US" err="1"/>
              <a:t>elit</a:t>
            </a:r>
            <a:r>
              <a:rPr lang="en-US"/>
              <a:t>, sed do </a:t>
            </a:r>
            <a:r>
              <a:rPr lang="en-US" err="1"/>
              <a:t>eiusmod</a:t>
            </a:r>
            <a:r>
              <a:rPr lang="en-US"/>
              <a:t>.</a:t>
            </a:r>
          </a:p>
        </p:txBody>
      </p:sp>
      <p:sp>
        <p:nvSpPr>
          <p:cNvPr id="17" name="Text Placeholder 9">
            <a:extLst>
              <a:ext uri="{FF2B5EF4-FFF2-40B4-BE49-F238E27FC236}">
                <a16:creationId xmlns:a16="http://schemas.microsoft.com/office/drawing/2014/main" id="{D6416A1D-B37B-B9F0-8F7E-1FBC5689A0F4}"/>
              </a:ext>
            </a:extLst>
          </p:cNvPr>
          <p:cNvSpPr>
            <a:spLocks noGrp="1"/>
          </p:cNvSpPr>
          <p:nvPr>
            <p:ph type="body" sz="quarter" idx="16" hasCustomPrompt="1"/>
          </p:nvPr>
        </p:nvSpPr>
        <p:spPr>
          <a:xfrm>
            <a:off x="6522722" y="1694688"/>
            <a:ext cx="2179068" cy="1734312"/>
          </a:xfrm>
          <a:prstGeom prst="rect">
            <a:avLst/>
          </a:prstGeom>
        </p:spPr>
        <p:txBody>
          <a:bodyPr lIns="0" rIns="0"/>
          <a:lstStyle>
            <a:lvl1pPr marL="0" indent="0">
              <a:lnSpc>
                <a:spcPct val="90000"/>
              </a:lnSpc>
              <a:buNone/>
              <a:defRPr sz="3733" b="1">
                <a:solidFill>
                  <a:schemeClr val="accent2"/>
                </a:solidFill>
              </a:defRPr>
            </a:lvl1pPr>
          </a:lstStyle>
          <a:p>
            <a:pPr lvl="0"/>
            <a:r>
              <a:rPr lang="en-US"/>
              <a:t>Bold headline here.</a:t>
            </a:r>
          </a:p>
        </p:txBody>
      </p:sp>
      <p:sp>
        <p:nvSpPr>
          <p:cNvPr id="18" name="Text Placeholder 13">
            <a:extLst>
              <a:ext uri="{FF2B5EF4-FFF2-40B4-BE49-F238E27FC236}">
                <a16:creationId xmlns:a16="http://schemas.microsoft.com/office/drawing/2014/main" id="{06855929-149C-4EDA-FEF7-2EAD76E69E3D}"/>
              </a:ext>
            </a:extLst>
          </p:cNvPr>
          <p:cNvSpPr>
            <a:spLocks noGrp="1"/>
          </p:cNvSpPr>
          <p:nvPr>
            <p:ph type="body" sz="quarter" idx="17" hasCustomPrompt="1"/>
          </p:nvPr>
        </p:nvSpPr>
        <p:spPr>
          <a:xfrm>
            <a:off x="6533306" y="3632200"/>
            <a:ext cx="2172065" cy="2171957"/>
          </a:xfrm>
          <a:prstGeom prst="rect">
            <a:avLst/>
          </a:prstGeom>
        </p:spPr>
        <p:txBody>
          <a:bodyPr lIns="0" rIns="0"/>
          <a:lstStyle>
            <a:lvl1pPr marL="0" indent="0">
              <a:buNone/>
              <a:defRPr>
                <a:solidFill>
                  <a:schemeClr val="accent2"/>
                </a:solidFill>
              </a:defRPr>
            </a:lvl1pPr>
          </a:lstStyle>
          <a:p>
            <a:pPr lvl="0"/>
            <a:r>
              <a:rPr lang="en-US"/>
              <a:t>Lorem ipsum dolor sit </a:t>
            </a:r>
            <a:r>
              <a:rPr lang="en-US" err="1"/>
              <a:t>amet</a:t>
            </a:r>
            <a:r>
              <a:rPr lang="en-US"/>
              <a:t>, </a:t>
            </a:r>
            <a:r>
              <a:rPr lang="en-US" err="1"/>
              <a:t>consectetur</a:t>
            </a:r>
            <a:r>
              <a:rPr lang="en-US"/>
              <a:t> </a:t>
            </a:r>
            <a:r>
              <a:rPr lang="en-US" err="1"/>
              <a:t>temporadipiscing</a:t>
            </a:r>
            <a:r>
              <a:rPr lang="en-US"/>
              <a:t> </a:t>
            </a:r>
            <a:r>
              <a:rPr lang="en-US" err="1"/>
              <a:t>elit</a:t>
            </a:r>
            <a:r>
              <a:rPr lang="en-US"/>
              <a:t>, sed do </a:t>
            </a:r>
            <a:r>
              <a:rPr lang="en-US" err="1"/>
              <a:t>eiusmod</a:t>
            </a:r>
            <a:r>
              <a:rPr lang="en-US"/>
              <a:t>.</a:t>
            </a:r>
          </a:p>
        </p:txBody>
      </p:sp>
      <p:sp>
        <p:nvSpPr>
          <p:cNvPr id="19" name="Text Placeholder 9">
            <a:extLst>
              <a:ext uri="{FF2B5EF4-FFF2-40B4-BE49-F238E27FC236}">
                <a16:creationId xmlns:a16="http://schemas.microsoft.com/office/drawing/2014/main" id="{0472C8BC-69AF-B2C0-EDF9-9B58C168CE2D}"/>
              </a:ext>
            </a:extLst>
          </p:cNvPr>
          <p:cNvSpPr>
            <a:spLocks noGrp="1"/>
          </p:cNvSpPr>
          <p:nvPr>
            <p:ph type="body" sz="quarter" idx="18" hasCustomPrompt="1"/>
          </p:nvPr>
        </p:nvSpPr>
        <p:spPr>
          <a:xfrm>
            <a:off x="9530084" y="1694688"/>
            <a:ext cx="2168384" cy="1734312"/>
          </a:xfrm>
          <a:prstGeom prst="rect">
            <a:avLst/>
          </a:prstGeom>
        </p:spPr>
        <p:txBody>
          <a:bodyPr lIns="0" rIns="0"/>
          <a:lstStyle>
            <a:lvl1pPr marL="0" indent="0">
              <a:lnSpc>
                <a:spcPct val="90000"/>
              </a:lnSpc>
              <a:buNone/>
              <a:defRPr sz="3733" b="1">
                <a:solidFill>
                  <a:schemeClr val="bg1"/>
                </a:solidFill>
              </a:defRPr>
            </a:lvl1pPr>
          </a:lstStyle>
          <a:p>
            <a:pPr lvl="0"/>
            <a:r>
              <a:rPr lang="en-US"/>
              <a:t>Bold headline here.</a:t>
            </a:r>
          </a:p>
        </p:txBody>
      </p:sp>
      <p:sp>
        <p:nvSpPr>
          <p:cNvPr id="20" name="Text Placeholder 13">
            <a:extLst>
              <a:ext uri="{FF2B5EF4-FFF2-40B4-BE49-F238E27FC236}">
                <a16:creationId xmlns:a16="http://schemas.microsoft.com/office/drawing/2014/main" id="{30158D20-7B71-DEEE-C194-304313486DAC}"/>
              </a:ext>
            </a:extLst>
          </p:cNvPr>
          <p:cNvSpPr>
            <a:spLocks noGrp="1"/>
          </p:cNvSpPr>
          <p:nvPr>
            <p:ph type="body" sz="quarter" idx="19" hasCustomPrompt="1"/>
          </p:nvPr>
        </p:nvSpPr>
        <p:spPr>
          <a:xfrm>
            <a:off x="9540668" y="3632200"/>
            <a:ext cx="2161416" cy="2171957"/>
          </a:xfrm>
          <a:prstGeom prst="rect">
            <a:avLst/>
          </a:prstGeom>
        </p:spPr>
        <p:txBody>
          <a:bodyPr lIns="0" rIns="0"/>
          <a:lstStyle>
            <a:lvl1pPr marL="0" indent="0">
              <a:buNone/>
              <a:defRPr>
                <a:solidFill>
                  <a:schemeClr val="bg1"/>
                </a:solidFill>
              </a:defRPr>
            </a:lvl1pPr>
          </a:lstStyle>
          <a:p>
            <a:pPr lvl="0"/>
            <a:r>
              <a:rPr lang="en-US"/>
              <a:t>Lorem ipsum dolor sit </a:t>
            </a:r>
            <a:r>
              <a:rPr lang="en-US" err="1"/>
              <a:t>amet</a:t>
            </a:r>
            <a:r>
              <a:rPr lang="en-US"/>
              <a:t>, </a:t>
            </a:r>
            <a:r>
              <a:rPr lang="en-US" err="1"/>
              <a:t>consectetur</a:t>
            </a:r>
            <a:r>
              <a:rPr lang="en-US"/>
              <a:t> </a:t>
            </a:r>
            <a:r>
              <a:rPr lang="en-US" err="1"/>
              <a:t>temporadipiscing</a:t>
            </a:r>
            <a:r>
              <a:rPr lang="en-US"/>
              <a:t> </a:t>
            </a:r>
            <a:r>
              <a:rPr lang="en-US" err="1"/>
              <a:t>elit</a:t>
            </a:r>
            <a:r>
              <a:rPr lang="en-US"/>
              <a:t>, sed do </a:t>
            </a:r>
            <a:r>
              <a:rPr lang="en-US" err="1"/>
              <a:t>eiusmod</a:t>
            </a:r>
            <a:r>
              <a:rPr lang="en-US"/>
              <a:t>.</a:t>
            </a:r>
          </a:p>
        </p:txBody>
      </p:sp>
    </p:spTree>
    <p:extLst>
      <p:ext uri="{BB962C8B-B14F-4D97-AF65-F5344CB8AC3E}">
        <p14:creationId xmlns:p14="http://schemas.microsoft.com/office/powerpoint/2010/main" val="330254239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userDrawn="1">
  <p:cSld name="Content_Text + Image_Dark">
    <p:bg>
      <p:bgRef idx="1001">
        <a:schemeClr val="bg1"/>
      </p:bgRef>
    </p:bg>
    <p:spTree>
      <p:nvGrpSpPr>
        <p:cNvPr id="1" name=""/>
        <p:cNvGrpSpPr/>
        <p:nvPr/>
      </p:nvGrpSpPr>
      <p:grpSpPr>
        <a:xfrm>
          <a:off x="0" y="0"/>
          <a:ext cx="0" cy="0"/>
          <a:chOff x="0" y="0"/>
          <a:chExt cx="0" cy="0"/>
        </a:xfrm>
      </p:grpSpPr>
      <p:pic>
        <p:nvPicPr>
          <p:cNvPr id="6" name="Picture 5" descr="A picture containing text, clock, sign&#10;&#10;Description automatically generated">
            <a:extLst>
              <a:ext uri="{FF2B5EF4-FFF2-40B4-BE49-F238E27FC236}">
                <a16:creationId xmlns:a16="http://schemas.microsoft.com/office/drawing/2014/main" id="{9B45B2AE-8D78-D682-6A83-90CC6A02EDC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8195" y="372181"/>
            <a:ext cx="2074209" cy="352615"/>
          </a:xfrm>
          <a:prstGeom prst="rect">
            <a:avLst/>
          </a:prstGeom>
        </p:spPr>
      </p:pic>
      <p:sp>
        <p:nvSpPr>
          <p:cNvPr id="9" name="Rectangle 8">
            <a:extLst>
              <a:ext uri="{FF2B5EF4-FFF2-40B4-BE49-F238E27FC236}">
                <a16:creationId xmlns:a16="http://schemas.microsoft.com/office/drawing/2014/main" id="{A53AD5D4-E523-8824-5F33-81DDAEB7BC17}"/>
              </a:ext>
            </a:extLst>
          </p:cNvPr>
          <p:cNvSpPr/>
          <p:nvPr userDrawn="1"/>
        </p:nvSpPr>
        <p:spPr>
          <a:xfrm>
            <a:off x="0" y="6527800"/>
            <a:ext cx="6898887" cy="3302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4" name="object 8">
            <a:extLst>
              <a:ext uri="{FF2B5EF4-FFF2-40B4-BE49-F238E27FC236}">
                <a16:creationId xmlns:a16="http://schemas.microsoft.com/office/drawing/2014/main" id="{52DE6614-8246-0E33-53F8-C2FCAD719B67}"/>
              </a:ext>
            </a:extLst>
          </p:cNvPr>
          <p:cNvSpPr/>
          <p:nvPr userDrawn="1"/>
        </p:nvSpPr>
        <p:spPr>
          <a:xfrm>
            <a:off x="6887563" y="-41"/>
            <a:ext cx="5320055" cy="6858041"/>
          </a:xfrm>
          <a:custGeom>
            <a:avLst/>
            <a:gdLst/>
            <a:ahLst/>
            <a:cxnLst/>
            <a:rect l="l" t="t" r="r" b="b"/>
            <a:pathLst>
              <a:path w="10460990" h="1565275">
                <a:moveTo>
                  <a:pt x="10460592" y="0"/>
                </a:moveTo>
                <a:lnTo>
                  <a:pt x="0" y="0"/>
                </a:lnTo>
                <a:lnTo>
                  <a:pt x="0" y="1565009"/>
                </a:lnTo>
                <a:lnTo>
                  <a:pt x="10460592" y="1565009"/>
                </a:lnTo>
                <a:lnTo>
                  <a:pt x="10460592" y="0"/>
                </a:lnTo>
                <a:close/>
              </a:path>
            </a:pathLst>
          </a:custGeom>
          <a:solidFill>
            <a:schemeClr val="accent1"/>
          </a:solidFill>
        </p:spPr>
        <p:txBody>
          <a:bodyPr wrap="square" lIns="0" tIns="0" rIns="0" bIns="0" rtlCol="0"/>
          <a:lstStyle/>
          <a:p>
            <a:endParaRPr sz="2400"/>
          </a:p>
        </p:txBody>
      </p:sp>
      <p:sp>
        <p:nvSpPr>
          <p:cNvPr id="3" name="Rectangle 2">
            <a:extLst>
              <a:ext uri="{FF2B5EF4-FFF2-40B4-BE49-F238E27FC236}">
                <a16:creationId xmlns:a16="http://schemas.microsoft.com/office/drawing/2014/main" id="{61772350-D7C8-4378-22DF-F989C44E48AE}"/>
              </a:ext>
            </a:extLst>
          </p:cNvPr>
          <p:cNvSpPr/>
          <p:nvPr userDrawn="1"/>
        </p:nvSpPr>
        <p:spPr>
          <a:xfrm>
            <a:off x="5494867" y="740637"/>
            <a:ext cx="6366696" cy="577900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5" name="Text Placeholder 4">
            <a:extLst>
              <a:ext uri="{FF2B5EF4-FFF2-40B4-BE49-F238E27FC236}">
                <a16:creationId xmlns:a16="http://schemas.microsoft.com/office/drawing/2014/main" id="{6547AAD2-BCBC-6875-2DD1-D119DB1B2DBF}"/>
              </a:ext>
            </a:extLst>
          </p:cNvPr>
          <p:cNvSpPr>
            <a:spLocks noGrp="1"/>
          </p:cNvSpPr>
          <p:nvPr>
            <p:ph type="body" sz="quarter" idx="11" hasCustomPrompt="1"/>
          </p:nvPr>
        </p:nvSpPr>
        <p:spPr>
          <a:xfrm>
            <a:off x="512065" y="1500561"/>
            <a:ext cx="4024540" cy="1710267"/>
          </a:xfrm>
          <a:prstGeom prst="rect">
            <a:avLst/>
          </a:prstGeom>
        </p:spPr>
        <p:txBody>
          <a:bodyPr lIns="0" anchor="b"/>
          <a:lstStyle>
            <a:lvl1pPr marL="0" indent="0">
              <a:lnSpc>
                <a:spcPct val="90000"/>
              </a:lnSpc>
              <a:buNone/>
              <a:defRPr sz="3733" b="1">
                <a:solidFill>
                  <a:schemeClr val="accent1"/>
                </a:solidFill>
              </a:defRPr>
            </a:lvl1pPr>
          </a:lstStyle>
          <a:p>
            <a:pPr lvl="0"/>
            <a:r>
              <a:rPr lang="en-US"/>
              <a:t>Bold headline here.</a:t>
            </a:r>
          </a:p>
        </p:txBody>
      </p:sp>
      <p:sp>
        <p:nvSpPr>
          <p:cNvPr id="10" name="Text Placeholder 9">
            <a:extLst>
              <a:ext uri="{FF2B5EF4-FFF2-40B4-BE49-F238E27FC236}">
                <a16:creationId xmlns:a16="http://schemas.microsoft.com/office/drawing/2014/main" id="{F40C55D5-705B-A93E-8407-3ACFCF4C9FC1}"/>
              </a:ext>
            </a:extLst>
          </p:cNvPr>
          <p:cNvSpPr>
            <a:spLocks noGrp="1"/>
          </p:cNvSpPr>
          <p:nvPr>
            <p:ph type="body" sz="quarter" idx="12" hasCustomPrompt="1"/>
          </p:nvPr>
        </p:nvSpPr>
        <p:spPr>
          <a:xfrm>
            <a:off x="512065" y="3429000"/>
            <a:ext cx="4024540" cy="2550584"/>
          </a:xfrm>
          <a:prstGeom prst="rect">
            <a:avLst/>
          </a:prstGeom>
        </p:spPr>
        <p:txBody>
          <a:bodyPr lIns="0"/>
          <a:lstStyle>
            <a:lvl1pPr marL="0" indent="0">
              <a:buNone/>
              <a:defRPr>
                <a:solidFill>
                  <a:schemeClr val="tx2"/>
                </a:solidFill>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a:t>
            </a:r>
          </a:p>
        </p:txBody>
      </p:sp>
      <p:sp>
        <p:nvSpPr>
          <p:cNvPr id="15" name="Picture Placeholder 5">
            <a:extLst>
              <a:ext uri="{FF2B5EF4-FFF2-40B4-BE49-F238E27FC236}">
                <a16:creationId xmlns:a16="http://schemas.microsoft.com/office/drawing/2014/main" id="{14E822E2-B59F-4B9C-13DD-EFEEA403EE7D}"/>
              </a:ext>
            </a:extLst>
          </p:cNvPr>
          <p:cNvSpPr>
            <a:spLocks noGrp="1"/>
          </p:cNvSpPr>
          <p:nvPr>
            <p:ph type="pic" sz="quarter" idx="10" hasCustomPrompt="1"/>
          </p:nvPr>
        </p:nvSpPr>
        <p:spPr>
          <a:xfrm>
            <a:off x="5522905" y="730197"/>
            <a:ext cx="6339840" cy="5791200"/>
          </a:xfrm>
          <a:prstGeom prst="rect">
            <a:avLst/>
          </a:prstGeom>
          <a:solidFill>
            <a:schemeClr val="bg2">
              <a:lumMod val="95000"/>
            </a:schemeClr>
          </a:solidFill>
        </p:spPr>
        <p:txBody>
          <a:bodyPr anchor="ctr"/>
          <a:lstStyle>
            <a:lvl1pPr marL="0" indent="0" algn="ctr">
              <a:buNone/>
              <a:defRPr sz="3200">
                <a:latin typeface="Montserrat" pitchFamily="2" charset="77"/>
              </a:defRPr>
            </a:lvl1pPr>
          </a:lstStyle>
          <a:p>
            <a:r>
              <a:rPr lang="en-US"/>
              <a:t>Click to </a:t>
            </a:r>
            <a:br>
              <a:rPr lang="en-US"/>
            </a:br>
            <a:r>
              <a:rPr lang="en-US"/>
              <a:t>place image</a:t>
            </a:r>
          </a:p>
        </p:txBody>
      </p:sp>
    </p:spTree>
    <p:extLst>
      <p:ext uri="{BB962C8B-B14F-4D97-AF65-F5344CB8AC3E}">
        <p14:creationId xmlns:p14="http://schemas.microsoft.com/office/powerpoint/2010/main" val="95734930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215">
          <p15:clr>
            <a:srgbClr val="FBAE40"/>
          </p15:clr>
        </p15:guide>
        <p15:guide id="2" pos="2160">
          <p15:clr>
            <a:srgbClr val="FBAE40"/>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userDrawn="1">
  <p:cSld name="Content_Text + Image_Lime">
    <p:bg>
      <p:bgRef idx="1001">
        <a:schemeClr val="bg1"/>
      </p:bgRef>
    </p:bg>
    <p:spTree>
      <p:nvGrpSpPr>
        <p:cNvPr id="1" name=""/>
        <p:cNvGrpSpPr/>
        <p:nvPr/>
      </p:nvGrpSpPr>
      <p:grpSpPr>
        <a:xfrm>
          <a:off x="0" y="0"/>
          <a:ext cx="0" cy="0"/>
          <a:chOff x="0" y="0"/>
          <a:chExt cx="0" cy="0"/>
        </a:xfrm>
      </p:grpSpPr>
      <p:sp>
        <p:nvSpPr>
          <p:cNvPr id="4" name="object 8">
            <a:extLst>
              <a:ext uri="{FF2B5EF4-FFF2-40B4-BE49-F238E27FC236}">
                <a16:creationId xmlns:a16="http://schemas.microsoft.com/office/drawing/2014/main" id="{52DE6614-8246-0E33-53F8-C2FCAD719B67}"/>
              </a:ext>
            </a:extLst>
          </p:cNvPr>
          <p:cNvSpPr/>
          <p:nvPr userDrawn="1"/>
        </p:nvSpPr>
        <p:spPr>
          <a:xfrm>
            <a:off x="6887563" y="-41"/>
            <a:ext cx="5320055" cy="6858041"/>
          </a:xfrm>
          <a:custGeom>
            <a:avLst/>
            <a:gdLst/>
            <a:ahLst/>
            <a:cxnLst/>
            <a:rect l="l" t="t" r="r" b="b"/>
            <a:pathLst>
              <a:path w="10460990" h="1565275">
                <a:moveTo>
                  <a:pt x="10460592" y="0"/>
                </a:moveTo>
                <a:lnTo>
                  <a:pt x="0" y="0"/>
                </a:lnTo>
                <a:lnTo>
                  <a:pt x="0" y="1565009"/>
                </a:lnTo>
                <a:lnTo>
                  <a:pt x="10460592" y="1565009"/>
                </a:lnTo>
                <a:lnTo>
                  <a:pt x="10460592" y="0"/>
                </a:lnTo>
                <a:close/>
              </a:path>
            </a:pathLst>
          </a:custGeom>
          <a:solidFill>
            <a:schemeClr val="accent3"/>
          </a:solidFill>
        </p:spPr>
        <p:txBody>
          <a:bodyPr wrap="square" lIns="0" tIns="0" rIns="0" bIns="0" rtlCol="0"/>
          <a:lstStyle/>
          <a:p>
            <a:endParaRPr sz="2400"/>
          </a:p>
        </p:txBody>
      </p:sp>
      <p:sp>
        <p:nvSpPr>
          <p:cNvPr id="3" name="Rectangle 2">
            <a:extLst>
              <a:ext uri="{FF2B5EF4-FFF2-40B4-BE49-F238E27FC236}">
                <a16:creationId xmlns:a16="http://schemas.microsoft.com/office/drawing/2014/main" id="{61772350-D7C8-4378-22DF-F989C44E48AE}"/>
              </a:ext>
            </a:extLst>
          </p:cNvPr>
          <p:cNvSpPr/>
          <p:nvPr userDrawn="1"/>
        </p:nvSpPr>
        <p:spPr>
          <a:xfrm>
            <a:off x="5511801" y="740635"/>
            <a:ext cx="6349763" cy="577900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7" name="Picture Placeholder 5">
            <a:extLst>
              <a:ext uri="{FF2B5EF4-FFF2-40B4-BE49-F238E27FC236}">
                <a16:creationId xmlns:a16="http://schemas.microsoft.com/office/drawing/2014/main" id="{3353B6A8-8876-E5CE-E006-230FB43185EE}"/>
              </a:ext>
            </a:extLst>
          </p:cNvPr>
          <p:cNvSpPr>
            <a:spLocks noGrp="1"/>
          </p:cNvSpPr>
          <p:nvPr>
            <p:ph type="pic" sz="quarter" idx="10" hasCustomPrompt="1"/>
          </p:nvPr>
        </p:nvSpPr>
        <p:spPr>
          <a:xfrm>
            <a:off x="5522905" y="730200"/>
            <a:ext cx="6339840" cy="5791200"/>
          </a:xfrm>
          <a:prstGeom prst="rect">
            <a:avLst/>
          </a:prstGeom>
          <a:solidFill>
            <a:schemeClr val="bg2">
              <a:lumMod val="95000"/>
            </a:schemeClr>
          </a:solidFill>
        </p:spPr>
        <p:txBody>
          <a:bodyPr anchor="ctr"/>
          <a:lstStyle>
            <a:lvl1pPr marL="0" indent="0" algn="ctr">
              <a:buNone/>
              <a:defRPr sz="3200">
                <a:latin typeface="Montserrat" pitchFamily="2" charset="77"/>
              </a:defRPr>
            </a:lvl1pPr>
          </a:lstStyle>
          <a:p>
            <a:r>
              <a:rPr lang="en-US"/>
              <a:t>Click to </a:t>
            </a:r>
            <a:br>
              <a:rPr lang="en-US"/>
            </a:br>
            <a:r>
              <a:rPr lang="en-US"/>
              <a:t>place image</a:t>
            </a:r>
          </a:p>
        </p:txBody>
      </p:sp>
      <p:pic>
        <p:nvPicPr>
          <p:cNvPr id="8" name="Picture 7" descr="A picture containing text, clock, sign&#10;&#10;Description automatically generated">
            <a:extLst>
              <a:ext uri="{FF2B5EF4-FFF2-40B4-BE49-F238E27FC236}">
                <a16:creationId xmlns:a16="http://schemas.microsoft.com/office/drawing/2014/main" id="{183F492E-73CF-DF2B-756D-D4A25194ACC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8195" y="372181"/>
            <a:ext cx="2074209" cy="352615"/>
          </a:xfrm>
          <a:prstGeom prst="rect">
            <a:avLst/>
          </a:prstGeom>
        </p:spPr>
      </p:pic>
      <p:sp>
        <p:nvSpPr>
          <p:cNvPr id="2" name="Text Placeholder 4">
            <a:extLst>
              <a:ext uri="{FF2B5EF4-FFF2-40B4-BE49-F238E27FC236}">
                <a16:creationId xmlns:a16="http://schemas.microsoft.com/office/drawing/2014/main" id="{69C18185-053E-8D60-7360-E59DBA50B825}"/>
              </a:ext>
            </a:extLst>
          </p:cNvPr>
          <p:cNvSpPr>
            <a:spLocks noGrp="1"/>
          </p:cNvSpPr>
          <p:nvPr>
            <p:ph type="body" sz="quarter" idx="11" hasCustomPrompt="1"/>
          </p:nvPr>
        </p:nvSpPr>
        <p:spPr>
          <a:xfrm>
            <a:off x="512065" y="1500561"/>
            <a:ext cx="4024540" cy="1710267"/>
          </a:xfrm>
          <a:prstGeom prst="rect">
            <a:avLst/>
          </a:prstGeom>
        </p:spPr>
        <p:txBody>
          <a:bodyPr lIns="0" anchor="b"/>
          <a:lstStyle>
            <a:lvl1pPr marL="0" indent="0">
              <a:lnSpc>
                <a:spcPct val="90000"/>
              </a:lnSpc>
              <a:buNone/>
              <a:defRPr sz="3733" b="1">
                <a:solidFill>
                  <a:schemeClr val="accent1"/>
                </a:solidFill>
              </a:defRPr>
            </a:lvl1pPr>
          </a:lstStyle>
          <a:p>
            <a:pPr lvl="0"/>
            <a:r>
              <a:rPr lang="en-US"/>
              <a:t>Bold headline here.</a:t>
            </a:r>
          </a:p>
        </p:txBody>
      </p:sp>
      <p:sp>
        <p:nvSpPr>
          <p:cNvPr id="5" name="Text Placeholder 9">
            <a:extLst>
              <a:ext uri="{FF2B5EF4-FFF2-40B4-BE49-F238E27FC236}">
                <a16:creationId xmlns:a16="http://schemas.microsoft.com/office/drawing/2014/main" id="{24B7C30A-A349-EEAF-0074-D3701F1D119D}"/>
              </a:ext>
            </a:extLst>
          </p:cNvPr>
          <p:cNvSpPr>
            <a:spLocks noGrp="1"/>
          </p:cNvSpPr>
          <p:nvPr>
            <p:ph type="body" sz="quarter" idx="12" hasCustomPrompt="1"/>
          </p:nvPr>
        </p:nvSpPr>
        <p:spPr>
          <a:xfrm>
            <a:off x="512065" y="3429000"/>
            <a:ext cx="4024540" cy="2550584"/>
          </a:xfrm>
          <a:prstGeom prst="rect">
            <a:avLst/>
          </a:prstGeom>
        </p:spPr>
        <p:txBody>
          <a:bodyPr lIns="0"/>
          <a:lstStyle>
            <a:lvl1pPr marL="0" indent="0">
              <a:buNone/>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a:t>
            </a:r>
          </a:p>
        </p:txBody>
      </p:sp>
      <p:sp>
        <p:nvSpPr>
          <p:cNvPr id="6" name="Rectangle 5">
            <a:extLst>
              <a:ext uri="{FF2B5EF4-FFF2-40B4-BE49-F238E27FC236}">
                <a16:creationId xmlns:a16="http://schemas.microsoft.com/office/drawing/2014/main" id="{433D4A03-F725-6081-4794-43CA6EABA4DF}"/>
              </a:ext>
            </a:extLst>
          </p:cNvPr>
          <p:cNvSpPr/>
          <p:nvPr userDrawn="1"/>
        </p:nvSpPr>
        <p:spPr>
          <a:xfrm>
            <a:off x="0" y="6527800"/>
            <a:ext cx="6898887" cy="3302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260004842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215">
          <p15:clr>
            <a:srgbClr val="FBAE40"/>
          </p15:clr>
        </p15:guide>
        <p15:guide id="2" pos="216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18" Type="http://schemas.openxmlformats.org/officeDocument/2006/relationships/slideLayout" Target="../slideLayouts/slideLayout27.xml"/><Relationship Id="rId26" Type="http://schemas.openxmlformats.org/officeDocument/2006/relationships/slideLayout" Target="../slideLayouts/slideLayout35.xml"/><Relationship Id="rId3" Type="http://schemas.openxmlformats.org/officeDocument/2006/relationships/slideLayout" Target="../slideLayouts/slideLayout12.xml"/><Relationship Id="rId21" Type="http://schemas.openxmlformats.org/officeDocument/2006/relationships/slideLayout" Target="../slideLayouts/slideLayout30.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17" Type="http://schemas.openxmlformats.org/officeDocument/2006/relationships/slideLayout" Target="../slideLayouts/slideLayout26.xml"/><Relationship Id="rId25" Type="http://schemas.openxmlformats.org/officeDocument/2006/relationships/slideLayout" Target="../slideLayouts/slideLayout34.xml"/><Relationship Id="rId2" Type="http://schemas.openxmlformats.org/officeDocument/2006/relationships/slideLayout" Target="../slideLayouts/slideLayout11.xml"/><Relationship Id="rId16" Type="http://schemas.openxmlformats.org/officeDocument/2006/relationships/slideLayout" Target="../slideLayouts/slideLayout25.xml"/><Relationship Id="rId20" Type="http://schemas.openxmlformats.org/officeDocument/2006/relationships/slideLayout" Target="../slideLayouts/slideLayout29.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24" Type="http://schemas.openxmlformats.org/officeDocument/2006/relationships/slideLayout" Target="../slideLayouts/slideLayout33.xml"/><Relationship Id="rId5" Type="http://schemas.openxmlformats.org/officeDocument/2006/relationships/slideLayout" Target="../slideLayouts/slideLayout14.xml"/><Relationship Id="rId15" Type="http://schemas.openxmlformats.org/officeDocument/2006/relationships/slideLayout" Target="../slideLayouts/slideLayout24.xml"/><Relationship Id="rId23" Type="http://schemas.openxmlformats.org/officeDocument/2006/relationships/slideLayout" Target="../slideLayouts/slideLayout32.xml"/><Relationship Id="rId10" Type="http://schemas.openxmlformats.org/officeDocument/2006/relationships/slideLayout" Target="../slideLayouts/slideLayout19.xml"/><Relationship Id="rId19" Type="http://schemas.openxmlformats.org/officeDocument/2006/relationships/slideLayout" Target="../slideLayouts/slideLayout28.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 Id="rId22" Type="http://schemas.openxmlformats.org/officeDocument/2006/relationships/slideLayout" Target="../slideLayouts/slideLayout31.xml"/><Relationship Id="rId27"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38.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theme" Target="../theme/theme3.xml"/><Relationship Id="rId5" Type="http://schemas.openxmlformats.org/officeDocument/2006/relationships/slideLayout" Target="../slideLayouts/slideLayout40.xml"/><Relationship Id="rId4" Type="http://schemas.openxmlformats.org/officeDocument/2006/relationships/slideLayout" Target="../slideLayouts/slideLayout3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18" Type="http://schemas.openxmlformats.org/officeDocument/2006/relationships/slideLayout" Target="../slideLayouts/slideLayout58.xml"/><Relationship Id="rId3" Type="http://schemas.openxmlformats.org/officeDocument/2006/relationships/slideLayout" Target="../slideLayouts/slideLayout43.xml"/><Relationship Id="rId21" Type="http://schemas.openxmlformats.org/officeDocument/2006/relationships/slideLayout" Target="../slideLayouts/slideLayout61.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17" Type="http://schemas.openxmlformats.org/officeDocument/2006/relationships/slideLayout" Target="../slideLayouts/slideLayout57.xml"/><Relationship Id="rId25" Type="http://schemas.openxmlformats.org/officeDocument/2006/relationships/theme" Target="../theme/theme4.xml"/><Relationship Id="rId2" Type="http://schemas.openxmlformats.org/officeDocument/2006/relationships/slideLayout" Target="../slideLayouts/slideLayout42.xml"/><Relationship Id="rId16" Type="http://schemas.openxmlformats.org/officeDocument/2006/relationships/slideLayout" Target="../slideLayouts/slideLayout56.xml"/><Relationship Id="rId20" Type="http://schemas.openxmlformats.org/officeDocument/2006/relationships/slideLayout" Target="../slideLayouts/slideLayout60.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24" Type="http://schemas.openxmlformats.org/officeDocument/2006/relationships/slideLayout" Target="../slideLayouts/slideLayout64.xml"/><Relationship Id="rId5" Type="http://schemas.openxmlformats.org/officeDocument/2006/relationships/slideLayout" Target="../slideLayouts/slideLayout45.xml"/><Relationship Id="rId15" Type="http://schemas.openxmlformats.org/officeDocument/2006/relationships/slideLayout" Target="../slideLayouts/slideLayout55.xml"/><Relationship Id="rId23" Type="http://schemas.openxmlformats.org/officeDocument/2006/relationships/slideLayout" Target="../slideLayouts/slideLayout63.xml"/><Relationship Id="rId10" Type="http://schemas.openxmlformats.org/officeDocument/2006/relationships/slideLayout" Target="../slideLayouts/slideLayout50.xml"/><Relationship Id="rId19" Type="http://schemas.openxmlformats.org/officeDocument/2006/relationships/slideLayout" Target="../slideLayouts/slideLayout59.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 Id="rId22" Type="http://schemas.openxmlformats.org/officeDocument/2006/relationships/slideLayout" Target="../slideLayouts/slideLayout62.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67.xml"/><Relationship Id="rId7" Type="http://schemas.openxmlformats.org/officeDocument/2006/relationships/theme" Target="../theme/theme5.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5" Type="http://schemas.openxmlformats.org/officeDocument/2006/relationships/slideLayout" Target="../slideLayouts/slideLayout69.xml"/><Relationship Id="rId4" Type="http://schemas.openxmlformats.org/officeDocument/2006/relationships/slideLayout" Target="../slideLayouts/slideLayout6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theme" Target="../theme/theme6.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slideLayout" Target="../slideLayouts/slideLayout82.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0.xml"/><Relationship Id="rId13" Type="http://schemas.openxmlformats.org/officeDocument/2006/relationships/slideLayout" Target="../slideLayouts/slideLayout95.xml"/><Relationship Id="rId18" Type="http://schemas.openxmlformats.org/officeDocument/2006/relationships/slideLayout" Target="../slideLayouts/slideLayout100.xml"/><Relationship Id="rId26" Type="http://schemas.openxmlformats.org/officeDocument/2006/relationships/slideLayout" Target="../slideLayouts/slideLayout108.xml"/><Relationship Id="rId39" Type="http://schemas.openxmlformats.org/officeDocument/2006/relationships/slideLayout" Target="../slideLayouts/slideLayout121.xml"/><Relationship Id="rId3" Type="http://schemas.openxmlformats.org/officeDocument/2006/relationships/slideLayout" Target="../slideLayouts/slideLayout85.xml"/><Relationship Id="rId21" Type="http://schemas.openxmlformats.org/officeDocument/2006/relationships/slideLayout" Target="../slideLayouts/slideLayout103.xml"/><Relationship Id="rId34" Type="http://schemas.openxmlformats.org/officeDocument/2006/relationships/slideLayout" Target="../slideLayouts/slideLayout116.xml"/><Relationship Id="rId42" Type="http://schemas.openxmlformats.org/officeDocument/2006/relationships/slideLayout" Target="../slideLayouts/slideLayout124.xml"/><Relationship Id="rId7" Type="http://schemas.openxmlformats.org/officeDocument/2006/relationships/slideLayout" Target="../slideLayouts/slideLayout89.xml"/><Relationship Id="rId12" Type="http://schemas.openxmlformats.org/officeDocument/2006/relationships/slideLayout" Target="../slideLayouts/slideLayout94.xml"/><Relationship Id="rId17" Type="http://schemas.openxmlformats.org/officeDocument/2006/relationships/slideLayout" Target="../slideLayouts/slideLayout99.xml"/><Relationship Id="rId25" Type="http://schemas.openxmlformats.org/officeDocument/2006/relationships/slideLayout" Target="../slideLayouts/slideLayout107.xml"/><Relationship Id="rId33" Type="http://schemas.openxmlformats.org/officeDocument/2006/relationships/slideLayout" Target="../slideLayouts/slideLayout115.xml"/><Relationship Id="rId38" Type="http://schemas.openxmlformats.org/officeDocument/2006/relationships/slideLayout" Target="../slideLayouts/slideLayout120.xml"/><Relationship Id="rId46" Type="http://schemas.openxmlformats.org/officeDocument/2006/relationships/theme" Target="../theme/theme7.xml"/><Relationship Id="rId2" Type="http://schemas.openxmlformats.org/officeDocument/2006/relationships/slideLayout" Target="../slideLayouts/slideLayout84.xml"/><Relationship Id="rId16" Type="http://schemas.openxmlformats.org/officeDocument/2006/relationships/slideLayout" Target="../slideLayouts/slideLayout98.xml"/><Relationship Id="rId20" Type="http://schemas.openxmlformats.org/officeDocument/2006/relationships/slideLayout" Target="../slideLayouts/slideLayout102.xml"/><Relationship Id="rId29" Type="http://schemas.openxmlformats.org/officeDocument/2006/relationships/slideLayout" Target="../slideLayouts/slideLayout111.xml"/><Relationship Id="rId41" Type="http://schemas.openxmlformats.org/officeDocument/2006/relationships/slideLayout" Target="../slideLayouts/slideLayout123.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24" Type="http://schemas.openxmlformats.org/officeDocument/2006/relationships/slideLayout" Target="../slideLayouts/slideLayout106.xml"/><Relationship Id="rId32" Type="http://schemas.openxmlformats.org/officeDocument/2006/relationships/slideLayout" Target="../slideLayouts/slideLayout114.xml"/><Relationship Id="rId37" Type="http://schemas.openxmlformats.org/officeDocument/2006/relationships/slideLayout" Target="../slideLayouts/slideLayout119.xml"/><Relationship Id="rId40" Type="http://schemas.openxmlformats.org/officeDocument/2006/relationships/slideLayout" Target="../slideLayouts/slideLayout122.xml"/><Relationship Id="rId45" Type="http://schemas.openxmlformats.org/officeDocument/2006/relationships/slideLayout" Target="../slideLayouts/slideLayout127.xml"/><Relationship Id="rId5" Type="http://schemas.openxmlformats.org/officeDocument/2006/relationships/slideLayout" Target="../slideLayouts/slideLayout87.xml"/><Relationship Id="rId15" Type="http://schemas.openxmlformats.org/officeDocument/2006/relationships/slideLayout" Target="../slideLayouts/slideLayout97.xml"/><Relationship Id="rId23" Type="http://schemas.openxmlformats.org/officeDocument/2006/relationships/slideLayout" Target="../slideLayouts/slideLayout105.xml"/><Relationship Id="rId28" Type="http://schemas.openxmlformats.org/officeDocument/2006/relationships/slideLayout" Target="../slideLayouts/slideLayout110.xml"/><Relationship Id="rId36" Type="http://schemas.openxmlformats.org/officeDocument/2006/relationships/slideLayout" Target="../slideLayouts/slideLayout118.xml"/><Relationship Id="rId10" Type="http://schemas.openxmlformats.org/officeDocument/2006/relationships/slideLayout" Target="../slideLayouts/slideLayout92.xml"/><Relationship Id="rId19" Type="http://schemas.openxmlformats.org/officeDocument/2006/relationships/slideLayout" Target="../slideLayouts/slideLayout101.xml"/><Relationship Id="rId31" Type="http://schemas.openxmlformats.org/officeDocument/2006/relationships/slideLayout" Target="../slideLayouts/slideLayout113.xml"/><Relationship Id="rId44" Type="http://schemas.openxmlformats.org/officeDocument/2006/relationships/slideLayout" Target="../slideLayouts/slideLayout126.xml"/><Relationship Id="rId4" Type="http://schemas.openxmlformats.org/officeDocument/2006/relationships/slideLayout" Target="../slideLayouts/slideLayout86.xml"/><Relationship Id="rId9" Type="http://schemas.openxmlformats.org/officeDocument/2006/relationships/slideLayout" Target="../slideLayouts/slideLayout91.xml"/><Relationship Id="rId14" Type="http://schemas.openxmlformats.org/officeDocument/2006/relationships/slideLayout" Target="../slideLayouts/slideLayout96.xml"/><Relationship Id="rId22" Type="http://schemas.openxmlformats.org/officeDocument/2006/relationships/slideLayout" Target="../slideLayouts/slideLayout104.xml"/><Relationship Id="rId27" Type="http://schemas.openxmlformats.org/officeDocument/2006/relationships/slideLayout" Target="../slideLayouts/slideLayout109.xml"/><Relationship Id="rId30" Type="http://schemas.openxmlformats.org/officeDocument/2006/relationships/slideLayout" Target="../slideLayouts/slideLayout112.xml"/><Relationship Id="rId35" Type="http://schemas.openxmlformats.org/officeDocument/2006/relationships/slideLayout" Target="../slideLayouts/slideLayout117.xml"/><Relationship Id="rId43" Type="http://schemas.openxmlformats.org/officeDocument/2006/relationships/slideLayout" Target="../slideLayouts/slideLayout1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1520" y="487680"/>
            <a:ext cx="10515600" cy="6096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731520" y="1577471"/>
            <a:ext cx="105156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9204016" y="6317779"/>
            <a:ext cx="2743200" cy="365125"/>
          </a:xfrm>
          <a:prstGeom prst="rect">
            <a:avLst/>
          </a:prstGeom>
        </p:spPr>
        <p:txBody>
          <a:bodyPr vert="horz" lIns="91440" tIns="45720" rIns="91440" bIns="45720" rtlCol="0" anchor="ctr"/>
          <a:lstStyle>
            <a:lvl1pPr algn="r">
              <a:defRPr sz="1067">
                <a:solidFill>
                  <a:srgbClr val="404040"/>
                </a:solidFill>
                <a:latin typeface="Montserrat" pitchFamily="2" charset="0"/>
              </a:defRPr>
            </a:lvl1pPr>
          </a:lstStyle>
          <a:p>
            <a:fld id="{3CB1CB3E-8830-443B-9F8C-ED4DBA3E1840}" type="slidenum">
              <a:rPr lang="en-US" smtClean="0"/>
              <a:pPr/>
              <a:t>‹#›</a:t>
            </a:fld>
            <a:endParaRPr lang="en-US"/>
          </a:p>
        </p:txBody>
      </p:sp>
    </p:spTree>
    <p:extLst>
      <p:ext uri="{BB962C8B-B14F-4D97-AF65-F5344CB8AC3E}">
        <p14:creationId xmlns:p14="http://schemas.microsoft.com/office/powerpoint/2010/main" val="3599910440"/>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6" r:id="rId9"/>
  </p:sldLayoutIdLst>
  <p:hf sldNum="0" hdr="0" ftr="0" dt="0"/>
  <p:txStyles>
    <p:titleStyle>
      <a:lvl1pPr algn="l" defTabSz="914377" rtl="0" eaLnBrk="1" latinLnBrk="0" hangingPunct="1">
        <a:lnSpc>
          <a:spcPct val="90000"/>
        </a:lnSpc>
        <a:spcBef>
          <a:spcPct val="0"/>
        </a:spcBef>
        <a:buNone/>
        <a:defRPr sz="3733" b="1" kern="1200">
          <a:solidFill>
            <a:schemeClr val="accent1"/>
          </a:solidFill>
          <a:latin typeface="Montserrat" pitchFamily="2" charset="0"/>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1600" kern="1200">
          <a:solidFill>
            <a:srgbClr val="404040"/>
          </a:solidFill>
          <a:latin typeface="Montserrat" pitchFamily="2" charset="0"/>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1600" kern="1200">
          <a:solidFill>
            <a:srgbClr val="404040"/>
          </a:solidFill>
          <a:latin typeface="Montserrat" pitchFamily="2" charset="0"/>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1600" kern="1200">
          <a:solidFill>
            <a:srgbClr val="404040"/>
          </a:solidFill>
          <a:latin typeface="Montserrat" pitchFamily="2" charset="0"/>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600" kern="1200">
          <a:solidFill>
            <a:srgbClr val="404040"/>
          </a:solidFill>
          <a:latin typeface="Montserrat" pitchFamily="2" charset="0"/>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600" kern="1200">
          <a:solidFill>
            <a:srgbClr val="404040"/>
          </a:solidFill>
          <a:latin typeface="Montserrat" pitchFamily="2"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0162838"/>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 id="2147483706" r:id="rId15"/>
    <p:sldLayoutId id="2147483707" r:id="rId16"/>
    <p:sldLayoutId id="2147483708" r:id="rId17"/>
    <p:sldLayoutId id="2147483709" r:id="rId18"/>
    <p:sldLayoutId id="2147483710" r:id="rId19"/>
    <p:sldLayoutId id="2147483711" r:id="rId20"/>
    <p:sldLayoutId id="2147483712" r:id="rId21"/>
    <p:sldLayoutId id="2147483713" r:id="rId22"/>
    <p:sldLayoutId id="2147483714" r:id="rId23"/>
    <p:sldLayoutId id="2147483715" r:id="rId24"/>
    <p:sldLayoutId id="2147483716" r:id="rId25"/>
    <p:sldLayoutId id="2147483717" r:id="rId26"/>
  </p:sldLayoutIdLst>
  <p:hf sldNum="0" hdr="0" ftr="0" dt="0"/>
  <p:txStyles>
    <p:titleStyle>
      <a:lvl1pPr algn="ctr" defTabSz="609570" rtl="0" eaLnBrk="1" latinLnBrk="0" hangingPunct="1">
        <a:spcBef>
          <a:spcPct val="0"/>
        </a:spcBef>
        <a:buNone/>
        <a:defRPr sz="8000" b="1" kern="1200" baseline="0">
          <a:solidFill>
            <a:srgbClr val="FFFFFF"/>
          </a:solidFill>
          <a:latin typeface="Arial"/>
          <a:ea typeface="+mj-ea"/>
          <a:cs typeface="Arial"/>
        </a:defRPr>
      </a:lvl1pPr>
    </p:titleStyle>
    <p:bodyStyle>
      <a:lvl1pPr marL="457178" indent="-457178" algn="l" defTabSz="609570" rtl="0" eaLnBrk="1" latinLnBrk="0" hangingPunct="1">
        <a:spcBef>
          <a:spcPct val="20000"/>
        </a:spcBef>
        <a:buFont typeface="Arial"/>
        <a:buChar char="•"/>
        <a:defRPr sz="4267" kern="1200">
          <a:solidFill>
            <a:schemeClr val="tx1"/>
          </a:solidFill>
          <a:latin typeface="+mn-lt"/>
          <a:ea typeface="+mn-ea"/>
          <a:cs typeface="+mn-cs"/>
        </a:defRPr>
      </a:lvl1pPr>
      <a:lvl2pPr marL="990550" indent="-380981" algn="l" defTabSz="609570" rtl="0" eaLnBrk="1" latinLnBrk="0" hangingPunct="1">
        <a:spcBef>
          <a:spcPct val="20000"/>
        </a:spcBef>
        <a:buFont typeface="Arial"/>
        <a:buChar char="–"/>
        <a:defRPr sz="3733" kern="1200">
          <a:solidFill>
            <a:schemeClr val="tx1"/>
          </a:solidFill>
          <a:latin typeface="+mn-lt"/>
          <a:ea typeface="+mn-ea"/>
          <a:cs typeface="+mn-cs"/>
        </a:defRPr>
      </a:lvl2pPr>
      <a:lvl3pPr marL="1523925" indent="-304784" algn="l" defTabSz="609570" rtl="0" eaLnBrk="1" latinLnBrk="0" hangingPunct="1">
        <a:spcBef>
          <a:spcPct val="20000"/>
        </a:spcBef>
        <a:buFont typeface="Arial"/>
        <a:buChar char="•"/>
        <a:defRPr sz="3200" kern="1200">
          <a:solidFill>
            <a:schemeClr val="tx1"/>
          </a:solidFill>
          <a:latin typeface="+mn-lt"/>
          <a:ea typeface="+mn-ea"/>
          <a:cs typeface="+mn-cs"/>
        </a:defRPr>
      </a:lvl3pPr>
      <a:lvl4pPr marL="2133493" indent="-304784" algn="l" defTabSz="609570" rtl="0" eaLnBrk="1" latinLnBrk="0" hangingPunct="1">
        <a:spcBef>
          <a:spcPct val="20000"/>
        </a:spcBef>
        <a:buFont typeface="Arial"/>
        <a:buChar char="–"/>
        <a:defRPr sz="2667" kern="1200">
          <a:solidFill>
            <a:schemeClr val="tx1"/>
          </a:solidFill>
          <a:latin typeface="+mn-lt"/>
          <a:ea typeface="+mn-ea"/>
          <a:cs typeface="+mn-cs"/>
        </a:defRPr>
      </a:lvl4pPr>
      <a:lvl5pPr marL="2743062" indent="-304784" algn="l" defTabSz="609570" rtl="0" eaLnBrk="1" latinLnBrk="0" hangingPunct="1">
        <a:spcBef>
          <a:spcPct val="20000"/>
        </a:spcBef>
        <a:buFont typeface="Arial"/>
        <a:buChar char="»"/>
        <a:defRPr sz="2667" kern="1200">
          <a:solidFill>
            <a:schemeClr val="tx1"/>
          </a:solidFill>
          <a:latin typeface="+mn-lt"/>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9962E61-CC68-5DC8-F827-59767D62F079}"/>
              </a:ext>
            </a:extLst>
          </p:cNvPr>
          <p:cNvSpPr>
            <a:spLocks noGrp="1"/>
          </p:cNvSpPr>
          <p:nvPr>
            <p:ph type="title"/>
          </p:nvPr>
        </p:nvSpPr>
        <p:spPr>
          <a:xfrm>
            <a:off x="838200" y="366186"/>
            <a:ext cx="10515600" cy="132503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BB4CD96-CDF5-373D-29D6-D0EC5DF0CBE4}"/>
              </a:ext>
            </a:extLst>
          </p:cNvPr>
          <p:cNvSpPr>
            <a:spLocks noGrp="1"/>
          </p:cNvSpPr>
          <p:nvPr>
            <p:ph type="body" idx="1"/>
          </p:nvPr>
        </p:nvSpPr>
        <p:spPr>
          <a:xfrm>
            <a:off x="838200" y="1826684"/>
            <a:ext cx="10515600" cy="434974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6C856F-48B2-1604-73BA-CDF795BF502C}"/>
              </a:ext>
            </a:extLst>
          </p:cNvPr>
          <p:cNvSpPr>
            <a:spLocks noGrp="1"/>
          </p:cNvSpPr>
          <p:nvPr>
            <p:ph type="dt" sz="half" idx="2"/>
          </p:nvPr>
        </p:nvSpPr>
        <p:spPr>
          <a:xfrm>
            <a:off x="838200" y="6356353"/>
            <a:ext cx="2743200" cy="366183"/>
          </a:xfrm>
          <a:prstGeom prst="rect">
            <a:avLst/>
          </a:prstGeom>
        </p:spPr>
        <p:txBody>
          <a:bodyPr vert="horz" lIns="91440" tIns="45720" rIns="91440" bIns="45720" rtlCol="0" anchor="ctr"/>
          <a:lstStyle>
            <a:lvl1pPr algn="l">
              <a:defRPr sz="16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D74B7B50-6876-260B-F28A-429A14FCCCC5}"/>
              </a:ext>
            </a:extLst>
          </p:cNvPr>
          <p:cNvSpPr>
            <a:spLocks noGrp="1"/>
          </p:cNvSpPr>
          <p:nvPr>
            <p:ph type="ftr" sz="quarter" idx="3"/>
          </p:nvPr>
        </p:nvSpPr>
        <p:spPr>
          <a:xfrm>
            <a:off x="4038600" y="6356353"/>
            <a:ext cx="4114800" cy="366183"/>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D1E195E-6C2D-FBC2-B786-5473B368C1AE}"/>
              </a:ext>
            </a:extLst>
          </p:cNvPr>
          <p:cNvSpPr>
            <a:spLocks noGrp="1"/>
          </p:cNvSpPr>
          <p:nvPr>
            <p:ph type="sldNum" sz="quarter" idx="4"/>
          </p:nvPr>
        </p:nvSpPr>
        <p:spPr>
          <a:xfrm>
            <a:off x="8610600" y="6356353"/>
            <a:ext cx="2743200" cy="366183"/>
          </a:xfrm>
          <a:prstGeom prst="rect">
            <a:avLst/>
          </a:prstGeom>
        </p:spPr>
        <p:txBody>
          <a:bodyPr vert="horz" lIns="91440" tIns="45720" rIns="91440" bIns="45720" rtlCol="0" anchor="ctr"/>
          <a:lstStyle>
            <a:lvl1pPr algn="r">
              <a:defRPr sz="1600">
                <a:solidFill>
                  <a:schemeClr val="tx1">
                    <a:tint val="75000"/>
                  </a:schemeClr>
                </a:solidFill>
              </a:defRPr>
            </a:lvl1pPr>
          </a:lstStyle>
          <a:p>
            <a:fld id="{3B500AFA-FB49-45C9-A89F-CA1B253F3BFE}" type="slidenum">
              <a:rPr lang="en-US" smtClean="0"/>
              <a:t>‹#›</a:t>
            </a:fld>
            <a:endParaRPr lang="en-US"/>
          </a:p>
        </p:txBody>
      </p:sp>
    </p:spTree>
    <p:extLst>
      <p:ext uri="{BB962C8B-B14F-4D97-AF65-F5344CB8AC3E}">
        <p14:creationId xmlns:p14="http://schemas.microsoft.com/office/powerpoint/2010/main" val="3142044451"/>
      </p:ext>
    </p:extLst>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2" r:id="rId5"/>
  </p:sldLayoutIdLst>
  <p:hf sldNum="0" hdr="0" ftr="0" dt="0"/>
  <p:txStyles>
    <p:titleStyle>
      <a:lvl1pPr algn="l" defTabSz="121914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84" indent="-304784" algn="l" defTabSz="121914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54" indent="-304784" algn="l" defTabSz="121914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25" indent="-304784" algn="l" defTabSz="121914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493"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06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63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20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77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341"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5483159"/>
      </p:ext>
    </p:extLst>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 id="2147483856" r:id="rId12"/>
    <p:sldLayoutId id="2147483857" r:id="rId13"/>
    <p:sldLayoutId id="2147483858" r:id="rId14"/>
    <p:sldLayoutId id="2147483859" r:id="rId15"/>
    <p:sldLayoutId id="2147483860" r:id="rId16"/>
    <p:sldLayoutId id="2147483861" r:id="rId17"/>
    <p:sldLayoutId id="2147483862" r:id="rId18"/>
    <p:sldLayoutId id="2147483863" r:id="rId19"/>
    <p:sldLayoutId id="2147483864" r:id="rId20"/>
    <p:sldLayoutId id="2147483865" r:id="rId21"/>
    <p:sldLayoutId id="2147483866" r:id="rId22"/>
    <p:sldLayoutId id="2147483867" r:id="rId23"/>
    <p:sldLayoutId id="2147483868" r:id="rId24"/>
  </p:sldLayoutIdLst>
  <p:hf sldNum="0" hdr="0" ftr="0" dt="0"/>
  <p:txStyles>
    <p:titleStyle>
      <a:lvl1pPr algn="ctr" defTabSz="609585" rtl="0" eaLnBrk="1" latinLnBrk="0" hangingPunct="1">
        <a:spcBef>
          <a:spcPct val="0"/>
        </a:spcBef>
        <a:buNone/>
        <a:defRPr sz="8000" b="1" kern="1200" baseline="0">
          <a:solidFill>
            <a:srgbClr val="FFFFFF"/>
          </a:solidFill>
          <a:latin typeface="Arial"/>
          <a:ea typeface="+mj-ea"/>
          <a:cs typeface="Arial"/>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9962E61-CC68-5DC8-F827-59767D62F079}"/>
              </a:ext>
            </a:extLst>
          </p:cNvPr>
          <p:cNvSpPr>
            <a:spLocks noGrp="1"/>
          </p:cNvSpPr>
          <p:nvPr>
            <p:ph type="title"/>
          </p:nvPr>
        </p:nvSpPr>
        <p:spPr>
          <a:xfrm>
            <a:off x="838200" y="366185"/>
            <a:ext cx="10515600" cy="132503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BB4CD96-CDF5-373D-29D6-D0EC5DF0CBE4}"/>
              </a:ext>
            </a:extLst>
          </p:cNvPr>
          <p:cNvSpPr>
            <a:spLocks noGrp="1"/>
          </p:cNvSpPr>
          <p:nvPr>
            <p:ph type="body" idx="1"/>
          </p:nvPr>
        </p:nvSpPr>
        <p:spPr>
          <a:xfrm>
            <a:off x="838200" y="1826684"/>
            <a:ext cx="10515600" cy="434974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6C856F-48B2-1604-73BA-CDF795BF502C}"/>
              </a:ext>
            </a:extLst>
          </p:cNvPr>
          <p:cNvSpPr>
            <a:spLocks noGrp="1"/>
          </p:cNvSpPr>
          <p:nvPr>
            <p:ph type="dt" sz="half" idx="2"/>
          </p:nvPr>
        </p:nvSpPr>
        <p:spPr>
          <a:xfrm>
            <a:off x="838200" y="6356351"/>
            <a:ext cx="2743200" cy="366183"/>
          </a:xfrm>
          <a:prstGeom prst="rect">
            <a:avLst/>
          </a:prstGeom>
        </p:spPr>
        <p:txBody>
          <a:bodyPr vert="horz" lIns="91440" tIns="45720" rIns="91440" bIns="45720" rtlCol="0" anchor="ctr"/>
          <a:lstStyle>
            <a:lvl1pPr algn="l">
              <a:defRPr sz="16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D74B7B50-6876-260B-F28A-429A14FCCCC5}"/>
              </a:ext>
            </a:extLst>
          </p:cNvPr>
          <p:cNvSpPr>
            <a:spLocks noGrp="1"/>
          </p:cNvSpPr>
          <p:nvPr>
            <p:ph type="ftr" sz="quarter" idx="3"/>
          </p:nvPr>
        </p:nvSpPr>
        <p:spPr>
          <a:xfrm>
            <a:off x="4038600" y="6356351"/>
            <a:ext cx="4114800" cy="366183"/>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D1E195E-6C2D-FBC2-B786-5473B368C1AE}"/>
              </a:ext>
            </a:extLst>
          </p:cNvPr>
          <p:cNvSpPr>
            <a:spLocks noGrp="1"/>
          </p:cNvSpPr>
          <p:nvPr>
            <p:ph type="sldNum" sz="quarter" idx="4"/>
          </p:nvPr>
        </p:nvSpPr>
        <p:spPr>
          <a:xfrm>
            <a:off x="8610600" y="6356351"/>
            <a:ext cx="2743200" cy="366183"/>
          </a:xfrm>
          <a:prstGeom prst="rect">
            <a:avLst/>
          </a:prstGeom>
        </p:spPr>
        <p:txBody>
          <a:bodyPr vert="horz" lIns="91440" tIns="45720" rIns="91440" bIns="45720" rtlCol="0" anchor="ctr"/>
          <a:lstStyle>
            <a:lvl1pPr algn="r">
              <a:defRPr sz="1600">
                <a:solidFill>
                  <a:schemeClr val="tx1">
                    <a:tint val="75000"/>
                  </a:schemeClr>
                </a:solidFill>
              </a:defRPr>
            </a:lvl1pPr>
          </a:lstStyle>
          <a:p>
            <a:fld id="{3B500AFA-FB49-45C9-A89F-CA1B253F3BFE}" type="slidenum">
              <a:rPr lang="en-US" smtClean="0"/>
              <a:t>‹#›</a:t>
            </a:fld>
            <a:endParaRPr lang="en-US"/>
          </a:p>
        </p:txBody>
      </p:sp>
    </p:spTree>
    <p:extLst>
      <p:ext uri="{BB962C8B-B14F-4D97-AF65-F5344CB8AC3E}">
        <p14:creationId xmlns:p14="http://schemas.microsoft.com/office/powerpoint/2010/main" val="3271015325"/>
      </p:ext>
    </p:extLst>
  </p:cSld>
  <p:clrMap bg1="lt1" tx1="dk1" bg2="lt2" tx2="dk2" accent1="accent1" accent2="accent2" accent3="accent3" accent4="accent4" accent5="accent5" accent6="accent6" hlink="hlink" folHlink="folHlink"/>
  <p:sldLayoutIdLst>
    <p:sldLayoutId id="2147483939" r:id="rId1"/>
    <p:sldLayoutId id="2147483940" r:id="rId2"/>
    <p:sldLayoutId id="2147483941" r:id="rId3"/>
    <p:sldLayoutId id="2147483942" r:id="rId4"/>
    <p:sldLayoutId id="2147483943" r:id="rId5"/>
    <p:sldLayoutId id="2147483945" r:id="rId6"/>
  </p:sldLayoutIdLst>
  <p:hf sldNum="0" hdr="0" ftr="0" dt="0"/>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ADBBCD1-823B-5898-E5CA-74FEA8DB6B2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59B6F38-EB07-3AEB-9017-5865D252DB9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CE2C7C-28D3-188E-3C95-A9F497BAC61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endParaRPr lang="en-US"/>
          </a:p>
        </p:txBody>
      </p:sp>
      <p:sp>
        <p:nvSpPr>
          <p:cNvPr id="5" name="Footer Placeholder 4">
            <a:extLst>
              <a:ext uri="{FF2B5EF4-FFF2-40B4-BE49-F238E27FC236}">
                <a16:creationId xmlns:a16="http://schemas.microsoft.com/office/drawing/2014/main" id="{5DA7496A-77AF-F6FD-34F2-42DF464DC0F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AB5145EE-535C-851B-A197-11827654E5A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12CF366-685E-49C4-A9D0-67AF2E29E1B0}" type="slidenum">
              <a:rPr lang="en-US" smtClean="0"/>
              <a:t>‹#›</a:t>
            </a:fld>
            <a:endParaRPr lang="en-US"/>
          </a:p>
        </p:txBody>
      </p:sp>
    </p:spTree>
    <p:extLst>
      <p:ext uri="{BB962C8B-B14F-4D97-AF65-F5344CB8AC3E}">
        <p14:creationId xmlns:p14="http://schemas.microsoft.com/office/powerpoint/2010/main" val="2264573492"/>
      </p:ext>
    </p:extLst>
  </p:cSld>
  <p:clrMap bg1="lt1" tx1="dk1" bg2="lt2" tx2="dk2" accent1="accent1" accent2="accent2" accent3="accent3" accent4="accent4" accent5="accent5" accent6="accent6" hlink="hlink" folHlink="folHlink"/>
  <p:sldLayoutIdLst>
    <p:sldLayoutId id="2147484118" r:id="rId1"/>
    <p:sldLayoutId id="2147484119" r:id="rId2"/>
    <p:sldLayoutId id="2147484120" r:id="rId3"/>
    <p:sldLayoutId id="2147484121" r:id="rId4"/>
    <p:sldLayoutId id="2147484122" r:id="rId5"/>
    <p:sldLayoutId id="2147484123" r:id="rId6"/>
    <p:sldLayoutId id="2147484124" r:id="rId7"/>
    <p:sldLayoutId id="2147484125" r:id="rId8"/>
    <p:sldLayoutId id="2147484126" r:id="rId9"/>
    <p:sldLayoutId id="2147484127" r:id="rId10"/>
    <p:sldLayoutId id="2147484128" r:id="rId11"/>
    <p:sldLayoutId id="2147484129"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Title Placeholder 3">
            <a:extLst>
              <a:ext uri="{FF2B5EF4-FFF2-40B4-BE49-F238E27FC236}">
                <a16:creationId xmlns:a16="http://schemas.microsoft.com/office/drawing/2014/main" id="{E8D353B8-4283-24C2-89D5-264D726CFF0E}"/>
              </a:ext>
            </a:extLst>
          </p:cNvPr>
          <p:cNvSpPr>
            <a:spLocks noGrp="1"/>
          </p:cNvSpPr>
          <p:nvPr>
            <p:ph type="title"/>
          </p:nvPr>
        </p:nvSpPr>
        <p:spPr>
          <a:xfrm>
            <a:off x="508000" y="1004291"/>
            <a:ext cx="11125200" cy="1094459"/>
          </a:xfrm>
          <a:prstGeom prst="rect">
            <a:avLst/>
          </a:prstGeom>
        </p:spPr>
        <p:txBody>
          <a:bodyPr vert="horz" lIns="0" tIns="0" rIns="0" bIns="0" rtlCol="0" anchor="t">
            <a:noAutofit/>
          </a:bodyPr>
          <a:lstStyle/>
          <a:p>
            <a:r>
              <a:rPr lang="en-US"/>
              <a:t>Click to edit Master title style</a:t>
            </a:r>
          </a:p>
        </p:txBody>
      </p:sp>
      <p:sp>
        <p:nvSpPr>
          <p:cNvPr id="2" name="Rectangle 1">
            <a:extLst>
              <a:ext uri="{FF2B5EF4-FFF2-40B4-BE49-F238E27FC236}">
                <a16:creationId xmlns:a16="http://schemas.microsoft.com/office/drawing/2014/main" id="{799590D8-A9F8-5964-C5FE-4887368B80A2}"/>
              </a:ext>
            </a:extLst>
          </p:cNvPr>
          <p:cNvSpPr/>
          <p:nvPr userDrawn="1"/>
        </p:nvSpPr>
        <p:spPr bwMode="auto">
          <a:xfrm>
            <a:off x="-2055330" y="2"/>
            <a:ext cx="1902929" cy="230887"/>
          </a:xfrm>
          <a:prstGeom prst="rect">
            <a:avLst/>
          </a:prstGeom>
          <a:solidFill>
            <a:srgbClr val="CECDCD"/>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marL="0" marR="0" indent="0" algn="ctr" defTabSz="2167144" rtl="0" eaLnBrk="1" fontAlgn="base" latinLnBrk="0" hangingPunct="1">
              <a:lnSpc>
                <a:spcPct val="100000"/>
              </a:lnSpc>
              <a:spcBef>
                <a:spcPct val="50000"/>
              </a:spcBef>
              <a:spcAft>
                <a:spcPct val="0"/>
              </a:spcAft>
              <a:buClrTx/>
              <a:buSzTx/>
              <a:buFontTx/>
              <a:buNone/>
              <a:tabLst/>
            </a:pPr>
            <a:r>
              <a:rPr kumimoji="0" lang="en-US" sz="889" b="1" i="0" u="none" strike="noStrike" cap="none" spc="89" normalizeH="0" baseline="0">
                <a:ln>
                  <a:noFill/>
                </a:ln>
                <a:solidFill>
                  <a:schemeClr val="tx1">
                    <a:lumMod val="50000"/>
                    <a:lumOff val="50000"/>
                  </a:schemeClr>
                </a:solidFill>
                <a:effectLst/>
                <a:latin typeface="Arial" panose="020B0604020202020204" pitchFamily="34" charset="0"/>
                <a:cs typeface="Arial" panose="020B0604020202020204" pitchFamily="34" charset="0"/>
              </a:rPr>
              <a:t>BRAND COLORS</a:t>
            </a:r>
          </a:p>
        </p:txBody>
      </p:sp>
      <p:grpSp>
        <p:nvGrpSpPr>
          <p:cNvPr id="5" name="Group 4">
            <a:extLst>
              <a:ext uri="{FF2B5EF4-FFF2-40B4-BE49-F238E27FC236}">
                <a16:creationId xmlns:a16="http://schemas.microsoft.com/office/drawing/2014/main" id="{23CAB972-7507-F8FD-B973-44F652B9D804}"/>
              </a:ext>
            </a:extLst>
          </p:cNvPr>
          <p:cNvGrpSpPr/>
          <p:nvPr userDrawn="1"/>
        </p:nvGrpSpPr>
        <p:grpSpPr>
          <a:xfrm>
            <a:off x="-2054545" y="287462"/>
            <a:ext cx="1902145" cy="410673"/>
            <a:chOff x="5152669" y="1031632"/>
            <a:chExt cx="1314048" cy="308005"/>
          </a:xfrm>
        </p:grpSpPr>
        <p:sp>
          <p:nvSpPr>
            <p:cNvPr id="6" name="Rectangle 5">
              <a:extLst>
                <a:ext uri="{FF2B5EF4-FFF2-40B4-BE49-F238E27FC236}">
                  <a16:creationId xmlns:a16="http://schemas.microsoft.com/office/drawing/2014/main" id="{02580EB1-0D71-6030-2B0D-C1590725C430}"/>
                </a:ext>
              </a:extLst>
            </p:cNvPr>
            <p:cNvSpPr/>
            <p:nvPr/>
          </p:nvSpPr>
          <p:spPr bwMode="auto">
            <a:xfrm>
              <a:off x="5152669" y="1031632"/>
              <a:ext cx="638266" cy="308005"/>
            </a:xfrm>
            <a:prstGeom prst="rect">
              <a:avLst/>
            </a:prstGeom>
            <a:solidFill>
              <a:srgbClr val="004B45"/>
            </a:solidFill>
            <a:ln w="12700" cap="flat" cmpd="sng" algn="ctr">
              <a:noFill/>
              <a:prstDash val="solid"/>
              <a:round/>
              <a:headEnd type="none" w="med" len="med"/>
              <a:tailEnd type="none" w="med" len="med"/>
            </a:ln>
            <a:effectLst/>
          </p:spPr>
          <p:txBody>
            <a:bodyPr vert="horz" wrap="square" lIns="45720" tIns="45720" rIns="0" bIns="0" numCol="1" rtlCol="0" anchor="t" anchorCtr="0" compatLnSpc="1">
              <a:prstTxWarp prst="textNoShape">
                <a:avLst/>
              </a:prstTxWarp>
              <a:noAutofit/>
            </a:bodyPr>
            <a:lstStyle/>
            <a:p>
              <a:pPr algn="l"/>
              <a:r>
                <a:rPr lang="en-US" sz="889" b="1" i="0">
                  <a:solidFill>
                    <a:srgbClr val="FAFAFA"/>
                  </a:solidFill>
                  <a:latin typeface="Arial" panose="020B0604020202020204" pitchFamily="34" charset="0"/>
                  <a:cs typeface="Arial" panose="020B0604020202020204" pitchFamily="34" charset="0"/>
                </a:rPr>
                <a:t>Dark Green</a:t>
              </a:r>
            </a:p>
            <a:p>
              <a:pPr marL="0" marR="0" lvl="0" indent="0" algn="l" defTabSz="1219140" rtl="0" eaLnBrk="1" fontAlgn="auto" latinLnBrk="0" hangingPunct="1">
                <a:lnSpc>
                  <a:spcPct val="100000"/>
                </a:lnSpc>
                <a:spcBef>
                  <a:spcPts val="0"/>
                </a:spcBef>
                <a:spcAft>
                  <a:spcPts val="0"/>
                </a:spcAft>
                <a:buClr>
                  <a:srgbClr val="000000"/>
                </a:buClr>
                <a:buSzTx/>
                <a:buFont typeface="Arial"/>
                <a:buNone/>
                <a:tabLst/>
                <a:defRPr/>
              </a:pPr>
              <a:r>
                <a:rPr lang="en-US" sz="889" b="0" i="0">
                  <a:solidFill>
                    <a:srgbClr val="FAFAFA"/>
                  </a:solidFill>
                  <a:latin typeface="Arial" panose="020B0604020202020204" pitchFamily="34" charset="0"/>
                  <a:cs typeface="Arial" panose="020B0604020202020204" pitchFamily="34" charset="0"/>
                </a:rPr>
                <a:t>#004B45</a:t>
              </a:r>
            </a:p>
            <a:p>
              <a:pPr marL="0" marR="0" lvl="0" indent="0" algn="l" defTabSz="1219140" rtl="0" eaLnBrk="1" fontAlgn="auto" latinLnBrk="0" hangingPunct="1">
                <a:lnSpc>
                  <a:spcPct val="100000"/>
                </a:lnSpc>
                <a:spcBef>
                  <a:spcPts val="0"/>
                </a:spcBef>
                <a:spcAft>
                  <a:spcPts val="0"/>
                </a:spcAft>
                <a:buClr>
                  <a:srgbClr val="000000"/>
                </a:buClr>
                <a:buSzTx/>
                <a:buFont typeface="Arial"/>
                <a:buNone/>
                <a:tabLst/>
                <a:defRPr/>
              </a:pPr>
              <a:endParaRPr lang="en-US" sz="889" b="0" i="0">
                <a:solidFill>
                  <a:srgbClr val="FAFAFA"/>
                </a:solidFill>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0590650D-97D9-C7F9-0AA3-294B7E881F89}"/>
                </a:ext>
              </a:extLst>
            </p:cNvPr>
            <p:cNvSpPr/>
            <p:nvPr userDrawn="1"/>
          </p:nvSpPr>
          <p:spPr bwMode="auto">
            <a:xfrm>
              <a:off x="5828451" y="1031632"/>
              <a:ext cx="638266" cy="308005"/>
            </a:xfrm>
            <a:prstGeom prst="rect">
              <a:avLst/>
            </a:prstGeom>
            <a:solidFill>
              <a:schemeClr val="bg1"/>
            </a:solidFill>
            <a:ln w="1270" cap="flat" cmpd="sng" algn="ctr">
              <a:noFill/>
              <a:prstDash val="solid"/>
              <a:round/>
              <a:headEnd type="none" w="med" len="med"/>
              <a:tailEnd type="none" w="med" len="med"/>
            </a:ln>
            <a:effectLst/>
          </p:spPr>
          <p:txBody>
            <a:bodyPr vert="horz" wrap="square" lIns="45720" tIns="45720" rIns="0" bIns="0" numCol="1" rtlCol="0" anchor="t" anchorCtr="0" compatLnSpc="1">
              <a:prstTxWarp prst="textNoShape">
                <a:avLst/>
              </a:prstTxWarp>
              <a:noAutofit/>
            </a:bodyPr>
            <a:lstStyle/>
            <a:p>
              <a:pPr algn="l"/>
              <a:r>
                <a:rPr lang="en-US" sz="889" b="1" i="0">
                  <a:solidFill>
                    <a:srgbClr val="2C2C2C"/>
                  </a:solidFill>
                  <a:latin typeface="Arial" panose="020B0604020202020204" pitchFamily="34" charset="0"/>
                  <a:cs typeface="Arial" panose="020B0604020202020204" pitchFamily="34" charset="0"/>
                </a:rPr>
                <a:t>White</a:t>
              </a:r>
            </a:p>
            <a:p>
              <a:pPr algn="l"/>
              <a:r>
                <a:rPr lang="en-US" sz="889" b="0" i="0">
                  <a:solidFill>
                    <a:srgbClr val="2C2C2C"/>
                  </a:solidFill>
                  <a:latin typeface="Arial" panose="020B0604020202020204" pitchFamily="34" charset="0"/>
                  <a:cs typeface="Arial" panose="020B0604020202020204" pitchFamily="34" charset="0"/>
                </a:rPr>
                <a:t>#FFFFFF</a:t>
              </a:r>
            </a:p>
          </p:txBody>
        </p:sp>
      </p:grpSp>
      <p:grpSp>
        <p:nvGrpSpPr>
          <p:cNvPr id="8" name="Group 7">
            <a:extLst>
              <a:ext uri="{FF2B5EF4-FFF2-40B4-BE49-F238E27FC236}">
                <a16:creationId xmlns:a16="http://schemas.microsoft.com/office/drawing/2014/main" id="{F19E4C0B-32CB-EBD5-9D65-3BAD1277A9B8}"/>
              </a:ext>
            </a:extLst>
          </p:cNvPr>
          <p:cNvGrpSpPr/>
          <p:nvPr userDrawn="1"/>
        </p:nvGrpSpPr>
        <p:grpSpPr>
          <a:xfrm>
            <a:off x="-2054545" y="739077"/>
            <a:ext cx="1902145" cy="410673"/>
            <a:chOff x="5152669" y="1371601"/>
            <a:chExt cx="1314048" cy="308005"/>
          </a:xfrm>
        </p:grpSpPr>
        <p:sp>
          <p:nvSpPr>
            <p:cNvPr id="9" name="Rectangle 8">
              <a:extLst>
                <a:ext uri="{FF2B5EF4-FFF2-40B4-BE49-F238E27FC236}">
                  <a16:creationId xmlns:a16="http://schemas.microsoft.com/office/drawing/2014/main" id="{67EBAB50-65E9-E111-6088-6E176CE4CC8C}"/>
                </a:ext>
              </a:extLst>
            </p:cNvPr>
            <p:cNvSpPr/>
            <p:nvPr userDrawn="1"/>
          </p:nvSpPr>
          <p:spPr bwMode="auto">
            <a:xfrm>
              <a:off x="5152669" y="1371601"/>
              <a:ext cx="638266" cy="308005"/>
            </a:xfrm>
            <a:prstGeom prst="rect">
              <a:avLst/>
            </a:prstGeom>
            <a:solidFill>
              <a:srgbClr val="009845"/>
            </a:solidFill>
            <a:ln w="12700" cap="flat" cmpd="sng" algn="ctr">
              <a:noFill/>
              <a:prstDash val="solid"/>
              <a:round/>
              <a:headEnd type="none" w="med" len="med"/>
              <a:tailEnd type="none" w="med" len="med"/>
            </a:ln>
            <a:effectLst/>
          </p:spPr>
          <p:txBody>
            <a:bodyPr vert="horz" wrap="square" lIns="45720" tIns="45720" rIns="0" bIns="0" numCol="1" rtlCol="0" anchor="t" anchorCtr="0" compatLnSpc="1">
              <a:prstTxWarp prst="textNoShape">
                <a:avLst/>
              </a:prstTxWarp>
              <a:noAutofit/>
            </a:bodyPr>
            <a:lstStyle/>
            <a:p>
              <a:pPr algn="l"/>
              <a:r>
                <a:rPr lang="en-US" sz="889" b="1" i="0">
                  <a:solidFill>
                    <a:schemeClr val="bg1"/>
                  </a:solidFill>
                  <a:latin typeface="Arial" panose="020B0604020202020204" pitchFamily="34" charset="0"/>
                  <a:cs typeface="Arial" panose="020B0604020202020204" pitchFamily="34" charset="0"/>
                </a:rPr>
                <a:t>Priority Green</a:t>
              </a:r>
            </a:p>
            <a:p>
              <a:pPr algn="l"/>
              <a:r>
                <a:rPr lang="en-US" sz="889" b="0" i="0">
                  <a:solidFill>
                    <a:schemeClr val="bg1"/>
                  </a:solidFill>
                  <a:latin typeface="Arial" panose="020B0604020202020204" pitchFamily="34" charset="0"/>
                  <a:cs typeface="Arial" panose="020B0604020202020204" pitchFamily="34" charset="0"/>
                </a:rPr>
                <a:t>#009845</a:t>
              </a:r>
            </a:p>
          </p:txBody>
        </p:sp>
        <p:sp>
          <p:nvSpPr>
            <p:cNvPr id="10" name="Rectangle 9">
              <a:extLst>
                <a:ext uri="{FF2B5EF4-FFF2-40B4-BE49-F238E27FC236}">
                  <a16:creationId xmlns:a16="http://schemas.microsoft.com/office/drawing/2014/main" id="{86355182-621B-228E-D3C0-103F185D50CD}"/>
                </a:ext>
              </a:extLst>
            </p:cNvPr>
            <p:cNvSpPr/>
            <p:nvPr userDrawn="1"/>
          </p:nvSpPr>
          <p:spPr bwMode="auto">
            <a:xfrm>
              <a:off x="5828451" y="1371601"/>
              <a:ext cx="638266" cy="308005"/>
            </a:xfrm>
            <a:prstGeom prst="rect">
              <a:avLst/>
            </a:prstGeom>
            <a:solidFill>
              <a:srgbClr val="6ABF4B"/>
            </a:solidFill>
            <a:ln w="12700" cap="flat" cmpd="sng" algn="ctr">
              <a:noFill/>
              <a:prstDash val="solid"/>
              <a:round/>
              <a:headEnd type="none" w="med" len="med"/>
              <a:tailEnd type="none" w="med" len="med"/>
            </a:ln>
            <a:effectLst/>
          </p:spPr>
          <p:txBody>
            <a:bodyPr vert="horz" wrap="square" lIns="45720" tIns="45720" rIns="0" bIns="0" numCol="1" rtlCol="0" anchor="t" anchorCtr="0" compatLnSpc="1">
              <a:prstTxWarp prst="textNoShape">
                <a:avLst/>
              </a:prstTxWarp>
              <a:noAutofit/>
            </a:bodyPr>
            <a:lstStyle/>
            <a:p>
              <a:pPr algn="l"/>
              <a:r>
                <a:rPr lang="en-US" sz="889" b="1" i="0">
                  <a:solidFill>
                    <a:schemeClr val="bg1"/>
                  </a:solidFill>
                  <a:latin typeface="Arial" panose="020B0604020202020204" pitchFamily="34" charset="0"/>
                  <a:cs typeface="Arial" panose="020B0604020202020204" pitchFamily="34" charset="0"/>
                </a:rPr>
                <a:t>Light Green</a:t>
              </a:r>
            </a:p>
            <a:p>
              <a:pPr marL="0" marR="0" lvl="0" indent="0" algn="l" defTabSz="1219140" rtl="0" eaLnBrk="1" fontAlgn="auto" latinLnBrk="0" hangingPunct="1">
                <a:lnSpc>
                  <a:spcPct val="100000"/>
                </a:lnSpc>
                <a:spcBef>
                  <a:spcPts val="0"/>
                </a:spcBef>
                <a:spcAft>
                  <a:spcPts val="0"/>
                </a:spcAft>
                <a:buClr>
                  <a:srgbClr val="000000"/>
                </a:buClr>
                <a:buSzTx/>
                <a:buFont typeface="Arial"/>
                <a:buNone/>
                <a:tabLst/>
                <a:defRPr/>
              </a:pPr>
              <a:r>
                <a:rPr lang="en-US" sz="889" b="0" i="0">
                  <a:solidFill>
                    <a:schemeClr val="bg1"/>
                  </a:solidFill>
                  <a:latin typeface="Arial" panose="020B0604020202020204" pitchFamily="34" charset="0"/>
                  <a:cs typeface="Arial" panose="020B0604020202020204" pitchFamily="34" charset="0"/>
                </a:rPr>
                <a:t>#6ABF4B</a:t>
              </a:r>
            </a:p>
            <a:p>
              <a:pPr marL="0" marR="0" lvl="0" indent="0" algn="l" defTabSz="1219140" rtl="0" eaLnBrk="1" fontAlgn="auto" latinLnBrk="0" hangingPunct="1">
                <a:lnSpc>
                  <a:spcPct val="100000"/>
                </a:lnSpc>
                <a:spcBef>
                  <a:spcPts val="0"/>
                </a:spcBef>
                <a:spcAft>
                  <a:spcPts val="0"/>
                </a:spcAft>
                <a:buClr>
                  <a:srgbClr val="000000"/>
                </a:buClr>
                <a:buSzTx/>
                <a:buFont typeface="Arial"/>
                <a:buNone/>
                <a:tabLst/>
                <a:defRPr/>
              </a:pPr>
              <a:endParaRPr lang="en-US" sz="889" b="0" i="0">
                <a:solidFill>
                  <a:schemeClr val="bg1"/>
                </a:solidFill>
                <a:latin typeface="Arial" panose="020B0604020202020204" pitchFamily="34" charset="0"/>
                <a:cs typeface="Arial" panose="020B0604020202020204" pitchFamily="34" charset="0"/>
              </a:endParaRPr>
            </a:p>
          </p:txBody>
        </p:sp>
      </p:grpSp>
      <p:grpSp>
        <p:nvGrpSpPr>
          <p:cNvPr id="11" name="Group 10">
            <a:extLst>
              <a:ext uri="{FF2B5EF4-FFF2-40B4-BE49-F238E27FC236}">
                <a16:creationId xmlns:a16="http://schemas.microsoft.com/office/drawing/2014/main" id="{4564FED2-C48F-A308-A912-F86EC6A242E6}"/>
              </a:ext>
            </a:extLst>
          </p:cNvPr>
          <p:cNvGrpSpPr/>
          <p:nvPr userDrawn="1"/>
        </p:nvGrpSpPr>
        <p:grpSpPr>
          <a:xfrm>
            <a:off x="-2054545" y="1642306"/>
            <a:ext cx="1902145" cy="410673"/>
            <a:chOff x="5152669" y="2039817"/>
            <a:chExt cx="1314048" cy="308005"/>
          </a:xfrm>
        </p:grpSpPr>
        <p:sp>
          <p:nvSpPr>
            <p:cNvPr id="12" name="Rectangle 11">
              <a:extLst>
                <a:ext uri="{FF2B5EF4-FFF2-40B4-BE49-F238E27FC236}">
                  <a16:creationId xmlns:a16="http://schemas.microsoft.com/office/drawing/2014/main" id="{633F46B7-3826-2A08-48C3-CC8712FBB6F0}"/>
                </a:ext>
              </a:extLst>
            </p:cNvPr>
            <p:cNvSpPr/>
            <p:nvPr userDrawn="1"/>
          </p:nvSpPr>
          <p:spPr bwMode="auto">
            <a:xfrm>
              <a:off x="5152669" y="2039817"/>
              <a:ext cx="638266" cy="308005"/>
            </a:xfrm>
            <a:prstGeom prst="rect">
              <a:avLst/>
            </a:prstGeom>
            <a:solidFill>
              <a:srgbClr val="C0E2C6"/>
            </a:solidFill>
            <a:ln w="12700" cap="flat" cmpd="sng" algn="ctr">
              <a:noFill/>
              <a:prstDash val="solid"/>
              <a:round/>
              <a:headEnd type="none" w="med" len="med"/>
              <a:tailEnd type="none" w="med" len="med"/>
            </a:ln>
            <a:effectLst/>
          </p:spPr>
          <p:txBody>
            <a:bodyPr vert="horz" wrap="square" lIns="45720" tIns="45720" rIns="0" bIns="0" numCol="1" rtlCol="0" anchor="t" anchorCtr="0" compatLnSpc="1">
              <a:prstTxWarp prst="textNoShape">
                <a:avLst/>
              </a:prstTxWarp>
              <a:noAutofit/>
            </a:bodyPr>
            <a:lstStyle/>
            <a:p>
              <a:pPr algn="l"/>
              <a:r>
                <a:rPr lang="en-US" sz="889" b="1" i="0">
                  <a:solidFill>
                    <a:schemeClr val="accent1"/>
                  </a:solidFill>
                  <a:latin typeface="Arial" panose="020B0604020202020204" pitchFamily="34" charset="0"/>
                  <a:cs typeface="Arial" panose="020B0604020202020204" pitchFamily="34" charset="0"/>
                </a:rPr>
                <a:t>Light Teal</a:t>
              </a:r>
            </a:p>
            <a:p>
              <a:pPr marL="0" marR="0" lvl="0" indent="0" algn="l" defTabSz="1219140" rtl="0" eaLnBrk="1" fontAlgn="auto" latinLnBrk="0" hangingPunct="1">
                <a:lnSpc>
                  <a:spcPct val="100000"/>
                </a:lnSpc>
                <a:spcBef>
                  <a:spcPts val="0"/>
                </a:spcBef>
                <a:spcAft>
                  <a:spcPts val="0"/>
                </a:spcAft>
                <a:buClr>
                  <a:srgbClr val="000000"/>
                </a:buClr>
                <a:buSzTx/>
                <a:buFont typeface="Arial"/>
                <a:buNone/>
                <a:tabLst/>
                <a:defRPr/>
              </a:pPr>
              <a:r>
                <a:rPr lang="en-US" sz="889" b="0" i="0">
                  <a:solidFill>
                    <a:schemeClr val="accent1"/>
                  </a:solidFill>
                  <a:latin typeface="Arial" panose="020B0604020202020204" pitchFamily="34" charset="0"/>
                  <a:cs typeface="Arial" panose="020B0604020202020204" pitchFamily="34" charset="0"/>
                </a:rPr>
                <a:t>#C0E2C6</a:t>
              </a:r>
            </a:p>
            <a:p>
              <a:pPr marL="0" marR="0" lvl="0" indent="0" algn="l" defTabSz="1219140" rtl="0" eaLnBrk="1" fontAlgn="auto" latinLnBrk="0" hangingPunct="1">
                <a:lnSpc>
                  <a:spcPct val="100000"/>
                </a:lnSpc>
                <a:spcBef>
                  <a:spcPts val="0"/>
                </a:spcBef>
                <a:spcAft>
                  <a:spcPts val="0"/>
                </a:spcAft>
                <a:buClr>
                  <a:srgbClr val="000000"/>
                </a:buClr>
                <a:buSzTx/>
                <a:buFont typeface="Arial"/>
                <a:buNone/>
                <a:tabLst/>
                <a:defRPr/>
              </a:pPr>
              <a:endParaRPr lang="en-US" sz="889" b="0" i="0">
                <a:solidFill>
                  <a:schemeClr val="accent1"/>
                </a:solidFill>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57BAC7BA-7065-63CB-737C-191568AFE302}"/>
                </a:ext>
              </a:extLst>
            </p:cNvPr>
            <p:cNvSpPr/>
            <p:nvPr userDrawn="1"/>
          </p:nvSpPr>
          <p:spPr bwMode="auto">
            <a:xfrm>
              <a:off x="5828451" y="2039817"/>
              <a:ext cx="638266" cy="308005"/>
            </a:xfrm>
            <a:prstGeom prst="rect">
              <a:avLst/>
            </a:prstGeom>
            <a:solidFill>
              <a:srgbClr val="BACE32"/>
            </a:solidFill>
            <a:ln w="12700" cap="flat" cmpd="sng" algn="ctr">
              <a:noFill/>
              <a:prstDash val="solid"/>
              <a:round/>
              <a:headEnd type="none" w="med" len="med"/>
              <a:tailEnd type="none" w="med" len="med"/>
            </a:ln>
            <a:effectLst/>
          </p:spPr>
          <p:txBody>
            <a:bodyPr vert="horz" wrap="square" lIns="45720" tIns="45720" rIns="0" bIns="0" numCol="1" rtlCol="0" anchor="t" anchorCtr="0" compatLnSpc="1">
              <a:prstTxWarp prst="textNoShape">
                <a:avLst/>
              </a:prstTxWarp>
              <a:noAutofit/>
            </a:bodyPr>
            <a:lstStyle/>
            <a:p>
              <a:pPr algn="l"/>
              <a:r>
                <a:rPr lang="en-US" sz="889" b="1" i="0">
                  <a:solidFill>
                    <a:schemeClr val="accent1"/>
                  </a:solidFill>
                  <a:latin typeface="Arial" panose="020B0604020202020204" pitchFamily="34" charset="0"/>
                  <a:cs typeface="Arial" panose="020B0604020202020204" pitchFamily="34" charset="0"/>
                </a:rPr>
                <a:t>Lime Green</a:t>
              </a:r>
            </a:p>
            <a:p>
              <a:pPr marL="0" marR="0" lvl="0" indent="0" algn="l" defTabSz="1219140" rtl="0" eaLnBrk="1" fontAlgn="auto" latinLnBrk="0" hangingPunct="1">
                <a:lnSpc>
                  <a:spcPct val="100000"/>
                </a:lnSpc>
                <a:spcBef>
                  <a:spcPts val="0"/>
                </a:spcBef>
                <a:spcAft>
                  <a:spcPts val="0"/>
                </a:spcAft>
                <a:buClr>
                  <a:srgbClr val="000000"/>
                </a:buClr>
                <a:buSzTx/>
                <a:buFont typeface="Arial"/>
                <a:buNone/>
                <a:tabLst/>
                <a:defRPr/>
              </a:pPr>
              <a:r>
                <a:rPr lang="en-US" sz="889" b="0" i="0">
                  <a:solidFill>
                    <a:schemeClr val="accent1"/>
                  </a:solidFill>
                  <a:latin typeface="Arial" panose="020B0604020202020204" pitchFamily="34" charset="0"/>
                  <a:cs typeface="Arial" panose="020B0604020202020204" pitchFamily="34" charset="0"/>
                </a:rPr>
                <a:t>#BACE32</a:t>
              </a:r>
            </a:p>
            <a:p>
              <a:pPr marL="0" marR="0" lvl="0" indent="0" algn="l" defTabSz="1219140" rtl="0" eaLnBrk="1" fontAlgn="auto" latinLnBrk="0" hangingPunct="1">
                <a:lnSpc>
                  <a:spcPct val="100000"/>
                </a:lnSpc>
                <a:spcBef>
                  <a:spcPts val="0"/>
                </a:spcBef>
                <a:spcAft>
                  <a:spcPts val="0"/>
                </a:spcAft>
                <a:buClr>
                  <a:srgbClr val="000000"/>
                </a:buClr>
                <a:buSzTx/>
                <a:buFont typeface="Arial"/>
                <a:buNone/>
                <a:tabLst/>
                <a:defRPr/>
              </a:pPr>
              <a:endParaRPr lang="en-US" sz="889" b="0" i="0">
                <a:solidFill>
                  <a:schemeClr val="accent1"/>
                </a:solidFill>
                <a:latin typeface="Arial" panose="020B0604020202020204" pitchFamily="34" charset="0"/>
                <a:cs typeface="Arial" panose="020B0604020202020204" pitchFamily="34" charset="0"/>
              </a:endParaRPr>
            </a:p>
          </p:txBody>
        </p:sp>
      </p:grpSp>
      <p:grpSp>
        <p:nvGrpSpPr>
          <p:cNvPr id="14" name="Group 13">
            <a:extLst>
              <a:ext uri="{FF2B5EF4-FFF2-40B4-BE49-F238E27FC236}">
                <a16:creationId xmlns:a16="http://schemas.microsoft.com/office/drawing/2014/main" id="{50A1ADD7-7749-EBDD-2933-5BEA39176F85}"/>
              </a:ext>
            </a:extLst>
          </p:cNvPr>
          <p:cNvGrpSpPr/>
          <p:nvPr userDrawn="1"/>
        </p:nvGrpSpPr>
        <p:grpSpPr>
          <a:xfrm>
            <a:off x="-2054545" y="2093921"/>
            <a:ext cx="1902145" cy="410673"/>
            <a:chOff x="5152669" y="2379786"/>
            <a:chExt cx="1314048" cy="308005"/>
          </a:xfrm>
        </p:grpSpPr>
        <p:sp>
          <p:nvSpPr>
            <p:cNvPr id="15" name="Rectangle 14">
              <a:extLst>
                <a:ext uri="{FF2B5EF4-FFF2-40B4-BE49-F238E27FC236}">
                  <a16:creationId xmlns:a16="http://schemas.microsoft.com/office/drawing/2014/main" id="{C099C477-53F2-1CDD-CCB4-AF47FF473C77}"/>
                </a:ext>
              </a:extLst>
            </p:cNvPr>
            <p:cNvSpPr/>
            <p:nvPr userDrawn="1"/>
          </p:nvSpPr>
          <p:spPr bwMode="auto">
            <a:xfrm>
              <a:off x="5152669" y="2379786"/>
              <a:ext cx="638266" cy="308005"/>
            </a:xfrm>
            <a:prstGeom prst="rect">
              <a:avLst/>
            </a:prstGeom>
            <a:solidFill>
              <a:srgbClr val="008996"/>
            </a:solidFill>
            <a:ln w="12700" cap="flat" cmpd="sng" algn="ctr">
              <a:noFill/>
              <a:prstDash val="solid"/>
              <a:round/>
              <a:headEnd type="none" w="med" len="med"/>
              <a:tailEnd type="none" w="med" len="med"/>
            </a:ln>
            <a:effectLst/>
          </p:spPr>
          <p:txBody>
            <a:bodyPr vert="horz" wrap="square" lIns="45720" tIns="45720" rIns="0" bIns="0" numCol="1" rtlCol="0" anchor="t" anchorCtr="0" compatLnSpc="1">
              <a:prstTxWarp prst="textNoShape">
                <a:avLst/>
              </a:prstTxWarp>
              <a:noAutofit/>
            </a:bodyPr>
            <a:lstStyle/>
            <a:p>
              <a:pPr algn="l"/>
              <a:r>
                <a:rPr lang="en-US" sz="889" b="1" i="0">
                  <a:solidFill>
                    <a:schemeClr val="bg1"/>
                  </a:solidFill>
                  <a:latin typeface="Arial" panose="020B0604020202020204" pitchFamily="34" charset="0"/>
                  <a:cs typeface="Arial" panose="020B0604020202020204" pitchFamily="34" charset="0"/>
                </a:rPr>
                <a:t>Teal</a:t>
              </a:r>
            </a:p>
            <a:p>
              <a:pPr marL="0" marR="0" lvl="0" indent="0" algn="l" defTabSz="1219140" rtl="0" eaLnBrk="1" fontAlgn="auto" latinLnBrk="0" hangingPunct="1">
                <a:lnSpc>
                  <a:spcPct val="100000"/>
                </a:lnSpc>
                <a:spcBef>
                  <a:spcPts val="0"/>
                </a:spcBef>
                <a:spcAft>
                  <a:spcPts val="0"/>
                </a:spcAft>
                <a:buClr>
                  <a:srgbClr val="000000"/>
                </a:buClr>
                <a:buSzTx/>
                <a:buFont typeface="Arial"/>
                <a:buNone/>
                <a:tabLst/>
                <a:defRPr/>
              </a:pPr>
              <a:r>
                <a:rPr lang="en-US" sz="889" b="0" i="0">
                  <a:solidFill>
                    <a:schemeClr val="bg1"/>
                  </a:solidFill>
                  <a:latin typeface="Arial" panose="020B0604020202020204" pitchFamily="34" charset="0"/>
                  <a:cs typeface="Arial" panose="020B0604020202020204" pitchFamily="34" charset="0"/>
                </a:rPr>
                <a:t>#008996</a:t>
              </a:r>
            </a:p>
            <a:p>
              <a:pPr marL="0" marR="0" lvl="0" indent="0" algn="l" defTabSz="1219140" rtl="0" eaLnBrk="1" fontAlgn="auto" latinLnBrk="0" hangingPunct="1">
                <a:lnSpc>
                  <a:spcPct val="100000"/>
                </a:lnSpc>
                <a:spcBef>
                  <a:spcPts val="0"/>
                </a:spcBef>
                <a:spcAft>
                  <a:spcPts val="0"/>
                </a:spcAft>
                <a:buClr>
                  <a:srgbClr val="000000"/>
                </a:buClr>
                <a:buSzTx/>
                <a:buFont typeface="Arial"/>
                <a:buNone/>
                <a:tabLst/>
                <a:defRPr/>
              </a:pPr>
              <a:endParaRPr lang="en-US" sz="889" b="0" i="0">
                <a:solidFill>
                  <a:schemeClr val="bg1"/>
                </a:solidFill>
                <a:latin typeface="Arial" panose="020B060402020202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0CBB2610-F711-9656-4C2D-1552C3268D81}"/>
                </a:ext>
              </a:extLst>
            </p:cNvPr>
            <p:cNvSpPr/>
            <p:nvPr userDrawn="1"/>
          </p:nvSpPr>
          <p:spPr bwMode="auto">
            <a:xfrm>
              <a:off x="5828451" y="2379786"/>
              <a:ext cx="638266" cy="308005"/>
            </a:xfrm>
            <a:prstGeom prst="rect">
              <a:avLst/>
            </a:prstGeom>
            <a:solidFill>
              <a:srgbClr val="FDE021"/>
            </a:solidFill>
            <a:ln w="12700" cap="flat" cmpd="sng" algn="ctr">
              <a:noFill/>
              <a:prstDash val="solid"/>
              <a:round/>
              <a:headEnd type="none" w="med" len="med"/>
              <a:tailEnd type="none" w="med" len="med"/>
            </a:ln>
            <a:effectLst/>
          </p:spPr>
          <p:txBody>
            <a:bodyPr vert="horz" wrap="square" lIns="45720" tIns="45720" rIns="0" bIns="0" numCol="1" rtlCol="0" anchor="t" anchorCtr="0" compatLnSpc="1">
              <a:prstTxWarp prst="textNoShape">
                <a:avLst/>
              </a:prstTxWarp>
              <a:noAutofit/>
            </a:bodyPr>
            <a:lstStyle/>
            <a:p>
              <a:pPr algn="l"/>
              <a:r>
                <a:rPr lang="en-US" sz="889" b="1" i="0">
                  <a:solidFill>
                    <a:schemeClr val="accent1"/>
                  </a:solidFill>
                  <a:latin typeface="Arial" panose="020B0604020202020204" pitchFamily="34" charset="0"/>
                  <a:cs typeface="Arial" panose="020B0604020202020204" pitchFamily="34" charset="0"/>
                </a:rPr>
                <a:t>Yellow</a:t>
              </a:r>
            </a:p>
            <a:p>
              <a:pPr algn="l"/>
              <a:r>
                <a:rPr lang="en-US" sz="889" b="0" i="0">
                  <a:solidFill>
                    <a:schemeClr val="accent1"/>
                  </a:solidFill>
                  <a:latin typeface="Arial" panose="020B0604020202020204" pitchFamily="34" charset="0"/>
                  <a:cs typeface="Arial" panose="020B0604020202020204" pitchFamily="34" charset="0"/>
                </a:rPr>
                <a:t>#FDE021</a:t>
              </a:r>
            </a:p>
          </p:txBody>
        </p:sp>
      </p:grpSp>
      <p:grpSp>
        <p:nvGrpSpPr>
          <p:cNvPr id="17" name="Group 16">
            <a:extLst>
              <a:ext uri="{FF2B5EF4-FFF2-40B4-BE49-F238E27FC236}">
                <a16:creationId xmlns:a16="http://schemas.microsoft.com/office/drawing/2014/main" id="{9DFECD40-9EAB-B861-C71A-A351858E8F5F}"/>
              </a:ext>
            </a:extLst>
          </p:cNvPr>
          <p:cNvGrpSpPr/>
          <p:nvPr userDrawn="1"/>
        </p:nvGrpSpPr>
        <p:grpSpPr>
          <a:xfrm>
            <a:off x="-2054545" y="2545536"/>
            <a:ext cx="1902145" cy="410673"/>
            <a:chOff x="5152669" y="2713893"/>
            <a:chExt cx="1314048" cy="308005"/>
          </a:xfrm>
        </p:grpSpPr>
        <p:sp>
          <p:nvSpPr>
            <p:cNvPr id="18" name="Rectangle 17">
              <a:extLst>
                <a:ext uri="{FF2B5EF4-FFF2-40B4-BE49-F238E27FC236}">
                  <a16:creationId xmlns:a16="http://schemas.microsoft.com/office/drawing/2014/main" id="{E011E29B-A227-9E97-652D-888E318CB18C}"/>
                </a:ext>
              </a:extLst>
            </p:cNvPr>
            <p:cNvSpPr/>
            <p:nvPr userDrawn="1"/>
          </p:nvSpPr>
          <p:spPr bwMode="auto">
            <a:xfrm>
              <a:off x="5152669" y="2713893"/>
              <a:ext cx="638266" cy="308005"/>
            </a:xfrm>
            <a:prstGeom prst="rect">
              <a:avLst/>
            </a:prstGeom>
            <a:solidFill>
              <a:srgbClr val="FFA400"/>
            </a:solidFill>
            <a:ln w="12700" cap="flat" cmpd="sng" algn="ctr">
              <a:noFill/>
              <a:prstDash val="solid"/>
              <a:round/>
              <a:headEnd type="none" w="med" len="med"/>
              <a:tailEnd type="none" w="med" len="med"/>
            </a:ln>
            <a:effectLst/>
          </p:spPr>
          <p:txBody>
            <a:bodyPr vert="horz" wrap="square" lIns="45720" tIns="45720" rIns="0" bIns="0" numCol="1" rtlCol="0" anchor="t" anchorCtr="0" compatLnSpc="1">
              <a:prstTxWarp prst="textNoShape">
                <a:avLst/>
              </a:prstTxWarp>
              <a:noAutofit/>
            </a:bodyPr>
            <a:lstStyle/>
            <a:p>
              <a:pPr algn="l"/>
              <a:r>
                <a:rPr lang="en-US" sz="889" b="1" i="0">
                  <a:solidFill>
                    <a:srgbClr val="E5FDFF"/>
                  </a:solidFill>
                  <a:latin typeface="Arial" panose="020B0604020202020204" pitchFamily="34" charset="0"/>
                  <a:cs typeface="Arial" panose="020B0604020202020204" pitchFamily="34" charset="0"/>
                </a:rPr>
                <a:t>Orange</a:t>
              </a:r>
            </a:p>
            <a:p>
              <a:pPr algn="l"/>
              <a:r>
                <a:rPr lang="en-US" sz="889" b="0" i="0">
                  <a:solidFill>
                    <a:srgbClr val="E5FDFF"/>
                  </a:solidFill>
                  <a:latin typeface="Arial" panose="020B0604020202020204" pitchFamily="34" charset="0"/>
                  <a:cs typeface="Arial" panose="020B0604020202020204" pitchFamily="34" charset="0"/>
                </a:rPr>
                <a:t>#FFA400</a:t>
              </a:r>
            </a:p>
          </p:txBody>
        </p:sp>
        <p:sp>
          <p:nvSpPr>
            <p:cNvPr id="19" name="Rectangle 18">
              <a:extLst>
                <a:ext uri="{FF2B5EF4-FFF2-40B4-BE49-F238E27FC236}">
                  <a16:creationId xmlns:a16="http://schemas.microsoft.com/office/drawing/2014/main" id="{410BC502-4B43-A321-B7BF-2C5B9D03EC18}"/>
                </a:ext>
              </a:extLst>
            </p:cNvPr>
            <p:cNvSpPr/>
            <p:nvPr userDrawn="1"/>
          </p:nvSpPr>
          <p:spPr bwMode="auto">
            <a:xfrm>
              <a:off x="5828451" y="2713893"/>
              <a:ext cx="638266" cy="308005"/>
            </a:xfrm>
            <a:prstGeom prst="rect">
              <a:avLst/>
            </a:prstGeom>
            <a:solidFill>
              <a:srgbClr val="FD6D6A"/>
            </a:solidFill>
            <a:ln w="12700" cap="flat" cmpd="sng" algn="ctr">
              <a:noFill/>
              <a:prstDash val="solid"/>
              <a:round/>
              <a:headEnd type="none" w="med" len="med"/>
              <a:tailEnd type="none" w="med" len="med"/>
            </a:ln>
            <a:effectLst/>
          </p:spPr>
          <p:txBody>
            <a:bodyPr vert="horz" wrap="square" lIns="45720" tIns="45720" rIns="0" bIns="0" numCol="1" rtlCol="0" anchor="t" anchorCtr="0" compatLnSpc="1">
              <a:prstTxWarp prst="textNoShape">
                <a:avLst/>
              </a:prstTxWarp>
              <a:noAutofit/>
            </a:bodyPr>
            <a:lstStyle/>
            <a:p>
              <a:pPr algn="l"/>
              <a:r>
                <a:rPr lang="en-US" sz="889" b="1" i="0">
                  <a:solidFill>
                    <a:schemeClr val="bg1"/>
                  </a:solidFill>
                  <a:latin typeface="Arial" panose="020B0604020202020204" pitchFamily="34" charset="0"/>
                  <a:cs typeface="Arial" panose="020B0604020202020204" pitchFamily="34" charset="0"/>
                </a:rPr>
                <a:t>Coral</a:t>
              </a:r>
            </a:p>
            <a:p>
              <a:pPr algn="l"/>
              <a:r>
                <a:rPr lang="en-US" sz="889" b="0" i="0">
                  <a:solidFill>
                    <a:schemeClr val="bg1"/>
                  </a:solidFill>
                  <a:latin typeface="Arial" panose="020B0604020202020204" pitchFamily="34" charset="0"/>
                  <a:cs typeface="Arial" panose="020B0604020202020204" pitchFamily="34" charset="0"/>
                </a:rPr>
                <a:t>#FD6D6A</a:t>
              </a:r>
            </a:p>
          </p:txBody>
        </p:sp>
      </p:grpSp>
      <p:sp>
        <p:nvSpPr>
          <p:cNvPr id="20" name="Rectangle 19">
            <a:extLst>
              <a:ext uri="{FF2B5EF4-FFF2-40B4-BE49-F238E27FC236}">
                <a16:creationId xmlns:a16="http://schemas.microsoft.com/office/drawing/2014/main" id="{5F7157E8-C53B-1063-4EFD-7607DDBEABAC}"/>
              </a:ext>
            </a:extLst>
          </p:cNvPr>
          <p:cNvSpPr/>
          <p:nvPr userDrawn="1"/>
        </p:nvSpPr>
        <p:spPr bwMode="auto">
          <a:xfrm>
            <a:off x="-2055330" y="1348061"/>
            <a:ext cx="1902929" cy="230887"/>
          </a:xfrm>
          <a:prstGeom prst="rect">
            <a:avLst/>
          </a:prstGeom>
          <a:solidFill>
            <a:srgbClr val="CECDCD"/>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marL="0" marR="0" indent="0" algn="ctr" defTabSz="2167144" rtl="0" eaLnBrk="1" fontAlgn="base" latinLnBrk="0" hangingPunct="1">
              <a:lnSpc>
                <a:spcPct val="100000"/>
              </a:lnSpc>
              <a:spcBef>
                <a:spcPct val="50000"/>
              </a:spcBef>
              <a:spcAft>
                <a:spcPct val="0"/>
              </a:spcAft>
              <a:buClrTx/>
              <a:buSzTx/>
              <a:buFontTx/>
              <a:buNone/>
              <a:tabLst/>
            </a:pPr>
            <a:r>
              <a:rPr kumimoji="0" lang="en-US" sz="889" b="1" i="0" u="none" strike="noStrike" cap="none" spc="89" normalizeH="0" baseline="0">
                <a:ln>
                  <a:noFill/>
                </a:ln>
                <a:solidFill>
                  <a:schemeClr val="tx1">
                    <a:lumMod val="50000"/>
                    <a:lumOff val="50000"/>
                  </a:schemeClr>
                </a:solidFill>
                <a:effectLst/>
                <a:latin typeface="Arial" panose="020B0604020202020204" pitchFamily="34" charset="0"/>
                <a:cs typeface="Arial" panose="020B0604020202020204" pitchFamily="34" charset="0"/>
              </a:rPr>
              <a:t>ACCENT COLORS</a:t>
            </a:r>
          </a:p>
        </p:txBody>
      </p:sp>
      <p:sp>
        <p:nvSpPr>
          <p:cNvPr id="21" name="Rectangle 20">
            <a:extLst>
              <a:ext uri="{FF2B5EF4-FFF2-40B4-BE49-F238E27FC236}">
                <a16:creationId xmlns:a16="http://schemas.microsoft.com/office/drawing/2014/main" id="{E74AA27C-912B-B716-4631-6793926AD57B}"/>
              </a:ext>
            </a:extLst>
          </p:cNvPr>
          <p:cNvSpPr/>
          <p:nvPr userDrawn="1"/>
        </p:nvSpPr>
        <p:spPr bwMode="auto">
          <a:xfrm>
            <a:off x="-2054547" y="3446326"/>
            <a:ext cx="1902144" cy="410673"/>
          </a:xfrm>
          <a:prstGeom prst="rect">
            <a:avLst/>
          </a:prstGeom>
          <a:solidFill>
            <a:srgbClr val="404040"/>
          </a:solidFill>
          <a:ln w="12700" cap="flat" cmpd="sng" algn="ctr">
            <a:noFill/>
            <a:prstDash val="solid"/>
            <a:round/>
            <a:headEnd type="none" w="med" len="med"/>
            <a:tailEnd type="none" w="med" len="med"/>
          </a:ln>
          <a:effectLst/>
        </p:spPr>
        <p:txBody>
          <a:bodyPr vert="horz" wrap="square" lIns="60960" tIns="60960" rIns="0" bIns="0" numCol="1" rtlCol="0" anchor="t" anchorCtr="0" compatLnSpc="1">
            <a:prstTxWarp prst="textNoShape">
              <a:avLst/>
            </a:prstTxWarp>
            <a:noAutofit/>
          </a:bodyPr>
          <a:lstStyle/>
          <a:p>
            <a:pPr algn="l"/>
            <a:r>
              <a:rPr lang="en-US" sz="889" b="1" i="0">
                <a:solidFill>
                  <a:schemeClr val="bg1"/>
                </a:solidFill>
                <a:latin typeface="Arial" panose="020B0604020202020204" pitchFamily="34" charset="0"/>
                <a:cs typeface="Arial" panose="020B0604020202020204" pitchFamily="34" charset="0"/>
              </a:rPr>
              <a:t>Dark Grey</a:t>
            </a:r>
          </a:p>
          <a:p>
            <a:pPr marL="0" marR="0" lvl="0" indent="0" algn="l" defTabSz="1219140" rtl="0" eaLnBrk="1" fontAlgn="auto" latinLnBrk="0" hangingPunct="1">
              <a:lnSpc>
                <a:spcPct val="100000"/>
              </a:lnSpc>
              <a:spcBef>
                <a:spcPts val="0"/>
              </a:spcBef>
              <a:spcAft>
                <a:spcPts val="0"/>
              </a:spcAft>
              <a:buClr>
                <a:srgbClr val="000000"/>
              </a:buClr>
              <a:buSzTx/>
              <a:buFont typeface="Arial"/>
              <a:buNone/>
              <a:tabLst/>
              <a:defRPr/>
            </a:pPr>
            <a:r>
              <a:rPr lang="en-US" sz="889" b="0" i="0">
                <a:solidFill>
                  <a:schemeClr val="bg1"/>
                </a:solidFill>
                <a:latin typeface="Arial" panose="020B0604020202020204" pitchFamily="34" charset="0"/>
                <a:cs typeface="Arial" panose="020B0604020202020204" pitchFamily="34" charset="0"/>
              </a:rPr>
              <a:t>#404040</a:t>
            </a:r>
          </a:p>
        </p:txBody>
      </p:sp>
      <p:sp>
        <p:nvSpPr>
          <p:cNvPr id="22" name="Rectangle 21">
            <a:extLst>
              <a:ext uri="{FF2B5EF4-FFF2-40B4-BE49-F238E27FC236}">
                <a16:creationId xmlns:a16="http://schemas.microsoft.com/office/drawing/2014/main" id="{5E88D7FB-0D7E-AF1A-B861-B801A50D1565}"/>
              </a:ext>
            </a:extLst>
          </p:cNvPr>
          <p:cNvSpPr/>
          <p:nvPr userDrawn="1"/>
        </p:nvSpPr>
        <p:spPr bwMode="auto">
          <a:xfrm>
            <a:off x="-2055330" y="3152081"/>
            <a:ext cx="1902929" cy="230887"/>
          </a:xfrm>
          <a:prstGeom prst="rect">
            <a:avLst/>
          </a:prstGeom>
          <a:solidFill>
            <a:srgbClr val="CECDCD"/>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marL="0" marR="0" indent="0" algn="ctr" defTabSz="2167144" rtl="0" eaLnBrk="1" fontAlgn="base" latinLnBrk="0" hangingPunct="1">
              <a:lnSpc>
                <a:spcPct val="100000"/>
              </a:lnSpc>
              <a:spcBef>
                <a:spcPct val="50000"/>
              </a:spcBef>
              <a:spcAft>
                <a:spcPct val="0"/>
              </a:spcAft>
              <a:buClrTx/>
              <a:buSzTx/>
              <a:buFontTx/>
              <a:buNone/>
              <a:tabLst/>
            </a:pPr>
            <a:r>
              <a:rPr kumimoji="0" lang="en-US" sz="889" b="1" i="0" u="none" strike="noStrike" cap="none" spc="89" normalizeH="0" baseline="0">
                <a:ln>
                  <a:noFill/>
                </a:ln>
                <a:solidFill>
                  <a:schemeClr val="tx1">
                    <a:lumMod val="50000"/>
                    <a:lumOff val="50000"/>
                  </a:schemeClr>
                </a:solidFill>
                <a:effectLst/>
                <a:latin typeface="Arial" panose="020B0604020202020204" pitchFamily="34" charset="0"/>
                <a:cs typeface="Arial" panose="020B0604020202020204" pitchFamily="34" charset="0"/>
              </a:rPr>
              <a:t>TEXT COLOR</a:t>
            </a:r>
          </a:p>
        </p:txBody>
      </p:sp>
      <p:sp>
        <p:nvSpPr>
          <p:cNvPr id="23" name="Footer Placeholder 22">
            <a:extLst>
              <a:ext uri="{FF2B5EF4-FFF2-40B4-BE49-F238E27FC236}">
                <a16:creationId xmlns:a16="http://schemas.microsoft.com/office/drawing/2014/main" id="{56473D6F-7A8F-A271-AE71-ECB1B3D79D58}"/>
              </a:ext>
            </a:extLst>
          </p:cNvPr>
          <p:cNvSpPr>
            <a:spLocks noGrp="1"/>
          </p:cNvSpPr>
          <p:nvPr>
            <p:ph type="ftr" sz="quarter" idx="3"/>
          </p:nvPr>
        </p:nvSpPr>
        <p:spPr>
          <a:xfrm>
            <a:off x="508000" y="6156538"/>
            <a:ext cx="7645400" cy="366183"/>
          </a:xfrm>
          <a:prstGeom prst="rect">
            <a:avLst/>
          </a:prstGeom>
        </p:spPr>
        <p:txBody>
          <a:bodyPr vert="horz" lIns="0" tIns="0" rIns="0" bIns="0" rtlCol="0" anchor="b"/>
          <a:lstStyle>
            <a:lvl1pPr algn="l">
              <a:defRPr sz="933">
                <a:solidFill>
                  <a:schemeClr val="tx2"/>
                </a:solidFill>
                <a:latin typeface="+mn-lt"/>
              </a:defRPr>
            </a:lvl1pPr>
          </a:lstStyle>
          <a:p>
            <a:endParaRPr lang="en-US"/>
          </a:p>
        </p:txBody>
      </p:sp>
      <p:sp>
        <p:nvSpPr>
          <p:cNvPr id="3" name="Text Placeholder 2">
            <a:extLst>
              <a:ext uri="{FF2B5EF4-FFF2-40B4-BE49-F238E27FC236}">
                <a16:creationId xmlns:a16="http://schemas.microsoft.com/office/drawing/2014/main" id="{A4B68675-B10F-D436-E4B1-586B964972A9}"/>
              </a:ext>
            </a:extLst>
          </p:cNvPr>
          <p:cNvSpPr>
            <a:spLocks noGrp="1"/>
          </p:cNvSpPr>
          <p:nvPr>
            <p:ph type="body" idx="1"/>
          </p:nvPr>
        </p:nvSpPr>
        <p:spPr>
          <a:xfrm>
            <a:off x="508000" y="2415823"/>
            <a:ext cx="10845800" cy="3761141"/>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Slide Number Placeholder 5">
            <a:extLst>
              <a:ext uri="{FF2B5EF4-FFF2-40B4-BE49-F238E27FC236}">
                <a16:creationId xmlns:a16="http://schemas.microsoft.com/office/drawing/2014/main" id="{17D23403-59B9-8BC5-E625-51C442DDA7D3}"/>
              </a:ext>
            </a:extLst>
          </p:cNvPr>
          <p:cNvSpPr>
            <a:spLocks noGrp="1"/>
          </p:cNvSpPr>
          <p:nvPr>
            <p:ph type="sldNum" sz="quarter" idx="4"/>
          </p:nvPr>
        </p:nvSpPr>
        <p:spPr>
          <a:xfrm>
            <a:off x="11274552" y="6339840"/>
            <a:ext cx="365760" cy="182880"/>
          </a:xfrm>
          <a:prstGeom prst="rect">
            <a:avLst/>
          </a:prstGeom>
        </p:spPr>
        <p:txBody>
          <a:bodyPr vert="horz" wrap="none" lIns="0" tIns="0" rIns="0" bIns="0" rtlCol="0" anchor="b" anchorCtr="0"/>
          <a:lstStyle>
            <a:lvl1pPr algn="r">
              <a:defRPr sz="1067" b="0">
                <a:solidFill>
                  <a:schemeClr val="accent1"/>
                </a:solidFill>
              </a:defRPr>
            </a:lvl1pPr>
          </a:lstStyle>
          <a:p>
            <a:fld id="{B58DE5F1-E0F9-4CCA-92B7-7A6FC4DFEE14}" type="slidenum">
              <a:rPr lang="en-US" smtClean="0"/>
              <a:pPr/>
              <a:t>‹#›</a:t>
            </a:fld>
            <a:endParaRPr lang="en-US"/>
          </a:p>
        </p:txBody>
      </p:sp>
    </p:spTree>
    <p:extLst>
      <p:ext uri="{BB962C8B-B14F-4D97-AF65-F5344CB8AC3E}">
        <p14:creationId xmlns:p14="http://schemas.microsoft.com/office/powerpoint/2010/main" val="1074921731"/>
      </p:ext>
    </p:extLst>
  </p:cSld>
  <p:clrMap bg1="lt1" tx1="dk1" bg2="lt2" tx2="dk2" accent1="accent1" accent2="accent2" accent3="accent3" accent4="accent4" accent5="accent5" accent6="accent6" hlink="hlink" folHlink="folHlink"/>
  <p:sldLayoutIdLst>
    <p:sldLayoutId id="2147484132" r:id="rId1"/>
    <p:sldLayoutId id="2147484133" r:id="rId2"/>
    <p:sldLayoutId id="2147484134" r:id="rId3"/>
    <p:sldLayoutId id="2147484135" r:id="rId4"/>
    <p:sldLayoutId id="2147484136" r:id="rId5"/>
    <p:sldLayoutId id="2147484137" r:id="rId6"/>
    <p:sldLayoutId id="2147484138" r:id="rId7"/>
    <p:sldLayoutId id="2147484139" r:id="rId8"/>
    <p:sldLayoutId id="2147484140" r:id="rId9"/>
    <p:sldLayoutId id="2147484141" r:id="rId10"/>
    <p:sldLayoutId id="2147484142" r:id="rId11"/>
    <p:sldLayoutId id="2147484143" r:id="rId12"/>
    <p:sldLayoutId id="2147484144" r:id="rId13"/>
    <p:sldLayoutId id="2147484145" r:id="rId14"/>
    <p:sldLayoutId id="2147484146" r:id="rId15"/>
    <p:sldLayoutId id="2147484147" r:id="rId16"/>
    <p:sldLayoutId id="2147484148" r:id="rId17"/>
    <p:sldLayoutId id="2147484149" r:id="rId18"/>
    <p:sldLayoutId id="2147484150" r:id="rId19"/>
    <p:sldLayoutId id="2147484151" r:id="rId20"/>
    <p:sldLayoutId id="2147484152" r:id="rId21"/>
    <p:sldLayoutId id="2147484153" r:id="rId22"/>
    <p:sldLayoutId id="2147484154" r:id="rId23"/>
    <p:sldLayoutId id="2147484155" r:id="rId24"/>
    <p:sldLayoutId id="2147484156" r:id="rId25"/>
    <p:sldLayoutId id="2147484157" r:id="rId26"/>
    <p:sldLayoutId id="2147484158" r:id="rId27"/>
    <p:sldLayoutId id="2147484159" r:id="rId28"/>
    <p:sldLayoutId id="2147484160" r:id="rId29"/>
    <p:sldLayoutId id="2147484161" r:id="rId30"/>
    <p:sldLayoutId id="2147484162" r:id="rId31"/>
    <p:sldLayoutId id="2147484163" r:id="rId32"/>
    <p:sldLayoutId id="2147484164" r:id="rId33"/>
    <p:sldLayoutId id="2147484165" r:id="rId34"/>
    <p:sldLayoutId id="2147484166" r:id="rId35"/>
    <p:sldLayoutId id="2147484167" r:id="rId36"/>
    <p:sldLayoutId id="2147484168" r:id="rId37"/>
    <p:sldLayoutId id="2147484169" r:id="rId38"/>
    <p:sldLayoutId id="2147484170" r:id="rId39"/>
    <p:sldLayoutId id="2147484171" r:id="rId40"/>
    <p:sldLayoutId id="2147484172" r:id="rId41"/>
    <p:sldLayoutId id="2147484173" r:id="rId42"/>
    <p:sldLayoutId id="2147484174" r:id="rId43"/>
    <p:sldLayoutId id="2147484175" r:id="rId44"/>
    <p:sldLayoutId id="2147484176" r:id="rId45"/>
  </p:sldLayoutIdLst>
  <p:hf sldNum="0" hdr="0" ftr="0" dt="0"/>
  <p:txStyles>
    <p:titleStyle>
      <a:lvl1pPr algn="l" defTabSz="609570" rtl="0" eaLnBrk="1" latinLnBrk="0" hangingPunct="1">
        <a:lnSpc>
          <a:spcPct val="90000"/>
        </a:lnSpc>
        <a:spcBef>
          <a:spcPct val="0"/>
        </a:spcBef>
        <a:buNone/>
        <a:defRPr sz="3733" b="1" kern="1200" baseline="0">
          <a:solidFill>
            <a:schemeClr val="accent1"/>
          </a:solidFill>
          <a:latin typeface="Montserrat" pitchFamily="2" charset="77"/>
          <a:ea typeface="+mj-ea"/>
          <a:cs typeface="Arial"/>
        </a:defRPr>
      </a:lvl1pPr>
    </p:titleStyle>
    <p:bodyStyle>
      <a:lvl1pPr marL="228589" indent="-228589" algn="l" defTabSz="609570" rtl="0" eaLnBrk="1" latinLnBrk="0" hangingPunct="1">
        <a:spcBef>
          <a:spcPts val="800"/>
        </a:spcBef>
        <a:buFont typeface="Arial" panose="020B0604020202020204" pitchFamily="34" charset="0"/>
        <a:buChar char="•"/>
        <a:defRPr sz="1600" kern="1200">
          <a:solidFill>
            <a:schemeClr val="tx2"/>
          </a:solidFill>
          <a:latin typeface="Montserrat" pitchFamily="2" charset="77"/>
          <a:ea typeface="+mn-ea"/>
          <a:cs typeface="+mn-cs"/>
        </a:defRPr>
      </a:lvl1pPr>
      <a:lvl2pPr marL="487668" indent="-231642" algn="l" defTabSz="609570" rtl="0" eaLnBrk="1" latinLnBrk="0" hangingPunct="1">
        <a:spcBef>
          <a:spcPts val="800"/>
        </a:spcBef>
        <a:buFont typeface="System Font Regular"/>
        <a:buChar char="–"/>
        <a:defRPr sz="1600" kern="1200">
          <a:solidFill>
            <a:schemeClr val="tx2"/>
          </a:solidFill>
          <a:latin typeface="Montserrat" pitchFamily="2" charset="77"/>
          <a:ea typeface="+mn-ea"/>
          <a:cs typeface="+mn-cs"/>
        </a:defRPr>
      </a:lvl2pPr>
      <a:lvl3pPr marL="731502" indent="-228589" algn="l" defTabSz="609570" rtl="0" eaLnBrk="1" latinLnBrk="0" hangingPunct="1">
        <a:spcBef>
          <a:spcPts val="800"/>
        </a:spcBef>
        <a:buFont typeface="System Font Regular"/>
        <a:buChar char="–"/>
        <a:defRPr sz="1400" kern="1200">
          <a:solidFill>
            <a:schemeClr val="tx2"/>
          </a:solidFill>
          <a:latin typeface="Montserrat" pitchFamily="2" charset="77"/>
          <a:ea typeface="+mn-ea"/>
          <a:cs typeface="+mn-cs"/>
        </a:defRPr>
      </a:lvl3pPr>
      <a:lvl4pPr marL="914377" indent="-171446" algn="l" defTabSz="609570" rtl="0" eaLnBrk="1" latinLnBrk="0" hangingPunct="1">
        <a:spcBef>
          <a:spcPts val="800"/>
        </a:spcBef>
        <a:buFont typeface="System Font Regular"/>
        <a:buChar char="–"/>
        <a:defRPr sz="1200" kern="1200">
          <a:solidFill>
            <a:schemeClr val="tx2"/>
          </a:solidFill>
          <a:latin typeface="Montserrat" pitchFamily="2" charset="77"/>
          <a:ea typeface="+mn-ea"/>
          <a:cs typeface="+mn-cs"/>
        </a:defRPr>
      </a:lvl4pPr>
      <a:lvl5pPr marL="1158211" indent="-171446" algn="l" defTabSz="609570" rtl="0" eaLnBrk="1" latinLnBrk="0" hangingPunct="1">
        <a:spcBef>
          <a:spcPts val="800"/>
        </a:spcBef>
        <a:buFont typeface="System Font Regular"/>
        <a:buChar char="–"/>
        <a:defRPr sz="1000" kern="1200">
          <a:solidFill>
            <a:schemeClr val="tx2"/>
          </a:solidFill>
          <a:latin typeface="Montserrat" pitchFamily="2" charset="77"/>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34">
          <p15:clr>
            <a:srgbClr val="F26B43"/>
          </p15:clr>
        </p15:guide>
        <p15:guide id="2" pos="5496">
          <p15:clr>
            <a:srgbClr val="F26B43"/>
          </p15:clr>
        </p15:guide>
        <p15:guide id="3" orient="horz" pos="468">
          <p15:clr>
            <a:srgbClr val="F26B43"/>
          </p15:clr>
        </p15:guide>
        <p15:guide id="4" orient="horz" pos="996">
          <p15:clr>
            <a:srgbClr val="F26B43"/>
          </p15:clr>
        </p15:guide>
        <p15:guide id="5" orient="horz" pos="308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34.png"/><Relationship Id="rId2" Type="http://schemas.openxmlformats.org/officeDocument/2006/relationships/notesSlide" Target="../notesSlides/notesSlide7.xml"/><Relationship Id="rId1" Type="http://schemas.openxmlformats.org/officeDocument/2006/relationships/slideLayout" Target="../slideLayouts/slideLayout7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7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9.xml"/><Relationship Id="rId1" Type="http://schemas.openxmlformats.org/officeDocument/2006/relationships/slideLayout" Target="../slideLayouts/slideLayout77.xml"/></Relationships>
</file>

<file path=ppt/slides/_rels/slide13.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24.jpeg"/><Relationship Id="rId7" Type="http://schemas.openxmlformats.org/officeDocument/2006/relationships/image" Target="../media/image36.png"/><Relationship Id="rId2" Type="http://schemas.openxmlformats.org/officeDocument/2006/relationships/notesSlide" Target="../notesSlides/notesSlide10.xml"/><Relationship Id="rId1" Type="http://schemas.openxmlformats.org/officeDocument/2006/relationships/slideLayout" Target="../slideLayouts/slideLayout7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24.jpeg"/><Relationship Id="rId7" Type="http://schemas.openxmlformats.org/officeDocument/2006/relationships/image" Target="../media/image36.png"/><Relationship Id="rId2" Type="http://schemas.openxmlformats.org/officeDocument/2006/relationships/notesSlide" Target="../notesSlides/notesSlide11.xml"/><Relationship Id="rId1" Type="http://schemas.openxmlformats.org/officeDocument/2006/relationships/slideLayout" Target="../slideLayouts/slideLayout7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2.xml"/><Relationship Id="rId1" Type="http://schemas.openxmlformats.org/officeDocument/2006/relationships/slideLayout" Target="../slideLayouts/slideLayout77.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3.xml"/><Relationship Id="rId1" Type="http://schemas.openxmlformats.org/officeDocument/2006/relationships/slideLayout" Target="../slideLayouts/slideLayout77.xml"/></Relationships>
</file>

<file path=ppt/slides/_rels/slide17.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24.jpeg"/><Relationship Id="rId7" Type="http://schemas.openxmlformats.org/officeDocument/2006/relationships/image" Target="../media/image36.png"/><Relationship Id="rId2" Type="http://schemas.openxmlformats.org/officeDocument/2006/relationships/notesSlide" Target="../notesSlides/notesSlide14.xml"/><Relationship Id="rId1" Type="http://schemas.openxmlformats.org/officeDocument/2006/relationships/slideLayout" Target="../slideLayouts/slideLayout7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24.jpeg"/><Relationship Id="rId7" Type="http://schemas.openxmlformats.org/officeDocument/2006/relationships/image" Target="../media/image36.png"/><Relationship Id="rId2" Type="http://schemas.openxmlformats.org/officeDocument/2006/relationships/notesSlide" Target="../notesSlides/notesSlide15.xml"/><Relationship Id="rId1" Type="http://schemas.openxmlformats.org/officeDocument/2006/relationships/slideLayout" Target="../slideLayouts/slideLayout7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6.xml"/><Relationship Id="rId1" Type="http://schemas.openxmlformats.org/officeDocument/2006/relationships/slideLayout" Target="../slideLayouts/slideLayout77.xml"/></Relationships>
</file>

<file path=ppt/slides/_rels/slide2.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jpeg"/><Relationship Id="rId7" Type="http://schemas.openxmlformats.org/officeDocument/2006/relationships/image" Target="../media/image28.png"/><Relationship Id="rId2" Type="http://schemas.openxmlformats.org/officeDocument/2006/relationships/notesSlide" Target="../notesSlides/notesSlide2.xml"/><Relationship Id="rId1" Type="http://schemas.openxmlformats.org/officeDocument/2006/relationships/slideLayout" Target="../slideLayouts/slideLayout77.xml"/><Relationship Id="rId6" Type="http://schemas.openxmlformats.org/officeDocument/2006/relationships/image" Target="../media/image27.svg"/><Relationship Id="rId5" Type="http://schemas.openxmlformats.org/officeDocument/2006/relationships/image" Target="../media/image26.png"/><Relationship Id="rId10" Type="http://schemas.openxmlformats.org/officeDocument/2006/relationships/image" Target="../media/image31.svg"/><Relationship Id="rId4" Type="http://schemas.openxmlformats.org/officeDocument/2006/relationships/image" Target="../media/image25.png"/><Relationship Id="rId9" Type="http://schemas.openxmlformats.org/officeDocument/2006/relationships/image" Target="../media/image30.png"/></Relationships>
</file>

<file path=ppt/slides/_rels/slide20.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24.jpeg"/><Relationship Id="rId7" Type="http://schemas.openxmlformats.org/officeDocument/2006/relationships/image" Target="../media/image38.png"/><Relationship Id="rId2" Type="http://schemas.openxmlformats.org/officeDocument/2006/relationships/notesSlide" Target="../notesSlides/notesSlide17.xml"/><Relationship Id="rId1" Type="http://schemas.openxmlformats.org/officeDocument/2006/relationships/slideLayout" Target="../slideLayouts/slideLayout7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25.png"/><Relationship Id="rId9" Type="http://schemas.openxmlformats.org/officeDocument/2006/relationships/image" Target="../media/image40.png"/></Relationships>
</file>

<file path=ppt/slides/_rels/slide21.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24.jpeg"/><Relationship Id="rId7" Type="http://schemas.openxmlformats.org/officeDocument/2006/relationships/image" Target="../media/image38.png"/><Relationship Id="rId2" Type="http://schemas.openxmlformats.org/officeDocument/2006/relationships/notesSlide" Target="../notesSlides/notesSlide18.xml"/><Relationship Id="rId1" Type="http://schemas.openxmlformats.org/officeDocument/2006/relationships/slideLayout" Target="../slideLayouts/slideLayout7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7.xml"/></Relationships>
</file>

<file path=ppt/slides/_rels/slide23.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24.jpeg"/><Relationship Id="rId7" Type="http://schemas.openxmlformats.org/officeDocument/2006/relationships/image" Target="../media/image38.png"/><Relationship Id="rId2" Type="http://schemas.openxmlformats.org/officeDocument/2006/relationships/notesSlide" Target="../notesSlides/notesSlide19.xml"/><Relationship Id="rId1" Type="http://schemas.openxmlformats.org/officeDocument/2006/relationships/slideLayout" Target="../slideLayouts/slideLayout7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0.xml"/><Relationship Id="rId1" Type="http://schemas.openxmlformats.org/officeDocument/2006/relationships/slideLayout" Target="../slideLayouts/slideLayout77.xml"/></Relationships>
</file>

<file path=ppt/slides/_rels/slide25.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24.jpeg"/><Relationship Id="rId7" Type="http://schemas.openxmlformats.org/officeDocument/2006/relationships/image" Target="../media/image38.png"/><Relationship Id="rId2" Type="http://schemas.openxmlformats.org/officeDocument/2006/relationships/notesSlide" Target="../notesSlides/notesSlide21.xml"/><Relationship Id="rId1" Type="http://schemas.openxmlformats.org/officeDocument/2006/relationships/slideLayout" Target="../slideLayouts/slideLayout7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2.xml"/><Relationship Id="rId1" Type="http://schemas.openxmlformats.org/officeDocument/2006/relationships/slideLayout" Target="../slideLayouts/slideLayout77.xml"/></Relationships>
</file>

<file path=ppt/slides/_rels/slide27.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24.jpeg"/><Relationship Id="rId7" Type="http://schemas.openxmlformats.org/officeDocument/2006/relationships/image" Target="../media/image36.png"/><Relationship Id="rId2" Type="http://schemas.openxmlformats.org/officeDocument/2006/relationships/notesSlide" Target="../notesSlides/notesSlide23.xml"/><Relationship Id="rId1" Type="http://schemas.openxmlformats.org/officeDocument/2006/relationships/slideLayout" Target="../slideLayouts/slideLayout7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25.png"/></Relationships>
</file>

<file path=ppt/slides/_rels/slide28.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24.jpeg"/><Relationship Id="rId7" Type="http://schemas.openxmlformats.org/officeDocument/2006/relationships/image" Target="../media/image36.png"/><Relationship Id="rId2" Type="http://schemas.openxmlformats.org/officeDocument/2006/relationships/notesSlide" Target="../notesSlides/notesSlide24.xml"/><Relationship Id="rId1" Type="http://schemas.openxmlformats.org/officeDocument/2006/relationships/slideLayout" Target="../slideLayouts/slideLayout7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25.png"/></Relationships>
</file>

<file path=ppt/slides/_rels/slide2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5.xml"/><Relationship Id="rId1" Type="http://schemas.openxmlformats.org/officeDocument/2006/relationships/slideLayout" Target="../slideLayouts/slideLayout77.xml"/></Relationships>
</file>

<file path=ppt/slides/_rels/slide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24.jpeg"/><Relationship Id="rId7" Type="http://schemas.openxmlformats.org/officeDocument/2006/relationships/image" Target="../media/image33.png"/><Relationship Id="rId2" Type="http://schemas.openxmlformats.org/officeDocument/2006/relationships/notesSlide" Target="../notesSlides/notesSlide26.xml"/><Relationship Id="rId1" Type="http://schemas.openxmlformats.org/officeDocument/2006/relationships/slideLayout" Target="../slideLayouts/slideLayout77.xml"/><Relationship Id="rId6" Type="http://schemas.openxmlformats.org/officeDocument/2006/relationships/image" Target="../media/image32.png"/><Relationship Id="rId5" Type="http://schemas.openxmlformats.org/officeDocument/2006/relationships/image" Target="../media/image40.png"/><Relationship Id="rId4" Type="http://schemas.openxmlformats.org/officeDocument/2006/relationships/image" Target="../media/image25.png"/><Relationship Id="rId9" Type="http://schemas.openxmlformats.org/officeDocument/2006/relationships/image" Target="../media/image37.png"/></Relationships>
</file>

<file path=ppt/slides/_rels/slide31.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42.png"/><Relationship Id="rId2" Type="http://schemas.openxmlformats.org/officeDocument/2006/relationships/notesSlide" Target="../notesSlides/notesSlide27.xml"/><Relationship Id="rId1" Type="http://schemas.openxmlformats.org/officeDocument/2006/relationships/slideLayout" Target="../slideLayouts/slideLayout7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25.png"/></Relationships>
</file>

<file path=ppt/slides/_rels/slide3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8.xml"/><Relationship Id="rId1" Type="http://schemas.openxmlformats.org/officeDocument/2006/relationships/slideLayout" Target="../slideLayouts/slideLayout77.xml"/><Relationship Id="rId5" Type="http://schemas.openxmlformats.org/officeDocument/2006/relationships/image" Target="../media/image25.png"/><Relationship Id="rId4" Type="http://schemas.openxmlformats.org/officeDocument/2006/relationships/image" Target="../media/image24.jpeg"/></Relationships>
</file>

<file path=ppt/slides/_rels/slide3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9.xml"/><Relationship Id="rId1" Type="http://schemas.openxmlformats.org/officeDocument/2006/relationships/slideLayout" Target="../slideLayouts/slideLayout77.xml"/><Relationship Id="rId4" Type="http://schemas.openxmlformats.org/officeDocument/2006/relationships/image" Target="../media/image25.png"/></Relationships>
</file>

<file path=ppt/slides/_rels/slide3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0.xml"/><Relationship Id="rId1" Type="http://schemas.openxmlformats.org/officeDocument/2006/relationships/slideLayout" Target="../slideLayouts/slideLayout77.xml"/><Relationship Id="rId4" Type="http://schemas.openxmlformats.org/officeDocument/2006/relationships/image" Target="../media/image25.png"/></Relationships>
</file>

<file path=ppt/slides/_rels/slide3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1.xml"/><Relationship Id="rId1" Type="http://schemas.openxmlformats.org/officeDocument/2006/relationships/slideLayout" Target="../slideLayouts/slideLayout77.xml"/><Relationship Id="rId4" Type="http://schemas.openxmlformats.org/officeDocument/2006/relationships/image" Target="../media/image25.png"/></Relationships>
</file>

<file path=ppt/slides/_rels/slide3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2.xml"/><Relationship Id="rId1" Type="http://schemas.openxmlformats.org/officeDocument/2006/relationships/slideLayout" Target="../slideLayouts/slideLayout77.xml"/><Relationship Id="rId4" Type="http://schemas.openxmlformats.org/officeDocument/2006/relationships/image" Target="../media/image25.png"/></Relationships>
</file>

<file path=ppt/slides/_rels/slide3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3.xml"/><Relationship Id="rId1" Type="http://schemas.openxmlformats.org/officeDocument/2006/relationships/slideLayout" Target="../slideLayouts/slideLayout77.xml"/><Relationship Id="rId4" Type="http://schemas.openxmlformats.org/officeDocument/2006/relationships/image" Target="../media/image25.png"/></Relationships>
</file>

<file path=ppt/slides/_rels/slide3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4.xml"/><Relationship Id="rId1" Type="http://schemas.openxmlformats.org/officeDocument/2006/relationships/slideLayout" Target="../slideLayouts/slideLayout77.xml"/><Relationship Id="rId4" Type="http://schemas.openxmlformats.org/officeDocument/2006/relationships/image" Target="../media/image25.png"/></Relationships>
</file>

<file path=ppt/slides/_rels/slide3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xml"/><Relationship Id="rId1" Type="http://schemas.openxmlformats.org/officeDocument/2006/relationships/slideLayout" Target="../slideLayouts/slideLayout77.xml"/><Relationship Id="rId4" Type="http://schemas.openxmlformats.org/officeDocument/2006/relationships/image" Target="../media/image25.png"/></Relationships>
</file>

<file path=ppt/slides/_rels/slide4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5.xml"/><Relationship Id="rId1" Type="http://schemas.openxmlformats.org/officeDocument/2006/relationships/slideLayout" Target="../slideLayouts/slideLayout77.xml"/><Relationship Id="rId4" Type="http://schemas.openxmlformats.org/officeDocument/2006/relationships/image" Target="../media/image25.png"/></Relationships>
</file>

<file path=ppt/slides/_rels/slide4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6.xml"/><Relationship Id="rId1" Type="http://schemas.openxmlformats.org/officeDocument/2006/relationships/slideLayout" Target="../slideLayouts/slideLayout77.xml"/><Relationship Id="rId4" Type="http://schemas.openxmlformats.org/officeDocument/2006/relationships/image" Target="../media/image25.png"/></Relationships>
</file>

<file path=ppt/slides/_rels/slide4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7.xml"/><Relationship Id="rId1" Type="http://schemas.openxmlformats.org/officeDocument/2006/relationships/slideLayout" Target="../slideLayouts/slideLayout77.xml"/><Relationship Id="rId4" Type="http://schemas.openxmlformats.org/officeDocument/2006/relationships/image" Target="../media/image25.png"/></Relationships>
</file>

<file path=ppt/slides/_rels/slide4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8.xml"/><Relationship Id="rId1" Type="http://schemas.openxmlformats.org/officeDocument/2006/relationships/slideLayout" Target="../slideLayouts/slideLayout77.xml"/><Relationship Id="rId4" Type="http://schemas.openxmlformats.org/officeDocument/2006/relationships/image" Target="../media/image25.png"/></Relationships>
</file>

<file path=ppt/slides/_rels/slide4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9.xml"/><Relationship Id="rId1" Type="http://schemas.openxmlformats.org/officeDocument/2006/relationships/slideLayout" Target="../slideLayouts/slideLayout77.xml"/><Relationship Id="rId4" Type="http://schemas.openxmlformats.org/officeDocument/2006/relationships/image" Target="../media/image25.png"/></Relationships>
</file>

<file path=ppt/slides/_rels/slide4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0.xml"/><Relationship Id="rId1" Type="http://schemas.openxmlformats.org/officeDocument/2006/relationships/slideLayout" Target="../slideLayouts/slideLayout77.xml"/><Relationship Id="rId4" Type="http://schemas.openxmlformats.org/officeDocument/2006/relationships/image" Target="../media/image25.png"/></Relationships>
</file>

<file path=ppt/slides/_rels/slide4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1.xml"/><Relationship Id="rId1" Type="http://schemas.openxmlformats.org/officeDocument/2006/relationships/slideLayout" Target="../slideLayouts/slideLayout77.xml"/><Relationship Id="rId4" Type="http://schemas.openxmlformats.org/officeDocument/2006/relationships/image" Target="../media/image25.png"/></Relationships>
</file>

<file path=ppt/slides/_rels/slide4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xml"/><Relationship Id="rId1" Type="http://schemas.openxmlformats.org/officeDocument/2006/relationships/slideLayout" Target="../slideLayouts/slideLayout77.xml"/><Relationship Id="rId4" Type="http://schemas.openxmlformats.org/officeDocument/2006/relationships/image" Target="../media/image25.png"/></Relationships>
</file>

<file path=ppt/slides/_rels/slide5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3.xml"/><Relationship Id="rId1" Type="http://schemas.openxmlformats.org/officeDocument/2006/relationships/slideLayout" Target="../slideLayouts/slideLayout77.xml"/><Relationship Id="rId5" Type="http://schemas.openxmlformats.org/officeDocument/2006/relationships/image" Target="../media/image43.png"/><Relationship Id="rId4" Type="http://schemas.openxmlformats.org/officeDocument/2006/relationships/image" Target="../media/image25.png"/></Relationships>
</file>

<file path=ppt/slides/_rels/slide5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4.xml"/><Relationship Id="rId1" Type="http://schemas.openxmlformats.org/officeDocument/2006/relationships/slideLayout" Target="../slideLayouts/slideLayout77.xml"/><Relationship Id="rId4" Type="http://schemas.openxmlformats.org/officeDocument/2006/relationships/image" Target="../media/image25.png"/></Relationships>
</file>

<file path=ppt/slides/_rels/slide5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5.xml"/><Relationship Id="rId1" Type="http://schemas.openxmlformats.org/officeDocument/2006/relationships/slideLayout" Target="../slideLayouts/slideLayout77.xml"/><Relationship Id="rId4" Type="http://schemas.openxmlformats.org/officeDocument/2006/relationships/image" Target="../media/image25.png"/></Relationships>
</file>

<file path=ppt/slides/_rels/slide5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6.xml"/><Relationship Id="rId1" Type="http://schemas.openxmlformats.org/officeDocument/2006/relationships/slideLayout" Target="../slideLayouts/slideLayout77.xml"/><Relationship Id="rId4" Type="http://schemas.openxmlformats.org/officeDocument/2006/relationships/image" Target="../media/image25.png"/></Relationships>
</file>

<file path=ppt/slides/_rels/slide5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7.xml"/><Relationship Id="rId1" Type="http://schemas.openxmlformats.org/officeDocument/2006/relationships/slideLayout" Target="../slideLayouts/slideLayout77.xml"/><Relationship Id="rId4" Type="http://schemas.openxmlformats.org/officeDocument/2006/relationships/image" Target="../media/image25.png"/></Relationships>
</file>

<file path=ppt/slides/_rels/slide5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8.xml"/><Relationship Id="rId1" Type="http://schemas.openxmlformats.org/officeDocument/2006/relationships/slideLayout" Target="../slideLayouts/slideLayout77.xml"/><Relationship Id="rId4" Type="http://schemas.openxmlformats.org/officeDocument/2006/relationships/image" Target="../media/image25.png"/></Relationships>
</file>

<file path=ppt/slides/_rels/slide5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9.xml"/><Relationship Id="rId1" Type="http://schemas.openxmlformats.org/officeDocument/2006/relationships/slideLayout" Target="../slideLayouts/slideLayout77.xml"/><Relationship Id="rId4" Type="http://schemas.openxmlformats.org/officeDocument/2006/relationships/image" Target="../media/image25.png"/></Relationships>
</file>

<file path=ppt/slides/_rels/slide5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0.xml"/><Relationship Id="rId1" Type="http://schemas.openxmlformats.org/officeDocument/2006/relationships/slideLayout" Target="../slideLayouts/slideLayout77.xml"/><Relationship Id="rId4" Type="http://schemas.openxmlformats.org/officeDocument/2006/relationships/image" Target="../media/image25.png"/></Relationships>
</file>

<file path=ppt/slides/_rels/slide5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1.xml"/><Relationship Id="rId1" Type="http://schemas.openxmlformats.org/officeDocument/2006/relationships/slideLayout" Target="../slideLayouts/slideLayout77.xml"/><Relationship Id="rId4" Type="http://schemas.openxmlformats.org/officeDocument/2006/relationships/image" Target="../media/image25.png"/></Relationships>
</file>

<file path=ppt/slides/_rels/slide5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2.xml"/><Relationship Id="rId1" Type="http://schemas.openxmlformats.org/officeDocument/2006/relationships/slideLayout" Target="../slideLayouts/slideLayout77.xml"/><Relationship Id="rId4" Type="http://schemas.openxmlformats.org/officeDocument/2006/relationships/image" Target="../media/image25.png"/></Relationships>
</file>

<file path=ppt/slides/_rels/slide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3.xml"/><Relationship Id="rId1" Type="http://schemas.openxmlformats.org/officeDocument/2006/relationships/slideLayout" Target="../slideLayouts/slideLayout77.xml"/><Relationship Id="rId4" Type="http://schemas.openxmlformats.org/officeDocument/2006/relationships/image" Target="../media/image25.png"/></Relationships>
</file>

<file path=ppt/slides/_rels/slide6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4.xml"/><Relationship Id="rId1" Type="http://schemas.openxmlformats.org/officeDocument/2006/relationships/slideLayout" Target="../slideLayouts/slideLayout77.xml"/><Relationship Id="rId5" Type="http://schemas.openxmlformats.org/officeDocument/2006/relationships/image" Target="../media/image44.jpeg"/><Relationship Id="rId4" Type="http://schemas.openxmlformats.org/officeDocument/2006/relationships/image" Target="../media/image25.png"/></Relationships>
</file>

<file path=ppt/slides/_rels/slide6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5.xml"/><Relationship Id="rId1" Type="http://schemas.openxmlformats.org/officeDocument/2006/relationships/slideLayout" Target="../slideLayouts/slideLayout77.xml"/><Relationship Id="rId4" Type="http://schemas.openxmlformats.org/officeDocument/2006/relationships/image" Target="../media/image25.png"/></Relationships>
</file>

<file path=ppt/slides/_rels/slide6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6.xml"/><Relationship Id="rId1" Type="http://schemas.openxmlformats.org/officeDocument/2006/relationships/slideLayout" Target="../slideLayouts/slideLayout77.xml"/><Relationship Id="rId6" Type="http://schemas.openxmlformats.org/officeDocument/2006/relationships/hyperlink" Target="https://agent.priorityhealth.com/agents/s/login" TargetMode="External"/><Relationship Id="rId5" Type="http://schemas.openxmlformats.org/officeDocument/2006/relationships/hyperlink" Target="mailto:medicareagent@priorithealth.com" TargetMode="External"/><Relationship Id="rId4" Type="http://schemas.openxmlformats.org/officeDocument/2006/relationships/image" Target="../media/image25.png"/></Relationships>
</file>

<file path=ppt/slides/_rels/slide6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7.xml"/><Relationship Id="rId1" Type="http://schemas.openxmlformats.org/officeDocument/2006/relationships/slideLayout" Target="../slideLayouts/slideLayout77.xml"/><Relationship Id="rId4" Type="http://schemas.openxmlformats.org/officeDocument/2006/relationships/image" Target="../media/image25.png"/></Relationships>
</file>

<file path=ppt/slides/_rels/slide6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8.xml"/><Relationship Id="rId1" Type="http://schemas.openxmlformats.org/officeDocument/2006/relationships/slideLayout" Target="../slideLayouts/slideLayout77.xml"/><Relationship Id="rId4" Type="http://schemas.openxmlformats.org/officeDocument/2006/relationships/image" Target="../media/image25.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xml"/><Relationship Id="rId1" Type="http://schemas.openxmlformats.org/officeDocument/2006/relationships/slideLayout" Target="../slideLayouts/slideLayout77.xml"/><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6.xml"/><Relationship Id="rId1" Type="http://schemas.openxmlformats.org/officeDocument/2006/relationships/slideLayout" Target="../slideLayouts/slideLayout77.xml"/><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green background with white text&#10;&#10;AI-generated content may be incorrect.">
            <a:extLst>
              <a:ext uri="{FF2B5EF4-FFF2-40B4-BE49-F238E27FC236}">
                <a16:creationId xmlns:a16="http://schemas.microsoft.com/office/drawing/2014/main" id="{A457BA89-8ACF-4097-8996-9564160E85B9}"/>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4" name="Title 1">
            <a:extLst>
              <a:ext uri="{FF2B5EF4-FFF2-40B4-BE49-F238E27FC236}">
                <a16:creationId xmlns:a16="http://schemas.microsoft.com/office/drawing/2014/main" id="{A7082589-64FD-2B35-404D-D7DE0B3B8F47}"/>
              </a:ext>
            </a:extLst>
          </p:cNvPr>
          <p:cNvSpPr txBox="1">
            <a:spLocks/>
          </p:cNvSpPr>
          <p:nvPr/>
        </p:nvSpPr>
        <p:spPr>
          <a:xfrm>
            <a:off x="474665" y="1858965"/>
            <a:ext cx="10137775" cy="1952625"/>
          </a:xfrm>
          <a:prstGeom prst="rect">
            <a:avLst/>
          </a:prstGeom>
        </p:spPr>
        <p:txBody>
          <a:bodyPr vert="horz" lIns="0" tIns="0" rIns="0" bIns="0" rtlCol="0" anchor="t">
            <a:noAutofit/>
          </a:bodyPr>
          <a:lstStyle>
            <a:lvl1pPr algn="l" defTabSz="457189" rtl="0" eaLnBrk="1" latinLnBrk="0" hangingPunct="1">
              <a:lnSpc>
                <a:spcPct val="90000"/>
              </a:lnSpc>
              <a:spcBef>
                <a:spcPct val="0"/>
              </a:spcBef>
              <a:buNone/>
              <a:defRPr sz="4800" b="1" kern="1200" baseline="0">
                <a:solidFill>
                  <a:schemeClr val="bg2"/>
                </a:solidFill>
                <a:latin typeface="Montserrat" pitchFamily="2" charset="77"/>
                <a:ea typeface="+mj-ea"/>
                <a:cs typeface="Arial"/>
              </a:defRPr>
            </a:lvl1pPr>
          </a:lstStyle>
          <a:p>
            <a:pPr defTabSz="609570">
              <a:lnSpc>
                <a:spcPct val="100000"/>
              </a:lnSpc>
              <a:defRPr/>
            </a:pPr>
            <a:r>
              <a:rPr lang="en-US" sz="6000">
                <a:solidFill>
                  <a:srgbClr val="FFFFFF"/>
                </a:solidFill>
                <a:latin typeface="Montserrat ExtraBold" pitchFamily="2" charset="0"/>
              </a:rPr>
              <a:t>2026 Medicare</a:t>
            </a:r>
          </a:p>
          <a:p>
            <a:pPr defTabSz="609570">
              <a:lnSpc>
                <a:spcPct val="100000"/>
              </a:lnSpc>
              <a:defRPr/>
            </a:pPr>
            <a:r>
              <a:rPr lang="en-US" sz="6000">
                <a:solidFill>
                  <a:srgbClr val="FFFFFF"/>
                </a:solidFill>
                <a:latin typeface="Montserrat ExtraBold" pitchFamily="2" charset="0"/>
              </a:rPr>
              <a:t>Product Certification</a:t>
            </a:r>
          </a:p>
        </p:txBody>
      </p:sp>
      <p:sp>
        <p:nvSpPr>
          <p:cNvPr id="5" name="Text Placeholder 2">
            <a:extLst>
              <a:ext uri="{FF2B5EF4-FFF2-40B4-BE49-F238E27FC236}">
                <a16:creationId xmlns:a16="http://schemas.microsoft.com/office/drawing/2014/main" id="{B6AA0D5B-F7D7-3691-92D4-949E904B4AC1}"/>
              </a:ext>
            </a:extLst>
          </p:cNvPr>
          <p:cNvSpPr txBox="1">
            <a:spLocks/>
          </p:cNvSpPr>
          <p:nvPr/>
        </p:nvSpPr>
        <p:spPr>
          <a:xfrm>
            <a:off x="474665" y="3842110"/>
            <a:ext cx="3767139" cy="279400"/>
          </a:xfrm>
          <a:prstGeom prst="rect">
            <a:avLst/>
          </a:prstGeom>
        </p:spPr>
        <p:txBody>
          <a:bodyPr vert="horz" lIns="0" tIns="0" rIns="0" bIns="0" rtlCol="0">
            <a:noAutofit/>
          </a:bodyPr>
          <a:lstStyle>
            <a:lvl1pPr marL="0" indent="0" algn="l" defTabSz="457189" rtl="0" eaLnBrk="1" latinLnBrk="0" hangingPunct="1">
              <a:spcBef>
                <a:spcPts val="600"/>
              </a:spcBef>
              <a:buFont typeface="Arial" panose="020B0604020202020204" pitchFamily="34" charset="0"/>
              <a:buNone/>
              <a:defRPr sz="1400" b="1" kern="1200">
                <a:solidFill>
                  <a:schemeClr val="bg1"/>
                </a:solidFill>
                <a:latin typeface="Montserrat" pitchFamily="2" charset="77"/>
                <a:ea typeface="+mn-ea"/>
                <a:cs typeface="+mn-cs"/>
              </a:defRPr>
            </a:lvl1pPr>
            <a:lvl2pPr marL="365760" indent="-173736" algn="l" defTabSz="457189" rtl="0" eaLnBrk="1" latinLnBrk="0" hangingPunct="1">
              <a:spcBef>
                <a:spcPts val="600"/>
              </a:spcBef>
              <a:buFont typeface="System Font Regular"/>
              <a:buChar char="–"/>
              <a:defRPr sz="1200" kern="1200">
                <a:solidFill>
                  <a:schemeClr val="tx2"/>
                </a:solidFill>
                <a:latin typeface="Montserrat" pitchFamily="2" charset="77"/>
                <a:ea typeface="+mn-ea"/>
                <a:cs typeface="+mn-cs"/>
              </a:defRPr>
            </a:lvl2pPr>
            <a:lvl3pPr marL="548640" indent="-171446" algn="l" defTabSz="457189" rtl="0" eaLnBrk="1" latinLnBrk="0" hangingPunct="1">
              <a:spcBef>
                <a:spcPts val="600"/>
              </a:spcBef>
              <a:buFont typeface="System Font Regular"/>
              <a:buChar char="–"/>
              <a:defRPr sz="1050" kern="1200">
                <a:solidFill>
                  <a:schemeClr val="tx2"/>
                </a:solidFill>
                <a:latin typeface="Montserrat" pitchFamily="2" charset="77"/>
                <a:ea typeface="+mn-ea"/>
                <a:cs typeface="+mn-cs"/>
              </a:defRPr>
            </a:lvl3pPr>
            <a:lvl4pPr marL="685800" indent="-128588" algn="l" defTabSz="457189" rtl="0" eaLnBrk="1" latinLnBrk="0" hangingPunct="1">
              <a:spcBef>
                <a:spcPts val="600"/>
              </a:spcBef>
              <a:buFont typeface="System Font Regular"/>
              <a:buChar char="–"/>
              <a:defRPr sz="900" kern="1200">
                <a:solidFill>
                  <a:schemeClr val="tx2"/>
                </a:solidFill>
                <a:latin typeface="Montserrat" pitchFamily="2" charset="77"/>
                <a:ea typeface="+mn-ea"/>
                <a:cs typeface="+mn-cs"/>
              </a:defRPr>
            </a:lvl4pPr>
            <a:lvl5pPr marL="868680" indent="-128588" algn="l" defTabSz="457189" rtl="0" eaLnBrk="1" latinLnBrk="0" hangingPunct="1">
              <a:spcBef>
                <a:spcPts val="600"/>
              </a:spcBef>
              <a:buFont typeface="System Font Regular"/>
              <a:buChar char="–"/>
              <a:defRPr sz="750" kern="1200">
                <a:solidFill>
                  <a:schemeClr val="tx2"/>
                </a:solidFill>
                <a:latin typeface="Montserrat" pitchFamily="2" charset="77"/>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defTabSz="609570">
              <a:spcBef>
                <a:spcPts val="800"/>
              </a:spcBef>
              <a:defRPr/>
            </a:pPr>
            <a:r>
              <a:rPr lang="en-US" sz="2400">
                <a:solidFill>
                  <a:srgbClr val="FFFFFF"/>
                </a:solidFill>
                <a:latin typeface="Montserrat SemiBold" panose="00000700000000000000" pitchFamily="2" charset="0"/>
              </a:rPr>
              <a:t>CONFIDENTIAL</a:t>
            </a:r>
          </a:p>
        </p:txBody>
      </p:sp>
      <p:sp>
        <p:nvSpPr>
          <p:cNvPr id="6" name="Text Placeholder 3">
            <a:extLst>
              <a:ext uri="{FF2B5EF4-FFF2-40B4-BE49-F238E27FC236}">
                <a16:creationId xmlns:a16="http://schemas.microsoft.com/office/drawing/2014/main" id="{45CC2503-76B7-8A30-F86A-3E5BA2A607EB}"/>
              </a:ext>
            </a:extLst>
          </p:cNvPr>
          <p:cNvSpPr txBox="1">
            <a:spLocks/>
          </p:cNvSpPr>
          <p:nvPr/>
        </p:nvSpPr>
        <p:spPr>
          <a:xfrm>
            <a:off x="379663" y="4250002"/>
            <a:ext cx="3230436" cy="363537"/>
          </a:xfrm>
          <a:prstGeom prst="rect">
            <a:avLst/>
          </a:prstGeom>
        </p:spPr>
        <p:txBody>
          <a:bodyPr vert="horz" lIns="0" tIns="0" rIns="0" bIns="0" rtlCol="0">
            <a:normAutofit fontScale="77500" lnSpcReduction="20000"/>
          </a:bodyPr>
          <a:lstStyle>
            <a:lvl1pPr marL="0" indent="0" algn="l" defTabSz="457189" rtl="0" eaLnBrk="1" latinLnBrk="0" hangingPunct="1">
              <a:spcBef>
                <a:spcPts val="600"/>
              </a:spcBef>
              <a:buFont typeface="Arial" panose="020B0604020202020204" pitchFamily="34" charset="0"/>
              <a:buNone/>
              <a:defRPr sz="1400" kern="1200">
                <a:solidFill>
                  <a:schemeClr val="bg1"/>
                </a:solidFill>
                <a:latin typeface="Montserrat" pitchFamily="2" charset="77"/>
                <a:ea typeface="+mn-ea"/>
                <a:cs typeface="+mn-cs"/>
              </a:defRPr>
            </a:lvl1pPr>
            <a:lvl2pPr marL="365760" indent="-173736" algn="l" defTabSz="457189" rtl="0" eaLnBrk="1" latinLnBrk="0" hangingPunct="1">
              <a:spcBef>
                <a:spcPts val="600"/>
              </a:spcBef>
              <a:buFont typeface="System Font Regular"/>
              <a:buChar char="–"/>
              <a:defRPr sz="1200" kern="1200">
                <a:solidFill>
                  <a:schemeClr val="tx2"/>
                </a:solidFill>
                <a:latin typeface="Montserrat" pitchFamily="2" charset="77"/>
                <a:ea typeface="+mn-ea"/>
                <a:cs typeface="+mn-cs"/>
              </a:defRPr>
            </a:lvl2pPr>
            <a:lvl3pPr marL="548640" indent="-171446" algn="l" defTabSz="457189" rtl="0" eaLnBrk="1" latinLnBrk="0" hangingPunct="1">
              <a:spcBef>
                <a:spcPts val="600"/>
              </a:spcBef>
              <a:buFont typeface="System Font Regular"/>
              <a:buChar char="–"/>
              <a:defRPr sz="1050" kern="1200">
                <a:solidFill>
                  <a:schemeClr val="tx2"/>
                </a:solidFill>
                <a:latin typeface="Montserrat" pitchFamily="2" charset="77"/>
                <a:ea typeface="+mn-ea"/>
                <a:cs typeface="+mn-cs"/>
              </a:defRPr>
            </a:lvl3pPr>
            <a:lvl4pPr marL="685800" indent="-128588" algn="l" defTabSz="457189" rtl="0" eaLnBrk="1" latinLnBrk="0" hangingPunct="1">
              <a:spcBef>
                <a:spcPts val="600"/>
              </a:spcBef>
              <a:buFont typeface="System Font Regular"/>
              <a:buChar char="–"/>
              <a:defRPr sz="900" kern="1200">
                <a:solidFill>
                  <a:schemeClr val="tx2"/>
                </a:solidFill>
                <a:latin typeface="Montserrat" pitchFamily="2" charset="77"/>
                <a:ea typeface="+mn-ea"/>
                <a:cs typeface="+mn-cs"/>
              </a:defRPr>
            </a:lvl4pPr>
            <a:lvl5pPr marL="868680" indent="-128588" algn="l" defTabSz="457189" rtl="0" eaLnBrk="1" latinLnBrk="0" hangingPunct="1">
              <a:spcBef>
                <a:spcPts val="600"/>
              </a:spcBef>
              <a:buFont typeface="System Font Regular"/>
              <a:buChar char="–"/>
              <a:defRPr sz="750" kern="1200">
                <a:solidFill>
                  <a:schemeClr val="tx2"/>
                </a:solidFill>
                <a:latin typeface="Montserrat" pitchFamily="2" charset="77"/>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867">
                <a:solidFill>
                  <a:srgbClr val="FFFFFF"/>
                </a:solidFill>
                <a:latin typeface="Montserrat SemiBold" panose="00000700000000000000" pitchFamily="2" charset="0"/>
              </a:rPr>
              <a:t>[</a:t>
            </a:r>
            <a:r>
              <a:rPr kumimoji="0" lang="en-US" sz="1800" b="0" i="0" u="none" strike="noStrike" kern="1200" cap="none" spc="0" normalizeH="0" baseline="0" noProof="0">
                <a:ln>
                  <a:noFill/>
                </a:ln>
                <a:solidFill>
                  <a:srgbClr val="FFFFFF"/>
                </a:solidFill>
                <a:effectLst/>
                <a:uLnTx/>
                <a:uFillTx/>
                <a:latin typeface="Montserrat SemiBold" panose="00000700000000000000" pitchFamily="2" charset="0"/>
                <a:ea typeface="Roboto Light"/>
                <a:cs typeface="Poppins Light" panose="00000400000000000000" pitchFamily="2" charset="0"/>
                <a:sym typeface="Arial"/>
              </a:rPr>
              <a:t>NO release until October 1, 2025.</a:t>
            </a:r>
            <a:r>
              <a:rPr lang="en-US" sz="1867">
                <a:solidFill>
                  <a:srgbClr val="FFFFFF"/>
                </a:solidFill>
                <a:latin typeface="Montserrat SemiBold" panose="00000700000000000000" pitchFamily="2" charset="0"/>
              </a:rPr>
              <a:t>]</a:t>
            </a:r>
          </a:p>
          <a:p>
            <a:pPr defTabSz="609570">
              <a:spcBef>
                <a:spcPts val="800"/>
              </a:spcBef>
              <a:defRPr/>
            </a:pPr>
            <a:endParaRPr lang="en-US" sz="1867">
              <a:solidFill>
                <a:srgbClr val="FFFFFF"/>
              </a:solidFill>
            </a:endParaRPr>
          </a:p>
        </p:txBody>
      </p:sp>
    </p:spTree>
    <p:extLst>
      <p:ext uri="{BB962C8B-B14F-4D97-AF65-F5344CB8AC3E}">
        <p14:creationId xmlns:p14="http://schemas.microsoft.com/office/powerpoint/2010/main" val="33434551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A7FDD88-0FBE-308B-03CC-C4BA3487D7C7}"/>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35DE2367-0FD2-0F56-32DC-05DB3317B4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3" name="Picture 2">
            <a:extLst>
              <a:ext uri="{FF2B5EF4-FFF2-40B4-BE49-F238E27FC236}">
                <a16:creationId xmlns:a16="http://schemas.microsoft.com/office/drawing/2014/main" id="{64524902-637E-58FC-34DA-0FD0CE074D21}"/>
              </a:ext>
            </a:extLst>
          </p:cNvPr>
          <p:cNvPicPr>
            <a:picLocks noChangeAspect="1"/>
          </p:cNvPicPr>
          <p:nvPr/>
        </p:nvPicPr>
        <p:blipFill>
          <a:blip r:embed="rId3">
            <a:extLst>
              <a:ext uri="{28A0092B-C50C-407E-A947-70E740481C1C}">
                <a14:useLocalDpi xmlns:a14="http://schemas.microsoft.com/office/drawing/2010/main" val="0"/>
              </a:ext>
            </a:extLst>
          </a:blip>
          <a:srcRect t="2525" b="89951"/>
          <a:stretch/>
        </p:blipFill>
        <p:spPr>
          <a:xfrm>
            <a:off x="20" y="6360384"/>
            <a:ext cx="12191980" cy="516821"/>
          </a:xfrm>
          <a:prstGeom prst="rect">
            <a:avLst/>
          </a:prstGeom>
        </p:spPr>
      </p:pic>
      <p:pic>
        <p:nvPicPr>
          <p:cNvPr id="5" name="Picture 4">
            <a:extLst>
              <a:ext uri="{FF2B5EF4-FFF2-40B4-BE49-F238E27FC236}">
                <a16:creationId xmlns:a16="http://schemas.microsoft.com/office/drawing/2014/main" id="{36171E23-BD12-A268-5581-C1C6CFC555A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9765139" y="6424433"/>
            <a:ext cx="1934735" cy="350313"/>
          </a:xfrm>
          <a:prstGeom prst="rect">
            <a:avLst/>
          </a:prstGeom>
          <a:effectLst>
            <a:outerShdw blurRad="50800" dist="38100" dir="5400000" algn="t" rotWithShape="0">
              <a:schemeClr val="bg1">
                <a:lumMod val="50000"/>
                <a:alpha val="40000"/>
              </a:schemeClr>
            </a:outerShdw>
          </a:effectLst>
        </p:spPr>
      </p:pic>
      <p:sp>
        <p:nvSpPr>
          <p:cNvPr id="16" name="Slide Number Placeholder 3">
            <a:extLst>
              <a:ext uri="{FF2B5EF4-FFF2-40B4-BE49-F238E27FC236}">
                <a16:creationId xmlns:a16="http://schemas.microsoft.com/office/drawing/2014/main" id="{0F0E1CEB-381C-23A9-FFC7-70A6B28740C2}"/>
              </a:ext>
            </a:extLst>
          </p:cNvPr>
          <p:cNvSpPr txBox="1">
            <a:spLocks/>
          </p:cNvSpPr>
          <p:nvPr/>
        </p:nvSpPr>
        <p:spPr>
          <a:xfrm>
            <a:off x="142242" y="6430502"/>
            <a:ext cx="365760" cy="304800"/>
          </a:xfrm>
          <a:prstGeom prst="rect">
            <a:avLst/>
          </a:prstGeom>
          <a:noFill/>
        </p:spPr>
        <p:txBody>
          <a:bodyPr lIns="60960" rIns="60960"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40">
              <a:buClr>
                <a:srgbClr val="000000"/>
              </a:buClr>
              <a:defRPr/>
            </a:pPr>
            <a:fld id="{E79839AE-F4E4-0B47-9E53-6189B08B4F00}" type="slidenum">
              <a:rPr lang="en-US" sz="1100">
                <a:solidFill>
                  <a:schemeClr val="bg1"/>
                </a:solidFill>
                <a:latin typeface="Montserrat Light" pitchFamily="2" charset="0"/>
                <a:cs typeface="Poppins" panose="00000500000000000000" pitchFamily="2" charset="0"/>
                <a:sym typeface="Arial"/>
              </a:rPr>
              <a:pPr defTabSz="1219140">
                <a:buClr>
                  <a:srgbClr val="000000"/>
                </a:buClr>
                <a:defRPr/>
              </a:pPr>
              <a:t>10</a:t>
            </a:fld>
            <a:endParaRPr lang="en-US" sz="1100">
              <a:solidFill>
                <a:schemeClr val="bg1"/>
              </a:solidFill>
              <a:latin typeface="Montserrat Light" pitchFamily="2" charset="0"/>
              <a:cs typeface="Poppins" panose="00000500000000000000" pitchFamily="2" charset="0"/>
              <a:sym typeface="Arial"/>
            </a:endParaRPr>
          </a:p>
        </p:txBody>
      </p:sp>
      <p:sp>
        <p:nvSpPr>
          <p:cNvPr id="6" name="Freeform 66">
            <a:extLst>
              <a:ext uri="{FF2B5EF4-FFF2-40B4-BE49-F238E27FC236}">
                <a16:creationId xmlns:a16="http://schemas.microsoft.com/office/drawing/2014/main" id="{2CA3461C-1488-F931-7764-158117CB0303}"/>
              </a:ext>
            </a:extLst>
          </p:cNvPr>
          <p:cNvSpPr/>
          <p:nvPr/>
        </p:nvSpPr>
        <p:spPr>
          <a:xfrm flipH="1">
            <a:off x="11598808" y="3327026"/>
            <a:ext cx="277133" cy="203948"/>
          </a:xfrm>
          <a:custGeom>
            <a:avLst/>
            <a:gdLst>
              <a:gd name="connsiteX0" fmla="*/ 438125 w 438124"/>
              <a:gd name="connsiteY0" fmla="*/ 161212 h 322424"/>
              <a:gd name="connsiteX1" fmla="*/ 409550 w 438124"/>
              <a:gd name="connsiteY1" fmla="*/ 189787 h 322424"/>
              <a:gd name="connsiteX2" fmla="*/ 97511 w 438124"/>
              <a:gd name="connsiteY2" fmla="*/ 189787 h 322424"/>
              <a:gd name="connsiteX3" fmla="*/ 182093 w 438124"/>
              <a:gd name="connsiteY3" fmla="*/ 274369 h 322424"/>
              <a:gd name="connsiteX4" fmla="*/ 180667 w 438124"/>
              <a:gd name="connsiteY4" fmla="*/ 314755 h 322424"/>
              <a:gd name="connsiteX5" fmla="*/ 141707 w 438124"/>
              <a:gd name="connsiteY5" fmla="*/ 314755 h 322424"/>
              <a:gd name="connsiteX6" fmla="*/ 8357 w 438124"/>
              <a:gd name="connsiteY6" fmla="*/ 181405 h 322424"/>
              <a:gd name="connsiteX7" fmla="*/ 8357 w 438124"/>
              <a:gd name="connsiteY7" fmla="*/ 141019 h 322424"/>
              <a:gd name="connsiteX8" fmla="*/ 141707 w 438124"/>
              <a:gd name="connsiteY8" fmla="*/ 7669 h 322424"/>
              <a:gd name="connsiteX9" fmla="*/ 182093 w 438124"/>
              <a:gd name="connsiteY9" fmla="*/ 9095 h 322424"/>
              <a:gd name="connsiteX10" fmla="*/ 182093 w 438124"/>
              <a:gd name="connsiteY10" fmla="*/ 48055 h 322424"/>
              <a:gd name="connsiteX11" fmla="*/ 97511 w 438124"/>
              <a:gd name="connsiteY11" fmla="*/ 132637 h 322424"/>
              <a:gd name="connsiteX12" fmla="*/ 409550 w 438124"/>
              <a:gd name="connsiteY12" fmla="*/ 132637 h 322424"/>
              <a:gd name="connsiteX13" fmla="*/ 438125 w 438124"/>
              <a:gd name="connsiteY13" fmla="*/ 161212 h 322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8124" h="322424">
                <a:moveTo>
                  <a:pt x="438125" y="161212"/>
                </a:moveTo>
                <a:cubicBezTo>
                  <a:pt x="438125" y="176994"/>
                  <a:pt x="425331" y="189787"/>
                  <a:pt x="409550" y="189787"/>
                </a:cubicBezTo>
                <a:lnTo>
                  <a:pt x="97511" y="189787"/>
                </a:lnTo>
                <a:lnTo>
                  <a:pt x="182093" y="274369"/>
                </a:lnTo>
                <a:cubicBezTo>
                  <a:pt x="192851" y="285915"/>
                  <a:pt x="192213" y="303997"/>
                  <a:pt x="180667" y="314755"/>
                </a:cubicBezTo>
                <a:cubicBezTo>
                  <a:pt x="169693" y="324981"/>
                  <a:pt x="152681" y="324981"/>
                  <a:pt x="141707" y="314755"/>
                </a:cubicBezTo>
                <a:lnTo>
                  <a:pt x="8357" y="181405"/>
                </a:lnTo>
                <a:cubicBezTo>
                  <a:pt x="-2786" y="170249"/>
                  <a:pt x="-2786" y="152176"/>
                  <a:pt x="8357" y="141019"/>
                </a:cubicBezTo>
                <a:lnTo>
                  <a:pt x="141707" y="7669"/>
                </a:lnTo>
                <a:cubicBezTo>
                  <a:pt x="153253" y="-3089"/>
                  <a:pt x="171334" y="-2451"/>
                  <a:pt x="182093" y="9095"/>
                </a:cubicBezTo>
                <a:cubicBezTo>
                  <a:pt x="192319" y="20069"/>
                  <a:pt x="192319" y="37081"/>
                  <a:pt x="182093" y="48055"/>
                </a:cubicBezTo>
                <a:lnTo>
                  <a:pt x="97511" y="132637"/>
                </a:lnTo>
                <a:lnTo>
                  <a:pt x="409550" y="132637"/>
                </a:lnTo>
                <a:cubicBezTo>
                  <a:pt x="425331" y="132637"/>
                  <a:pt x="438125" y="145431"/>
                  <a:pt x="438125" y="161212"/>
                </a:cubicBezTo>
                <a:close/>
              </a:path>
            </a:pathLst>
          </a:custGeom>
          <a:solidFill>
            <a:srgbClr val="FFFFFF"/>
          </a:solidFill>
          <a:ln w="9525" cap="flat">
            <a:noFill/>
            <a:prstDash val="solid"/>
            <a:miter/>
          </a:ln>
        </p:spPr>
        <p:txBody>
          <a:bodyPr rtlCol="0" anchor="ctr"/>
          <a:lstStyle/>
          <a:p>
            <a:pPr defTabSz="1219140">
              <a:defRPr/>
            </a:pPr>
            <a:endParaRPr lang="en-US" sz="1400">
              <a:solidFill>
                <a:srgbClr val="262626"/>
              </a:solidFill>
              <a:latin typeface="Calibri" panose="020F0502020204030204"/>
            </a:endParaRPr>
          </a:p>
        </p:txBody>
      </p:sp>
      <p:sp>
        <p:nvSpPr>
          <p:cNvPr id="10" name="TextBox 10">
            <a:extLst>
              <a:ext uri="{FF2B5EF4-FFF2-40B4-BE49-F238E27FC236}">
                <a16:creationId xmlns:a16="http://schemas.microsoft.com/office/drawing/2014/main" id="{BA6BEB90-85E8-79F8-8387-D6D2BC3C7B3D}"/>
              </a:ext>
            </a:extLst>
          </p:cNvPr>
          <p:cNvSpPr txBox="1"/>
          <p:nvPr/>
        </p:nvSpPr>
        <p:spPr>
          <a:xfrm>
            <a:off x="508002" y="6480291"/>
            <a:ext cx="9499043" cy="292388"/>
          </a:xfrm>
          <a:prstGeom prst="rect">
            <a:avLst/>
          </a:prstGeom>
          <a:noFill/>
        </p:spPr>
        <p:txBody>
          <a:bodyPr wrap="square" lIns="121920" tIns="60960" rIns="121920" bIns="6096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a:solidFill>
                  <a:schemeClr val="bg1"/>
                </a:solidFill>
                <a:latin typeface="Montserrat Light" pitchFamily="2" charset="0"/>
                <a:ea typeface="Roboto Light"/>
                <a:cs typeface="Roboto Light"/>
              </a:rPr>
              <a:t>CONFIDENTIAL. NO release until October 1, 2025</a:t>
            </a:r>
          </a:p>
        </p:txBody>
      </p:sp>
      <p:grpSp>
        <p:nvGrpSpPr>
          <p:cNvPr id="2" name="Group 1">
            <a:extLst>
              <a:ext uri="{FF2B5EF4-FFF2-40B4-BE49-F238E27FC236}">
                <a16:creationId xmlns:a16="http://schemas.microsoft.com/office/drawing/2014/main" id="{79F64E79-C38A-EC2B-2C77-F28A6F15E06A}"/>
              </a:ext>
            </a:extLst>
          </p:cNvPr>
          <p:cNvGrpSpPr/>
          <p:nvPr/>
        </p:nvGrpSpPr>
        <p:grpSpPr>
          <a:xfrm>
            <a:off x="8016657" y="2"/>
            <a:ext cx="4175343" cy="6150277"/>
            <a:chOff x="7193281" y="0"/>
            <a:chExt cx="4998720" cy="6771197"/>
          </a:xfrm>
        </p:grpSpPr>
        <p:pic>
          <p:nvPicPr>
            <p:cNvPr id="4" name="Picture 3" descr="A white circle with black background&#10;&#10;Description automatically generated">
              <a:extLst>
                <a:ext uri="{FF2B5EF4-FFF2-40B4-BE49-F238E27FC236}">
                  <a16:creationId xmlns:a16="http://schemas.microsoft.com/office/drawing/2014/main" id="{C59FE984-F1A5-8895-7764-4849C72B7C17}"/>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r="29451"/>
            <a:stretch/>
          </p:blipFill>
          <p:spPr>
            <a:xfrm>
              <a:off x="7193281" y="0"/>
              <a:ext cx="4998719" cy="6771197"/>
            </a:xfrm>
            <a:prstGeom prst="rect">
              <a:avLst/>
            </a:prstGeom>
            <a:solidFill>
              <a:srgbClr val="FFFFFF"/>
            </a:solidFill>
          </p:spPr>
        </p:pic>
        <p:pic>
          <p:nvPicPr>
            <p:cNvPr id="7" name="Picture 6" descr="A white circle with black background&#10;&#10;Description automatically generated">
              <a:extLst>
                <a:ext uri="{FF2B5EF4-FFF2-40B4-BE49-F238E27FC236}">
                  <a16:creationId xmlns:a16="http://schemas.microsoft.com/office/drawing/2014/main" id="{C0D5935C-06D9-4413-5929-A77B795D3AF2}"/>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r="27637"/>
            <a:stretch/>
          </p:blipFill>
          <p:spPr>
            <a:xfrm>
              <a:off x="7404072" y="385061"/>
              <a:ext cx="4787929" cy="6323064"/>
            </a:xfrm>
            <a:prstGeom prst="rect">
              <a:avLst/>
            </a:prstGeom>
          </p:spPr>
        </p:pic>
      </p:grpSp>
      <p:graphicFrame>
        <p:nvGraphicFramePr>
          <p:cNvPr id="9" name="Table 6">
            <a:extLst>
              <a:ext uri="{FF2B5EF4-FFF2-40B4-BE49-F238E27FC236}">
                <a16:creationId xmlns:a16="http://schemas.microsoft.com/office/drawing/2014/main" id="{C2A627EC-8128-B52A-2B3E-3EC3DB8B3A32}"/>
              </a:ext>
            </a:extLst>
          </p:cNvPr>
          <p:cNvGraphicFramePr>
            <a:graphicFrameLocks noGrp="1"/>
          </p:cNvGraphicFramePr>
          <p:nvPr>
            <p:extLst>
              <p:ext uri="{D42A27DB-BD31-4B8C-83A1-F6EECF244321}">
                <p14:modId xmlns:p14="http://schemas.microsoft.com/office/powerpoint/2010/main" val="3533484938"/>
              </p:ext>
            </p:extLst>
          </p:nvPr>
        </p:nvGraphicFramePr>
        <p:xfrm>
          <a:off x="676656" y="1542969"/>
          <a:ext cx="7174546" cy="4303776"/>
        </p:xfrm>
        <a:graphic>
          <a:graphicData uri="http://schemas.openxmlformats.org/drawingml/2006/table">
            <a:tbl>
              <a:tblPr firstRow="1" bandRow="1"/>
              <a:tblGrid>
                <a:gridCol w="3040152">
                  <a:extLst>
                    <a:ext uri="{9D8B030D-6E8A-4147-A177-3AD203B41FA5}">
                      <a16:colId xmlns:a16="http://schemas.microsoft.com/office/drawing/2014/main" val="2373750304"/>
                    </a:ext>
                  </a:extLst>
                </a:gridCol>
                <a:gridCol w="642954">
                  <a:extLst>
                    <a:ext uri="{9D8B030D-6E8A-4147-A177-3AD203B41FA5}">
                      <a16:colId xmlns:a16="http://schemas.microsoft.com/office/drawing/2014/main" val="4254144344"/>
                    </a:ext>
                  </a:extLst>
                </a:gridCol>
                <a:gridCol w="676377">
                  <a:extLst>
                    <a:ext uri="{9D8B030D-6E8A-4147-A177-3AD203B41FA5}">
                      <a16:colId xmlns:a16="http://schemas.microsoft.com/office/drawing/2014/main" val="2375808832"/>
                    </a:ext>
                  </a:extLst>
                </a:gridCol>
                <a:gridCol w="676377">
                  <a:extLst>
                    <a:ext uri="{9D8B030D-6E8A-4147-A177-3AD203B41FA5}">
                      <a16:colId xmlns:a16="http://schemas.microsoft.com/office/drawing/2014/main" val="3022769676"/>
                    </a:ext>
                  </a:extLst>
                </a:gridCol>
                <a:gridCol w="676377">
                  <a:extLst>
                    <a:ext uri="{9D8B030D-6E8A-4147-A177-3AD203B41FA5}">
                      <a16:colId xmlns:a16="http://schemas.microsoft.com/office/drawing/2014/main" val="1625131573"/>
                    </a:ext>
                  </a:extLst>
                </a:gridCol>
                <a:gridCol w="676377">
                  <a:extLst>
                    <a:ext uri="{9D8B030D-6E8A-4147-A177-3AD203B41FA5}">
                      <a16:colId xmlns:a16="http://schemas.microsoft.com/office/drawing/2014/main" val="2478394474"/>
                    </a:ext>
                  </a:extLst>
                </a:gridCol>
                <a:gridCol w="785932">
                  <a:extLst>
                    <a:ext uri="{9D8B030D-6E8A-4147-A177-3AD203B41FA5}">
                      <a16:colId xmlns:a16="http://schemas.microsoft.com/office/drawing/2014/main" val="4004889081"/>
                    </a:ext>
                  </a:extLst>
                </a:gridCol>
              </a:tblGrid>
              <a:tr h="676656">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endParaRPr lang="en-US" sz="1400">
                        <a:latin typeface="Arial Nova Light" panose="020B0304020202020204" pitchFamily="34" charset="0"/>
                        <a:ea typeface="Roboto Light"/>
                      </a:endParaRPr>
                    </a:p>
                  </a:txBody>
                  <a:tcPr marL="121920" marR="121920" marT="60960" marB="60960">
                    <a:lnL w="12700" cmpd="sng">
                      <a:solidFill>
                        <a:srgbClr val="FFFFFF"/>
                      </a:solidFill>
                    </a:lnL>
                    <a:lnR w="12700" cap="flat" cmpd="sng" algn="ctr">
                      <a:solidFill>
                        <a:srgbClr val="FFFFFF"/>
                      </a:solidFill>
                      <a:prstDash val="solid"/>
                      <a:round/>
                      <a:headEnd type="none" w="med" len="med"/>
                      <a:tailEnd type="none" w="med" len="med"/>
                    </a:lnR>
                    <a:lnT w="381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r>
                        <a:rPr lang="en-US" sz="1200" b="0">
                          <a:solidFill>
                            <a:schemeClr val="bg1"/>
                          </a:solidFill>
                          <a:latin typeface="Montserrat SemiBold" panose="00000700000000000000" pitchFamily="2" charset="0"/>
                          <a:ea typeface="Roboto Light"/>
                        </a:rPr>
                        <a:t>Region</a:t>
                      </a:r>
                    </a:p>
                    <a:p>
                      <a:pPr algn="ctr"/>
                      <a:r>
                        <a:rPr lang="en-US" sz="1200" b="0">
                          <a:solidFill>
                            <a:schemeClr val="bg1"/>
                          </a:solidFill>
                          <a:latin typeface="Montserrat SemiBold" panose="00000700000000000000" pitchFamily="2" charset="0"/>
                          <a:ea typeface="Roboto Light"/>
                        </a:rPr>
                        <a:t>1</a:t>
                      </a:r>
                    </a:p>
                  </a:txBody>
                  <a:tcPr marL="0" marR="0" marT="60960" marB="6096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4C45"/>
                    </a:solid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r>
                        <a:rPr lang="en-US" sz="1200" b="0">
                          <a:solidFill>
                            <a:schemeClr val="bg1"/>
                          </a:solidFill>
                          <a:latin typeface="Montserrat SemiBold" panose="00000700000000000000" pitchFamily="2" charset="0"/>
                          <a:ea typeface="Roboto Light"/>
                        </a:rPr>
                        <a:t>Region</a:t>
                      </a:r>
                    </a:p>
                    <a:p>
                      <a:pPr algn="ctr"/>
                      <a:r>
                        <a:rPr lang="en-US" sz="1200" b="0">
                          <a:solidFill>
                            <a:schemeClr val="bg1"/>
                          </a:solidFill>
                          <a:latin typeface="Montserrat SemiBold" panose="00000700000000000000" pitchFamily="2" charset="0"/>
                          <a:ea typeface="Roboto Light"/>
                        </a:rPr>
                        <a:t>2</a:t>
                      </a:r>
                    </a:p>
                  </a:txBody>
                  <a:tcPr marL="0" marR="0" marT="60960" marB="6096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109448"/>
                    </a:solid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r>
                        <a:rPr lang="en-US" sz="1200" b="0">
                          <a:solidFill>
                            <a:schemeClr val="bg1"/>
                          </a:solidFill>
                          <a:latin typeface="Montserrat SemiBold" panose="00000700000000000000" pitchFamily="2" charset="0"/>
                          <a:ea typeface="Roboto Light"/>
                        </a:rPr>
                        <a:t>Region</a:t>
                      </a:r>
                    </a:p>
                    <a:p>
                      <a:pPr algn="ctr"/>
                      <a:r>
                        <a:rPr lang="en-US" sz="1200" b="0">
                          <a:solidFill>
                            <a:schemeClr val="bg1"/>
                          </a:solidFill>
                          <a:latin typeface="Montserrat SemiBold" panose="00000700000000000000" pitchFamily="2" charset="0"/>
                          <a:ea typeface="Roboto Light"/>
                        </a:rPr>
                        <a:t>3</a:t>
                      </a:r>
                    </a:p>
                  </a:txBody>
                  <a:tcPr marL="0" marR="0" marT="60960" marB="6096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49B347"/>
                    </a:solid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r>
                        <a:rPr lang="en-US" sz="1200" b="0">
                          <a:solidFill>
                            <a:schemeClr val="bg1"/>
                          </a:solidFill>
                          <a:latin typeface="Montserrat SemiBold" panose="00000700000000000000" pitchFamily="2" charset="0"/>
                          <a:ea typeface="Roboto Light"/>
                        </a:rPr>
                        <a:t>Region</a:t>
                      </a:r>
                    </a:p>
                    <a:p>
                      <a:pPr algn="ctr"/>
                      <a:r>
                        <a:rPr lang="en-US" sz="1200" b="0">
                          <a:solidFill>
                            <a:schemeClr val="bg1"/>
                          </a:solidFill>
                          <a:latin typeface="Montserrat SemiBold" panose="00000700000000000000" pitchFamily="2" charset="0"/>
                          <a:ea typeface="Roboto Light"/>
                        </a:rPr>
                        <a:t>4</a:t>
                      </a:r>
                    </a:p>
                  </a:txBody>
                  <a:tcPr marL="0" marR="0" marT="60960" marB="6096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8996"/>
                    </a:solid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r>
                        <a:rPr lang="en-US" sz="1200" b="0">
                          <a:solidFill>
                            <a:schemeClr val="bg1"/>
                          </a:solidFill>
                          <a:latin typeface="Montserrat SemiBold" panose="00000700000000000000" pitchFamily="2" charset="0"/>
                          <a:ea typeface="Roboto Light"/>
                        </a:rPr>
                        <a:t>Region</a:t>
                      </a:r>
                    </a:p>
                    <a:p>
                      <a:pPr algn="ctr"/>
                      <a:r>
                        <a:rPr lang="en-US" sz="1200" b="0">
                          <a:solidFill>
                            <a:schemeClr val="bg1"/>
                          </a:solidFill>
                          <a:latin typeface="Montserrat SemiBold" panose="00000700000000000000" pitchFamily="2" charset="0"/>
                          <a:ea typeface="Roboto Light"/>
                        </a:rPr>
                        <a:t>5</a:t>
                      </a:r>
                    </a:p>
                  </a:txBody>
                  <a:tcPr marL="0" marR="0" marT="60960" marB="6096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0E2C6"/>
                    </a:solid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lvl="0" algn="ctr">
                        <a:buNone/>
                      </a:pPr>
                      <a:r>
                        <a:rPr lang="en-US" sz="1200" b="0">
                          <a:solidFill>
                            <a:schemeClr val="bg1"/>
                          </a:solidFill>
                          <a:latin typeface="Montserrat SemiBold" panose="00000700000000000000" pitchFamily="2" charset="0"/>
                          <a:ea typeface="Roboto"/>
                        </a:rPr>
                        <a:t>EDV</a:t>
                      </a:r>
                    </a:p>
                    <a:p>
                      <a:pPr lvl="0" algn="ctr">
                        <a:buNone/>
                      </a:pPr>
                      <a:r>
                        <a:rPr lang="en-US" sz="1200" b="0">
                          <a:solidFill>
                            <a:schemeClr val="bg1"/>
                          </a:solidFill>
                          <a:latin typeface="Montserrat SemiBold" panose="00000700000000000000" pitchFamily="2" charset="0"/>
                          <a:ea typeface="Roboto"/>
                        </a:rPr>
                        <a:t>Buy-up</a:t>
                      </a:r>
                    </a:p>
                  </a:txBody>
                  <a:tcPr marL="121920" marR="121920" marT="60959" marB="60959" anchor="ctr">
                    <a:lnL w="12700" cap="flat" cmpd="sng" algn="ctr">
                      <a:solidFill>
                        <a:srgbClr val="FFFFFF"/>
                      </a:solidFill>
                      <a:prstDash val="solid"/>
                      <a:round/>
                      <a:headEnd type="none" w="med" len="med"/>
                      <a:tailEnd type="none" w="med" len="med"/>
                    </a:lnL>
                    <a:lnR w="12700">
                      <a:solidFill>
                        <a:srgbClr val="FFFFFF"/>
                      </a:solidFill>
                    </a:lnR>
                    <a:lnT w="38099">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427678"/>
                    </a:solidFill>
                  </a:tcPr>
                </a:tc>
                <a:extLst>
                  <a:ext uri="{0D108BD9-81ED-4DB2-BD59-A6C34878D82A}">
                    <a16:rowId xmlns:a16="http://schemas.microsoft.com/office/drawing/2014/main" val="3976190563"/>
                  </a:ext>
                </a:extLst>
              </a:tr>
              <a:tr h="406400">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r>
                        <a:rPr lang="en-US" sz="1400" b="1" err="1">
                          <a:latin typeface="Montserrat ExtraBold" pitchFamily="2" charset="0"/>
                          <a:ea typeface="Roboto Light"/>
                        </a:rPr>
                        <a:t>Priority</a:t>
                      </a:r>
                      <a:r>
                        <a:rPr lang="en-US" sz="1400" err="1">
                          <a:latin typeface="Montserrat Medium" pitchFamily="2" charset="0"/>
                          <a:ea typeface="Roboto Light"/>
                        </a:rPr>
                        <a:t>Medicare</a:t>
                      </a:r>
                      <a:r>
                        <a:rPr lang="en-US" sz="1400">
                          <a:latin typeface="Montserrat Medium" pitchFamily="2" charset="0"/>
                          <a:ea typeface="Roboto Light"/>
                        </a:rPr>
                        <a:t> D-SNP (HMO)</a:t>
                      </a:r>
                    </a:p>
                  </a:txBody>
                  <a:tcPr marL="121920" marR="121920" marT="60960" marB="60960">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685800" rtl="0" eaLnBrk="1" latinLnBrk="0" hangingPunct="1">
                        <a:defRPr sz="1350" kern="1200">
                          <a:solidFill>
                            <a:schemeClr val="dk1"/>
                          </a:solidFill>
                          <a:latin typeface="Arial"/>
                        </a:defRPr>
                      </a:lvl1pPr>
                      <a:lvl2pPr marL="342900" algn="l" defTabSz="685800" rtl="0" eaLnBrk="1" latinLnBrk="0" hangingPunct="1">
                        <a:defRPr sz="1350" kern="1200">
                          <a:solidFill>
                            <a:schemeClr val="dk1"/>
                          </a:solidFill>
                          <a:latin typeface="Arial"/>
                        </a:defRPr>
                      </a:lvl2pPr>
                      <a:lvl3pPr marL="685800" algn="l" defTabSz="685800" rtl="0" eaLnBrk="1" latinLnBrk="0" hangingPunct="1">
                        <a:defRPr sz="1350" kern="1200">
                          <a:solidFill>
                            <a:schemeClr val="dk1"/>
                          </a:solidFill>
                          <a:latin typeface="Arial"/>
                        </a:defRPr>
                      </a:lvl3pPr>
                      <a:lvl4pPr marL="1028700" algn="l" defTabSz="685800" rtl="0" eaLnBrk="1" latinLnBrk="0" hangingPunct="1">
                        <a:defRPr sz="1350" kern="1200">
                          <a:solidFill>
                            <a:schemeClr val="dk1"/>
                          </a:solidFill>
                          <a:latin typeface="Arial"/>
                        </a:defRPr>
                      </a:lvl4pPr>
                      <a:lvl5pPr marL="1371600" algn="l" defTabSz="685800" rtl="0" eaLnBrk="1" latinLnBrk="0" hangingPunct="1">
                        <a:defRPr sz="1350" kern="1200">
                          <a:solidFill>
                            <a:schemeClr val="dk1"/>
                          </a:solidFill>
                          <a:latin typeface="Arial"/>
                        </a:defRPr>
                      </a:lvl5pPr>
                      <a:lvl6pPr marL="1714500" algn="l" defTabSz="685800" rtl="0" eaLnBrk="1" latinLnBrk="0" hangingPunct="1">
                        <a:defRPr sz="1350" kern="1200">
                          <a:solidFill>
                            <a:schemeClr val="dk1"/>
                          </a:solidFill>
                          <a:latin typeface="Arial"/>
                        </a:defRPr>
                      </a:lvl6pPr>
                      <a:lvl7pPr marL="2057400" algn="l" defTabSz="685800" rtl="0" eaLnBrk="1" latinLnBrk="0" hangingPunct="1">
                        <a:defRPr sz="1350" kern="1200">
                          <a:solidFill>
                            <a:schemeClr val="dk1"/>
                          </a:solidFill>
                          <a:latin typeface="Arial"/>
                        </a:defRPr>
                      </a:lvl7pPr>
                      <a:lvl8pPr marL="2400300" algn="l" defTabSz="685800" rtl="0" eaLnBrk="1" latinLnBrk="0" hangingPunct="1">
                        <a:defRPr sz="1350" kern="1200">
                          <a:solidFill>
                            <a:schemeClr val="dk1"/>
                          </a:solidFill>
                          <a:latin typeface="Arial"/>
                        </a:defRPr>
                      </a:lvl8pPr>
                      <a:lvl9pPr marL="2743200" algn="l" defTabSz="685800" rtl="0" eaLnBrk="1" latinLnBrk="0" hangingPunct="1">
                        <a:defRPr sz="1350" kern="1200">
                          <a:solidFill>
                            <a:schemeClr val="dk1"/>
                          </a:solidFill>
                          <a:latin typeface="Arial"/>
                        </a:defRPr>
                      </a:lvl9p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4C45"/>
                          </a:solidFill>
                          <a:effectLst/>
                          <a:uLnTx/>
                          <a:uFillTx/>
                          <a:latin typeface="Arial Nova Light" panose="020B0304020202020204" pitchFamily="34" charset="0"/>
                          <a:ea typeface="Roboto Light"/>
                          <a:cs typeface="+mn-cs"/>
                          <a:sym typeface="Wingdings" panose="05000000000000000000" pitchFamily="2" charset="2"/>
                        </a:rPr>
                        <a:t></a:t>
                      </a:r>
                      <a:endParaRPr kumimoji="0" lang="en-US" sz="1400" b="0" i="0" u="none" strike="noStrike" kern="1200" cap="none" spc="0" normalizeH="0" baseline="0" noProof="0">
                        <a:ln>
                          <a:noFill/>
                        </a:ln>
                        <a:solidFill>
                          <a:srgbClr val="004C45"/>
                        </a:solidFill>
                        <a:effectLst/>
                        <a:uLnTx/>
                        <a:uFillTx/>
                        <a:latin typeface="Arial Nova Light" panose="020B0304020202020204" pitchFamily="34" charset="0"/>
                        <a:ea typeface="Roboto Light"/>
                        <a:cs typeface="+mn-cs"/>
                      </a:endParaRPr>
                    </a:p>
                  </a:txBody>
                  <a:tcPr marL="121920" marR="121920" marT="60960" marB="6096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685800" rtl="0" eaLnBrk="1" latinLnBrk="0" hangingPunct="1">
                        <a:defRPr sz="1350" kern="1200">
                          <a:solidFill>
                            <a:schemeClr val="dk1"/>
                          </a:solidFill>
                          <a:latin typeface="Arial"/>
                        </a:defRPr>
                      </a:lvl1pPr>
                      <a:lvl2pPr marL="342900" algn="l" defTabSz="685800" rtl="0" eaLnBrk="1" latinLnBrk="0" hangingPunct="1">
                        <a:defRPr sz="1350" kern="1200">
                          <a:solidFill>
                            <a:schemeClr val="dk1"/>
                          </a:solidFill>
                          <a:latin typeface="Arial"/>
                        </a:defRPr>
                      </a:lvl2pPr>
                      <a:lvl3pPr marL="685800" algn="l" defTabSz="685800" rtl="0" eaLnBrk="1" latinLnBrk="0" hangingPunct="1">
                        <a:defRPr sz="1350" kern="1200">
                          <a:solidFill>
                            <a:schemeClr val="dk1"/>
                          </a:solidFill>
                          <a:latin typeface="Arial"/>
                        </a:defRPr>
                      </a:lvl3pPr>
                      <a:lvl4pPr marL="1028700" algn="l" defTabSz="685800" rtl="0" eaLnBrk="1" latinLnBrk="0" hangingPunct="1">
                        <a:defRPr sz="1350" kern="1200">
                          <a:solidFill>
                            <a:schemeClr val="dk1"/>
                          </a:solidFill>
                          <a:latin typeface="Arial"/>
                        </a:defRPr>
                      </a:lvl4pPr>
                      <a:lvl5pPr marL="1371600" algn="l" defTabSz="685800" rtl="0" eaLnBrk="1" latinLnBrk="0" hangingPunct="1">
                        <a:defRPr sz="1350" kern="1200">
                          <a:solidFill>
                            <a:schemeClr val="dk1"/>
                          </a:solidFill>
                          <a:latin typeface="Arial"/>
                        </a:defRPr>
                      </a:lvl5pPr>
                      <a:lvl6pPr marL="1714500" algn="l" defTabSz="685800" rtl="0" eaLnBrk="1" latinLnBrk="0" hangingPunct="1">
                        <a:defRPr sz="1350" kern="1200">
                          <a:solidFill>
                            <a:schemeClr val="dk1"/>
                          </a:solidFill>
                          <a:latin typeface="Arial"/>
                        </a:defRPr>
                      </a:lvl6pPr>
                      <a:lvl7pPr marL="2057400" algn="l" defTabSz="685800" rtl="0" eaLnBrk="1" latinLnBrk="0" hangingPunct="1">
                        <a:defRPr sz="1350" kern="1200">
                          <a:solidFill>
                            <a:schemeClr val="dk1"/>
                          </a:solidFill>
                          <a:latin typeface="Arial"/>
                        </a:defRPr>
                      </a:lvl7pPr>
                      <a:lvl8pPr marL="2400300" algn="l" defTabSz="685800" rtl="0" eaLnBrk="1" latinLnBrk="0" hangingPunct="1">
                        <a:defRPr sz="1350" kern="1200">
                          <a:solidFill>
                            <a:schemeClr val="dk1"/>
                          </a:solidFill>
                          <a:latin typeface="Arial"/>
                        </a:defRPr>
                      </a:lvl8pPr>
                      <a:lvl9pPr marL="2743200" algn="l" defTabSz="685800" rtl="0" eaLnBrk="1" latinLnBrk="0" hangingPunct="1">
                        <a:defRPr sz="1350" kern="1200">
                          <a:solidFill>
                            <a:schemeClr val="dk1"/>
                          </a:solidFill>
                          <a:latin typeface="Arial"/>
                        </a:defRPr>
                      </a:lvl9p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4C45"/>
                          </a:solidFill>
                          <a:effectLst/>
                          <a:uLnTx/>
                          <a:uFillTx/>
                          <a:latin typeface="Arial Nova Light" panose="020B0304020202020204" pitchFamily="34" charset="0"/>
                          <a:ea typeface="Roboto Light"/>
                          <a:cs typeface="+mn-cs"/>
                          <a:sym typeface="Wingdings" panose="05000000000000000000" pitchFamily="2" charset="2"/>
                        </a:rPr>
                        <a:t></a:t>
                      </a:r>
                      <a:endParaRPr kumimoji="0" lang="en-US" sz="1400" b="0" i="0" u="none" strike="noStrike" kern="1200" cap="none" spc="0" normalizeH="0" baseline="0" noProof="0">
                        <a:ln>
                          <a:noFill/>
                        </a:ln>
                        <a:solidFill>
                          <a:srgbClr val="004C45"/>
                        </a:solidFill>
                        <a:effectLst/>
                        <a:uLnTx/>
                        <a:uFillTx/>
                        <a:latin typeface="Arial Nova Light" panose="020B0304020202020204" pitchFamily="34" charset="0"/>
                        <a:ea typeface="Roboto Light"/>
                        <a:cs typeface="+mn-cs"/>
                      </a:endParaRPr>
                    </a:p>
                  </a:txBody>
                  <a:tcPr marL="121920" marR="121920" marT="60960" marB="6096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685800" rtl="0" eaLnBrk="1" latinLnBrk="0" hangingPunct="1">
                        <a:defRPr sz="1350" kern="1200">
                          <a:solidFill>
                            <a:schemeClr val="dk1"/>
                          </a:solidFill>
                          <a:latin typeface="Arial"/>
                        </a:defRPr>
                      </a:lvl1pPr>
                      <a:lvl2pPr marL="342900" algn="l" defTabSz="685800" rtl="0" eaLnBrk="1" latinLnBrk="0" hangingPunct="1">
                        <a:defRPr sz="1350" kern="1200">
                          <a:solidFill>
                            <a:schemeClr val="dk1"/>
                          </a:solidFill>
                          <a:latin typeface="Arial"/>
                        </a:defRPr>
                      </a:lvl2pPr>
                      <a:lvl3pPr marL="685800" algn="l" defTabSz="685800" rtl="0" eaLnBrk="1" latinLnBrk="0" hangingPunct="1">
                        <a:defRPr sz="1350" kern="1200">
                          <a:solidFill>
                            <a:schemeClr val="dk1"/>
                          </a:solidFill>
                          <a:latin typeface="Arial"/>
                        </a:defRPr>
                      </a:lvl3pPr>
                      <a:lvl4pPr marL="1028700" algn="l" defTabSz="685800" rtl="0" eaLnBrk="1" latinLnBrk="0" hangingPunct="1">
                        <a:defRPr sz="1350" kern="1200">
                          <a:solidFill>
                            <a:schemeClr val="dk1"/>
                          </a:solidFill>
                          <a:latin typeface="Arial"/>
                        </a:defRPr>
                      </a:lvl4pPr>
                      <a:lvl5pPr marL="1371600" algn="l" defTabSz="685800" rtl="0" eaLnBrk="1" latinLnBrk="0" hangingPunct="1">
                        <a:defRPr sz="1350" kern="1200">
                          <a:solidFill>
                            <a:schemeClr val="dk1"/>
                          </a:solidFill>
                          <a:latin typeface="Arial"/>
                        </a:defRPr>
                      </a:lvl5pPr>
                      <a:lvl6pPr marL="1714500" algn="l" defTabSz="685800" rtl="0" eaLnBrk="1" latinLnBrk="0" hangingPunct="1">
                        <a:defRPr sz="1350" kern="1200">
                          <a:solidFill>
                            <a:schemeClr val="dk1"/>
                          </a:solidFill>
                          <a:latin typeface="Arial"/>
                        </a:defRPr>
                      </a:lvl6pPr>
                      <a:lvl7pPr marL="2057400" algn="l" defTabSz="685800" rtl="0" eaLnBrk="1" latinLnBrk="0" hangingPunct="1">
                        <a:defRPr sz="1350" kern="1200">
                          <a:solidFill>
                            <a:schemeClr val="dk1"/>
                          </a:solidFill>
                          <a:latin typeface="Arial"/>
                        </a:defRPr>
                      </a:lvl7pPr>
                      <a:lvl8pPr marL="2400300" algn="l" defTabSz="685800" rtl="0" eaLnBrk="1" latinLnBrk="0" hangingPunct="1">
                        <a:defRPr sz="1350" kern="1200">
                          <a:solidFill>
                            <a:schemeClr val="dk1"/>
                          </a:solidFill>
                          <a:latin typeface="Arial"/>
                        </a:defRPr>
                      </a:lvl8pPr>
                      <a:lvl9pPr marL="2743200" algn="l" defTabSz="685800" rtl="0" eaLnBrk="1" latinLnBrk="0" hangingPunct="1">
                        <a:defRPr sz="1350" kern="1200">
                          <a:solidFill>
                            <a:schemeClr val="dk1"/>
                          </a:solidFill>
                          <a:latin typeface="Arial"/>
                        </a:defRPr>
                      </a:lvl9p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4C45"/>
                          </a:solidFill>
                          <a:effectLst/>
                          <a:uLnTx/>
                          <a:uFillTx/>
                          <a:latin typeface="Arial Nova Light" panose="020B0304020202020204" pitchFamily="34" charset="0"/>
                          <a:ea typeface="Roboto Light"/>
                          <a:cs typeface="+mn-cs"/>
                          <a:sym typeface="Wingdings" panose="05000000000000000000" pitchFamily="2" charset="2"/>
                        </a:rPr>
                        <a:t></a:t>
                      </a:r>
                      <a:endParaRPr kumimoji="0" lang="en-US" sz="1400" b="0" i="0" u="none" strike="noStrike" kern="1200" cap="none" spc="0" normalizeH="0" baseline="0" noProof="0">
                        <a:ln>
                          <a:noFill/>
                        </a:ln>
                        <a:solidFill>
                          <a:srgbClr val="004C45"/>
                        </a:solidFill>
                        <a:effectLst/>
                        <a:uLnTx/>
                        <a:uFillTx/>
                        <a:latin typeface="Arial Nova Light" panose="020B0304020202020204" pitchFamily="34" charset="0"/>
                        <a:ea typeface="Roboto Light"/>
                        <a:cs typeface="+mn-cs"/>
                      </a:endParaRPr>
                    </a:p>
                  </a:txBody>
                  <a:tcPr marL="121920" marR="121920" marT="60960" marB="6096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685800" rtl="0" eaLnBrk="1" latinLnBrk="0" hangingPunct="1">
                        <a:defRPr sz="1350" kern="1200">
                          <a:solidFill>
                            <a:schemeClr val="dk1"/>
                          </a:solidFill>
                          <a:latin typeface="Arial"/>
                        </a:defRPr>
                      </a:lvl1pPr>
                      <a:lvl2pPr marL="342900" algn="l" defTabSz="685800" rtl="0" eaLnBrk="1" latinLnBrk="0" hangingPunct="1">
                        <a:defRPr sz="1350" kern="1200">
                          <a:solidFill>
                            <a:schemeClr val="dk1"/>
                          </a:solidFill>
                          <a:latin typeface="Arial"/>
                        </a:defRPr>
                      </a:lvl2pPr>
                      <a:lvl3pPr marL="685800" algn="l" defTabSz="685800" rtl="0" eaLnBrk="1" latinLnBrk="0" hangingPunct="1">
                        <a:defRPr sz="1350" kern="1200">
                          <a:solidFill>
                            <a:schemeClr val="dk1"/>
                          </a:solidFill>
                          <a:latin typeface="Arial"/>
                        </a:defRPr>
                      </a:lvl3pPr>
                      <a:lvl4pPr marL="1028700" algn="l" defTabSz="685800" rtl="0" eaLnBrk="1" latinLnBrk="0" hangingPunct="1">
                        <a:defRPr sz="1350" kern="1200">
                          <a:solidFill>
                            <a:schemeClr val="dk1"/>
                          </a:solidFill>
                          <a:latin typeface="Arial"/>
                        </a:defRPr>
                      </a:lvl4pPr>
                      <a:lvl5pPr marL="1371600" algn="l" defTabSz="685800" rtl="0" eaLnBrk="1" latinLnBrk="0" hangingPunct="1">
                        <a:defRPr sz="1350" kern="1200">
                          <a:solidFill>
                            <a:schemeClr val="dk1"/>
                          </a:solidFill>
                          <a:latin typeface="Arial"/>
                        </a:defRPr>
                      </a:lvl5pPr>
                      <a:lvl6pPr marL="1714500" algn="l" defTabSz="685800" rtl="0" eaLnBrk="1" latinLnBrk="0" hangingPunct="1">
                        <a:defRPr sz="1350" kern="1200">
                          <a:solidFill>
                            <a:schemeClr val="dk1"/>
                          </a:solidFill>
                          <a:latin typeface="Arial"/>
                        </a:defRPr>
                      </a:lvl6pPr>
                      <a:lvl7pPr marL="2057400" algn="l" defTabSz="685800" rtl="0" eaLnBrk="1" latinLnBrk="0" hangingPunct="1">
                        <a:defRPr sz="1350" kern="1200">
                          <a:solidFill>
                            <a:schemeClr val="dk1"/>
                          </a:solidFill>
                          <a:latin typeface="Arial"/>
                        </a:defRPr>
                      </a:lvl7pPr>
                      <a:lvl8pPr marL="2400300" algn="l" defTabSz="685800" rtl="0" eaLnBrk="1" latinLnBrk="0" hangingPunct="1">
                        <a:defRPr sz="1350" kern="1200">
                          <a:solidFill>
                            <a:schemeClr val="dk1"/>
                          </a:solidFill>
                          <a:latin typeface="Arial"/>
                        </a:defRPr>
                      </a:lvl8pPr>
                      <a:lvl9pPr marL="2743200" algn="l" defTabSz="685800" rtl="0" eaLnBrk="1" latinLnBrk="0" hangingPunct="1">
                        <a:defRPr sz="1350" kern="1200">
                          <a:solidFill>
                            <a:schemeClr val="dk1"/>
                          </a:solidFill>
                          <a:latin typeface="Arial"/>
                        </a:defRPr>
                      </a:lvl9p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4C45"/>
                          </a:solidFill>
                          <a:effectLst/>
                          <a:uLnTx/>
                          <a:uFillTx/>
                          <a:latin typeface="Arial Nova Light" panose="020B0304020202020204" pitchFamily="34" charset="0"/>
                          <a:ea typeface="Roboto Light"/>
                          <a:cs typeface="+mn-cs"/>
                          <a:sym typeface="Wingdings" panose="05000000000000000000" pitchFamily="2" charset="2"/>
                        </a:rPr>
                        <a:t></a:t>
                      </a:r>
                      <a:endParaRPr kumimoji="0" lang="en-US" sz="1400" b="0" i="0" u="none" strike="noStrike" kern="1200" cap="none" spc="0" normalizeH="0" baseline="0" noProof="0">
                        <a:ln>
                          <a:noFill/>
                        </a:ln>
                        <a:solidFill>
                          <a:srgbClr val="004C45"/>
                        </a:solidFill>
                        <a:effectLst/>
                        <a:uLnTx/>
                        <a:uFillTx/>
                        <a:latin typeface="Arial Nova Light" panose="020B0304020202020204" pitchFamily="34" charset="0"/>
                        <a:ea typeface="Roboto Light"/>
                        <a:cs typeface="+mn-cs"/>
                      </a:endParaRPr>
                    </a:p>
                  </a:txBody>
                  <a:tcPr marL="121920" marR="121920" marT="60960" marB="6096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4C45"/>
                          </a:solidFill>
                          <a:effectLst/>
                          <a:uLnTx/>
                          <a:uFillTx/>
                          <a:latin typeface="Arial Nova Light" panose="020B0304020202020204" pitchFamily="34" charset="0"/>
                          <a:ea typeface="Roboto Light"/>
                          <a:cs typeface="+mn-cs"/>
                          <a:sym typeface="Wingdings" panose="05000000000000000000" pitchFamily="2" charset="2"/>
                        </a:rPr>
                        <a:t></a:t>
                      </a:r>
                      <a:endParaRPr kumimoji="0" lang="en-US" sz="1400" b="0" i="0" u="none" strike="noStrike" kern="1200" cap="none" spc="0" normalizeH="0" baseline="0" noProof="0">
                        <a:ln>
                          <a:noFill/>
                        </a:ln>
                        <a:solidFill>
                          <a:srgbClr val="004C45"/>
                        </a:solidFill>
                        <a:effectLst/>
                        <a:uLnTx/>
                        <a:uFillTx/>
                        <a:latin typeface="Arial Nova Light" panose="020B0304020202020204" pitchFamily="34" charset="0"/>
                        <a:ea typeface="Roboto Light"/>
                        <a:cs typeface="+mn-cs"/>
                      </a:endParaRPr>
                    </a:p>
                  </a:txBody>
                  <a:tcPr marL="121920" marR="121920" marT="60960" marB="6096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lvl="0" indent="0" algn="ctr" defTabSz="457200">
                        <a:lnSpc>
                          <a:spcPct val="100000"/>
                        </a:lnSpc>
                        <a:spcBef>
                          <a:spcPts val="0"/>
                        </a:spcBef>
                        <a:spcAft>
                          <a:spcPts val="0"/>
                        </a:spcAft>
                        <a:buNone/>
                        <a:tabLst/>
                        <a:defRPr/>
                      </a:pPr>
                      <a:r>
                        <a:rPr lang="en-US" sz="1400" b="0">
                          <a:solidFill>
                            <a:schemeClr val="tx1"/>
                          </a:solidFill>
                          <a:latin typeface="Montserrat Medium" pitchFamily="2" charset="0"/>
                          <a:ea typeface="Roboto Light"/>
                        </a:rPr>
                        <a:t>N/A</a:t>
                      </a:r>
                    </a:p>
                  </a:txBody>
                  <a:tcPr marL="121920" marR="121920" marT="60959" marB="60959" anchor="ctr">
                    <a:lnL w="12700">
                      <a:solidFill>
                        <a:srgbClr val="FFFFFF"/>
                      </a:solidFill>
                    </a:lnL>
                    <a:lnR w="12700">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3283171165"/>
                  </a:ext>
                </a:extLst>
              </a:tr>
              <a:tr h="406400">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sz="1400" b="1" err="1">
                          <a:latin typeface="Montserrat ExtraBold" pitchFamily="2" charset="0"/>
                          <a:ea typeface="Roboto Light"/>
                        </a:rPr>
                        <a:t>Priority</a:t>
                      </a:r>
                      <a:r>
                        <a:rPr lang="en-US" sz="1400" err="1">
                          <a:latin typeface="Montserrat Medium" pitchFamily="2" charset="0"/>
                          <a:ea typeface="Roboto Light"/>
                        </a:rPr>
                        <a:t>Medicare</a:t>
                      </a:r>
                      <a:r>
                        <a:rPr lang="en-US" sz="1400">
                          <a:latin typeface="Montserrat Medium" pitchFamily="2" charset="0"/>
                          <a:ea typeface="Roboto Light"/>
                        </a:rPr>
                        <a:t> </a:t>
                      </a:r>
                    </a:p>
                    <a:p>
                      <a:pPr marL="0" marR="0" lvl="0" indent="0" algn="l" defTabSz="609585" rtl="0" eaLnBrk="1" fontAlgn="auto" latinLnBrk="0" hangingPunct="1">
                        <a:lnSpc>
                          <a:spcPct val="100000"/>
                        </a:lnSpc>
                        <a:spcBef>
                          <a:spcPts val="0"/>
                        </a:spcBef>
                        <a:spcAft>
                          <a:spcPts val="0"/>
                        </a:spcAft>
                        <a:buClrTx/>
                        <a:buSzTx/>
                        <a:buFontTx/>
                        <a:buNone/>
                        <a:tabLst/>
                        <a:defRPr/>
                      </a:pPr>
                      <a:r>
                        <a:rPr lang="en-US" sz="1400">
                          <a:latin typeface="Montserrat Medium" pitchFamily="2" charset="0"/>
                          <a:ea typeface="Roboto Light"/>
                        </a:rPr>
                        <a:t>Dual Premier </a:t>
                      </a:r>
                    </a:p>
                    <a:p>
                      <a:pPr marL="0" marR="0" lvl="0" indent="0" algn="l" defTabSz="609585" rtl="0" eaLnBrk="1" fontAlgn="auto" latinLnBrk="0" hangingPunct="1">
                        <a:lnSpc>
                          <a:spcPct val="100000"/>
                        </a:lnSpc>
                        <a:spcBef>
                          <a:spcPts val="0"/>
                        </a:spcBef>
                        <a:spcAft>
                          <a:spcPts val="0"/>
                        </a:spcAft>
                        <a:buClrTx/>
                        <a:buSzTx/>
                        <a:buFontTx/>
                        <a:buNone/>
                        <a:tabLst/>
                        <a:defRPr/>
                      </a:pPr>
                      <a:r>
                        <a:rPr lang="en-US" sz="1400">
                          <a:latin typeface="Montserrat Medium" pitchFamily="2" charset="0"/>
                          <a:ea typeface="Roboto Light"/>
                        </a:rPr>
                        <a:t>(HMO D-SNP)</a:t>
                      </a:r>
                    </a:p>
                  </a:txBody>
                  <a:tcPr marL="121920" marR="121920" marT="60960" marB="60960">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gridSpan="5">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chemeClr val="tx1"/>
                          </a:solidFill>
                          <a:effectLst/>
                          <a:uLnTx/>
                          <a:uFillTx/>
                          <a:latin typeface="Montserrat Medium" pitchFamily="2" charset="0"/>
                          <a:ea typeface="Roboto Light"/>
                          <a:cs typeface="+mn-cs"/>
                        </a:rPr>
                        <a:t>Barry, Berrien, Branch, Calhoun, Cass, Kalamazoo, Macomb, St. Joseph, Van Buren and Wayne</a:t>
                      </a:r>
                    </a:p>
                  </a:txBody>
                  <a:tcPr marL="121920" marR="121920" marT="60960" marB="6096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chemeClr val="accent1"/>
                        </a:solidFill>
                        <a:effectLst/>
                        <a:uLnTx/>
                        <a:uFillTx/>
                        <a:latin typeface="Montserrat" pitchFamily="2" charset="0"/>
                        <a:ea typeface="Roboto Light"/>
                        <a:cs typeface="+mn-cs"/>
                      </a:endParaRPr>
                    </a:p>
                  </a:txBody>
                  <a:tcPr marL="121920" marR="121920" marT="60960" marB="6096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chemeClr val="accent1"/>
                        </a:solidFill>
                        <a:effectLst/>
                        <a:uLnTx/>
                        <a:uFillTx/>
                        <a:latin typeface="Montserrat" pitchFamily="2" charset="0"/>
                        <a:ea typeface="Roboto Light"/>
                        <a:cs typeface="+mn-cs"/>
                      </a:endParaRPr>
                    </a:p>
                  </a:txBody>
                  <a:tcPr marL="121920" marR="121920" marT="60960" marB="6096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chemeClr val="accent1"/>
                        </a:solidFill>
                        <a:effectLst/>
                        <a:uLnTx/>
                        <a:uFillTx/>
                        <a:latin typeface="Montserrat" pitchFamily="2" charset="0"/>
                        <a:ea typeface="Roboto Light"/>
                        <a:cs typeface="+mn-cs"/>
                      </a:endParaRPr>
                    </a:p>
                  </a:txBody>
                  <a:tcPr marL="121920" marR="121920" marT="60960" marB="6096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chemeClr val="accent1"/>
                        </a:solidFill>
                        <a:effectLst/>
                        <a:uLnTx/>
                        <a:uFillTx/>
                        <a:latin typeface="Montserrat" pitchFamily="2" charset="0"/>
                        <a:ea typeface="Roboto Light"/>
                        <a:cs typeface="+mn-cs"/>
                      </a:endParaRPr>
                    </a:p>
                  </a:txBody>
                  <a:tcPr marL="121920" marR="121920" marT="60960" marB="6096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lvl="0" indent="0" algn="ctr" defTabSz="457200">
                        <a:lnSpc>
                          <a:spcPct val="100000"/>
                        </a:lnSpc>
                        <a:spcBef>
                          <a:spcPts val="0"/>
                        </a:spcBef>
                        <a:spcAft>
                          <a:spcPts val="0"/>
                        </a:spcAft>
                        <a:buNone/>
                        <a:tabLst/>
                        <a:defRPr/>
                      </a:pPr>
                      <a:r>
                        <a:rPr lang="en-US" sz="1400" b="0">
                          <a:latin typeface="Montserrat Medium" pitchFamily="2" charset="0"/>
                          <a:ea typeface="Roboto Light"/>
                        </a:rPr>
                        <a:t>N/A</a:t>
                      </a:r>
                    </a:p>
                  </a:txBody>
                  <a:tcPr marL="121920" marR="121920" marT="60959" marB="60959" anchor="ctr">
                    <a:lnL w="12700" cap="flat" cmpd="sng" algn="ctr">
                      <a:solidFill>
                        <a:srgbClr val="FFFFFF"/>
                      </a:solidFill>
                      <a:prstDash val="solid"/>
                      <a:round/>
                      <a:headEnd type="none" w="med" len="med"/>
                      <a:tailEnd type="none" w="med" len="med"/>
                    </a:lnL>
                    <a:lnR w="12700">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8162636"/>
                  </a:ext>
                </a:extLst>
              </a:tr>
              <a:tr h="406400">
                <a:tc>
                  <a:txBody>
                    <a:bodyPr/>
                    <a:lstStyle>
                      <a:lvl1pPr marL="0" algn="l" defTabSz="685800" rtl="0" eaLnBrk="1" latinLnBrk="0" hangingPunct="1">
                        <a:defRPr sz="1350" kern="1200">
                          <a:solidFill>
                            <a:schemeClr val="dk1"/>
                          </a:solidFill>
                          <a:latin typeface="Arial"/>
                        </a:defRPr>
                      </a:lvl1pPr>
                      <a:lvl2pPr marL="342900" algn="l" defTabSz="685800" rtl="0" eaLnBrk="1" latinLnBrk="0" hangingPunct="1">
                        <a:defRPr sz="1350" kern="1200">
                          <a:solidFill>
                            <a:schemeClr val="dk1"/>
                          </a:solidFill>
                          <a:latin typeface="Arial"/>
                        </a:defRPr>
                      </a:lvl2pPr>
                      <a:lvl3pPr marL="685800" algn="l" defTabSz="685800" rtl="0" eaLnBrk="1" latinLnBrk="0" hangingPunct="1">
                        <a:defRPr sz="1350" kern="1200">
                          <a:solidFill>
                            <a:schemeClr val="dk1"/>
                          </a:solidFill>
                          <a:latin typeface="Arial"/>
                        </a:defRPr>
                      </a:lvl3pPr>
                      <a:lvl4pPr marL="1028700" algn="l" defTabSz="685800" rtl="0" eaLnBrk="1" latinLnBrk="0" hangingPunct="1">
                        <a:defRPr sz="1350" kern="1200">
                          <a:solidFill>
                            <a:schemeClr val="dk1"/>
                          </a:solidFill>
                          <a:latin typeface="Arial"/>
                        </a:defRPr>
                      </a:lvl4pPr>
                      <a:lvl5pPr marL="1371600" algn="l" defTabSz="685800" rtl="0" eaLnBrk="1" latinLnBrk="0" hangingPunct="1">
                        <a:defRPr sz="1350" kern="1200">
                          <a:solidFill>
                            <a:schemeClr val="dk1"/>
                          </a:solidFill>
                          <a:latin typeface="Arial"/>
                        </a:defRPr>
                      </a:lvl5pPr>
                      <a:lvl6pPr marL="1714500" algn="l" defTabSz="685800" rtl="0" eaLnBrk="1" latinLnBrk="0" hangingPunct="1">
                        <a:defRPr sz="1350" kern="1200">
                          <a:solidFill>
                            <a:schemeClr val="dk1"/>
                          </a:solidFill>
                          <a:latin typeface="Arial"/>
                        </a:defRPr>
                      </a:lvl6pPr>
                      <a:lvl7pPr marL="2057400" algn="l" defTabSz="685800" rtl="0" eaLnBrk="1" latinLnBrk="0" hangingPunct="1">
                        <a:defRPr sz="1350" kern="1200">
                          <a:solidFill>
                            <a:schemeClr val="dk1"/>
                          </a:solidFill>
                          <a:latin typeface="Arial"/>
                        </a:defRPr>
                      </a:lvl7pPr>
                      <a:lvl8pPr marL="2400300" algn="l" defTabSz="685800" rtl="0" eaLnBrk="1" latinLnBrk="0" hangingPunct="1">
                        <a:defRPr sz="1350" kern="1200">
                          <a:solidFill>
                            <a:schemeClr val="dk1"/>
                          </a:solidFill>
                          <a:latin typeface="Arial"/>
                        </a:defRPr>
                      </a:lvl8pPr>
                      <a:lvl9pPr marL="2743200" algn="l" defTabSz="685800" rtl="0" eaLnBrk="1" latinLnBrk="0" hangingPunct="1">
                        <a:defRPr sz="1350" kern="1200">
                          <a:solidFill>
                            <a:schemeClr val="dk1"/>
                          </a:solidFill>
                          <a:latin typeface="Arial"/>
                        </a:defRPr>
                      </a:lvl9pPr>
                    </a:lstStyle>
                    <a:p>
                      <a:r>
                        <a:rPr lang="en-US" sz="1400" b="1" err="1">
                          <a:latin typeface="Montserrat ExtraBold" pitchFamily="2" charset="0"/>
                          <a:ea typeface="Roboto Light"/>
                        </a:rPr>
                        <a:t>Priority</a:t>
                      </a:r>
                      <a:r>
                        <a:rPr lang="en-US" sz="1400" err="1">
                          <a:latin typeface="Montserrat Medium" pitchFamily="2" charset="0"/>
                          <a:ea typeface="Roboto Light"/>
                        </a:rPr>
                        <a:t>Medicare</a:t>
                      </a:r>
                      <a:r>
                        <a:rPr lang="en-US" sz="1400">
                          <a:latin typeface="Montserrat Medium" pitchFamily="2" charset="0"/>
                          <a:ea typeface="Roboto Light"/>
                        </a:rPr>
                        <a:t> Edge (PPO)</a:t>
                      </a:r>
                    </a:p>
                  </a:txBody>
                  <a:tcPr marL="121920" marR="121920" marT="60960" marB="60960">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685800" rtl="0" eaLnBrk="1" latinLnBrk="0" hangingPunct="1">
                        <a:defRPr sz="1350" kern="1200">
                          <a:solidFill>
                            <a:schemeClr val="dk1"/>
                          </a:solidFill>
                          <a:latin typeface="Arial"/>
                        </a:defRPr>
                      </a:lvl1pPr>
                      <a:lvl2pPr marL="342900" algn="l" defTabSz="685800" rtl="0" eaLnBrk="1" latinLnBrk="0" hangingPunct="1">
                        <a:defRPr sz="1350" kern="1200">
                          <a:solidFill>
                            <a:schemeClr val="dk1"/>
                          </a:solidFill>
                          <a:latin typeface="Arial"/>
                        </a:defRPr>
                      </a:lvl2pPr>
                      <a:lvl3pPr marL="685800" algn="l" defTabSz="685800" rtl="0" eaLnBrk="1" latinLnBrk="0" hangingPunct="1">
                        <a:defRPr sz="1350" kern="1200">
                          <a:solidFill>
                            <a:schemeClr val="dk1"/>
                          </a:solidFill>
                          <a:latin typeface="Arial"/>
                        </a:defRPr>
                      </a:lvl3pPr>
                      <a:lvl4pPr marL="1028700" algn="l" defTabSz="685800" rtl="0" eaLnBrk="1" latinLnBrk="0" hangingPunct="1">
                        <a:defRPr sz="1350" kern="1200">
                          <a:solidFill>
                            <a:schemeClr val="dk1"/>
                          </a:solidFill>
                          <a:latin typeface="Arial"/>
                        </a:defRPr>
                      </a:lvl4pPr>
                      <a:lvl5pPr marL="1371600" algn="l" defTabSz="685800" rtl="0" eaLnBrk="1" latinLnBrk="0" hangingPunct="1">
                        <a:defRPr sz="1350" kern="1200">
                          <a:solidFill>
                            <a:schemeClr val="dk1"/>
                          </a:solidFill>
                          <a:latin typeface="Arial"/>
                        </a:defRPr>
                      </a:lvl5pPr>
                      <a:lvl6pPr marL="1714500" algn="l" defTabSz="685800" rtl="0" eaLnBrk="1" latinLnBrk="0" hangingPunct="1">
                        <a:defRPr sz="1350" kern="1200">
                          <a:solidFill>
                            <a:schemeClr val="dk1"/>
                          </a:solidFill>
                          <a:latin typeface="Arial"/>
                        </a:defRPr>
                      </a:lvl6pPr>
                      <a:lvl7pPr marL="2057400" algn="l" defTabSz="685800" rtl="0" eaLnBrk="1" latinLnBrk="0" hangingPunct="1">
                        <a:defRPr sz="1350" kern="1200">
                          <a:solidFill>
                            <a:schemeClr val="dk1"/>
                          </a:solidFill>
                          <a:latin typeface="Arial"/>
                        </a:defRPr>
                      </a:lvl7pPr>
                      <a:lvl8pPr marL="2400300" algn="l" defTabSz="685800" rtl="0" eaLnBrk="1" latinLnBrk="0" hangingPunct="1">
                        <a:defRPr sz="1350" kern="1200">
                          <a:solidFill>
                            <a:schemeClr val="dk1"/>
                          </a:solidFill>
                          <a:latin typeface="Arial"/>
                        </a:defRPr>
                      </a:lvl8pPr>
                      <a:lvl9pPr marL="2743200" algn="l" defTabSz="685800" rtl="0" eaLnBrk="1" latinLnBrk="0" hangingPunct="1">
                        <a:defRPr sz="1350" kern="1200">
                          <a:solidFill>
                            <a:schemeClr val="dk1"/>
                          </a:solidFill>
                          <a:latin typeface="Arial"/>
                        </a:defRPr>
                      </a:lvl9p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4C45"/>
                          </a:solidFill>
                          <a:effectLst/>
                          <a:uLnTx/>
                          <a:uFillTx/>
                          <a:latin typeface="Arial Nova Light" panose="020B0304020202020204" pitchFamily="34" charset="0"/>
                          <a:ea typeface="Roboto Light"/>
                          <a:cs typeface="+mn-cs"/>
                          <a:sym typeface="Wingdings" panose="05000000000000000000" pitchFamily="2" charset="2"/>
                        </a:rPr>
                        <a:t></a:t>
                      </a:r>
                      <a:endParaRPr kumimoji="0" lang="en-US" sz="1400" b="0" i="0" u="none" strike="noStrike" kern="1200" cap="none" spc="0" normalizeH="0" baseline="0" noProof="0">
                        <a:ln>
                          <a:noFill/>
                        </a:ln>
                        <a:solidFill>
                          <a:srgbClr val="004C45"/>
                        </a:solidFill>
                        <a:effectLst/>
                        <a:uLnTx/>
                        <a:uFillTx/>
                        <a:latin typeface="Arial Nova Light" panose="020B0304020202020204" pitchFamily="34" charset="0"/>
                        <a:ea typeface="Roboto Light"/>
                        <a:cs typeface="+mn-cs"/>
                      </a:endParaRPr>
                    </a:p>
                  </a:txBody>
                  <a:tcPr marL="121920" marR="121920" marT="60960" marB="6096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685800" rtl="0" eaLnBrk="1" latinLnBrk="0" hangingPunct="1">
                        <a:defRPr sz="1350" kern="1200">
                          <a:solidFill>
                            <a:schemeClr val="dk1"/>
                          </a:solidFill>
                          <a:latin typeface="Arial"/>
                        </a:defRPr>
                      </a:lvl1pPr>
                      <a:lvl2pPr marL="342900" algn="l" defTabSz="685800" rtl="0" eaLnBrk="1" latinLnBrk="0" hangingPunct="1">
                        <a:defRPr sz="1350" kern="1200">
                          <a:solidFill>
                            <a:schemeClr val="dk1"/>
                          </a:solidFill>
                          <a:latin typeface="Arial"/>
                        </a:defRPr>
                      </a:lvl2pPr>
                      <a:lvl3pPr marL="685800" algn="l" defTabSz="685800" rtl="0" eaLnBrk="1" latinLnBrk="0" hangingPunct="1">
                        <a:defRPr sz="1350" kern="1200">
                          <a:solidFill>
                            <a:schemeClr val="dk1"/>
                          </a:solidFill>
                          <a:latin typeface="Arial"/>
                        </a:defRPr>
                      </a:lvl3pPr>
                      <a:lvl4pPr marL="1028700" algn="l" defTabSz="685800" rtl="0" eaLnBrk="1" latinLnBrk="0" hangingPunct="1">
                        <a:defRPr sz="1350" kern="1200">
                          <a:solidFill>
                            <a:schemeClr val="dk1"/>
                          </a:solidFill>
                          <a:latin typeface="Arial"/>
                        </a:defRPr>
                      </a:lvl4pPr>
                      <a:lvl5pPr marL="1371600" algn="l" defTabSz="685800" rtl="0" eaLnBrk="1" latinLnBrk="0" hangingPunct="1">
                        <a:defRPr sz="1350" kern="1200">
                          <a:solidFill>
                            <a:schemeClr val="dk1"/>
                          </a:solidFill>
                          <a:latin typeface="Arial"/>
                        </a:defRPr>
                      </a:lvl5pPr>
                      <a:lvl6pPr marL="1714500" algn="l" defTabSz="685800" rtl="0" eaLnBrk="1" latinLnBrk="0" hangingPunct="1">
                        <a:defRPr sz="1350" kern="1200">
                          <a:solidFill>
                            <a:schemeClr val="dk1"/>
                          </a:solidFill>
                          <a:latin typeface="Arial"/>
                        </a:defRPr>
                      </a:lvl6pPr>
                      <a:lvl7pPr marL="2057400" algn="l" defTabSz="685800" rtl="0" eaLnBrk="1" latinLnBrk="0" hangingPunct="1">
                        <a:defRPr sz="1350" kern="1200">
                          <a:solidFill>
                            <a:schemeClr val="dk1"/>
                          </a:solidFill>
                          <a:latin typeface="Arial"/>
                        </a:defRPr>
                      </a:lvl7pPr>
                      <a:lvl8pPr marL="2400300" algn="l" defTabSz="685800" rtl="0" eaLnBrk="1" latinLnBrk="0" hangingPunct="1">
                        <a:defRPr sz="1350" kern="1200">
                          <a:solidFill>
                            <a:schemeClr val="dk1"/>
                          </a:solidFill>
                          <a:latin typeface="Arial"/>
                        </a:defRPr>
                      </a:lvl8pPr>
                      <a:lvl9pPr marL="2743200" algn="l" defTabSz="685800" rtl="0" eaLnBrk="1" latinLnBrk="0" hangingPunct="1">
                        <a:defRPr sz="1350" kern="1200">
                          <a:solidFill>
                            <a:schemeClr val="dk1"/>
                          </a:solidFill>
                          <a:latin typeface="Arial"/>
                        </a:defRPr>
                      </a:lvl9p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4C45"/>
                          </a:solidFill>
                          <a:effectLst/>
                          <a:uLnTx/>
                          <a:uFillTx/>
                          <a:latin typeface="Arial Nova Light" panose="020B0304020202020204" pitchFamily="34" charset="0"/>
                          <a:ea typeface="Roboto Light"/>
                          <a:cs typeface="+mn-cs"/>
                          <a:sym typeface="Wingdings" panose="05000000000000000000" pitchFamily="2" charset="2"/>
                        </a:rPr>
                        <a:t></a:t>
                      </a:r>
                      <a:endParaRPr kumimoji="0" lang="en-US" sz="1400" b="0" i="0" u="none" strike="noStrike" kern="1200" cap="none" spc="0" normalizeH="0" baseline="0" noProof="0">
                        <a:ln>
                          <a:noFill/>
                        </a:ln>
                        <a:solidFill>
                          <a:srgbClr val="004C45"/>
                        </a:solidFill>
                        <a:effectLst/>
                        <a:uLnTx/>
                        <a:uFillTx/>
                        <a:latin typeface="Arial Nova Light" panose="020B0304020202020204" pitchFamily="34" charset="0"/>
                        <a:ea typeface="Roboto Light"/>
                        <a:cs typeface="+mn-cs"/>
                      </a:endParaRPr>
                    </a:p>
                  </a:txBody>
                  <a:tcPr marL="121920" marR="121920" marT="60960" marB="6096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685800" rtl="0" eaLnBrk="1" latinLnBrk="0" hangingPunct="1">
                        <a:defRPr sz="1350" kern="1200">
                          <a:solidFill>
                            <a:schemeClr val="dk1"/>
                          </a:solidFill>
                          <a:latin typeface="Arial"/>
                        </a:defRPr>
                      </a:lvl1pPr>
                      <a:lvl2pPr marL="342900" algn="l" defTabSz="685800" rtl="0" eaLnBrk="1" latinLnBrk="0" hangingPunct="1">
                        <a:defRPr sz="1350" kern="1200">
                          <a:solidFill>
                            <a:schemeClr val="dk1"/>
                          </a:solidFill>
                          <a:latin typeface="Arial"/>
                        </a:defRPr>
                      </a:lvl2pPr>
                      <a:lvl3pPr marL="685800" algn="l" defTabSz="685800" rtl="0" eaLnBrk="1" latinLnBrk="0" hangingPunct="1">
                        <a:defRPr sz="1350" kern="1200">
                          <a:solidFill>
                            <a:schemeClr val="dk1"/>
                          </a:solidFill>
                          <a:latin typeface="Arial"/>
                        </a:defRPr>
                      </a:lvl3pPr>
                      <a:lvl4pPr marL="1028700" algn="l" defTabSz="685800" rtl="0" eaLnBrk="1" latinLnBrk="0" hangingPunct="1">
                        <a:defRPr sz="1350" kern="1200">
                          <a:solidFill>
                            <a:schemeClr val="dk1"/>
                          </a:solidFill>
                          <a:latin typeface="Arial"/>
                        </a:defRPr>
                      </a:lvl4pPr>
                      <a:lvl5pPr marL="1371600" algn="l" defTabSz="685800" rtl="0" eaLnBrk="1" latinLnBrk="0" hangingPunct="1">
                        <a:defRPr sz="1350" kern="1200">
                          <a:solidFill>
                            <a:schemeClr val="dk1"/>
                          </a:solidFill>
                          <a:latin typeface="Arial"/>
                        </a:defRPr>
                      </a:lvl5pPr>
                      <a:lvl6pPr marL="1714500" algn="l" defTabSz="685800" rtl="0" eaLnBrk="1" latinLnBrk="0" hangingPunct="1">
                        <a:defRPr sz="1350" kern="1200">
                          <a:solidFill>
                            <a:schemeClr val="dk1"/>
                          </a:solidFill>
                          <a:latin typeface="Arial"/>
                        </a:defRPr>
                      </a:lvl6pPr>
                      <a:lvl7pPr marL="2057400" algn="l" defTabSz="685800" rtl="0" eaLnBrk="1" latinLnBrk="0" hangingPunct="1">
                        <a:defRPr sz="1350" kern="1200">
                          <a:solidFill>
                            <a:schemeClr val="dk1"/>
                          </a:solidFill>
                          <a:latin typeface="Arial"/>
                        </a:defRPr>
                      </a:lvl7pPr>
                      <a:lvl8pPr marL="2400300" algn="l" defTabSz="685800" rtl="0" eaLnBrk="1" latinLnBrk="0" hangingPunct="1">
                        <a:defRPr sz="1350" kern="1200">
                          <a:solidFill>
                            <a:schemeClr val="dk1"/>
                          </a:solidFill>
                          <a:latin typeface="Arial"/>
                        </a:defRPr>
                      </a:lvl8pPr>
                      <a:lvl9pPr marL="2743200" algn="l" defTabSz="685800" rtl="0" eaLnBrk="1" latinLnBrk="0" hangingPunct="1">
                        <a:defRPr sz="1350" kern="1200">
                          <a:solidFill>
                            <a:schemeClr val="dk1"/>
                          </a:solidFill>
                          <a:latin typeface="Arial"/>
                        </a:defRPr>
                      </a:lvl9pPr>
                    </a:lstStyle>
                    <a:p>
                      <a:pPr algn="ctr"/>
                      <a:r>
                        <a:rPr lang="en-US" sz="1400" b="0">
                          <a:solidFill>
                            <a:srgbClr val="004C45"/>
                          </a:solidFill>
                          <a:latin typeface="Arial Nova Light" panose="020B0304020202020204" pitchFamily="34" charset="0"/>
                          <a:ea typeface="Roboto Light"/>
                        </a:rPr>
                        <a:t>--</a:t>
                      </a:r>
                    </a:p>
                  </a:txBody>
                  <a:tcPr marL="121920" marR="121920" marT="60960" marB="6096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685800" rtl="0" eaLnBrk="1" latinLnBrk="0" hangingPunct="1">
                        <a:defRPr sz="1350" kern="1200">
                          <a:solidFill>
                            <a:schemeClr val="dk1"/>
                          </a:solidFill>
                          <a:latin typeface="Arial"/>
                        </a:defRPr>
                      </a:lvl1pPr>
                      <a:lvl2pPr marL="342900" algn="l" defTabSz="685800" rtl="0" eaLnBrk="1" latinLnBrk="0" hangingPunct="1">
                        <a:defRPr sz="1350" kern="1200">
                          <a:solidFill>
                            <a:schemeClr val="dk1"/>
                          </a:solidFill>
                          <a:latin typeface="Arial"/>
                        </a:defRPr>
                      </a:lvl2pPr>
                      <a:lvl3pPr marL="685800" algn="l" defTabSz="685800" rtl="0" eaLnBrk="1" latinLnBrk="0" hangingPunct="1">
                        <a:defRPr sz="1350" kern="1200">
                          <a:solidFill>
                            <a:schemeClr val="dk1"/>
                          </a:solidFill>
                          <a:latin typeface="Arial"/>
                        </a:defRPr>
                      </a:lvl3pPr>
                      <a:lvl4pPr marL="1028700" algn="l" defTabSz="685800" rtl="0" eaLnBrk="1" latinLnBrk="0" hangingPunct="1">
                        <a:defRPr sz="1350" kern="1200">
                          <a:solidFill>
                            <a:schemeClr val="dk1"/>
                          </a:solidFill>
                          <a:latin typeface="Arial"/>
                        </a:defRPr>
                      </a:lvl4pPr>
                      <a:lvl5pPr marL="1371600" algn="l" defTabSz="685800" rtl="0" eaLnBrk="1" latinLnBrk="0" hangingPunct="1">
                        <a:defRPr sz="1350" kern="1200">
                          <a:solidFill>
                            <a:schemeClr val="dk1"/>
                          </a:solidFill>
                          <a:latin typeface="Arial"/>
                        </a:defRPr>
                      </a:lvl5pPr>
                      <a:lvl6pPr marL="1714500" algn="l" defTabSz="685800" rtl="0" eaLnBrk="1" latinLnBrk="0" hangingPunct="1">
                        <a:defRPr sz="1350" kern="1200">
                          <a:solidFill>
                            <a:schemeClr val="dk1"/>
                          </a:solidFill>
                          <a:latin typeface="Arial"/>
                        </a:defRPr>
                      </a:lvl6pPr>
                      <a:lvl7pPr marL="2057400" algn="l" defTabSz="685800" rtl="0" eaLnBrk="1" latinLnBrk="0" hangingPunct="1">
                        <a:defRPr sz="1350" kern="1200">
                          <a:solidFill>
                            <a:schemeClr val="dk1"/>
                          </a:solidFill>
                          <a:latin typeface="Arial"/>
                        </a:defRPr>
                      </a:lvl7pPr>
                      <a:lvl8pPr marL="2400300" algn="l" defTabSz="685800" rtl="0" eaLnBrk="1" latinLnBrk="0" hangingPunct="1">
                        <a:defRPr sz="1350" kern="1200">
                          <a:solidFill>
                            <a:schemeClr val="dk1"/>
                          </a:solidFill>
                          <a:latin typeface="Arial"/>
                        </a:defRPr>
                      </a:lvl8pPr>
                      <a:lvl9pPr marL="2743200" algn="l" defTabSz="685800" rtl="0" eaLnBrk="1" latinLnBrk="0" hangingPunct="1">
                        <a:defRPr sz="1350" kern="1200">
                          <a:solidFill>
                            <a:schemeClr val="dk1"/>
                          </a:solidFill>
                          <a:latin typeface="Arial"/>
                        </a:defRPr>
                      </a:lvl9pPr>
                    </a:lstStyle>
                    <a:p>
                      <a:pPr algn="ctr"/>
                      <a:r>
                        <a:rPr lang="en-US" sz="1400">
                          <a:solidFill>
                            <a:srgbClr val="004C45"/>
                          </a:solidFill>
                          <a:latin typeface="Arial Nova Light" panose="020B0304020202020204" pitchFamily="34" charset="0"/>
                          <a:ea typeface="Roboto Light"/>
                        </a:rPr>
                        <a:t>--</a:t>
                      </a:r>
                    </a:p>
                  </a:txBody>
                  <a:tcPr marL="121920" marR="121920" marT="60960" marB="6096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685800" rtl="0" eaLnBrk="1" latinLnBrk="0" hangingPunct="1">
                        <a:defRPr sz="1350" kern="1200">
                          <a:solidFill>
                            <a:schemeClr val="dk1"/>
                          </a:solidFill>
                          <a:latin typeface="Arial"/>
                        </a:defRPr>
                      </a:lvl1pPr>
                      <a:lvl2pPr marL="342900" algn="l" defTabSz="685800" rtl="0" eaLnBrk="1" latinLnBrk="0" hangingPunct="1">
                        <a:defRPr sz="1350" kern="1200">
                          <a:solidFill>
                            <a:schemeClr val="dk1"/>
                          </a:solidFill>
                          <a:latin typeface="Arial"/>
                        </a:defRPr>
                      </a:lvl2pPr>
                      <a:lvl3pPr marL="685800" algn="l" defTabSz="685800" rtl="0" eaLnBrk="1" latinLnBrk="0" hangingPunct="1">
                        <a:defRPr sz="1350" kern="1200">
                          <a:solidFill>
                            <a:schemeClr val="dk1"/>
                          </a:solidFill>
                          <a:latin typeface="Arial"/>
                        </a:defRPr>
                      </a:lvl3pPr>
                      <a:lvl4pPr marL="1028700" algn="l" defTabSz="685800" rtl="0" eaLnBrk="1" latinLnBrk="0" hangingPunct="1">
                        <a:defRPr sz="1350" kern="1200">
                          <a:solidFill>
                            <a:schemeClr val="dk1"/>
                          </a:solidFill>
                          <a:latin typeface="Arial"/>
                        </a:defRPr>
                      </a:lvl4pPr>
                      <a:lvl5pPr marL="1371600" algn="l" defTabSz="685800" rtl="0" eaLnBrk="1" latinLnBrk="0" hangingPunct="1">
                        <a:defRPr sz="1350" kern="1200">
                          <a:solidFill>
                            <a:schemeClr val="dk1"/>
                          </a:solidFill>
                          <a:latin typeface="Arial"/>
                        </a:defRPr>
                      </a:lvl5pPr>
                      <a:lvl6pPr marL="1714500" algn="l" defTabSz="685800" rtl="0" eaLnBrk="1" latinLnBrk="0" hangingPunct="1">
                        <a:defRPr sz="1350" kern="1200">
                          <a:solidFill>
                            <a:schemeClr val="dk1"/>
                          </a:solidFill>
                          <a:latin typeface="Arial"/>
                        </a:defRPr>
                      </a:lvl6pPr>
                      <a:lvl7pPr marL="2057400" algn="l" defTabSz="685800" rtl="0" eaLnBrk="1" latinLnBrk="0" hangingPunct="1">
                        <a:defRPr sz="1350" kern="1200">
                          <a:solidFill>
                            <a:schemeClr val="dk1"/>
                          </a:solidFill>
                          <a:latin typeface="Arial"/>
                        </a:defRPr>
                      </a:lvl7pPr>
                      <a:lvl8pPr marL="2400300" algn="l" defTabSz="685800" rtl="0" eaLnBrk="1" latinLnBrk="0" hangingPunct="1">
                        <a:defRPr sz="1350" kern="1200">
                          <a:solidFill>
                            <a:schemeClr val="dk1"/>
                          </a:solidFill>
                          <a:latin typeface="Arial"/>
                        </a:defRPr>
                      </a:lvl8pPr>
                      <a:lvl9pPr marL="2743200" algn="l" defTabSz="685800" rtl="0" eaLnBrk="1" latinLnBrk="0" hangingPunct="1">
                        <a:defRPr sz="1350" kern="1200">
                          <a:solidFill>
                            <a:schemeClr val="dk1"/>
                          </a:solidFill>
                          <a:latin typeface="Arial"/>
                        </a:defRPr>
                      </a:lvl9pPr>
                    </a:lstStyle>
                    <a:p>
                      <a:pPr algn="ctr"/>
                      <a:r>
                        <a:rPr lang="en-US" sz="1400">
                          <a:solidFill>
                            <a:srgbClr val="004C45"/>
                          </a:solidFill>
                          <a:latin typeface="Arial Nova Light" panose="020B0304020202020204" pitchFamily="34" charset="0"/>
                          <a:ea typeface="Roboto Light"/>
                          <a:sym typeface="Wingdings" panose="05000000000000000000" pitchFamily="2" charset="2"/>
                        </a:rPr>
                        <a:t></a:t>
                      </a:r>
                      <a:endParaRPr lang="en-US" sz="1400">
                        <a:solidFill>
                          <a:srgbClr val="004C45"/>
                        </a:solidFill>
                        <a:latin typeface="Arial Nova Light" panose="020B0304020202020204" pitchFamily="34" charset="0"/>
                        <a:ea typeface="Roboto Light"/>
                      </a:endParaRPr>
                    </a:p>
                  </a:txBody>
                  <a:tcPr marL="121920" marR="121920" marT="60960" marB="6096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lvl="0" algn="ctr">
                        <a:buNone/>
                      </a:pPr>
                      <a:r>
                        <a:rPr lang="en-US" sz="1400" b="0">
                          <a:solidFill>
                            <a:schemeClr val="tx1"/>
                          </a:solidFill>
                          <a:latin typeface="Montserrat Medium" pitchFamily="2" charset="0"/>
                          <a:ea typeface="Roboto Light"/>
                        </a:rPr>
                        <a:t>$49</a:t>
                      </a:r>
                    </a:p>
                  </a:txBody>
                  <a:tcPr marL="121920" marR="121920" marT="60959" marB="60959" anchor="ctr">
                    <a:lnL w="12700" cap="flat" cmpd="sng" algn="ctr">
                      <a:solidFill>
                        <a:srgbClr val="FFFFFF"/>
                      </a:solidFill>
                      <a:prstDash val="solid"/>
                      <a:round/>
                      <a:headEnd type="none" w="med" len="med"/>
                      <a:tailEnd type="none" w="med" len="med"/>
                    </a:lnL>
                    <a:lnR w="12700">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1222295857"/>
                  </a:ext>
                </a:extLst>
              </a:tr>
              <a:tr h="406400">
                <a:tc>
                  <a:txBody>
                    <a:bodyPr/>
                    <a:lstStyle>
                      <a:lvl1pPr marL="0" algn="l" defTabSz="685800" rtl="0" eaLnBrk="1" latinLnBrk="0" hangingPunct="1">
                        <a:defRPr sz="1350" kern="1200">
                          <a:solidFill>
                            <a:schemeClr val="dk1"/>
                          </a:solidFill>
                          <a:latin typeface="Arial"/>
                        </a:defRPr>
                      </a:lvl1pPr>
                      <a:lvl2pPr marL="342900" algn="l" defTabSz="685800" rtl="0" eaLnBrk="1" latinLnBrk="0" hangingPunct="1">
                        <a:defRPr sz="1350" kern="1200">
                          <a:solidFill>
                            <a:schemeClr val="dk1"/>
                          </a:solidFill>
                          <a:latin typeface="Arial"/>
                        </a:defRPr>
                      </a:lvl2pPr>
                      <a:lvl3pPr marL="685800" algn="l" defTabSz="685800" rtl="0" eaLnBrk="1" latinLnBrk="0" hangingPunct="1">
                        <a:defRPr sz="1350" kern="1200">
                          <a:solidFill>
                            <a:schemeClr val="dk1"/>
                          </a:solidFill>
                          <a:latin typeface="Arial"/>
                        </a:defRPr>
                      </a:lvl3pPr>
                      <a:lvl4pPr marL="1028700" algn="l" defTabSz="685800" rtl="0" eaLnBrk="1" latinLnBrk="0" hangingPunct="1">
                        <a:defRPr sz="1350" kern="1200">
                          <a:solidFill>
                            <a:schemeClr val="dk1"/>
                          </a:solidFill>
                          <a:latin typeface="Arial"/>
                        </a:defRPr>
                      </a:lvl4pPr>
                      <a:lvl5pPr marL="1371600" algn="l" defTabSz="685800" rtl="0" eaLnBrk="1" latinLnBrk="0" hangingPunct="1">
                        <a:defRPr sz="1350" kern="1200">
                          <a:solidFill>
                            <a:schemeClr val="dk1"/>
                          </a:solidFill>
                          <a:latin typeface="Arial"/>
                        </a:defRPr>
                      </a:lvl5pPr>
                      <a:lvl6pPr marL="1714500" algn="l" defTabSz="685800" rtl="0" eaLnBrk="1" latinLnBrk="0" hangingPunct="1">
                        <a:defRPr sz="1350" kern="1200">
                          <a:solidFill>
                            <a:schemeClr val="dk1"/>
                          </a:solidFill>
                          <a:latin typeface="Arial"/>
                        </a:defRPr>
                      </a:lvl6pPr>
                      <a:lvl7pPr marL="2057400" algn="l" defTabSz="685800" rtl="0" eaLnBrk="1" latinLnBrk="0" hangingPunct="1">
                        <a:defRPr sz="1350" kern="1200">
                          <a:solidFill>
                            <a:schemeClr val="dk1"/>
                          </a:solidFill>
                          <a:latin typeface="Arial"/>
                        </a:defRPr>
                      </a:lvl7pPr>
                      <a:lvl8pPr marL="2400300" algn="l" defTabSz="685800" rtl="0" eaLnBrk="1" latinLnBrk="0" hangingPunct="1">
                        <a:defRPr sz="1350" kern="1200">
                          <a:solidFill>
                            <a:schemeClr val="dk1"/>
                          </a:solidFill>
                          <a:latin typeface="Arial"/>
                        </a:defRPr>
                      </a:lvl8pPr>
                      <a:lvl9pPr marL="2743200" algn="l" defTabSz="685800" rtl="0" eaLnBrk="1" latinLnBrk="0" hangingPunct="1">
                        <a:defRPr sz="1350" kern="1200">
                          <a:solidFill>
                            <a:schemeClr val="dk1"/>
                          </a:solidFill>
                          <a:latin typeface="Arial"/>
                        </a:defRPr>
                      </a:lvl9pPr>
                    </a:lstStyle>
                    <a:p>
                      <a:r>
                        <a:rPr lang="en-US" sz="1400" b="1" err="1">
                          <a:latin typeface="Montserrat ExtraBold" pitchFamily="2" charset="0"/>
                          <a:ea typeface="Roboto Light"/>
                        </a:rPr>
                        <a:t>Priority</a:t>
                      </a:r>
                      <a:r>
                        <a:rPr lang="en-US" sz="1400" err="1">
                          <a:latin typeface="Montserrat Medium" pitchFamily="2" charset="0"/>
                          <a:ea typeface="Roboto Light"/>
                        </a:rPr>
                        <a:t>Medicare</a:t>
                      </a:r>
                      <a:r>
                        <a:rPr lang="en-US" sz="1400">
                          <a:latin typeface="Montserrat Medium" pitchFamily="2" charset="0"/>
                          <a:ea typeface="Roboto Light"/>
                        </a:rPr>
                        <a:t> Key </a:t>
                      </a:r>
                    </a:p>
                    <a:p>
                      <a:r>
                        <a:rPr lang="en-US" sz="1400">
                          <a:latin typeface="Montserrat Medium" pitchFamily="2" charset="0"/>
                          <a:ea typeface="Roboto Light"/>
                        </a:rPr>
                        <a:t>(HMO-POS)</a:t>
                      </a:r>
                    </a:p>
                  </a:txBody>
                  <a:tcPr marL="121920" marR="121920" marT="60960" marB="60960">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dk1"/>
                          </a:solidFill>
                          <a:latin typeface="Arial"/>
                        </a:defRPr>
                      </a:lvl1pPr>
                      <a:lvl2pPr marL="342900" algn="l" defTabSz="685800" rtl="0" eaLnBrk="1" latinLnBrk="0" hangingPunct="1">
                        <a:defRPr sz="1350" kern="1200">
                          <a:solidFill>
                            <a:schemeClr val="dk1"/>
                          </a:solidFill>
                          <a:latin typeface="Arial"/>
                        </a:defRPr>
                      </a:lvl2pPr>
                      <a:lvl3pPr marL="685800" algn="l" defTabSz="685800" rtl="0" eaLnBrk="1" latinLnBrk="0" hangingPunct="1">
                        <a:defRPr sz="1350" kern="1200">
                          <a:solidFill>
                            <a:schemeClr val="dk1"/>
                          </a:solidFill>
                          <a:latin typeface="Arial"/>
                        </a:defRPr>
                      </a:lvl3pPr>
                      <a:lvl4pPr marL="1028700" algn="l" defTabSz="685800" rtl="0" eaLnBrk="1" latinLnBrk="0" hangingPunct="1">
                        <a:defRPr sz="1350" kern="1200">
                          <a:solidFill>
                            <a:schemeClr val="dk1"/>
                          </a:solidFill>
                          <a:latin typeface="Arial"/>
                        </a:defRPr>
                      </a:lvl4pPr>
                      <a:lvl5pPr marL="1371600" algn="l" defTabSz="685800" rtl="0" eaLnBrk="1" latinLnBrk="0" hangingPunct="1">
                        <a:defRPr sz="1350" kern="1200">
                          <a:solidFill>
                            <a:schemeClr val="dk1"/>
                          </a:solidFill>
                          <a:latin typeface="Arial"/>
                        </a:defRPr>
                      </a:lvl5pPr>
                      <a:lvl6pPr marL="1714500" algn="l" defTabSz="685800" rtl="0" eaLnBrk="1" latinLnBrk="0" hangingPunct="1">
                        <a:defRPr sz="1350" kern="1200">
                          <a:solidFill>
                            <a:schemeClr val="dk1"/>
                          </a:solidFill>
                          <a:latin typeface="Arial"/>
                        </a:defRPr>
                      </a:lvl6pPr>
                      <a:lvl7pPr marL="2057400" algn="l" defTabSz="685800" rtl="0" eaLnBrk="1" latinLnBrk="0" hangingPunct="1">
                        <a:defRPr sz="1350" kern="1200">
                          <a:solidFill>
                            <a:schemeClr val="dk1"/>
                          </a:solidFill>
                          <a:latin typeface="Arial"/>
                        </a:defRPr>
                      </a:lvl7pPr>
                      <a:lvl8pPr marL="2400300" algn="l" defTabSz="685800" rtl="0" eaLnBrk="1" latinLnBrk="0" hangingPunct="1">
                        <a:defRPr sz="1350" kern="1200">
                          <a:solidFill>
                            <a:schemeClr val="dk1"/>
                          </a:solidFill>
                          <a:latin typeface="Arial"/>
                        </a:defRPr>
                      </a:lvl8pPr>
                      <a:lvl9pPr marL="2743200" algn="l" defTabSz="685800" rtl="0" eaLnBrk="1" latinLnBrk="0" hangingPunct="1">
                        <a:defRPr sz="1350" kern="1200">
                          <a:solidFill>
                            <a:schemeClr val="dk1"/>
                          </a:solidFill>
                          <a:latin typeface="Arial"/>
                        </a:defRPr>
                      </a:lvl9pPr>
                    </a:lstStyle>
                    <a:p>
                      <a:pPr algn="ctr"/>
                      <a:r>
                        <a:rPr lang="en-US" sz="1400">
                          <a:solidFill>
                            <a:srgbClr val="004C45"/>
                          </a:solidFill>
                          <a:latin typeface="Arial Nova Light" panose="020B0304020202020204" pitchFamily="34" charset="0"/>
                          <a:ea typeface="Roboto Light"/>
                          <a:sym typeface="Wingdings" panose="05000000000000000000" pitchFamily="2" charset="2"/>
                        </a:rPr>
                        <a:t></a:t>
                      </a:r>
                      <a:endParaRPr lang="en-US" sz="1400">
                        <a:solidFill>
                          <a:srgbClr val="004C45"/>
                        </a:solidFill>
                        <a:latin typeface="Arial Nova Light" panose="020B0304020202020204" pitchFamily="34" charset="0"/>
                        <a:ea typeface="Roboto Light"/>
                      </a:endParaRPr>
                    </a:p>
                  </a:txBody>
                  <a:tcPr marL="121920" marR="121920" marT="60960" marB="6096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dk1"/>
                          </a:solidFill>
                          <a:latin typeface="Arial"/>
                        </a:defRPr>
                      </a:lvl1pPr>
                      <a:lvl2pPr marL="342900" algn="l" defTabSz="685800" rtl="0" eaLnBrk="1" latinLnBrk="0" hangingPunct="1">
                        <a:defRPr sz="1350" kern="1200">
                          <a:solidFill>
                            <a:schemeClr val="dk1"/>
                          </a:solidFill>
                          <a:latin typeface="Arial"/>
                        </a:defRPr>
                      </a:lvl2pPr>
                      <a:lvl3pPr marL="685800" algn="l" defTabSz="685800" rtl="0" eaLnBrk="1" latinLnBrk="0" hangingPunct="1">
                        <a:defRPr sz="1350" kern="1200">
                          <a:solidFill>
                            <a:schemeClr val="dk1"/>
                          </a:solidFill>
                          <a:latin typeface="Arial"/>
                        </a:defRPr>
                      </a:lvl3pPr>
                      <a:lvl4pPr marL="1028700" algn="l" defTabSz="685800" rtl="0" eaLnBrk="1" latinLnBrk="0" hangingPunct="1">
                        <a:defRPr sz="1350" kern="1200">
                          <a:solidFill>
                            <a:schemeClr val="dk1"/>
                          </a:solidFill>
                          <a:latin typeface="Arial"/>
                        </a:defRPr>
                      </a:lvl4pPr>
                      <a:lvl5pPr marL="1371600" algn="l" defTabSz="685800" rtl="0" eaLnBrk="1" latinLnBrk="0" hangingPunct="1">
                        <a:defRPr sz="1350" kern="1200">
                          <a:solidFill>
                            <a:schemeClr val="dk1"/>
                          </a:solidFill>
                          <a:latin typeface="Arial"/>
                        </a:defRPr>
                      </a:lvl5pPr>
                      <a:lvl6pPr marL="1714500" algn="l" defTabSz="685800" rtl="0" eaLnBrk="1" latinLnBrk="0" hangingPunct="1">
                        <a:defRPr sz="1350" kern="1200">
                          <a:solidFill>
                            <a:schemeClr val="dk1"/>
                          </a:solidFill>
                          <a:latin typeface="Arial"/>
                        </a:defRPr>
                      </a:lvl6pPr>
                      <a:lvl7pPr marL="2057400" algn="l" defTabSz="685800" rtl="0" eaLnBrk="1" latinLnBrk="0" hangingPunct="1">
                        <a:defRPr sz="1350" kern="1200">
                          <a:solidFill>
                            <a:schemeClr val="dk1"/>
                          </a:solidFill>
                          <a:latin typeface="Arial"/>
                        </a:defRPr>
                      </a:lvl7pPr>
                      <a:lvl8pPr marL="2400300" algn="l" defTabSz="685800" rtl="0" eaLnBrk="1" latinLnBrk="0" hangingPunct="1">
                        <a:defRPr sz="1350" kern="1200">
                          <a:solidFill>
                            <a:schemeClr val="dk1"/>
                          </a:solidFill>
                          <a:latin typeface="Arial"/>
                        </a:defRPr>
                      </a:lvl8pPr>
                      <a:lvl9pPr marL="2743200" algn="l" defTabSz="685800" rtl="0" eaLnBrk="1" latinLnBrk="0" hangingPunct="1">
                        <a:defRPr sz="1350" kern="1200">
                          <a:solidFill>
                            <a:schemeClr val="dk1"/>
                          </a:solidFill>
                          <a:latin typeface="Arial"/>
                        </a:defRPr>
                      </a:lvl9p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4C45"/>
                          </a:solidFill>
                          <a:effectLst/>
                          <a:uLnTx/>
                          <a:uFillTx/>
                          <a:latin typeface="Arial Nova Light" panose="020B0304020202020204" pitchFamily="34" charset="0"/>
                          <a:ea typeface="Roboto Light"/>
                          <a:cs typeface="+mn-cs"/>
                          <a:sym typeface="Wingdings" panose="05000000000000000000" pitchFamily="2" charset="2"/>
                        </a:rPr>
                        <a:t></a:t>
                      </a:r>
                      <a:endParaRPr kumimoji="0" lang="en-US" sz="1400" b="0" i="0" u="none" strike="noStrike" kern="1200" cap="none" spc="0" normalizeH="0" baseline="0" noProof="0">
                        <a:ln>
                          <a:noFill/>
                        </a:ln>
                        <a:solidFill>
                          <a:srgbClr val="004C45"/>
                        </a:solidFill>
                        <a:effectLst/>
                        <a:uLnTx/>
                        <a:uFillTx/>
                        <a:latin typeface="Arial Nova Light" panose="020B0304020202020204" pitchFamily="34" charset="0"/>
                        <a:ea typeface="Roboto Light"/>
                        <a:cs typeface="+mn-cs"/>
                      </a:endParaRPr>
                    </a:p>
                  </a:txBody>
                  <a:tcPr marL="121920" marR="121920" marT="60960" marB="6096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dk1"/>
                          </a:solidFill>
                          <a:latin typeface="Arial"/>
                        </a:defRPr>
                      </a:lvl1pPr>
                      <a:lvl2pPr marL="342900" algn="l" defTabSz="685800" rtl="0" eaLnBrk="1" latinLnBrk="0" hangingPunct="1">
                        <a:defRPr sz="1350" kern="1200">
                          <a:solidFill>
                            <a:schemeClr val="dk1"/>
                          </a:solidFill>
                          <a:latin typeface="Arial"/>
                        </a:defRPr>
                      </a:lvl2pPr>
                      <a:lvl3pPr marL="685800" algn="l" defTabSz="685800" rtl="0" eaLnBrk="1" latinLnBrk="0" hangingPunct="1">
                        <a:defRPr sz="1350" kern="1200">
                          <a:solidFill>
                            <a:schemeClr val="dk1"/>
                          </a:solidFill>
                          <a:latin typeface="Arial"/>
                        </a:defRPr>
                      </a:lvl3pPr>
                      <a:lvl4pPr marL="1028700" algn="l" defTabSz="685800" rtl="0" eaLnBrk="1" latinLnBrk="0" hangingPunct="1">
                        <a:defRPr sz="1350" kern="1200">
                          <a:solidFill>
                            <a:schemeClr val="dk1"/>
                          </a:solidFill>
                          <a:latin typeface="Arial"/>
                        </a:defRPr>
                      </a:lvl4pPr>
                      <a:lvl5pPr marL="1371600" algn="l" defTabSz="685800" rtl="0" eaLnBrk="1" latinLnBrk="0" hangingPunct="1">
                        <a:defRPr sz="1350" kern="1200">
                          <a:solidFill>
                            <a:schemeClr val="dk1"/>
                          </a:solidFill>
                          <a:latin typeface="Arial"/>
                        </a:defRPr>
                      </a:lvl5pPr>
                      <a:lvl6pPr marL="1714500" algn="l" defTabSz="685800" rtl="0" eaLnBrk="1" latinLnBrk="0" hangingPunct="1">
                        <a:defRPr sz="1350" kern="1200">
                          <a:solidFill>
                            <a:schemeClr val="dk1"/>
                          </a:solidFill>
                          <a:latin typeface="Arial"/>
                        </a:defRPr>
                      </a:lvl6pPr>
                      <a:lvl7pPr marL="2057400" algn="l" defTabSz="685800" rtl="0" eaLnBrk="1" latinLnBrk="0" hangingPunct="1">
                        <a:defRPr sz="1350" kern="1200">
                          <a:solidFill>
                            <a:schemeClr val="dk1"/>
                          </a:solidFill>
                          <a:latin typeface="Arial"/>
                        </a:defRPr>
                      </a:lvl7pPr>
                      <a:lvl8pPr marL="2400300" algn="l" defTabSz="685800" rtl="0" eaLnBrk="1" latinLnBrk="0" hangingPunct="1">
                        <a:defRPr sz="1350" kern="1200">
                          <a:solidFill>
                            <a:schemeClr val="dk1"/>
                          </a:solidFill>
                          <a:latin typeface="Arial"/>
                        </a:defRPr>
                      </a:lvl8pPr>
                      <a:lvl9pPr marL="2743200" algn="l" defTabSz="685800" rtl="0" eaLnBrk="1" latinLnBrk="0" hangingPunct="1">
                        <a:defRPr sz="1350" kern="1200">
                          <a:solidFill>
                            <a:schemeClr val="dk1"/>
                          </a:solidFill>
                          <a:latin typeface="Arial"/>
                        </a:defRPr>
                      </a:lvl9p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4C45"/>
                          </a:solidFill>
                          <a:effectLst/>
                          <a:uLnTx/>
                          <a:uFillTx/>
                          <a:latin typeface="Arial Nova Light" panose="020B0304020202020204" pitchFamily="34" charset="0"/>
                          <a:ea typeface="Roboto Light"/>
                          <a:cs typeface="+mn-cs"/>
                          <a:sym typeface="Wingdings" panose="05000000000000000000" pitchFamily="2" charset="2"/>
                        </a:rPr>
                        <a:t></a:t>
                      </a:r>
                      <a:endParaRPr kumimoji="0" lang="en-US" sz="1400" b="0" i="0" u="none" strike="noStrike" kern="1200" cap="none" spc="0" normalizeH="0" baseline="0" noProof="0">
                        <a:ln>
                          <a:noFill/>
                        </a:ln>
                        <a:solidFill>
                          <a:srgbClr val="004C45"/>
                        </a:solidFill>
                        <a:effectLst/>
                        <a:uLnTx/>
                        <a:uFillTx/>
                        <a:latin typeface="Arial Nova Light" panose="020B0304020202020204" pitchFamily="34" charset="0"/>
                        <a:ea typeface="Roboto Light"/>
                        <a:cs typeface="+mn-cs"/>
                      </a:endParaRPr>
                    </a:p>
                  </a:txBody>
                  <a:tcPr marL="121920" marR="121920" marT="60960" marB="6096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dk1"/>
                          </a:solidFill>
                          <a:latin typeface="Arial"/>
                        </a:defRPr>
                      </a:lvl1pPr>
                      <a:lvl2pPr marL="342900" algn="l" defTabSz="685800" rtl="0" eaLnBrk="1" latinLnBrk="0" hangingPunct="1">
                        <a:defRPr sz="1350" kern="1200">
                          <a:solidFill>
                            <a:schemeClr val="dk1"/>
                          </a:solidFill>
                          <a:latin typeface="Arial"/>
                        </a:defRPr>
                      </a:lvl2pPr>
                      <a:lvl3pPr marL="685800" algn="l" defTabSz="685800" rtl="0" eaLnBrk="1" latinLnBrk="0" hangingPunct="1">
                        <a:defRPr sz="1350" kern="1200">
                          <a:solidFill>
                            <a:schemeClr val="dk1"/>
                          </a:solidFill>
                          <a:latin typeface="Arial"/>
                        </a:defRPr>
                      </a:lvl3pPr>
                      <a:lvl4pPr marL="1028700" algn="l" defTabSz="685800" rtl="0" eaLnBrk="1" latinLnBrk="0" hangingPunct="1">
                        <a:defRPr sz="1350" kern="1200">
                          <a:solidFill>
                            <a:schemeClr val="dk1"/>
                          </a:solidFill>
                          <a:latin typeface="Arial"/>
                        </a:defRPr>
                      </a:lvl4pPr>
                      <a:lvl5pPr marL="1371600" algn="l" defTabSz="685800" rtl="0" eaLnBrk="1" latinLnBrk="0" hangingPunct="1">
                        <a:defRPr sz="1350" kern="1200">
                          <a:solidFill>
                            <a:schemeClr val="dk1"/>
                          </a:solidFill>
                          <a:latin typeface="Arial"/>
                        </a:defRPr>
                      </a:lvl5pPr>
                      <a:lvl6pPr marL="1714500" algn="l" defTabSz="685800" rtl="0" eaLnBrk="1" latinLnBrk="0" hangingPunct="1">
                        <a:defRPr sz="1350" kern="1200">
                          <a:solidFill>
                            <a:schemeClr val="dk1"/>
                          </a:solidFill>
                          <a:latin typeface="Arial"/>
                        </a:defRPr>
                      </a:lvl6pPr>
                      <a:lvl7pPr marL="2057400" algn="l" defTabSz="685800" rtl="0" eaLnBrk="1" latinLnBrk="0" hangingPunct="1">
                        <a:defRPr sz="1350" kern="1200">
                          <a:solidFill>
                            <a:schemeClr val="dk1"/>
                          </a:solidFill>
                          <a:latin typeface="Arial"/>
                        </a:defRPr>
                      </a:lvl7pPr>
                      <a:lvl8pPr marL="2400300" algn="l" defTabSz="685800" rtl="0" eaLnBrk="1" latinLnBrk="0" hangingPunct="1">
                        <a:defRPr sz="1350" kern="1200">
                          <a:solidFill>
                            <a:schemeClr val="dk1"/>
                          </a:solidFill>
                          <a:latin typeface="Arial"/>
                        </a:defRPr>
                      </a:lvl8pPr>
                      <a:lvl9pPr marL="2743200" algn="l" defTabSz="685800" rtl="0" eaLnBrk="1" latinLnBrk="0" hangingPunct="1">
                        <a:defRPr sz="1350" kern="1200">
                          <a:solidFill>
                            <a:schemeClr val="dk1"/>
                          </a:solidFill>
                          <a:latin typeface="Arial"/>
                        </a:defRPr>
                      </a:lvl9p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4C45"/>
                          </a:solidFill>
                          <a:effectLst/>
                          <a:uLnTx/>
                          <a:uFillTx/>
                          <a:latin typeface="Arial Nova Light" panose="020B0304020202020204" pitchFamily="34" charset="0"/>
                          <a:ea typeface="Roboto Light"/>
                          <a:cs typeface="+mn-cs"/>
                          <a:sym typeface="Wingdings" panose="05000000000000000000" pitchFamily="2" charset="2"/>
                        </a:rPr>
                        <a:t></a:t>
                      </a:r>
                      <a:endParaRPr kumimoji="0" lang="en-US" sz="1400" b="0" i="0" u="none" strike="noStrike" kern="1200" cap="none" spc="0" normalizeH="0" baseline="0" noProof="0">
                        <a:ln>
                          <a:noFill/>
                        </a:ln>
                        <a:solidFill>
                          <a:srgbClr val="004C45"/>
                        </a:solidFill>
                        <a:effectLst/>
                        <a:uLnTx/>
                        <a:uFillTx/>
                        <a:latin typeface="Arial Nova Light" panose="020B0304020202020204" pitchFamily="34" charset="0"/>
                        <a:ea typeface="Roboto Light"/>
                        <a:cs typeface="+mn-cs"/>
                      </a:endParaRPr>
                    </a:p>
                  </a:txBody>
                  <a:tcPr marL="121920" marR="121920" marT="60960" marB="6096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dk1"/>
                          </a:solidFill>
                          <a:latin typeface="Arial"/>
                        </a:defRPr>
                      </a:lvl1pPr>
                      <a:lvl2pPr marL="342900" algn="l" defTabSz="685800" rtl="0" eaLnBrk="1" latinLnBrk="0" hangingPunct="1">
                        <a:defRPr sz="1350" kern="1200">
                          <a:solidFill>
                            <a:schemeClr val="dk1"/>
                          </a:solidFill>
                          <a:latin typeface="Arial"/>
                        </a:defRPr>
                      </a:lvl2pPr>
                      <a:lvl3pPr marL="685800" algn="l" defTabSz="685800" rtl="0" eaLnBrk="1" latinLnBrk="0" hangingPunct="1">
                        <a:defRPr sz="1350" kern="1200">
                          <a:solidFill>
                            <a:schemeClr val="dk1"/>
                          </a:solidFill>
                          <a:latin typeface="Arial"/>
                        </a:defRPr>
                      </a:lvl3pPr>
                      <a:lvl4pPr marL="1028700" algn="l" defTabSz="685800" rtl="0" eaLnBrk="1" latinLnBrk="0" hangingPunct="1">
                        <a:defRPr sz="1350" kern="1200">
                          <a:solidFill>
                            <a:schemeClr val="dk1"/>
                          </a:solidFill>
                          <a:latin typeface="Arial"/>
                        </a:defRPr>
                      </a:lvl4pPr>
                      <a:lvl5pPr marL="1371600" algn="l" defTabSz="685800" rtl="0" eaLnBrk="1" latinLnBrk="0" hangingPunct="1">
                        <a:defRPr sz="1350" kern="1200">
                          <a:solidFill>
                            <a:schemeClr val="dk1"/>
                          </a:solidFill>
                          <a:latin typeface="Arial"/>
                        </a:defRPr>
                      </a:lvl5pPr>
                      <a:lvl6pPr marL="1714500" algn="l" defTabSz="685800" rtl="0" eaLnBrk="1" latinLnBrk="0" hangingPunct="1">
                        <a:defRPr sz="1350" kern="1200">
                          <a:solidFill>
                            <a:schemeClr val="dk1"/>
                          </a:solidFill>
                          <a:latin typeface="Arial"/>
                        </a:defRPr>
                      </a:lvl6pPr>
                      <a:lvl7pPr marL="2057400" algn="l" defTabSz="685800" rtl="0" eaLnBrk="1" latinLnBrk="0" hangingPunct="1">
                        <a:defRPr sz="1350" kern="1200">
                          <a:solidFill>
                            <a:schemeClr val="dk1"/>
                          </a:solidFill>
                          <a:latin typeface="Arial"/>
                        </a:defRPr>
                      </a:lvl7pPr>
                      <a:lvl8pPr marL="2400300" algn="l" defTabSz="685800" rtl="0" eaLnBrk="1" latinLnBrk="0" hangingPunct="1">
                        <a:defRPr sz="1350" kern="1200">
                          <a:solidFill>
                            <a:schemeClr val="dk1"/>
                          </a:solidFill>
                          <a:latin typeface="Arial"/>
                        </a:defRPr>
                      </a:lvl8pPr>
                      <a:lvl9pPr marL="2743200" algn="l" defTabSz="685800" rtl="0" eaLnBrk="1" latinLnBrk="0" hangingPunct="1">
                        <a:defRPr sz="1350" kern="1200">
                          <a:solidFill>
                            <a:schemeClr val="dk1"/>
                          </a:solidFill>
                          <a:latin typeface="Arial"/>
                        </a:defRPr>
                      </a:lvl9p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4C45"/>
                          </a:solidFill>
                          <a:effectLst/>
                          <a:uLnTx/>
                          <a:uFillTx/>
                          <a:latin typeface="Arial Nova Light" panose="020B0304020202020204" pitchFamily="34" charset="0"/>
                          <a:ea typeface="Roboto Light"/>
                          <a:cs typeface="+mn-cs"/>
                          <a:sym typeface="Wingdings" panose="05000000000000000000" pitchFamily="2" charset="2"/>
                        </a:rPr>
                        <a:t></a:t>
                      </a:r>
                      <a:endParaRPr kumimoji="0" lang="en-US" sz="1400" b="0" i="0" u="none" strike="noStrike" kern="1200" cap="none" spc="0" normalizeH="0" baseline="0" noProof="0">
                        <a:ln>
                          <a:noFill/>
                        </a:ln>
                        <a:solidFill>
                          <a:srgbClr val="004C45"/>
                        </a:solidFill>
                        <a:effectLst/>
                        <a:uLnTx/>
                        <a:uFillTx/>
                        <a:latin typeface="Arial Nova Light" panose="020B0304020202020204" pitchFamily="34" charset="0"/>
                        <a:ea typeface="Roboto Light"/>
                        <a:cs typeface="+mn-cs"/>
                      </a:endParaRPr>
                    </a:p>
                  </a:txBody>
                  <a:tcPr marL="121920" marR="121920" marT="60960" marB="6096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lvl="0" algn="ctr">
                        <a:buNone/>
                      </a:pPr>
                      <a:r>
                        <a:rPr lang="en-US" sz="1400" b="0">
                          <a:solidFill>
                            <a:srgbClr val="004C45"/>
                          </a:solidFill>
                          <a:latin typeface="Montserrat ExtraBold" pitchFamily="2" charset="0"/>
                        </a:rPr>
                        <a:t>$43</a:t>
                      </a:r>
                    </a:p>
                  </a:txBody>
                  <a:tcPr marL="121920" marR="121920" marT="60959" marB="60959" anchor="ctr">
                    <a:lnL w="12700" cap="flat" cmpd="sng" algn="ctr">
                      <a:solidFill>
                        <a:srgbClr val="FFFFFF"/>
                      </a:solidFill>
                      <a:prstDash val="solid"/>
                      <a:round/>
                      <a:headEnd type="none" w="med" len="med"/>
                      <a:tailEnd type="none" w="med" len="med"/>
                    </a:lnL>
                    <a:lnR w="12700">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59544513"/>
                  </a:ext>
                </a:extLst>
              </a:tr>
              <a:tr h="406400">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r>
                        <a:rPr lang="en-US" sz="1400" b="1" err="1">
                          <a:latin typeface="Montserrat ExtraBold" pitchFamily="2" charset="0"/>
                          <a:ea typeface="Roboto Light"/>
                        </a:rPr>
                        <a:t>Priority</a:t>
                      </a:r>
                      <a:r>
                        <a:rPr lang="en-US" sz="1400" err="1">
                          <a:latin typeface="Montserrat Medium" pitchFamily="2" charset="0"/>
                          <a:ea typeface="Roboto Light"/>
                        </a:rPr>
                        <a:t>Medicare</a:t>
                      </a:r>
                      <a:r>
                        <a:rPr lang="en-US" sz="1400">
                          <a:latin typeface="Montserrat Medium" pitchFamily="2" charset="0"/>
                          <a:ea typeface="Roboto Light"/>
                        </a:rPr>
                        <a:t> </a:t>
                      </a:r>
                    </a:p>
                    <a:p>
                      <a:r>
                        <a:rPr lang="en-US" sz="1400">
                          <a:latin typeface="Montserrat Medium" pitchFamily="2" charset="0"/>
                          <a:ea typeface="Roboto Light"/>
                        </a:rPr>
                        <a:t>Smart Savings (HMO-POS)</a:t>
                      </a:r>
                    </a:p>
                  </a:txBody>
                  <a:tcPr marL="121920" marR="121920" marT="60960" marB="60960">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marR="0" lvl="0" indent="0" algn="ctr" defTabSz="609585" rtl="0" eaLnBrk="1" fontAlgn="auto" latinLnBrk="0" hangingPunct="1">
                        <a:lnSpc>
                          <a:spcPct val="100000"/>
                        </a:lnSpc>
                        <a:spcBef>
                          <a:spcPts val="0"/>
                        </a:spcBef>
                        <a:spcAft>
                          <a:spcPts val="0"/>
                        </a:spcAft>
                        <a:buClrTx/>
                        <a:buSzTx/>
                        <a:buFontTx/>
                        <a:buNone/>
                        <a:tabLst/>
                        <a:defRPr/>
                      </a:pPr>
                      <a:r>
                        <a:rPr lang="en-US" sz="1400">
                          <a:solidFill>
                            <a:srgbClr val="004C45"/>
                          </a:solidFill>
                          <a:latin typeface="Arial Nova Light" panose="020B0304020202020204" pitchFamily="34" charset="0"/>
                          <a:ea typeface="Roboto Light"/>
                          <a:sym typeface="Wingdings" panose="05000000000000000000" pitchFamily="2" charset="2"/>
                        </a:rPr>
                        <a:t></a:t>
                      </a:r>
                      <a:endParaRPr lang="en-US" sz="1400">
                        <a:solidFill>
                          <a:srgbClr val="004C45"/>
                        </a:solidFill>
                        <a:latin typeface="Arial Nova Light" panose="020B0304020202020204" pitchFamily="34" charset="0"/>
                        <a:ea typeface="Roboto Light"/>
                      </a:endParaRPr>
                    </a:p>
                  </a:txBody>
                  <a:tcPr marL="121920" marR="121920" marT="60960" marB="6096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4C45"/>
                          </a:solidFill>
                          <a:effectLst/>
                          <a:uLnTx/>
                          <a:uFillTx/>
                          <a:latin typeface="Arial Nova Light" panose="020B0304020202020204" pitchFamily="34" charset="0"/>
                          <a:ea typeface="Roboto Light"/>
                          <a:cs typeface="+mn-cs"/>
                          <a:sym typeface="Wingdings" panose="05000000000000000000" pitchFamily="2" charset="2"/>
                        </a:rPr>
                        <a:t></a:t>
                      </a:r>
                      <a:endParaRPr kumimoji="0" lang="en-US" sz="1400" b="0" i="0" u="none" strike="noStrike" kern="1200" cap="none" spc="0" normalizeH="0" baseline="0" noProof="0">
                        <a:ln>
                          <a:noFill/>
                        </a:ln>
                        <a:solidFill>
                          <a:srgbClr val="004C45"/>
                        </a:solidFill>
                        <a:effectLst/>
                        <a:uLnTx/>
                        <a:uFillTx/>
                        <a:latin typeface="Arial Nova Light" panose="020B0304020202020204" pitchFamily="34" charset="0"/>
                        <a:ea typeface="Roboto Light"/>
                        <a:cs typeface="+mn-cs"/>
                      </a:endParaRPr>
                    </a:p>
                  </a:txBody>
                  <a:tcPr marL="121920" marR="121920" marT="60960" marB="6096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marR="0" lvl="0" indent="0" algn="ctr" defTabSz="609585" rtl="0" eaLnBrk="1" fontAlgn="auto" latinLnBrk="0" hangingPunct="1">
                        <a:lnSpc>
                          <a:spcPct val="100000"/>
                        </a:lnSpc>
                        <a:spcBef>
                          <a:spcPts val="0"/>
                        </a:spcBef>
                        <a:spcAft>
                          <a:spcPts val="0"/>
                        </a:spcAft>
                        <a:buClrTx/>
                        <a:buSzTx/>
                        <a:buFontTx/>
                        <a:buNone/>
                        <a:tabLst/>
                        <a:defRPr/>
                      </a:pPr>
                      <a:r>
                        <a:rPr lang="en-US" sz="1400" b="0">
                          <a:solidFill>
                            <a:srgbClr val="004C45"/>
                          </a:solidFill>
                          <a:latin typeface="Arial Nova Light" panose="020B0304020202020204" pitchFamily="34" charset="0"/>
                          <a:ea typeface="Roboto Light"/>
                        </a:rPr>
                        <a:t>--</a:t>
                      </a:r>
                    </a:p>
                  </a:txBody>
                  <a:tcPr marL="121920" marR="121920" marT="60960" marB="6096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marR="0" lvl="0" indent="0" algn="ctr" defTabSz="609585" rtl="0" eaLnBrk="1" fontAlgn="auto" latinLnBrk="0" hangingPunct="1">
                        <a:lnSpc>
                          <a:spcPct val="100000"/>
                        </a:lnSpc>
                        <a:spcBef>
                          <a:spcPts val="0"/>
                        </a:spcBef>
                        <a:spcAft>
                          <a:spcPts val="0"/>
                        </a:spcAft>
                        <a:buClrTx/>
                        <a:buSzTx/>
                        <a:buFontTx/>
                        <a:buNone/>
                        <a:tabLst/>
                        <a:defRPr/>
                      </a:pPr>
                      <a:r>
                        <a:rPr lang="en-US" sz="1400" b="0">
                          <a:solidFill>
                            <a:srgbClr val="004C45"/>
                          </a:solidFill>
                          <a:latin typeface="Arial Nova Light" panose="020B0304020202020204" pitchFamily="34" charset="0"/>
                          <a:ea typeface="Roboto Light"/>
                        </a:rPr>
                        <a:t>--</a:t>
                      </a:r>
                    </a:p>
                  </a:txBody>
                  <a:tcPr marL="121920" marR="121920" marT="60960" marB="6096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4C45"/>
                          </a:solidFill>
                          <a:effectLst/>
                          <a:uLnTx/>
                          <a:uFillTx/>
                          <a:latin typeface="Arial Nova Light" panose="020B0304020202020204" pitchFamily="34" charset="0"/>
                          <a:ea typeface="Roboto Light"/>
                          <a:cs typeface="+mn-cs"/>
                          <a:sym typeface="Wingdings" panose="05000000000000000000" pitchFamily="2" charset="2"/>
                        </a:rPr>
                        <a:t></a:t>
                      </a:r>
                      <a:endParaRPr kumimoji="0" lang="en-US" sz="1400" b="0" i="0" u="none" strike="noStrike" kern="1200" cap="none" spc="0" normalizeH="0" baseline="0" noProof="0">
                        <a:ln>
                          <a:noFill/>
                        </a:ln>
                        <a:solidFill>
                          <a:srgbClr val="004C45"/>
                        </a:solidFill>
                        <a:effectLst/>
                        <a:uLnTx/>
                        <a:uFillTx/>
                        <a:latin typeface="Arial Nova Light" panose="020B0304020202020204" pitchFamily="34" charset="0"/>
                        <a:ea typeface="Roboto Light"/>
                        <a:cs typeface="+mn-cs"/>
                      </a:endParaRPr>
                    </a:p>
                  </a:txBody>
                  <a:tcPr marL="121920" marR="121920" marT="60960" marB="6096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lvl="0" algn="ctr">
                        <a:buNone/>
                      </a:pPr>
                      <a:r>
                        <a:rPr lang="en-US" sz="1400" b="0">
                          <a:solidFill>
                            <a:schemeClr val="tx1"/>
                          </a:solidFill>
                          <a:latin typeface="Montserrat Medium" pitchFamily="2" charset="0"/>
                          <a:ea typeface="Roboto Light"/>
                        </a:rPr>
                        <a:t>$49</a:t>
                      </a:r>
                    </a:p>
                  </a:txBody>
                  <a:tcPr marL="121920" marR="121920" marT="60959" marB="60959" anchor="ctr">
                    <a:lnL w="12700" cap="flat" cmpd="sng" algn="ctr">
                      <a:solidFill>
                        <a:srgbClr val="FFFFFF"/>
                      </a:solidFill>
                      <a:prstDash val="solid"/>
                      <a:round/>
                      <a:headEnd type="none" w="med" len="med"/>
                      <a:tailEnd type="none" w="med" len="med"/>
                    </a:lnL>
                    <a:lnR w="12700">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3213875771"/>
                  </a:ext>
                </a:extLst>
              </a:tr>
              <a:tr h="406400">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sz="1400" b="1" err="1">
                          <a:latin typeface="Montserrat ExtraBold" pitchFamily="2" charset="0"/>
                          <a:ea typeface="Roboto Light"/>
                        </a:rPr>
                        <a:t>Priority</a:t>
                      </a:r>
                      <a:r>
                        <a:rPr lang="en-US" sz="1400" err="1">
                          <a:latin typeface="Montserrat Medium" pitchFamily="2" charset="0"/>
                          <a:ea typeface="Roboto Light"/>
                        </a:rPr>
                        <a:t>Medicare</a:t>
                      </a:r>
                      <a:r>
                        <a:rPr lang="en-US" sz="1400">
                          <a:latin typeface="Montserrat Medium" pitchFamily="2" charset="0"/>
                          <a:ea typeface="Roboto Light"/>
                        </a:rPr>
                        <a:t> Thrive (PPO)</a:t>
                      </a:r>
                    </a:p>
                  </a:txBody>
                  <a:tcPr marL="121920" marR="121920" marT="60960" marB="60960">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4C45"/>
                          </a:solidFill>
                          <a:effectLst/>
                          <a:uLnTx/>
                          <a:uFillTx/>
                          <a:latin typeface="Arial Nova Light" panose="020B0304020202020204" pitchFamily="34" charset="0"/>
                          <a:ea typeface="Roboto Light"/>
                          <a:cs typeface="+mn-cs"/>
                          <a:sym typeface="Wingdings" panose="05000000000000000000" pitchFamily="2" charset="2"/>
                        </a:rPr>
                        <a:t></a:t>
                      </a:r>
                      <a:endParaRPr kumimoji="0" lang="en-US" sz="1400" b="0" i="0" u="none" strike="noStrike" kern="1200" cap="none" spc="0" normalizeH="0" baseline="0" noProof="0">
                        <a:ln>
                          <a:noFill/>
                        </a:ln>
                        <a:solidFill>
                          <a:srgbClr val="004C45"/>
                        </a:solidFill>
                        <a:effectLst/>
                        <a:uLnTx/>
                        <a:uFillTx/>
                        <a:latin typeface="Arial Nova Light" panose="020B0304020202020204" pitchFamily="34" charset="0"/>
                        <a:ea typeface="Roboto Light"/>
                        <a:cs typeface="+mn-cs"/>
                      </a:endParaRPr>
                    </a:p>
                  </a:txBody>
                  <a:tcPr marL="121920" marR="121920" marT="60960" marB="6096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4C45"/>
                          </a:solidFill>
                          <a:effectLst/>
                          <a:uLnTx/>
                          <a:uFillTx/>
                          <a:latin typeface="Arial Nova Light" panose="020B0304020202020204" pitchFamily="34" charset="0"/>
                          <a:ea typeface="Roboto Light"/>
                          <a:cs typeface="+mn-cs"/>
                          <a:sym typeface="Wingdings" panose="05000000000000000000" pitchFamily="2" charset="2"/>
                        </a:rPr>
                        <a:t></a:t>
                      </a:r>
                      <a:endParaRPr kumimoji="0" lang="en-US" sz="1400" b="0" i="0" u="none" strike="noStrike" kern="1200" cap="none" spc="0" normalizeH="0" baseline="0" noProof="0">
                        <a:ln>
                          <a:noFill/>
                        </a:ln>
                        <a:solidFill>
                          <a:srgbClr val="004C45"/>
                        </a:solidFill>
                        <a:effectLst/>
                        <a:uLnTx/>
                        <a:uFillTx/>
                        <a:latin typeface="Arial Nova Light" panose="020B0304020202020204" pitchFamily="34" charset="0"/>
                        <a:ea typeface="Roboto Light"/>
                        <a:cs typeface="+mn-cs"/>
                      </a:endParaRPr>
                    </a:p>
                  </a:txBody>
                  <a:tcPr marL="121920" marR="121920" marT="60960" marB="6096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4C45"/>
                          </a:solidFill>
                          <a:effectLst/>
                          <a:uLnTx/>
                          <a:uFillTx/>
                          <a:latin typeface="Arial Nova Light" panose="020B0304020202020204" pitchFamily="34" charset="0"/>
                          <a:ea typeface="Roboto Light"/>
                          <a:cs typeface="+mn-cs"/>
                          <a:sym typeface="Wingdings" panose="05000000000000000000" pitchFamily="2" charset="2"/>
                        </a:rPr>
                        <a:t></a:t>
                      </a:r>
                      <a:endParaRPr kumimoji="0" lang="en-US" sz="1400" b="0" i="0" u="none" strike="noStrike" kern="1200" cap="none" spc="0" normalizeH="0" baseline="0" noProof="0">
                        <a:ln>
                          <a:noFill/>
                        </a:ln>
                        <a:solidFill>
                          <a:srgbClr val="004C45"/>
                        </a:solidFill>
                        <a:effectLst/>
                        <a:uLnTx/>
                        <a:uFillTx/>
                        <a:latin typeface="Arial Nova Light" panose="020B0304020202020204" pitchFamily="34" charset="0"/>
                        <a:ea typeface="Roboto Light"/>
                        <a:cs typeface="+mn-cs"/>
                      </a:endParaRPr>
                    </a:p>
                  </a:txBody>
                  <a:tcPr marL="121920" marR="121920" marT="60960" marB="6096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4C45"/>
                          </a:solidFill>
                          <a:effectLst/>
                          <a:uLnTx/>
                          <a:uFillTx/>
                          <a:latin typeface="Arial Nova Light" panose="020B0304020202020204" pitchFamily="34" charset="0"/>
                          <a:ea typeface="Roboto Light"/>
                          <a:cs typeface="+mn-cs"/>
                          <a:sym typeface="Wingdings" panose="05000000000000000000" pitchFamily="2" charset="2"/>
                        </a:rPr>
                        <a:t></a:t>
                      </a:r>
                      <a:endParaRPr kumimoji="0" lang="en-US" sz="1400" b="0" i="0" u="none" strike="noStrike" kern="1200" cap="none" spc="0" normalizeH="0" baseline="0" noProof="0">
                        <a:ln>
                          <a:noFill/>
                        </a:ln>
                        <a:solidFill>
                          <a:srgbClr val="004C45"/>
                        </a:solidFill>
                        <a:effectLst/>
                        <a:uLnTx/>
                        <a:uFillTx/>
                        <a:latin typeface="Arial Nova Light" panose="020B0304020202020204" pitchFamily="34" charset="0"/>
                        <a:ea typeface="Roboto Light"/>
                        <a:cs typeface="+mn-cs"/>
                      </a:endParaRPr>
                    </a:p>
                  </a:txBody>
                  <a:tcPr marL="121920" marR="121920" marT="60960" marB="6096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4C45"/>
                          </a:solidFill>
                          <a:effectLst/>
                          <a:uLnTx/>
                          <a:uFillTx/>
                          <a:latin typeface="Arial Nova Light" panose="020B0304020202020204" pitchFamily="34" charset="0"/>
                          <a:ea typeface="Roboto Light"/>
                          <a:cs typeface="+mn-cs"/>
                          <a:sym typeface="Wingdings" panose="05000000000000000000" pitchFamily="2" charset="2"/>
                        </a:rPr>
                        <a:t></a:t>
                      </a:r>
                      <a:endParaRPr kumimoji="0" lang="en-US" sz="1400" b="0" i="0" u="none" strike="noStrike" kern="1200" cap="none" spc="0" normalizeH="0" baseline="0" noProof="0">
                        <a:ln>
                          <a:noFill/>
                        </a:ln>
                        <a:solidFill>
                          <a:srgbClr val="004C45"/>
                        </a:solidFill>
                        <a:effectLst/>
                        <a:uLnTx/>
                        <a:uFillTx/>
                        <a:latin typeface="Arial Nova Light" panose="020B0304020202020204" pitchFamily="34" charset="0"/>
                        <a:ea typeface="Roboto Light"/>
                        <a:cs typeface="+mn-cs"/>
                      </a:endParaRPr>
                    </a:p>
                  </a:txBody>
                  <a:tcPr marL="121920" marR="121920" marT="60960" marB="6096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lvl="0" algn="ctr">
                        <a:buNone/>
                      </a:pPr>
                      <a:r>
                        <a:rPr lang="en-US" sz="1400" b="0" i="0" u="none" strike="noStrike" noProof="0">
                          <a:solidFill>
                            <a:srgbClr val="004C45"/>
                          </a:solidFill>
                          <a:latin typeface="Montserrat ExtraBold" pitchFamily="2" charset="0"/>
                        </a:rPr>
                        <a:t>$43</a:t>
                      </a:r>
                      <a:endParaRPr lang="en-US" sz="1400" b="0">
                        <a:solidFill>
                          <a:srgbClr val="004C45"/>
                        </a:solidFill>
                        <a:latin typeface="Montserrat ExtraBold" pitchFamily="2" charset="0"/>
                      </a:endParaRPr>
                    </a:p>
                  </a:txBody>
                  <a:tcPr marL="121920" marR="121920" marT="60959" marB="60959" anchor="ctr">
                    <a:lnL w="12700" cap="flat" cmpd="sng" algn="ctr">
                      <a:solidFill>
                        <a:srgbClr val="FFFFFF"/>
                      </a:solidFill>
                      <a:prstDash val="solid"/>
                      <a:round/>
                      <a:headEnd type="none" w="med" len="med"/>
                      <a:tailEnd type="none" w="med" len="med"/>
                    </a:lnL>
                    <a:lnR w="12700">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83986924"/>
                  </a:ext>
                </a:extLst>
              </a:tr>
              <a:tr h="406400">
                <a:tc>
                  <a:txBody>
                    <a:bodyPr/>
                    <a:lstStyle>
                      <a:lvl1pPr marL="0" algn="l" defTabSz="685800" rtl="0" eaLnBrk="1" latinLnBrk="0" hangingPunct="1">
                        <a:defRPr sz="1350" kern="1200">
                          <a:solidFill>
                            <a:schemeClr val="dk1"/>
                          </a:solidFill>
                          <a:latin typeface="Arial"/>
                        </a:defRPr>
                      </a:lvl1pPr>
                      <a:lvl2pPr marL="342900" algn="l" defTabSz="685800" rtl="0" eaLnBrk="1" latinLnBrk="0" hangingPunct="1">
                        <a:defRPr sz="1350" kern="1200">
                          <a:solidFill>
                            <a:schemeClr val="dk1"/>
                          </a:solidFill>
                          <a:latin typeface="Arial"/>
                        </a:defRPr>
                      </a:lvl2pPr>
                      <a:lvl3pPr marL="685800" algn="l" defTabSz="685800" rtl="0" eaLnBrk="1" latinLnBrk="0" hangingPunct="1">
                        <a:defRPr sz="1350" kern="1200">
                          <a:solidFill>
                            <a:schemeClr val="dk1"/>
                          </a:solidFill>
                          <a:latin typeface="Arial"/>
                        </a:defRPr>
                      </a:lvl3pPr>
                      <a:lvl4pPr marL="1028700" algn="l" defTabSz="685800" rtl="0" eaLnBrk="1" latinLnBrk="0" hangingPunct="1">
                        <a:defRPr sz="1350" kern="1200">
                          <a:solidFill>
                            <a:schemeClr val="dk1"/>
                          </a:solidFill>
                          <a:latin typeface="Arial"/>
                        </a:defRPr>
                      </a:lvl4pPr>
                      <a:lvl5pPr marL="1371600" algn="l" defTabSz="685800" rtl="0" eaLnBrk="1" latinLnBrk="0" hangingPunct="1">
                        <a:defRPr sz="1350" kern="1200">
                          <a:solidFill>
                            <a:schemeClr val="dk1"/>
                          </a:solidFill>
                          <a:latin typeface="Arial"/>
                        </a:defRPr>
                      </a:lvl5pPr>
                      <a:lvl6pPr marL="1714500" algn="l" defTabSz="685800" rtl="0" eaLnBrk="1" latinLnBrk="0" hangingPunct="1">
                        <a:defRPr sz="1350" kern="1200">
                          <a:solidFill>
                            <a:schemeClr val="dk1"/>
                          </a:solidFill>
                          <a:latin typeface="Arial"/>
                        </a:defRPr>
                      </a:lvl6pPr>
                      <a:lvl7pPr marL="2057400" algn="l" defTabSz="685800" rtl="0" eaLnBrk="1" latinLnBrk="0" hangingPunct="1">
                        <a:defRPr sz="1350" kern="1200">
                          <a:solidFill>
                            <a:schemeClr val="dk1"/>
                          </a:solidFill>
                          <a:latin typeface="Arial"/>
                        </a:defRPr>
                      </a:lvl7pPr>
                      <a:lvl8pPr marL="2400300" algn="l" defTabSz="685800" rtl="0" eaLnBrk="1" latinLnBrk="0" hangingPunct="1">
                        <a:defRPr sz="1350" kern="1200">
                          <a:solidFill>
                            <a:schemeClr val="dk1"/>
                          </a:solidFill>
                          <a:latin typeface="Arial"/>
                        </a:defRPr>
                      </a:lvl8pPr>
                      <a:lvl9pPr marL="2743200" algn="l" defTabSz="685800" rtl="0" eaLnBrk="1" latinLnBrk="0" hangingPunct="1">
                        <a:defRPr sz="1350" kern="1200">
                          <a:solidFill>
                            <a:schemeClr val="dk1"/>
                          </a:solidFill>
                          <a:latin typeface="Arial"/>
                        </a:defRPr>
                      </a:lvl9pPr>
                    </a:lstStyle>
                    <a:p>
                      <a:r>
                        <a:rPr lang="en-US" sz="1400" b="0" err="1">
                          <a:latin typeface="Montserrat ExtraBold" pitchFamily="2" charset="0"/>
                          <a:ea typeface="Roboto Light"/>
                        </a:rPr>
                        <a:t>Priority</a:t>
                      </a:r>
                      <a:r>
                        <a:rPr lang="en-US" sz="1400" err="1">
                          <a:latin typeface="Montserrat Medium" pitchFamily="2" charset="0"/>
                          <a:ea typeface="Roboto Light"/>
                        </a:rPr>
                        <a:t>Medicare</a:t>
                      </a:r>
                      <a:r>
                        <a:rPr lang="en-US" sz="1400">
                          <a:latin typeface="Montserrat Medium" pitchFamily="2" charset="0"/>
                          <a:ea typeface="Roboto Light"/>
                        </a:rPr>
                        <a:t> Vital (PPO)</a:t>
                      </a:r>
                    </a:p>
                  </a:txBody>
                  <a:tcPr marL="121920" marR="121920" marT="60960" marB="60960">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4C45"/>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685800" rtl="0" eaLnBrk="1" latinLnBrk="0" hangingPunct="1">
                        <a:defRPr sz="1350" kern="1200">
                          <a:solidFill>
                            <a:schemeClr val="dk1"/>
                          </a:solidFill>
                          <a:latin typeface="Arial"/>
                        </a:defRPr>
                      </a:lvl1pPr>
                      <a:lvl2pPr marL="342900" algn="l" defTabSz="685800" rtl="0" eaLnBrk="1" latinLnBrk="0" hangingPunct="1">
                        <a:defRPr sz="1350" kern="1200">
                          <a:solidFill>
                            <a:schemeClr val="dk1"/>
                          </a:solidFill>
                          <a:latin typeface="Arial"/>
                        </a:defRPr>
                      </a:lvl2pPr>
                      <a:lvl3pPr marL="685800" algn="l" defTabSz="685800" rtl="0" eaLnBrk="1" latinLnBrk="0" hangingPunct="1">
                        <a:defRPr sz="1350" kern="1200">
                          <a:solidFill>
                            <a:schemeClr val="dk1"/>
                          </a:solidFill>
                          <a:latin typeface="Arial"/>
                        </a:defRPr>
                      </a:lvl3pPr>
                      <a:lvl4pPr marL="1028700" algn="l" defTabSz="685800" rtl="0" eaLnBrk="1" latinLnBrk="0" hangingPunct="1">
                        <a:defRPr sz="1350" kern="1200">
                          <a:solidFill>
                            <a:schemeClr val="dk1"/>
                          </a:solidFill>
                          <a:latin typeface="Arial"/>
                        </a:defRPr>
                      </a:lvl4pPr>
                      <a:lvl5pPr marL="1371600" algn="l" defTabSz="685800" rtl="0" eaLnBrk="1" latinLnBrk="0" hangingPunct="1">
                        <a:defRPr sz="1350" kern="1200">
                          <a:solidFill>
                            <a:schemeClr val="dk1"/>
                          </a:solidFill>
                          <a:latin typeface="Arial"/>
                        </a:defRPr>
                      </a:lvl5pPr>
                      <a:lvl6pPr marL="1714500" algn="l" defTabSz="685800" rtl="0" eaLnBrk="1" latinLnBrk="0" hangingPunct="1">
                        <a:defRPr sz="1350" kern="1200">
                          <a:solidFill>
                            <a:schemeClr val="dk1"/>
                          </a:solidFill>
                          <a:latin typeface="Arial"/>
                        </a:defRPr>
                      </a:lvl6pPr>
                      <a:lvl7pPr marL="2057400" algn="l" defTabSz="685800" rtl="0" eaLnBrk="1" latinLnBrk="0" hangingPunct="1">
                        <a:defRPr sz="1350" kern="1200">
                          <a:solidFill>
                            <a:schemeClr val="dk1"/>
                          </a:solidFill>
                          <a:latin typeface="Arial"/>
                        </a:defRPr>
                      </a:lvl7pPr>
                      <a:lvl8pPr marL="2400300" algn="l" defTabSz="685800" rtl="0" eaLnBrk="1" latinLnBrk="0" hangingPunct="1">
                        <a:defRPr sz="1350" kern="1200">
                          <a:solidFill>
                            <a:schemeClr val="dk1"/>
                          </a:solidFill>
                          <a:latin typeface="Arial"/>
                        </a:defRPr>
                      </a:lvl8pPr>
                      <a:lvl9pPr marL="2743200" algn="l" defTabSz="685800" rtl="0" eaLnBrk="1" latinLnBrk="0" hangingPunct="1">
                        <a:defRPr sz="1350" kern="1200">
                          <a:solidFill>
                            <a:schemeClr val="dk1"/>
                          </a:solidFill>
                          <a:latin typeface="Arial"/>
                        </a:defRPr>
                      </a:lvl9p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4C45"/>
                          </a:solidFill>
                          <a:effectLst/>
                          <a:uLnTx/>
                          <a:uFillTx/>
                          <a:latin typeface="Arial Nova Light" panose="020B0304020202020204" pitchFamily="34" charset="0"/>
                          <a:ea typeface="Roboto Light"/>
                          <a:cs typeface="+mn-cs"/>
                          <a:sym typeface="Wingdings" panose="05000000000000000000" pitchFamily="2" charset="2"/>
                        </a:rPr>
                        <a:t></a:t>
                      </a:r>
                      <a:endParaRPr kumimoji="0" lang="en-US" sz="1400" b="0" i="0" u="none" strike="noStrike" kern="1200" cap="none" spc="0" normalizeH="0" baseline="0" noProof="0">
                        <a:ln>
                          <a:noFill/>
                        </a:ln>
                        <a:solidFill>
                          <a:srgbClr val="004C45"/>
                        </a:solidFill>
                        <a:effectLst/>
                        <a:uLnTx/>
                        <a:uFillTx/>
                        <a:latin typeface="Arial Nova Light" panose="020B0304020202020204" pitchFamily="34" charset="0"/>
                        <a:ea typeface="Roboto Light"/>
                        <a:cs typeface="+mn-cs"/>
                      </a:endParaRPr>
                    </a:p>
                  </a:txBody>
                  <a:tcPr marL="121920" marR="121920" marT="60960" marB="6096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4C45"/>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685800" rtl="0" eaLnBrk="1" latinLnBrk="0" hangingPunct="1">
                        <a:defRPr sz="1350" kern="1200">
                          <a:solidFill>
                            <a:schemeClr val="dk1"/>
                          </a:solidFill>
                          <a:latin typeface="Arial"/>
                        </a:defRPr>
                      </a:lvl1pPr>
                      <a:lvl2pPr marL="342900" algn="l" defTabSz="685800" rtl="0" eaLnBrk="1" latinLnBrk="0" hangingPunct="1">
                        <a:defRPr sz="1350" kern="1200">
                          <a:solidFill>
                            <a:schemeClr val="dk1"/>
                          </a:solidFill>
                          <a:latin typeface="Arial"/>
                        </a:defRPr>
                      </a:lvl2pPr>
                      <a:lvl3pPr marL="685800" algn="l" defTabSz="685800" rtl="0" eaLnBrk="1" latinLnBrk="0" hangingPunct="1">
                        <a:defRPr sz="1350" kern="1200">
                          <a:solidFill>
                            <a:schemeClr val="dk1"/>
                          </a:solidFill>
                          <a:latin typeface="Arial"/>
                        </a:defRPr>
                      </a:lvl3pPr>
                      <a:lvl4pPr marL="1028700" algn="l" defTabSz="685800" rtl="0" eaLnBrk="1" latinLnBrk="0" hangingPunct="1">
                        <a:defRPr sz="1350" kern="1200">
                          <a:solidFill>
                            <a:schemeClr val="dk1"/>
                          </a:solidFill>
                          <a:latin typeface="Arial"/>
                        </a:defRPr>
                      </a:lvl4pPr>
                      <a:lvl5pPr marL="1371600" algn="l" defTabSz="685800" rtl="0" eaLnBrk="1" latinLnBrk="0" hangingPunct="1">
                        <a:defRPr sz="1350" kern="1200">
                          <a:solidFill>
                            <a:schemeClr val="dk1"/>
                          </a:solidFill>
                          <a:latin typeface="Arial"/>
                        </a:defRPr>
                      </a:lvl5pPr>
                      <a:lvl6pPr marL="1714500" algn="l" defTabSz="685800" rtl="0" eaLnBrk="1" latinLnBrk="0" hangingPunct="1">
                        <a:defRPr sz="1350" kern="1200">
                          <a:solidFill>
                            <a:schemeClr val="dk1"/>
                          </a:solidFill>
                          <a:latin typeface="Arial"/>
                        </a:defRPr>
                      </a:lvl6pPr>
                      <a:lvl7pPr marL="2057400" algn="l" defTabSz="685800" rtl="0" eaLnBrk="1" latinLnBrk="0" hangingPunct="1">
                        <a:defRPr sz="1350" kern="1200">
                          <a:solidFill>
                            <a:schemeClr val="dk1"/>
                          </a:solidFill>
                          <a:latin typeface="Arial"/>
                        </a:defRPr>
                      </a:lvl7pPr>
                      <a:lvl8pPr marL="2400300" algn="l" defTabSz="685800" rtl="0" eaLnBrk="1" latinLnBrk="0" hangingPunct="1">
                        <a:defRPr sz="1350" kern="1200">
                          <a:solidFill>
                            <a:schemeClr val="dk1"/>
                          </a:solidFill>
                          <a:latin typeface="Arial"/>
                        </a:defRPr>
                      </a:lvl8pPr>
                      <a:lvl9pPr marL="2743200" algn="l" defTabSz="685800" rtl="0" eaLnBrk="1" latinLnBrk="0" hangingPunct="1">
                        <a:defRPr sz="1350" kern="1200">
                          <a:solidFill>
                            <a:schemeClr val="dk1"/>
                          </a:solidFill>
                          <a:latin typeface="Arial"/>
                        </a:defRPr>
                      </a:lvl9p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4C45"/>
                          </a:solidFill>
                          <a:effectLst/>
                          <a:uLnTx/>
                          <a:uFillTx/>
                          <a:latin typeface="Arial Nova Light" panose="020B0304020202020204" pitchFamily="34" charset="0"/>
                          <a:ea typeface="Roboto Light"/>
                          <a:cs typeface="+mn-cs"/>
                          <a:sym typeface="Wingdings" panose="05000000000000000000" pitchFamily="2" charset="2"/>
                        </a:rPr>
                        <a:t></a:t>
                      </a:r>
                      <a:endParaRPr kumimoji="0" lang="en-US" sz="1400" b="0" i="0" u="none" strike="noStrike" kern="1200" cap="none" spc="0" normalizeH="0" baseline="0" noProof="0">
                        <a:ln>
                          <a:noFill/>
                        </a:ln>
                        <a:solidFill>
                          <a:srgbClr val="004C45"/>
                        </a:solidFill>
                        <a:effectLst/>
                        <a:uLnTx/>
                        <a:uFillTx/>
                        <a:latin typeface="Arial Nova Light" panose="020B0304020202020204" pitchFamily="34" charset="0"/>
                        <a:ea typeface="Roboto Light"/>
                        <a:cs typeface="+mn-cs"/>
                      </a:endParaRPr>
                    </a:p>
                  </a:txBody>
                  <a:tcPr marL="121920" marR="121920" marT="60960" marB="6096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4C45"/>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685800" rtl="0" eaLnBrk="1" latinLnBrk="0" hangingPunct="1">
                        <a:defRPr sz="1350" kern="1200">
                          <a:solidFill>
                            <a:schemeClr val="dk1"/>
                          </a:solidFill>
                          <a:latin typeface="Arial"/>
                        </a:defRPr>
                      </a:lvl1pPr>
                      <a:lvl2pPr marL="342900" algn="l" defTabSz="685800" rtl="0" eaLnBrk="1" latinLnBrk="0" hangingPunct="1">
                        <a:defRPr sz="1350" kern="1200">
                          <a:solidFill>
                            <a:schemeClr val="dk1"/>
                          </a:solidFill>
                          <a:latin typeface="Arial"/>
                        </a:defRPr>
                      </a:lvl2pPr>
                      <a:lvl3pPr marL="685800" algn="l" defTabSz="685800" rtl="0" eaLnBrk="1" latinLnBrk="0" hangingPunct="1">
                        <a:defRPr sz="1350" kern="1200">
                          <a:solidFill>
                            <a:schemeClr val="dk1"/>
                          </a:solidFill>
                          <a:latin typeface="Arial"/>
                        </a:defRPr>
                      </a:lvl3pPr>
                      <a:lvl4pPr marL="1028700" algn="l" defTabSz="685800" rtl="0" eaLnBrk="1" latinLnBrk="0" hangingPunct="1">
                        <a:defRPr sz="1350" kern="1200">
                          <a:solidFill>
                            <a:schemeClr val="dk1"/>
                          </a:solidFill>
                          <a:latin typeface="Arial"/>
                        </a:defRPr>
                      </a:lvl4pPr>
                      <a:lvl5pPr marL="1371600" algn="l" defTabSz="685800" rtl="0" eaLnBrk="1" latinLnBrk="0" hangingPunct="1">
                        <a:defRPr sz="1350" kern="1200">
                          <a:solidFill>
                            <a:schemeClr val="dk1"/>
                          </a:solidFill>
                          <a:latin typeface="Arial"/>
                        </a:defRPr>
                      </a:lvl5pPr>
                      <a:lvl6pPr marL="1714500" algn="l" defTabSz="685800" rtl="0" eaLnBrk="1" latinLnBrk="0" hangingPunct="1">
                        <a:defRPr sz="1350" kern="1200">
                          <a:solidFill>
                            <a:schemeClr val="dk1"/>
                          </a:solidFill>
                          <a:latin typeface="Arial"/>
                        </a:defRPr>
                      </a:lvl6pPr>
                      <a:lvl7pPr marL="2057400" algn="l" defTabSz="685800" rtl="0" eaLnBrk="1" latinLnBrk="0" hangingPunct="1">
                        <a:defRPr sz="1350" kern="1200">
                          <a:solidFill>
                            <a:schemeClr val="dk1"/>
                          </a:solidFill>
                          <a:latin typeface="Arial"/>
                        </a:defRPr>
                      </a:lvl7pPr>
                      <a:lvl8pPr marL="2400300" algn="l" defTabSz="685800" rtl="0" eaLnBrk="1" latinLnBrk="0" hangingPunct="1">
                        <a:defRPr sz="1350" kern="1200">
                          <a:solidFill>
                            <a:schemeClr val="dk1"/>
                          </a:solidFill>
                          <a:latin typeface="Arial"/>
                        </a:defRPr>
                      </a:lvl8pPr>
                      <a:lvl9pPr marL="2743200" algn="l" defTabSz="685800" rtl="0" eaLnBrk="1" latinLnBrk="0" hangingPunct="1">
                        <a:defRPr sz="1350" kern="1200">
                          <a:solidFill>
                            <a:schemeClr val="dk1"/>
                          </a:solidFill>
                          <a:latin typeface="Arial"/>
                        </a:defRPr>
                      </a:lvl9pPr>
                    </a:lstStyle>
                    <a:p>
                      <a:pPr algn="ctr"/>
                      <a:r>
                        <a:rPr lang="en-US" sz="1400" b="0">
                          <a:solidFill>
                            <a:srgbClr val="004C45"/>
                          </a:solidFill>
                          <a:latin typeface="Arial Nova Light" panose="020B0304020202020204" pitchFamily="34" charset="0"/>
                          <a:ea typeface="Roboto Light"/>
                        </a:rPr>
                        <a:t>--</a:t>
                      </a:r>
                    </a:p>
                  </a:txBody>
                  <a:tcPr marL="121920" marR="121920" marT="60960" marB="6096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4C45"/>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685800" rtl="0" eaLnBrk="1" latinLnBrk="0" hangingPunct="1">
                        <a:defRPr sz="1350" kern="1200">
                          <a:solidFill>
                            <a:schemeClr val="dk1"/>
                          </a:solidFill>
                          <a:latin typeface="Arial"/>
                        </a:defRPr>
                      </a:lvl1pPr>
                      <a:lvl2pPr marL="342900" algn="l" defTabSz="685800" rtl="0" eaLnBrk="1" latinLnBrk="0" hangingPunct="1">
                        <a:defRPr sz="1350" kern="1200">
                          <a:solidFill>
                            <a:schemeClr val="dk1"/>
                          </a:solidFill>
                          <a:latin typeface="Arial"/>
                        </a:defRPr>
                      </a:lvl2pPr>
                      <a:lvl3pPr marL="685800" algn="l" defTabSz="685800" rtl="0" eaLnBrk="1" latinLnBrk="0" hangingPunct="1">
                        <a:defRPr sz="1350" kern="1200">
                          <a:solidFill>
                            <a:schemeClr val="dk1"/>
                          </a:solidFill>
                          <a:latin typeface="Arial"/>
                        </a:defRPr>
                      </a:lvl3pPr>
                      <a:lvl4pPr marL="1028700" algn="l" defTabSz="685800" rtl="0" eaLnBrk="1" latinLnBrk="0" hangingPunct="1">
                        <a:defRPr sz="1350" kern="1200">
                          <a:solidFill>
                            <a:schemeClr val="dk1"/>
                          </a:solidFill>
                          <a:latin typeface="Arial"/>
                        </a:defRPr>
                      </a:lvl4pPr>
                      <a:lvl5pPr marL="1371600" algn="l" defTabSz="685800" rtl="0" eaLnBrk="1" latinLnBrk="0" hangingPunct="1">
                        <a:defRPr sz="1350" kern="1200">
                          <a:solidFill>
                            <a:schemeClr val="dk1"/>
                          </a:solidFill>
                          <a:latin typeface="Arial"/>
                        </a:defRPr>
                      </a:lvl5pPr>
                      <a:lvl6pPr marL="1714500" algn="l" defTabSz="685800" rtl="0" eaLnBrk="1" latinLnBrk="0" hangingPunct="1">
                        <a:defRPr sz="1350" kern="1200">
                          <a:solidFill>
                            <a:schemeClr val="dk1"/>
                          </a:solidFill>
                          <a:latin typeface="Arial"/>
                        </a:defRPr>
                      </a:lvl6pPr>
                      <a:lvl7pPr marL="2057400" algn="l" defTabSz="685800" rtl="0" eaLnBrk="1" latinLnBrk="0" hangingPunct="1">
                        <a:defRPr sz="1350" kern="1200">
                          <a:solidFill>
                            <a:schemeClr val="dk1"/>
                          </a:solidFill>
                          <a:latin typeface="Arial"/>
                        </a:defRPr>
                      </a:lvl7pPr>
                      <a:lvl8pPr marL="2400300" algn="l" defTabSz="685800" rtl="0" eaLnBrk="1" latinLnBrk="0" hangingPunct="1">
                        <a:defRPr sz="1350" kern="1200">
                          <a:solidFill>
                            <a:schemeClr val="dk1"/>
                          </a:solidFill>
                          <a:latin typeface="Arial"/>
                        </a:defRPr>
                      </a:lvl8pPr>
                      <a:lvl9pPr marL="2743200" algn="l" defTabSz="685800" rtl="0" eaLnBrk="1" latinLnBrk="0" hangingPunct="1">
                        <a:defRPr sz="1350" kern="1200">
                          <a:solidFill>
                            <a:schemeClr val="dk1"/>
                          </a:solidFill>
                          <a:latin typeface="Arial"/>
                        </a:defRPr>
                      </a:lvl9pPr>
                    </a:lstStyle>
                    <a:p>
                      <a:pPr algn="ctr"/>
                      <a:r>
                        <a:rPr lang="en-US" sz="1400" b="0">
                          <a:solidFill>
                            <a:srgbClr val="004C45"/>
                          </a:solidFill>
                          <a:latin typeface="Arial Nova Light" panose="020B0304020202020204" pitchFamily="34" charset="0"/>
                          <a:ea typeface="Roboto Light"/>
                        </a:rPr>
                        <a:t>--</a:t>
                      </a:r>
                    </a:p>
                  </a:txBody>
                  <a:tcPr marL="121920" marR="121920" marT="60960" marB="6096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4C45"/>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685800" rtl="0" eaLnBrk="1" latinLnBrk="0" hangingPunct="1">
                        <a:defRPr sz="1350" kern="1200">
                          <a:solidFill>
                            <a:schemeClr val="dk1"/>
                          </a:solidFill>
                          <a:latin typeface="Arial"/>
                        </a:defRPr>
                      </a:lvl1pPr>
                      <a:lvl2pPr marL="342900" algn="l" defTabSz="685800" rtl="0" eaLnBrk="1" latinLnBrk="0" hangingPunct="1">
                        <a:defRPr sz="1350" kern="1200">
                          <a:solidFill>
                            <a:schemeClr val="dk1"/>
                          </a:solidFill>
                          <a:latin typeface="Arial"/>
                        </a:defRPr>
                      </a:lvl2pPr>
                      <a:lvl3pPr marL="685800" algn="l" defTabSz="685800" rtl="0" eaLnBrk="1" latinLnBrk="0" hangingPunct="1">
                        <a:defRPr sz="1350" kern="1200">
                          <a:solidFill>
                            <a:schemeClr val="dk1"/>
                          </a:solidFill>
                          <a:latin typeface="Arial"/>
                        </a:defRPr>
                      </a:lvl3pPr>
                      <a:lvl4pPr marL="1028700" algn="l" defTabSz="685800" rtl="0" eaLnBrk="1" latinLnBrk="0" hangingPunct="1">
                        <a:defRPr sz="1350" kern="1200">
                          <a:solidFill>
                            <a:schemeClr val="dk1"/>
                          </a:solidFill>
                          <a:latin typeface="Arial"/>
                        </a:defRPr>
                      </a:lvl4pPr>
                      <a:lvl5pPr marL="1371600" algn="l" defTabSz="685800" rtl="0" eaLnBrk="1" latinLnBrk="0" hangingPunct="1">
                        <a:defRPr sz="1350" kern="1200">
                          <a:solidFill>
                            <a:schemeClr val="dk1"/>
                          </a:solidFill>
                          <a:latin typeface="Arial"/>
                        </a:defRPr>
                      </a:lvl5pPr>
                      <a:lvl6pPr marL="1714500" algn="l" defTabSz="685800" rtl="0" eaLnBrk="1" latinLnBrk="0" hangingPunct="1">
                        <a:defRPr sz="1350" kern="1200">
                          <a:solidFill>
                            <a:schemeClr val="dk1"/>
                          </a:solidFill>
                          <a:latin typeface="Arial"/>
                        </a:defRPr>
                      </a:lvl6pPr>
                      <a:lvl7pPr marL="2057400" algn="l" defTabSz="685800" rtl="0" eaLnBrk="1" latinLnBrk="0" hangingPunct="1">
                        <a:defRPr sz="1350" kern="1200">
                          <a:solidFill>
                            <a:schemeClr val="dk1"/>
                          </a:solidFill>
                          <a:latin typeface="Arial"/>
                        </a:defRPr>
                      </a:lvl7pPr>
                      <a:lvl8pPr marL="2400300" algn="l" defTabSz="685800" rtl="0" eaLnBrk="1" latinLnBrk="0" hangingPunct="1">
                        <a:defRPr sz="1350" kern="1200">
                          <a:solidFill>
                            <a:schemeClr val="dk1"/>
                          </a:solidFill>
                          <a:latin typeface="Arial"/>
                        </a:defRPr>
                      </a:lvl8pPr>
                      <a:lvl9pPr marL="2743200" algn="l" defTabSz="685800" rtl="0" eaLnBrk="1" latinLnBrk="0" hangingPunct="1">
                        <a:defRPr sz="1350" kern="1200">
                          <a:solidFill>
                            <a:schemeClr val="dk1"/>
                          </a:solidFill>
                          <a:latin typeface="Arial"/>
                        </a:defRPr>
                      </a:lvl9p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4C45"/>
                          </a:solidFill>
                          <a:effectLst/>
                          <a:uLnTx/>
                          <a:uFillTx/>
                          <a:latin typeface="Arial Nova Light" panose="020B0304020202020204" pitchFamily="34" charset="0"/>
                          <a:ea typeface="Roboto Light"/>
                          <a:cs typeface="+mn-cs"/>
                          <a:sym typeface="Wingdings" panose="05000000000000000000" pitchFamily="2" charset="2"/>
                        </a:rPr>
                        <a:t></a:t>
                      </a:r>
                      <a:endParaRPr kumimoji="0" lang="en-US" sz="1400" b="0" i="0" u="none" strike="noStrike" kern="1200" cap="none" spc="0" normalizeH="0" baseline="0" noProof="0">
                        <a:ln>
                          <a:noFill/>
                        </a:ln>
                        <a:solidFill>
                          <a:srgbClr val="004C45"/>
                        </a:solidFill>
                        <a:effectLst/>
                        <a:uLnTx/>
                        <a:uFillTx/>
                        <a:latin typeface="Arial Nova Light" panose="020B0304020202020204" pitchFamily="34" charset="0"/>
                        <a:ea typeface="Roboto Light"/>
                        <a:cs typeface="+mn-cs"/>
                      </a:endParaRPr>
                    </a:p>
                  </a:txBody>
                  <a:tcPr marL="121920" marR="121920" marT="60960" marB="6096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4C45"/>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lvl="0" algn="ctr">
                        <a:buNone/>
                      </a:pPr>
                      <a:r>
                        <a:rPr lang="en-US" sz="1400" b="0" i="0" u="none" strike="noStrike" noProof="0">
                          <a:solidFill>
                            <a:srgbClr val="004C45"/>
                          </a:solidFill>
                          <a:latin typeface="Montserrat ExtraBold" pitchFamily="2" charset="0"/>
                        </a:rPr>
                        <a:t>$43</a:t>
                      </a:r>
                      <a:endParaRPr lang="en-US" sz="1400" b="0">
                        <a:solidFill>
                          <a:srgbClr val="004C45"/>
                        </a:solidFill>
                        <a:latin typeface="Montserrat ExtraBold" pitchFamily="2" charset="0"/>
                      </a:endParaRPr>
                    </a:p>
                  </a:txBody>
                  <a:tcPr marL="121920" marR="121920" marT="60959" marB="60959" anchor="ctr">
                    <a:lnL w="12700" cap="flat" cmpd="sng" algn="ctr">
                      <a:solidFill>
                        <a:srgbClr val="FFFFFF"/>
                      </a:solidFill>
                      <a:prstDash val="solid"/>
                      <a:round/>
                      <a:headEnd type="none" w="med" len="med"/>
                      <a:tailEnd type="none" w="med" len="med"/>
                    </a:lnL>
                    <a:lnR w="12700">
                      <a:solidFill>
                        <a:srgbClr val="FFFFFF"/>
                      </a:solidFill>
                    </a:lnR>
                    <a:lnT w="12700" cap="flat" cmpd="sng" algn="ctr">
                      <a:solidFill>
                        <a:srgbClr val="FFFFFF"/>
                      </a:solidFill>
                      <a:prstDash val="solid"/>
                      <a:round/>
                      <a:headEnd type="none" w="med" len="med"/>
                      <a:tailEnd type="none" w="med" len="med"/>
                    </a:lnT>
                    <a:lnB w="12700" cap="flat" cmpd="sng" algn="ctr">
                      <a:solidFill>
                        <a:srgbClr val="004C45"/>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11418944"/>
                  </a:ext>
                </a:extLst>
              </a:tr>
            </a:tbl>
          </a:graphicData>
        </a:graphic>
      </p:graphicFrame>
      <p:pic>
        <p:nvPicPr>
          <p:cNvPr id="14" name="Picture 13" descr="A map of michigan with different colored squares&#10;&#10;Description automatically generated">
            <a:extLst>
              <a:ext uri="{FF2B5EF4-FFF2-40B4-BE49-F238E27FC236}">
                <a16:creationId xmlns:a16="http://schemas.microsoft.com/office/drawing/2014/main" id="{5B5D6BF5-6615-A17D-E5DF-6EF0BBDF8A39}"/>
              </a:ext>
            </a:extLst>
          </p:cNvPr>
          <p:cNvPicPr>
            <a:picLocks noChangeAspect="1"/>
          </p:cNvPicPr>
          <p:nvPr/>
        </p:nvPicPr>
        <p:blipFill rotWithShape="1">
          <a:blip r:embed="rId7" cstate="hqprint">
            <a:extLst>
              <a:ext uri="{28A0092B-C50C-407E-A947-70E740481C1C}">
                <a14:useLocalDpi xmlns:a14="http://schemas.microsoft.com/office/drawing/2010/main"/>
              </a:ext>
            </a:extLst>
          </a:blip>
          <a:srcRect/>
          <a:stretch/>
        </p:blipFill>
        <p:spPr>
          <a:xfrm>
            <a:off x="8701401" y="1041718"/>
            <a:ext cx="3489075" cy="4066843"/>
          </a:xfrm>
          <a:prstGeom prst="rect">
            <a:avLst/>
          </a:prstGeom>
        </p:spPr>
      </p:pic>
      <p:sp>
        <p:nvSpPr>
          <p:cNvPr id="13" name="TextBox 12">
            <a:extLst>
              <a:ext uri="{FF2B5EF4-FFF2-40B4-BE49-F238E27FC236}">
                <a16:creationId xmlns:a16="http://schemas.microsoft.com/office/drawing/2014/main" id="{AAF5732C-4809-4F48-2CF4-F009629153B0}"/>
              </a:ext>
            </a:extLst>
          </p:cNvPr>
          <p:cNvSpPr txBox="1">
            <a:spLocks/>
          </p:cNvSpPr>
          <p:nvPr/>
        </p:nvSpPr>
        <p:spPr>
          <a:xfrm>
            <a:off x="676656" y="430074"/>
            <a:ext cx="10841121" cy="769441"/>
          </a:xfrm>
          <a:prstGeom prst="rect">
            <a:avLst/>
          </a:prstGeom>
          <a:noFill/>
        </p:spPr>
        <p:txBody>
          <a:bodyPr wrap="square" lIns="91440" tIns="45720" rIns="91440" bIns="45720" rtlCol="0" anchor="t">
            <a:spAutoFit/>
          </a:bodyPr>
          <a:lstStyle/>
          <a:p>
            <a:r>
              <a:rPr lang="en-US" sz="4400">
                <a:solidFill>
                  <a:srgbClr val="004A45"/>
                </a:solidFill>
                <a:latin typeface="Montserrat ExtraBold" panose="00000900000000000000" pitchFamily="2" charset="0"/>
              </a:rPr>
              <a:t>$0 premium plans</a:t>
            </a:r>
          </a:p>
        </p:txBody>
      </p:sp>
    </p:spTree>
    <p:extLst>
      <p:ext uri="{BB962C8B-B14F-4D97-AF65-F5344CB8AC3E}">
        <p14:creationId xmlns:p14="http://schemas.microsoft.com/office/powerpoint/2010/main" val="27566475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0940C29-A785-BB5C-4B91-3AD376DB2E5A}"/>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8678ABCB-2828-C774-AAA4-6F3874719A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3" name="Picture 2">
            <a:extLst>
              <a:ext uri="{FF2B5EF4-FFF2-40B4-BE49-F238E27FC236}">
                <a16:creationId xmlns:a16="http://schemas.microsoft.com/office/drawing/2014/main" id="{68A70B60-21E1-A21D-49B7-81DD35131145}"/>
              </a:ext>
            </a:extLst>
          </p:cNvPr>
          <p:cNvPicPr>
            <a:picLocks noChangeAspect="1"/>
          </p:cNvPicPr>
          <p:nvPr/>
        </p:nvPicPr>
        <p:blipFill>
          <a:blip r:embed="rId3">
            <a:extLst>
              <a:ext uri="{28A0092B-C50C-407E-A947-70E740481C1C}">
                <a14:useLocalDpi xmlns:a14="http://schemas.microsoft.com/office/drawing/2010/main" val="0"/>
              </a:ext>
            </a:extLst>
          </a:blip>
          <a:srcRect t="2525" b="89951"/>
          <a:stretch/>
        </p:blipFill>
        <p:spPr>
          <a:xfrm>
            <a:off x="20" y="6360384"/>
            <a:ext cx="12191980" cy="516821"/>
          </a:xfrm>
          <a:prstGeom prst="rect">
            <a:avLst/>
          </a:prstGeom>
        </p:spPr>
      </p:pic>
      <p:pic>
        <p:nvPicPr>
          <p:cNvPr id="5" name="Picture 4">
            <a:extLst>
              <a:ext uri="{FF2B5EF4-FFF2-40B4-BE49-F238E27FC236}">
                <a16:creationId xmlns:a16="http://schemas.microsoft.com/office/drawing/2014/main" id="{01695CCE-CBB9-A1FC-2688-82374B926118}"/>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9765139" y="6424433"/>
            <a:ext cx="1934735" cy="350313"/>
          </a:xfrm>
          <a:prstGeom prst="rect">
            <a:avLst/>
          </a:prstGeom>
          <a:effectLst>
            <a:outerShdw blurRad="50800" dist="38100" dir="5400000" algn="t" rotWithShape="0">
              <a:schemeClr val="bg1">
                <a:lumMod val="50000"/>
                <a:alpha val="40000"/>
              </a:schemeClr>
            </a:outerShdw>
          </a:effectLst>
        </p:spPr>
      </p:pic>
      <p:sp>
        <p:nvSpPr>
          <p:cNvPr id="16" name="Slide Number Placeholder 3">
            <a:extLst>
              <a:ext uri="{FF2B5EF4-FFF2-40B4-BE49-F238E27FC236}">
                <a16:creationId xmlns:a16="http://schemas.microsoft.com/office/drawing/2014/main" id="{C2691FC3-B4C3-828A-6098-E80F29690425}"/>
              </a:ext>
            </a:extLst>
          </p:cNvPr>
          <p:cNvSpPr txBox="1">
            <a:spLocks/>
          </p:cNvSpPr>
          <p:nvPr/>
        </p:nvSpPr>
        <p:spPr>
          <a:xfrm>
            <a:off x="142242" y="6430502"/>
            <a:ext cx="365760" cy="304800"/>
          </a:xfrm>
          <a:prstGeom prst="rect">
            <a:avLst/>
          </a:prstGeom>
          <a:noFill/>
        </p:spPr>
        <p:txBody>
          <a:bodyPr lIns="60960" rIns="60960"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40">
              <a:buClr>
                <a:srgbClr val="000000"/>
              </a:buClr>
              <a:defRPr/>
            </a:pPr>
            <a:fld id="{E79839AE-F4E4-0B47-9E53-6189B08B4F00}" type="slidenum">
              <a:rPr lang="en-US" sz="1100">
                <a:solidFill>
                  <a:schemeClr val="bg1"/>
                </a:solidFill>
                <a:latin typeface="Montserrat Light" pitchFamily="2" charset="0"/>
                <a:cs typeface="Poppins" panose="00000500000000000000" pitchFamily="2" charset="0"/>
                <a:sym typeface="Arial"/>
              </a:rPr>
              <a:pPr defTabSz="1219140">
                <a:buClr>
                  <a:srgbClr val="000000"/>
                </a:buClr>
                <a:defRPr/>
              </a:pPr>
              <a:t>11</a:t>
            </a:fld>
            <a:endParaRPr lang="en-US" sz="1100">
              <a:solidFill>
                <a:schemeClr val="bg1"/>
              </a:solidFill>
              <a:latin typeface="Montserrat Light" pitchFamily="2" charset="0"/>
              <a:cs typeface="Poppins" panose="00000500000000000000" pitchFamily="2" charset="0"/>
              <a:sym typeface="Arial"/>
            </a:endParaRPr>
          </a:p>
        </p:txBody>
      </p:sp>
      <p:sp>
        <p:nvSpPr>
          <p:cNvPr id="6" name="Freeform 66">
            <a:extLst>
              <a:ext uri="{FF2B5EF4-FFF2-40B4-BE49-F238E27FC236}">
                <a16:creationId xmlns:a16="http://schemas.microsoft.com/office/drawing/2014/main" id="{380C7FF7-F51E-B75B-0E02-55A96B191004}"/>
              </a:ext>
            </a:extLst>
          </p:cNvPr>
          <p:cNvSpPr/>
          <p:nvPr/>
        </p:nvSpPr>
        <p:spPr>
          <a:xfrm flipH="1">
            <a:off x="11598808" y="3327026"/>
            <a:ext cx="277133" cy="203948"/>
          </a:xfrm>
          <a:custGeom>
            <a:avLst/>
            <a:gdLst>
              <a:gd name="connsiteX0" fmla="*/ 438125 w 438124"/>
              <a:gd name="connsiteY0" fmla="*/ 161212 h 322424"/>
              <a:gd name="connsiteX1" fmla="*/ 409550 w 438124"/>
              <a:gd name="connsiteY1" fmla="*/ 189787 h 322424"/>
              <a:gd name="connsiteX2" fmla="*/ 97511 w 438124"/>
              <a:gd name="connsiteY2" fmla="*/ 189787 h 322424"/>
              <a:gd name="connsiteX3" fmla="*/ 182093 w 438124"/>
              <a:gd name="connsiteY3" fmla="*/ 274369 h 322424"/>
              <a:gd name="connsiteX4" fmla="*/ 180667 w 438124"/>
              <a:gd name="connsiteY4" fmla="*/ 314755 h 322424"/>
              <a:gd name="connsiteX5" fmla="*/ 141707 w 438124"/>
              <a:gd name="connsiteY5" fmla="*/ 314755 h 322424"/>
              <a:gd name="connsiteX6" fmla="*/ 8357 w 438124"/>
              <a:gd name="connsiteY6" fmla="*/ 181405 h 322424"/>
              <a:gd name="connsiteX7" fmla="*/ 8357 w 438124"/>
              <a:gd name="connsiteY7" fmla="*/ 141019 h 322424"/>
              <a:gd name="connsiteX8" fmla="*/ 141707 w 438124"/>
              <a:gd name="connsiteY8" fmla="*/ 7669 h 322424"/>
              <a:gd name="connsiteX9" fmla="*/ 182093 w 438124"/>
              <a:gd name="connsiteY9" fmla="*/ 9095 h 322424"/>
              <a:gd name="connsiteX10" fmla="*/ 182093 w 438124"/>
              <a:gd name="connsiteY10" fmla="*/ 48055 h 322424"/>
              <a:gd name="connsiteX11" fmla="*/ 97511 w 438124"/>
              <a:gd name="connsiteY11" fmla="*/ 132637 h 322424"/>
              <a:gd name="connsiteX12" fmla="*/ 409550 w 438124"/>
              <a:gd name="connsiteY12" fmla="*/ 132637 h 322424"/>
              <a:gd name="connsiteX13" fmla="*/ 438125 w 438124"/>
              <a:gd name="connsiteY13" fmla="*/ 161212 h 322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8124" h="322424">
                <a:moveTo>
                  <a:pt x="438125" y="161212"/>
                </a:moveTo>
                <a:cubicBezTo>
                  <a:pt x="438125" y="176994"/>
                  <a:pt x="425331" y="189787"/>
                  <a:pt x="409550" y="189787"/>
                </a:cubicBezTo>
                <a:lnTo>
                  <a:pt x="97511" y="189787"/>
                </a:lnTo>
                <a:lnTo>
                  <a:pt x="182093" y="274369"/>
                </a:lnTo>
                <a:cubicBezTo>
                  <a:pt x="192851" y="285915"/>
                  <a:pt x="192213" y="303997"/>
                  <a:pt x="180667" y="314755"/>
                </a:cubicBezTo>
                <a:cubicBezTo>
                  <a:pt x="169693" y="324981"/>
                  <a:pt x="152681" y="324981"/>
                  <a:pt x="141707" y="314755"/>
                </a:cubicBezTo>
                <a:lnTo>
                  <a:pt x="8357" y="181405"/>
                </a:lnTo>
                <a:cubicBezTo>
                  <a:pt x="-2786" y="170249"/>
                  <a:pt x="-2786" y="152176"/>
                  <a:pt x="8357" y="141019"/>
                </a:cubicBezTo>
                <a:lnTo>
                  <a:pt x="141707" y="7669"/>
                </a:lnTo>
                <a:cubicBezTo>
                  <a:pt x="153253" y="-3089"/>
                  <a:pt x="171334" y="-2451"/>
                  <a:pt x="182093" y="9095"/>
                </a:cubicBezTo>
                <a:cubicBezTo>
                  <a:pt x="192319" y="20069"/>
                  <a:pt x="192319" y="37081"/>
                  <a:pt x="182093" y="48055"/>
                </a:cubicBezTo>
                <a:lnTo>
                  <a:pt x="97511" y="132637"/>
                </a:lnTo>
                <a:lnTo>
                  <a:pt x="409550" y="132637"/>
                </a:lnTo>
                <a:cubicBezTo>
                  <a:pt x="425331" y="132637"/>
                  <a:pt x="438125" y="145431"/>
                  <a:pt x="438125" y="161212"/>
                </a:cubicBezTo>
                <a:close/>
              </a:path>
            </a:pathLst>
          </a:custGeom>
          <a:solidFill>
            <a:srgbClr val="FFFFFF"/>
          </a:solidFill>
          <a:ln w="9525" cap="flat">
            <a:noFill/>
            <a:prstDash val="solid"/>
            <a:miter/>
          </a:ln>
        </p:spPr>
        <p:txBody>
          <a:bodyPr rtlCol="0" anchor="ctr"/>
          <a:lstStyle/>
          <a:p>
            <a:pPr defTabSz="1219140">
              <a:defRPr/>
            </a:pPr>
            <a:endParaRPr lang="en-US" sz="1400">
              <a:solidFill>
                <a:srgbClr val="262626"/>
              </a:solidFill>
              <a:latin typeface="Calibri" panose="020F0502020204030204"/>
            </a:endParaRPr>
          </a:p>
        </p:txBody>
      </p:sp>
      <p:sp>
        <p:nvSpPr>
          <p:cNvPr id="10" name="TextBox 10">
            <a:extLst>
              <a:ext uri="{FF2B5EF4-FFF2-40B4-BE49-F238E27FC236}">
                <a16:creationId xmlns:a16="http://schemas.microsoft.com/office/drawing/2014/main" id="{0B255578-9C7A-E653-9AF7-2261A0EF8755}"/>
              </a:ext>
            </a:extLst>
          </p:cNvPr>
          <p:cNvSpPr txBox="1"/>
          <p:nvPr/>
        </p:nvSpPr>
        <p:spPr>
          <a:xfrm>
            <a:off x="508002" y="6480291"/>
            <a:ext cx="9499043" cy="292388"/>
          </a:xfrm>
          <a:prstGeom prst="rect">
            <a:avLst/>
          </a:prstGeom>
          <a:noFill/>
        </p:spPr>
        <p:txBody>
          <a:bodyPr wrap="square" lIns="121920" tIns="60960" rIns="121920" bIns="6096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a:solidFill>
                  <a:schemeClr val="bg1"/>
                </a:solidFill>
                <a:latin typeface="Montserrat Light" pitchFamily="2" charset="0"/>
                <a:ea typeface="Roboto Light"/>
                <a:cs typeface="Roboto Light"/>
              </a:rPr>
              <a:t>CONFIDENTIAL. NO release until October 1, 2025</a:t>
            </a:r>
          </a:p>
        </p:txBody>
      </p:sp>
      <p:grpSp>
        <p:nvGrpSpPr>
          <p:cNvPr id="2" name="Group 1">
            <a:extLst>
              <a:ext uri="{FF2B5EF4-FFF2-40B4-BE49-F238E27FC236}">
                <a16:creationId xmlns:a16="http://schemas.microsoft.com/office/drawing/2014/main" id="{389986C2-B106-429E-2D6B-05FA07A85C87}"/>
              </a:ext>
            </a:extLst>
          </p:cNvPr>
          <p:cNvGrpSpPr/>
          <p:nvPr/>
        </p:nvGrpSpPr>
        <p:grpSpPr>
          <a:xfrm>
            <a:off x="8016657" y="2"/>
            <a:ext cx="4175343" cy="6150277"/>
            <a:chOff x="7193281" y="0"/>
            <a:chExt cx="4998720" cy="6771197"/>
          </a:xfrm>
        </p:grpSpPr>
        <p:pic>
          <p:nvPicPr>
            <p:cNvPr id="4" name="Picture 3" descr="A white circle with black background&#10;&#10;Description automatically generated">
              <a:extLst>
                <a:ext uri="{FF2B5EF4-FFF2-40B4-BE49-F238E27FC236}">
                  <a16:creationId xmlns:a16="http://schemas.microsoft.com/office/drawing/2014/main" id="{B408A966-8257-1AB9-3CD7-2C9182C90E6C}"/>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r="29451"/>
            <a:stretch/>
          </p:blipFill>
          <p:spPr>
            <a:xfrm>
              <a:off x="7193281" y="0"/>
              <a:ext cx="4998719" cy="6771197"/>
            </a:xfrm>
            <a:prstGeom prst="rect">
              <a:avLst/>
            </a:prstGeom>
            <a:solidFill>
              <a:srgbClr val="FFFFFF"/>
            </a:solidFill>
          </p:spPr>
        </p:pic>
        <p:pic>
          <p:nvPicPr>
            <p:cNvPr id="7" name="Picture 6" descr="A white circle with black background&#10;&#10;Description automatically generated">
              <a:extLst>
                <a:ext uri="{FF2B5EF4-FFF2-40B4-BE49-F238E27FC236}">
                  <a16:creationId xmlns:a16="http://schemas.microsoft.com/office/drawing/2014/main" id="{27DBDD85-88DC-DB31-A88D-9F8FBA72EAAD}"/>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r="27637"/>
            <a:stretch/>
          </p:blipFill>
          <p:spPr>
            <a:xfrm>
              <a:off x="7404072" y="385061"/>
              <a:ext cx="4787929" cy="6323064"/>
            </a:xfrm>
            <a:prstGeom prst="rect">
              <a:avLst/>
            </a:prstGeom>
          </p:spPr>
        </p:pic>
      </p:grpSp>
      <p:graphicFrame>
        <p:nvGraphicFramePr>
          <p:cNvPr id="9" name="Table 6">
            <a:extLst>
              <a:ext uri="{FF2B5EF4-FFF2-40B4-BE49-F238E27FC236}">
                <a16:creationId xmlns:a16="http://schemas.microsoft.com/office/drawing/2014/main" id="{231CBAAF-9F89-A8D0-86A5-5145BE4F7426}"/>
              </a:ext>
            </a:extLst>
          </p:cNvPr>
          <p:cNvGraphicFramePr>
            <a:graphicFrameLocks noGrp="1"/>
          </p:cNvGraphicFramePr>
          <p:nvPr>
            <p:extLst>
              <p:ext uri="{D42A27DB-BD31-4B8C-83A1-F6EECF244321}">
                <p14:modId xmlns:p14="http://schemas.microsoft.com/office/powerpoint/2010/main" val="3631737635"/>
              </p:ext>
            </p:extLst>
          </p:nvPr>
        </p:nvGraphicFramePr>
        <p:xfrm>
          <a:off x="676656" y="1719072"/>
          <a:ext cx="7233967" cy="3419856"/>
        </p:xfrm>
        <a:graphic>
          <a:graphicData uri="http://schemas.openxmlformats.org/drawingml/2006/table">
            <a:tbl>
              <a:tblPr firstRow="1" bandRow="1"/>
              <a:tblGrid>
                <a:gridCol w="2855684">
                  <a:extLst>
                    <a:ext uri="{9D8B030D-6E8A-4147-A177-3AD203B41FA5}">
                      <a16:colId xmlns:a16="http://schemas.microsoft.com/office/drawing/2014/main" val="2373750304"/>
                    </a:ext>
                  </a:extLst>
                </a:gridCol>
                <a:gridCol w="751561">
                  <a:extLst>
                    <a:ext uri="{9D8B030D-6E8A-4147-A177-3AD203B41FA5}">
                      <a16:colId xmlns:a16="http://schemas.microsoft.com/office/drawing/2014/main" val="4254144344"/>
                    </a:ext>
                  </a:extLst>
                </a:gridCol>
                <a:gridCol w="752238">
                  <a:extLst>
                    <a:ext uri="{9D8B030D-6E8A-4147-A177-3AD203B41FA5}">
                      <a16:colId xmlns:a16="http://schemas.microsoft.com/office/drawing/2014/main" val="2375808832"/>
                    </a:ext>
                  </a:extLst>
                </a:gridCol>
                <a:gridCol w="676377">
                  <a:extLst>
                    <a:ext uri="{9D8B030D-6E8A-4147-A177-3AD203B41FA5}">
                      <a16:colId xmlns:a16="http://schemas.microsoft.com/office/drawing/2014/main" val="3022769676"/>
                    </a:ext>
                  </a:extLst>
                </a:gridCol>
                <a:gridCol w="698917">
                  <a:extLst>
                    <a:ext uri="{9D8B030D-6E8A-4147-A177-3AD203B41FA5}">
                      <a16:colId xmlns:a16="http://schemas.microsoft.com/office/drawing/2014/main" val="1625131573"/>
                    </a:ext>
                  </a:extLst>
                </a:gridCol>
                <a:gridCol w="776176">
                  <a:extLst>
                    <a:ext uri="{9D8B030D-6E8A-4147-A177-3AD203B41FA5}">
                      <a16:colId xmlns:a16="http://schemas.microsoft.com/office/drawing/2014/main" val="2478394474"/>
                    </a:ext>
                  </a:extLst>
                </a:gridCol>
                <a:gridCol w="723014">
                  <a:extLst>
                    <a:ext uri="{9D8B030D-6E8A-4147-A177-3AD203B41FA5}">
                      <a16:colId xmlns:a16="http://schemas.microsoft.com/office/drawing/2014/main" val="4004889081"/>
                    </a:ext>
                  </a:extLst>
                </a:gridCol>
              </a:tblGrid>
              <a:tr h="676656">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endParaRPr lang="en-US" sz="1400">
                        <a:latin typeface="Arial Nova Light" panose="020B0304020202020204" pitchFamily="34" charset="0"/>
                        <a:ea typeface="Roboto Light"/>
                      </a:endParaRPr>
                    </a:p>
                  </a:txBody>
                  <a:tcPr marL="121920" marR="121920" marT="60960" marB="60960">
                    <a:lnL w="12700" cmpd="sng">
                      <a:solidFill>
                        <a:srgbClr val="FFFFFF"/>
                      </a:solidFill>
                    </a:lnL>
                    <a:lnR w="12700" cap="flat" cmpd="sng" algn="ctr">
                      <a:solidFill>
                        <a:srgbClr val="FFFFFF"/>
                      </a:solidFill>
                      <a:prstDash val="solid"/>
                      <a:round/>
                      <a:headEnd type="none" w="med" len="med"/>
                      <a:tailEnd type="none" w="med" len="med"/>
                    </a:lnR>
                    <a:lnT w="381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r>
                        <a:rPr lang="en-US" sz="1200" b="0">
                          <a:solidFill>
                            <a:schemeClr val="bg1"/>
                          </a:solidFill>
                          <a:latin typeface="Montserrat SemiBold" panose="00000700000000000000" pitchFamily="2" charset="0"/>
                          <a:ea typeface="Roboto Light"/>
                        </a:rPr>
                        <a:t>Region</a:t>
                      </a:r>
                    </a:p>
                    <a:p>
                      <a:pPr algn="ctr"/>
                      <a:r>
                        <a:rPr lang="en-US" sz="1200" b="0">
                          <a:solidFill>
                            <a:schemeClr val="bg1"/>
                          </a:solidFill>
                          <a:latin typeface="Montserrat SemiBold" panose="00000700000000000000" pitchFamily="2" charset="0"/>
                          <a:ea typeface="Roboto Light"/>
                        </a:rPr>
                        <a:t>1</a:t>
                      </a:r>
                    </a:p>
                  </a:txBody>
                  <a:tcPr marL="0" marR="0" marT="60960" marB="6096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4C45"/>
                    </a:solid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r>
                        <a:rPr lang="en-US" sz="1200" b="0">
                          <a:solidFill>
                            <a:schemeClr val="bg1"/>
                          </a:solidFill>
                          <a:latin typeface="Montserrat SemiBold" panose="00000700000000000000" pitchFamily="2" charset="0"/>
                          <a:ea typeface="Roboto Light"/>
                        </a:rPr>
                        <a:t>Region</a:t>
                      </a:r>
                    </a:p>
                    <a:p>
                      <a:pPr algn="ctr"/>
                      <a:r>
                        <a:rPr lang="en-US" sz="1200" b="0">
                          <a:solidFill>
                            <a:schemeClr val="bg1"/>
                          </a:solidFill>
                          <a:latin typeface="Montserrat SemiBold" panose="00000700000000000000" pitchFamily="2" charset="0"/>
                          <a:ea typeface="Roboto Light"/>
                        </a:rPr>
                        <a:t>2</a:t>
                      </a:r>
                    </a:p>
                  </a:txBody>
                  <a:tcPr marL="0" marR="0" marT="60960" marB="6096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109448"/>
                    </a:solid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r>
                        <a:rPr lang="en-US" sz="1200" b="0">
                          <a:solidFill>
                            <a:schemeClr val="bg1"/>
                          </a:solidFill>
                          <a:latin typeface="Montserrat SemiBold" panose="00000700000000000000" pitchFamily="2" charset="0"/>
                          <a:ea typeface="Roboto Light"/>
                        </a:rPr>
                        <a:t>Region</a:t>
                      </a:r>
                    </a:p>
                    <a:p>
                      <a:pPr algn="ctr"/>
                      <a:r>
                        <a:rPr lang="en-US" sz="1200" b="0">
                          <a:solidFill>
                            <a:schemeClr val="bg1"/>
                          </a:solidFill>
                          <a:latin typeface="Montserrat SemiBold" panose="00000700000000000000" pitchFamily="2" charset="0"/>
                          <a:ea typeface="Roboto Light"/>
                        </a:rPr>
                        <a:t>3</a:t>
                      </a:r>
                    </a:p>
                  </a:txBody>
                  <a:tcPr marL="0" marR="0" marT="60960" marB="6096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49B347"/>
                    </a:solid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r>
                        <a:rPr lang="en-US" sz="1200" b="0">
                          <a:solidFill>
                            <a:schemeClr val="bg1"/>
                          </a:solidFill>
                          <a:latin typeface="Montserrat SemiBold" panose="00000700000000000000" pitchFamily="2" charset="0"/>
                          <a:ea typeface="Roboto Light"/>
                        </a:rPr>
                        <a:t>Region</a:t>
                      </a:r>
                    </a:p>
                    <a:p>
                      <a:pPr algn="ctr"/>
                      <a:r>
                        <a:rPr lang="en-US" sz="1200" b="0">
                          <a:solidFill>
                            <a:schemeClr val="bg1"/>
                          </a:solidFill>
                          <a:latin typeface="Montserrat SemiBold" panose="00000700000000000000" pitchFamily="2" charset="0"/>
                          <a:ea typeface="Roboto Light"/>
                        </a:rPr>
                        <a:t>4</a:t>
                      </a:r>
                    </a:p>
                  </a:txBody>
                  <a:tcPr marL="0" marR="0" marT="60960" marB="6096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8996"/>
                    </a:solid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r>
                        <a:rPr lang="en-US" sz="1200" b="0">
                          <a:solidFill>
                            <a:schemeClr val="bg1"/>
                          </a:solidFill>
                          <a:latin typeface="Montserrat SemiBold" panose="00000700000000000000" pitchFamily="2" charset="0"/>
                          <a:ea typeface="Roboto Light"/>
                        </a:rPr>
                        <a:t>Region</a:t>
                      </a:r>
                    </a:p>
                    <a:p>
                      <a:pPr algn="ctr"/>
                      <a:r>
                        <a:rPr lang="en-US" sz="1200" b="0">
                          <a:solidFill>
                            <a:schemeClr val="bg1"/>
                          </a:solidFill>
                          <a:latin typeface="Montserrat SemiBold" panose="00000700000000000000" pitchFamily="2" charset="0"/>
                          <a:ea typeface="Roboto Light"/>
                        </a:rPr>
                        <a:t>5</a:t>
                      </a:r>
                    </a:p>
                  </a:txBody>
                  <a:tcPr marL="0" marR="0" marT="60960" marB="6096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0E2C6"/>
                    </a:solid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lvl="0" algn="ctr">
                        <a:buNone/>
                      </a:pPr>
                      <a:r>
                        <a:rPr lang="en-US" sz="1200" b="0">
                          <a:solidFill>
                            <a:schemeClr val="bg1"/>
                          </a:solidFill>
                          <a:latin typeface="Montserrat SemiBold" panose="00000700000000000000" pitchFamily="2" charset="0"/>
                          <a:ea typeface="Roboto"/>
                        </a:rPr>
                        <a:t>EDV</a:t>
                      </a:r>
                    </a:p>
                    <a:p>
                      <a:pPr lvl="0" algn="ctr">
                        <a:buNone/>
                      </a:pPr>
                      <a:r>
                        <a:rPr lang="en-US" sz="1200" b="0">
                          <a:solidFill>
                            <a:schemeClr val="bg1"/>
                          </a:solidFill>
                          <a:latin typeface="Montserrat SemiBold" panose="00000700000000000000" pitchFamily="2" charset="0"/>
                          <a:ea typeface="Roboto"/>
                        </a:rPr>
                        <a:t>Buy-up</a:t>
                      </a:r>
                    </a:p>
                  </a:txBody>
                  <a:tcPr marL="121920" marR="121920" marT="60959" marB="60959" anchor="ctr">
                    <a:lnL w="12700" cap="flat" cmpd="sng" algn="ctr">
                      <a:solidFill>
                        <a:srgbClr val="FFFFFF"/>
                      </a:solidFill>
                      <a:prstDash val="solid"/>
                      <a:round/>
                      <a:headEnd type="none" w="med" len="med"/>
                      <a:tailEnd type="none" w="med" len="med"/>
                    </a:lnL>
                    <a:lnR w="12700">
                      <a:solidFill>
                        <a:srgbClr val="FFFFFF"/>
                      </a:solidFill>
                    </a:lnR>
                    <a:lnT w="38099">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427678"/>
                    </a:solidFill>
                  </a:tcPr>
                </a:tc>
                <a:extLst>
                  <a:ext uri="{0D108BD9-81ED-4DB2-BD59-A6C34878D82A}">
                    <a16:rowId xmlns:a16="http://schemas.microsoft.com/office/drawing/2014/main" val="3976190563"/>
                  </a:ext>
                </a:extLst>
              </a:tr>
              <a:tr h="406400">
                <a:tc>
                  <a:txBody>
                    <a:bodyPr/>
                    <a:lstStyle>
                      <a:lvl1pPr marL="0" algn="l" defTabSz="685800" rtl="0" eaLnBrk="1" latinLnBrk="0" hangingPunct="1">
                        <a:defRPr sz="1350" kern="1200">
                          <a:solidFill>
                            <a:schemeClr val="dk1"/>
                          </a:solidFill>
                          <a:latin typeface="Arial"/>
                        </a:defRPr>
                      </a:lvl1pPr>
                      <a:lvl2pPr marL="342900" algn="l" defTabSz="685800" rtl="0" eaLnBrk="1" latinLnBrk="0" hangingPunct="1">
                        <a:defRPr sz="1350" kern="1200">
                          <a:solidFill>
                            <a:schemeClr val="dk1"/>
                          </a:solidFill>
                          <a:latin typeface="Arial"/>
                        </a:defRPr>
                      </a:lvl2pPr>
                      <a:lvl3pPr marL="685800" algn="l" defTabSz="685800" rtl="0" eaLnBrk="1" latinLnBrk="0" hangingPunct="1">
                        <a:defRPr sz="1350" kern="1200">
                          <a:solidFill>
                            <a:schemeClr val="dk1"/>
                          </a:solidFill>
                          <a:latin typeface="Arial"/>
                        </a:defRPr>
                      </a:lvl3pPr>
                      <a:lvl4pPr marL="1028700" algn="l" defTabSz="685800" rtl="0" eaLnBrk="1" latinLnBrk="0" hangingPunct="1">
                        <a:defRPr sz="1350" kern="1200">
                          <a:solidFill>
                            <a:schemeClr val="dk1"/>
                          </a:solidFill>
                          <a:latin typeface="Arial"/>
                        </a:defRPr>
                      </a:lvl4pPr>
                      <a:lvl5pPr marL="1371600" algn="l" defTabSz="685800" rtl="0" eaLnBrk="1" latinLnBrk="0" hangingPunct="1">
                        <a:defRPr sz="1350" kern="1200">
                          <a:solidFill>
                            <a:schemeClr val="dk1"/>
                          </a:solidFill>
                          <a:latin typeface="Arial"/>
                        </a:defRPr>
                      </a:lvl5pPr>
                      <a:lvl6pPr marL="1714500" algn="l" defTabSz="685800" rtl="0" eaLnBrk="1" latinLnBrk="0" hangingPunct="1">
                        <a:defRPr sz="1350" kern="1200">
                          <a:solidFill>
                            <a:schemeClr val="dk1"/>
                          </a:solidFill>
                          <a:latin typeface="Arial"/>
                        </a:defRPr>
                      </a:lvl6pPr>
                      <a:lvl7pPr marL="2057400" algn="l" defTabSz="685800" rtl="0" eaLnBrk="1" latinLnBrk="0" hangingPunct="1">
                        <a:defRPr sz="1350" kern="1200">
                          <a:solidFill>
                            <a:schemeClr val="dk1"/>
                          </a:solidFill>
                          <a:latin typeface="Arial"/>
                        </a:defRPr>
                      </a:lvl7pPr>
                      <a:lvl8pPr marL="2400300" algn="l" defTabSz="685800" rtl="0" eaLnBrk="1" latinLnBrk="0" hangingPunct="1">
                        <a:defRPr sz="1350" kern="1200">
                          <a:solidFill>
                            <a:schemeClr val="dk1"/>
                          </a:solidFill>
                          <a:latin typeface="Arial"/>
                        </a:defRPr>
                      </a:lvl8pPr>
                      <a:lvl9pPr marL="2743200" algn="l" defTabSz="685800" rtl="0" eaLnBrk="1" latinLnBrk="0" hangingPunct="1">
                        <a:defRPr sz="1350" kern="1200">
                          <a:solidFill>
                            <a:schemeClr val="dk1"/>
                          </a:solidFill>
                          <a:latin typeface="Arial"/>
                        </a:defRPr>
                      </a:lvl9pPr>
                    </a:lstStyle>
                    <a:p>
                      <a:r>
                        <a:rPr lang="en-US" sz="1400" b="1" err="1">
                          <a:latin typeface="Montserrat ExtraBold" pitchFamily="2" charset="0"/>
                          <a:ea typeface="Roboto Light"/>
                        </a:rPr>
                        <a:t>Priority</a:t>
                      </a:r>
                      <a:r>
                        <a:rPr lang="en-US" sz="1400" err="1">
                          <a:latin typeface="Montserrat Medium" pitchFamily="2" charset="0"/>
                          <a:ea typeface="Roboto Light"/>
                        </a:rPr>
                        <a:t>Medicare</a:t>
                      </a:r>
                      <a:r>
                        <a:rPr lang="en-US" sz="1400">
                          <a:latin typeface="Montserrat Medium" pitchFamily="2" charset="0"/>
                          <a:ea typeface="Roboto Light"/>
                        </a:rPr>
                        <a:t> (HMO-POS)</a:t>
                      </a:r>
                    </a:p>
                  </a:txBody>
                  <a:tcPr marL="121920" marR="121920" marT="60960" marB="60960">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685800" rtl="0" eaLnBrk="1" latinLnBrk="0" hangingPunct="1">
                        <a:defRPr sz="1350" kern="1200">
                          <a:solidFill>
                            <a:schemeClr val="dk1"/>
                          </a:solidFill>
                          <a:latin typeface="Arial"/>
                        </a:defRPr>
                      </a:lvl1pPr>
                      <a:lvl2pPr marL="342900" algn="l" defTabSz="685800" rtl="0" eaLnBrk="1" latinLnBrk="0" hangingPunct="1">
                        <a:defRPr sz="1350" kern="1200">
                          <a:solidFill>
                            <a:schemeClr val="dk1"/>
                          </a:solidFill>
                          <a:latin typeface="Arial"/>
                        </a:defRPr>
                      </a:lvl2pPr>
                      <a:lvl3pPr marL="685800" algn="l" defTabSz="685800" rtl="0" eaLnBrk="1" latinLnBrk="0" hangingPunct="1">
                        <a:defRPr sz="1350" kern="1200">
                          <a:solidFill>
                            <a:schemeClr val="dk1"/>
                          </a:solidFill>
                          <a:latin typeface="Arial"/>
                        </a:defRPr>
                      </a:lvl3pPr>
                      <a:lvl4pPr marL="1028700" algn="l" defTabSz="685800" rtl="0" eaLnBrk="1" latinLnBrk="0" hangingPunct="1">
                        <a:defRPr sz="1350" kern="1200">
                          <a:solidFill>
                            <a:schemeClr val="dk1"/>
                          </a:solidFill>
                          <a:latin typeface="Arial"/>
                        </a:defRPr>
                      </a:lvl4pPr>
                      <a:lvl5pPr marL="1371600" algn="l" defTabSz="685800" rtl="0" eaLnBrk="1" latinLnBrk="0" hangingPunct="1">
                        <a:defRPr sz="1350" kern="1200">
                          <a:solidFill>
                            <a:schemeClr val="dk1"/>
                          </a:solidFill>
                          <a:latin typeface="Arial"/>
                        </a:defRPr>
                      </a:lvl5pPr>
                      <a:lvl6pPr marL="1714500" algn="l" defTabSz="685800" rtl="0" eaLnBrk="1" latinLnBrk="0" hangingPunct="1">
                        <a:defRPr sz="1350" kern="1200">
                          <a:solidFill>
                            <a:schemeClr val="dk1"/>
                          </a:solidFill>
                          <a:latin typeface="Arial"/>
                        </a:defRPr>
                      </a:lvl6pPr>
                      <a:lvl7pPr marL="2057400" algn="l" defTabSz="685800" rtl="0" eaLnBrk="1" latinLnBrk="0" hangingPunct="1">
                        <a:defRPr sz="1350" kern="1200">
                          <a:solidFill>
                            <a:schemeClr val="dk1"/>
                          </a:solidFill>
                          <a:latin typeface="Arial"/>
                        </a:defRPr>
                      </a:lvl7pPr>
                      <a:lvl8pPr marL="2400300" algn="l" defTabSz="685800" rtl="0" eaLnBrk="1" latinLnBrk="0" hangingPunct="1">
                        <a:defRPr sz="1350" kern="1200">
                          <a:solidFill>
                            <a:schemeClr val="dk1"/>
                          </a:solidFill>
                          <a:latin typeface="Arial"/>
                        </a:defRPr>
                      </a:lvl8pPr>
                      <a:lvl9pPr marL="2743200" algn="l" defTabSz="685800" rtl="0" eaLnBrk="1" latinLnBrk="0" hangingPunct="1">
                        <a:defRPr sz="1350" kern="1200">
                          <a:solidFill>
                            <a:schemeClr val="dk1"/>
                          </a:solidFill>
                          <a:latin typeface="Arial"/>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400" b="0">
                          <a:solidFill>
                            <a:schemeClr val="tx1"/>
                          </a:solidFill>
                          <a:latin typeface="Montserrat Medium" pitchFamily="2" charset="0"/>
                          <a:ea typeface="Roboto Light"/>
                        </a:rPr>
                        <a:t>$81</a:t>
                      </a:r>
                    </a:p>
                  </a:txBody>
                  <a:tcPr marL="121920" marR="121920" marT="60960" marB="6096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685800" rtl="0" eaLnBrk="1" latinLnBrk="0" hangingPunct="1">
                        <a:defRPr sz="1350" kern="1200">
                          <a:solidFill>
                            <a:schemeClr val="dk1"/>
                          </a:solidFill>
                          <a:latin typeface="Arial"/>
                        </a:defRPr>
                      </a:lvl1pPr>
                      <a:lvl2pPr marL="342900" algn="l" defTabSz="685800" rtl="0" eaLnBrk="1" latinLnBrk="0" hangingPunct="1">
                        <a:defRPr sz="1350" kern="1200">
                          <a:solidFill>
                            <a:schemeClr val="dk1"/>
                          </a:solidFill>
                          <a:latin typeface="Arial"/>
                        </a:defRPr>
                      </a:lvl2pPr>
                      <a:lvl3pPr marL="685800" algn="l" defTabSz="685800" rtl="0" eaLnBrk="1" latinLnBrk="0" hangingPunct="1">
                        <a:defRPr sz="1350" kern="1200">
                          <a:solidFill>
                            <a:schemeClr val="dk1"/>
                          </a:solidFill>
                          <a:latin typeface="Arial"/>
                        </a:defRPr>
                      </a:lvl3pPr>
                      <a:lvl4pPr marL="1028700" algn="l" defTabSz="685800" rtl="0" eaLnBrk="1" latinLnBrk="0" hangingPunct="1">
                        <a:defRPr sz="1350" kern="1200">
                          <a:solidFill>
                            <a:schemeClr val="dk1"/>
                          </a:solidFill>
                          <a:latin typeface="Arial"/>
                        </a:defRPr>
                      </a:lvl4pPr>
                      <a:lvl5pPr marL="1371600" algn="l" defTabSz="685800" rtl="0" eaLnBrk="1" latinLnBrk="0" hangingPunct="1">
                        <a:defRPr sz="1350" kern="1200">
                          <a:solidFill>
                            <a:schemeClr val="dk1"/>
                          </a:solidFill>
                          <a:latin typeface="Arial"/>
                        </a:defRPr>
                      </a:lvl5pPr>
                      <a:lvl6pPr marL="1714500" algn="l" defTabSz="685800" rtl="0" eaLnBrk="1" latinLnBrk="0" hangingPunct="1">
                        <a:defRPr sz="1350" kern="1200">
                          <a:solidFill>
                            <a:schemeClr val="dk1"/>
                          </a:solidFill>
                          <a:latin typeface="Arial"/>
                        </a:defRPr>
                      </a:lvl6pPr>
                      <a:lvl7pPr marL="2057400" algn="l" defTabSz="685800" rtl="0" eaLnBrk="1" latinLnBrk="0" hangingPunct="1">
                        <a:defRPr sz="1350" kern="1200">
                          <a:solidFill>
                            <a:schemeClr val="dk1"/>
                          </a:solidFill>
                          <a:latin typeface="Arial"/>
                        </a:defRPr>
                      </a:lvl7pPr>
                      <a:lvl8pPr marL="2400300" algn="l" defTabSz="685800" rtl="0" eaLnBrk="1" latinLnBrk="0" hangingPunct="1">
                        <a:defRPr sz="1350" kern="1200">
                          <a:solidFill>
                            <a:schemeClr val="dk1"/>
                          </a:solidFill>
                          <a:latin typeface="Arial"/>
                        </a:defRPr>
                      </a:lvl8pPr>
                      <a:lvl9pPr marL="2743200" algn="l" defTabSz="685800" rtl="0" eaLnBrk="1" latinLnBrk="0" hangingPunct="1">
                        <a:defRPr sz="1350" kern="1200">
                          <a:solidFill>
                            <a:schemeClr val="dk1"/>
                          </a:solidFill>
                          <a:latin typeface="Arial"/>
                        </a:defRPr>
                      </a:lvl9pPr>
                    </a:lstStyle>
                    <a:p>
                      <a:pPr lvl="0" algn="ctr">
                        <a:buNone/>
                      </a:pPr>
                      <a:r>
                        <a:rPr lang="en-US" sz="1400" b="0">
                          <a:solidFill>
                            <a:schemeClr val="tx1"/>
                          </a:solidFill>
                          <a:latin typeface="Montserrat Medium" pitchFamily="2" charset="0"/>
                          <a:ea typeface="Roboto Light"/>
                        </a:rPr>
                        <a:t>$72</a:t>
                      </a:r>
                    </a:p>
                  </a:txBody>
                  <a:tcPr marL="121920" marR="121920" marT="60960" marB="6096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685800" rtl="0" eaLnBrk="1" latinLnBrk="0" hangingPunct="1">
                        <a:defRPr sz="1350" kern="1200">
                          <a:solidFill>
                            <a:schemeClr val="dk1"/>
                          </a:solidFill>
                          <a:latin typeface="Arial"/>
                        </a:defRPr>
                      </a:lvl1pPr>
                      <a:lvl2pPr marL="342900" algn="l" defTabSz="685800" rtl="0" eaLnBrk="1" latinLnBrk="0" hangingPunct="1">
                        <a:defRPr sz="1350" kern="1200">
                          <a:solidFill>
                            <a:schemeClr val="dk1"/>
                          </a:solidFill>
                          <a:latin typeface="Arial"/>
                        </a:defRPr>
                      </a:lvl2pPr>
                      <a:lvl3pPr marL="685800" algn="l" defTabSz="685800" rtl="0" eaLnBrk="1" latinLnBrk="0" hangingPunct="1">
                        <a:defRPr sz="1350" kern="1200">
                          <a:solidFill>
                            <a:schemeClr val="dk1"/>
                          </a:solidFill>
                          <a:latin typeface="Arial"/>
                        </a:defRPr>
                      </a:lvl3pPr>
                      <a:lvl4pPr marL="1028700" algn="l" defTabSz="685800" rtl="0" eaLnBrk="1" latinLnBrk="0" hangingPunct="1">
                        <a:defRPr sz="1350" kern="1200">
                          <a:solidFill>
                            <a:schemeClr val="dk1"/>
                          </a:solidFill>
                          <a:latin typeface="Arial"/>
                        </a:defRPr>
                      </a:lvl4pPr>
                      <a:lvl5pPr marL="1371600" algn="l" defTabSz="685800" rtl="0" eaLnBrk="1" latinLnBrk="0" hangingPunct="1">
                        <a:defRPr sz="1350" kern="1200">
                          <a:solidFill>
                            <a:schemeClr val="dk1"/>
                          </a:solidFill>
                          <a:latin typeface="Arial"/>
                        </a:defRPr>
                      </a:lvl5pPr>
                      <a:lvl6pPr marL="1714500" algn="l" defTabSz="685800" rtl="0" eaLnBrk="1" latinLnBrk="0" hangingPunct="1">
                        <a:defRPr sz="1350" kern="1200">
                          <a:solidFill>
                            <a:schemeClr val="dk1"/>
                          </a:solidFill>
                          <a:latin typeface="Arial"/>
                        </a:defRPr>
                      </a:lvl6pPr>
                      <a:lvl7pPr marL="2057400" algn="l" defTabSz="685800" rtl="0" eaLnBrk="1" latinLnBrk="0" hangingPunct="1">
                        <a:defRPr sz="1350" kern="1200">
                          <a:solidFill>
                            <a:schemeClr val="dk1"/>
                          </a:solidFill>
                          <a:latin typeface="Arial"/>
                        </a:defRPr>
                      </a:lvl7pPr>
                      <a:lvl8pPr marL="2400300" algn="l" defTabSz="685800" rtl="0" eaLnBrk="1" latinLnBrk="0" hangingPunct="1">
                        <a:defRPr sz="1350" kern="1200">
                          <a:solidFill>
                            <a:schemeClr val="dk1"/>
                          </a:solidFill>
                          <a:latin typeface="Arial"/>
                        </a:defRPr>
                      </a:lvl8pPr>
                      <a:lvl9pPr marL="2743200" algn="l" defTabSz="685800" rtl="0" eaLnBrk="1" latinLnBrk="0" hangingPunct="1">
                        <a:defRPr sz="1350" kern="1200">
                          <a:solidFill>
                            <a:schemeClr val="dk1"/>
                          </a:solidFill>
                          <a:latin typeface="Arial"/>
                        </a:defRPr>
                      </a:lvl9pPr>
                    </a:lstStyle>
                    <a:p>
                      <a:pPr algn="ctr"/>
                      <a:r>
                        <a:rPr lang="en-US" sz="1400" b="0">
                          <a:solidFill>
                            <a:schemeClr val="tx1"/>
                          </a:solidFill>
                          <a:latin typeface="Montserrat Medium" pitchFamily="2" charset="0"/>
                          <a:ea typeface="Roboto Light"/>
                        </a:rPr>
                        <a:t>$120</a:t>
                      </a:r>
                      <a:endParaRPr lang="en-US" sz="1400" b="0">
                        <a:solidFill>
                          <a:schemeClr val="tx1"/>
                        </a:solidFill>
                        <a:latin typeface="Montserrat Medium" pitchFamily="2" charset="0"/>
                        <a:ea typeface="Roboto Light" panose="02000000000000000000" pitchFamily="2" charset="0"/>
                      </a:endParaRPr>
                    </a:p>
                  </a:txBody>
                  <a:tcPr marL="121920" marR="121920" marT="60960" marB="6096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685800" rtl="0" eaLnBrk="1" latinLnBrk="0" hangingPunct="1">
                        <a:defRPr sz="1350" kern="1200">
                          <a:solidFill>
                            <a:schemeClr val="dk1"/>
                          </a:solidFill>
                          <a:latin typeface="Arial"/>
                        </a:defRPr>
                      </a:lvl1pPr>
                      <a:lvl2pPr marL="342900" algn="l" defTabSz="685800" rtl="0" eaLnBrk="1" latinLnBrk="0" hangingPunct="1">
                        <a:defRPr sz="1350" kern="1200">
                          <a:solidFill>
                            <a:schemeClr val="dk1"/>
                          </a:solidFill>
                          <a:latin typeface="Arial"/>
                        </a:defRPr>
                      </a:lvl2pPr>
                      <a:lvl3pPr marL="685800" algn="l" defTabSz="685800" rtl="0" eaLnBrk="1" latinLnBrk="0" hangingPunct="1">
                        <a:defRPr sz="1350" kern="1200">
                          <a:solidFill>
                            <a:schemeClr val="dk1"/>
                          </a:solidFill>
                          <a:latin typeface="Arial"/>
                        </a:defRPr>
                      </a:lvl3pPr>
                      <a:lvl4pPr marL="1028700" algn="l" defTabSz="685800" rtl="0" eaLnBrk="1" latinLnBrk="0" hangingPunct="1">
                        <a:defRPr sz="1350" kern="1200">
                          <a:solidFill>
                            <a:schemeClr val="dk1"/>
                          </a:solidFill>
                          <a:latin typeface="Arial"/>
                        </a:defRPr>
                      </a:lvl4pPr>
                      <a:lvl5pPr marL="1371600" algn="l" defTabSz="685800" rtl="0" eaLnBrk="1" latinLnBrk="0" hangingPunct="1">
                        <a:defRPr sz="1350" kern="1200">
                          <a:solidFill>
                            <a:schemeClr val="dk1"/>
                          </a:solidFill>
                          <a:latin typeface="Arial"/>
                        </a:defRPr>
                      </a:lvl5pPr>
                      <a:lvl6pPr marL="1714500" algn="l" defTabSz="685800" rtl="0" eaLnBrk="1" latinLnBrk="0" hangingPunct="1">
                        <a:defRPr sz="1350" kern="1200">
                          <a:solidFill>
                            <a:schemeClr val="dk1"/>
                          </a:solidFill>
                          <a:latin typeface="Arial"/>
                        </a:defRPr>
                      </a:lvl6pPr>
                      <a:lvl7pPr marL="2057400" algn="l" defTabSz="685800" rtl="0" eaLnBrk="1" latinLnBrk="0" hangingPunct="1">
                        <a:defRPr sz="1350" kern="1200">
                          <a:solidFill>
                            <a:schemeClr val="dk1"/>
                          </a:solidFill>
                          <a:latin typeface="Arial"/>
                        </a:defRPr>
                      </a:lvl7pPr>
                      <a:lvl8pPr marL="2400300" algn="l" defTabSz="685800" rtl="0" eaLnBrk="1" latinLnBrk="0" hangingPunct="1">
                        <a:defRPr sz="1350" kern="1200">
                          <a:solidFill>
                            <a:schemeClr val="dk1"/>
                          </a:solidFill>
                          <a:latin typeface="Arial"/>
                        </a:defRPr>
                      </a:lvl8pPr>
                      <a:lvl9pPr marL="2743200" algn="l" defTabSz="685800" rtl="0" eaLnBrk="1" latinLnBrk="0" hangingPunct="1">
                        <a:defRPr sz="1350" kern="1200">
                          <a:solidFill>
                            <a:schemeClr val="dk1"/>
                          </a:solidFill>
                          <a:latin typeface="Arial"/>
                        </a:defRPr>
                      </a:lvl9pPr>
                    </a:lstStyle>
                    <a:p>
                      <a:pPr algn="ctr"/>
                      <a:r>
                        <a:rPr lang="en-US" sz="1400" b="0">
                          <a:solidFill>
                            <a:schemeClr val="tx1"/>
                          </a:solidFill>
                          <a:latin typeface="Montserrat Medium" pitchFamily="2" charset="0"/>
                          <a:ea typeface="Roboto Light"/>
                        </a:rPr>
                        <a:t>$110</a:t>
                      </a:r>
                      <a:endParaRPr lang="en-US" sz="1400" b="0">
                        <a:solidFill>
                          <a:schemeClr val="tx1"/>
                        </a:solidFill>
                        <a:latin typeface="Montserrat Medium" pitchFamily="2" charset="0"/>
                        <a:ea typeface="Roboto Light" panose="02000000000000000000" pitchFamily="2" charset="0"/>
                      </a:endParaRPr>
                    </a:p>
                  </a:txBody>
                  <a:tcPr marL="121920" marR="121920" marT="60960" marB="6096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685800" rtl="0" eaLnBrk="1" latinLnBrk="0" hangingPunct="1">
                        <a:defRPr sz="1350" kern="1200">
                          <a:solidFill>
                            <a:schemeClr val="dk1"/>
                          </a:solidFill>
                          <a:latin typeface="Arial"/>
                        </a:defRPr>
                      </a:lvl1pPr>
                      <a:lvl2pPr marL="342900" algn="l" defTabSz="685800" rtl="0" eaLnBrk="1" latinLnBrk="0" hangingPunct="1">
                        <a:defRPr sz="1350" kern="1200">
                          <a:solidFill>
                            <a:schemeClr val="dk1"/>
                          </a:solidFill>
                          <a:latin typeface="Arial"/>
                        </a:defRPr>
                      </a:lvl2pPr>
                      <a:lvl3pPr marL="685800" algn="l" defTabSz="685800" rtl="0" eaLnBrk="1" latinLnBrk="0" hangingPunct="1">
                        <a:defRPr sz="1350" kern="1200">
                          <a:solidFill>
                            <a:schemeClr val="dk1"/>
                          </a:solidFill>
                          <a:latin typeface="Arial"/>
                        </a:defRPr>
                      </a:lvl3pPr>
                      <a:lvl4pPr marL="1028700" algn="l" defTabSz="685800" rtl="0" eaLnBrk="1" latinLnBrk="0" hangingPunct="1">
                        <a:defRPr sz="1350" kern="1200">
                          <a:solidFill>
                            <a:schemeClr val="dk1"/>
                          </a:solidFill>
                          <a:latin typeface="Arial"/>
                        </a:defRPr>
                      </a:lvl4pPr>
                      <a:lvl5pPr marL="1371600" algn="l" defTabSz="685800" rtl="0" eaLnBrk="1" latinLnBrk="0" hangingPunct="1">
                        <a:defRPr sz="1350" kern="1200">
                          <a:solidFill>
                            <a:schemeClr val="dk1"/>
                          </a:solidFill>
                          <a:latin typeface="Arial"/>
                        </a:defRPr>
                      </a:lvl5pPr>
                      <a:lvl6pPr marL="1714500" algn="l" defTabSz="685800" rtl="0" eaLnBrk="1" latinLnBrk="0" hangingPunct="1">
                        <a:defRPr sz="1350" kern="1200">
                          <a:solidFill>
                            <a:schemeClr val="dk1"/>
                          </a:solidFill>
                          <a:latin typeface="Arial"/>
                        </a:defRPr>
                      </a:lvl6pPr>
                      <a:lvl7pPr marL="2057400" algn="l" defTabSz="685800" rtl="0" eaLnBrk="1" latinLnBrk="0" hangingPunct="1">
                        <a:defRPr sz="1350" kern="1200">
                          <a:solidFill>
                            <a:schemeClr val="dk1"/>
                          </a:solidFill>
                          <a:latin typeface="Arial"/>
                        </a:defRPr>
                      </a:lvl7pPr>
                      <a:lvl8pPr marL="2400300" algn="l" defTabSz="685800" rtl="0" eaLnBrk="1" latinLnBrk="0" hangingPunct="1">
                        <a:defRPr sz="1350" kern="1200">
                          <a:solidFill>
                            <a:schemeClr val="dk1"/>
                          </a:solidFill>
                          <a:latin typeface="Arial"/>
                        </a:defRPr>
                      </a:lvl8pPr>
                      <a:lvl9pPr marL="2743200" algn="l" defTabSz="685800" rtl="0" eaLnBrk="1" latinLnBrk="0" hangingPunct="1">
                        <a:defRPr sz="1350" kern="1200">
                          <a:solidFill>
                            <a:schemeClr val="dk1"/>
                          </a:solidFill>
                          <a:latin typeface="Arial"/>
                        </a:defRPr>
                      </a:lvl9pPr>
                    </a:lstStyle>
                    <a:p>
                      <a:pPr algn="ctr"/>
                      <a:r>
                        <a:rPr lang="en-US" sz="1400" b="0">
                          <a:solidFill>
                            <a:schemeClr val="tx1"/>
                          </a:solidFill>
                          <a:latin typeface="Montserrat Medium" pitchFamily="2" charset="0"/>
                          <a:ea typeface="Roboto Light"/>
                        </a:rPr>
                        <a:t>$66</a:t>
                      </a:r>
                    </a:p>
                  </a:txBody>
                  <a:tcPr marL="121920" marR="121920" marT="60960" marB="6096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lvl="0" algn="ctr">
                        <a:buNone/>
                      </a:pPr>
                      <a:r>
                        <a:rPr lang="en-US" sz="1400" b="0" i="0" u="none" strike="noStrike" noProof="0">
                          <a:solidFill>
                            <a:schemeClr val="tx1"/>
                          </a:solidFill>
                          <a:latin typeface="Montserrat Medium" pitchFamily="2" charset="0"/>
                        </a:rPr>
                        <a:t>$49</a:t>
                      </a:r>
                      <a:endParaRPr lang="en-US" sz="1400" b="0" i="0">
                        <a:solidFill>
                          <a:schemeClr val="tx1"/>
                        </a:solidFill>
                        <a:latin typeface="Montserrat Medium" pitchFamily="2" charset="0"/>
                        <a:ea typeface="Roboto Light"/>
                      </a:endParaRPr>
                    </a:p>
                  </a:txBody>
                  <a:tcPr marL="121920" marR="121920" marT="60959" marB="60959" anchor="ctr">
                    <a:lnL w="12700">
                      <a:solidFill>
                        <a:srgbClr val="FFFFFF"/>
                      </a:solidFill>
                    </a:lnL>
                    <a:lnR w="12700">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3283171165"/>
                  </a:ext>
                </a:extLst>
              </a:tr>
              <a:tr h="406400">
                <a:tc>
                  <a:txBody>
                    <a:bodyPr/>
                    <a:lstStyle>
                      <a:lvl1pPr marL="0" algn="l" defTabSz="685800" rtl="0" eaLnBrk="1" latinLnBrk="0" hangingPunct="1">
                        <a:defRPr sz="1350" kern="1200">
                          <a:solidFill>
                            <a:schemeClr val="dk1"/>
                          </a:solidFill>
                          <a:latin typeface="Arial"/>
                        </a:defRPr>
                      </a:lvl1pPr>
                      <a:lvl2pPr marL="342900" algn="l" defTabSz="685800" rtl="0" eaLnBrk="1" latinLnBrk="0" hangingPunct="1">
                        <a:defRPr sz="1350" kern="1200">
                          <a:solidFill>
                            <a:schemeClr val="dk1"/>
                          </a:solidFill>
                          <a:latin typeface="Arial"/>
                        </a:defRPr>
                      </a:lvl2pPr>
                      <a:lvl3pPr marL="685800" algn="l" defTabSz="685800" rtl="0" eaLnBrk="1" latinLnBrk="0" hangingPunct="1">
                        <a:defRPr sz="1350" kern="1200">
                          <a:solidFill>
                            <a:schemeClr val="dk1"/>
                          </a:solidFill>
                          <a:latin typeface="Arial"/>
                        </a:defRPr>
                      </a:lvl3pPr>
                      <a:lvl4pPr marL="1028700" algn="l" defTabSz="685800" rtl="0" eaLnBrk="1" latinLnBrk="0" hangingPunct="1">
                        <a:defRPr sz="1350" kern="1200">
                          <a:solidFill>
                            <a:schemeClr val="dk1"/>
                          </a:solidFill>
                          <a:latin typeface="Arial"/>
                        </a:defRPr>
                      </a:lvl4pPr>
                      <a:lvl5pPr marL="1371600" algn="l" defTabSz="685800" rtl="0" eaLnBrk="1" latinLnBrk="0" hangingPunct="1">
                        <a:defRPr sz="1350" kern="1200">
                          <a:solidFill>
                            <a:schemeClr val="dk1"/>
                          </a:solidFill>
                          <a:latin typeface="Arial"/>
                        </a:defRPr>
                      </a:lvl5pPr>
                      <a:lvl6pPr marL="1714500" algn="l" defTabSz="685800" rtl="0" eaLnBrk="1" latinLnBrk="0" hangingPunct="1">
                        <a:defRPr sz="1350" kern="1200">
                          <a:solidFill>
                            <a:schemeClr val="dk1"/>
                          </a:solidFill>
                          <a:latin typeface="Arial"/>
                        </a:defRPr>
                      </a:lvl6pPr>
                      <a:lvl7pPr marL="2057400" algn="l" defTabSz="685800" rtl="0" eaLnBrk="1" latinLnBrk="0" hangingPunct="1">
                        <a:defRPr sz="1350" kern="1200">
                          <a:solidFill>
                            <a:schemeClr val="dk1"/>
                          </a:solidFill>
                          <a:latin typeface="Arial"/>
                        </a:defRPr>
                      </a:lvl7pPr>
                      <a:lvl8pPr marL="2400300" algn="l" defTabSz="685800" rtl="0" eaLnBrk="1" latinLnBrk="0" hangingPunct="1">
                        <a:defRPr sz="1350" kern="1200">
                          <a:solidFill>
                            <a:schemeClr val="dk1"/>
                          </a:solidFill>
                          <a:latin typeface="Arial"/>
                        </a:defRPr>
                      </a:lvl8pPr>
                      <a:lvl9pPr marL="2743200" algn="l" defTabSz="685800" rtl="0" eaLnBrk="1" latinLnBrk="0" hangingPunct="1">
                        <a:defRPr sz="1350" kern="1200">
                          <a:solidFill>
                            <a:schemeClr val="dk1"/>
                          </a:solidFill>
                          <a:latin typeface="Arial"/>
                        </a:defRPr>
                      </a:lvl9pPr>
                    </a:lstStyle>
                    <a:p>
                      <a:r>
                        <a:rPr lang="en-US" sz="1400" b="1" err="1">
                          <a:latin typeface="Montserrat ExtraBold" pitchFamily="2" charset="0"/>
                          <a:ea typeface="Roboto Light"/>
                        </a:rPr>
                        <a:t>Priority</a:t>
                      </a:r>
                      <a:r>
                        <a:rPr lang="en-US" sz="1400" err="1">
                          <a:latin typeface="Montserrat Medium" pitchFamily="2" charset="0"/>
                          <a:ea typeface="Roboto Light"/>
                        </a:rPr>
                        <a:t>Medicare</a:t>
                      </a:r>
                      <a:r>
                        <a:rPr lang="en-US" sz="1400">
                          <a:latin typeface="Montserrat Medium" pitchFamily="2" charset="0"/>
                          <a:ea typeface="Roboto Light"/>
                        </a:rPr>
                        <a:t> Merit (PPO)</a:t>
                      </a:r>
                    </a:p>
                  </a:txBody>
                  <a:tcPr marL="121920" marR="121920" marT="60960" marB="60960">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dk1"/>
                          </a:solidFill>
                          <a:latin typeface="Arial"/>
                        </a:defRPr>
                      </a:lvl1pPr>
                      <a:lvl2pPr marL="342900" algn="l" defTabSz="685800" rtl="0" eaLnBrk="1" latinLnBrk="0" hangingPunct="1">
                        <a:defRPr sz="1350" kern="1200">
                          <a:solidFill>
                            <a:schemeClr val="dk1"/>
                          </a:solidFill>
                          <a:latin typeface="Arial"/>
                        </a:defRPr>
                      </a:lvl2pPr>
                      <a:lvl3pPr marL="685800" algn="l" defTabSz="685800" rtl="0" eaLnBrk="1" latinLnBrk="0" hangingPunct="1">
                        <a:defRPr sz="1350" kern="1200">
                          <a:solidFill>
                            <a:schemeClr val="dk1"/>
                          </a:solidFill>
                          <a:latin typeface="Arial"/>
                        </a:defRPr>
                      </a:lvl3pPr>
                      <a:lvl4pPr marL="1028700" algn="l" defTabSz="685800" rtl="0" eaLnBrk="1" latinLnBrk="0" hangingPunct="1">
                        <a:defRPr sz="1350" kern="1200">
                          <a:solidFill>
                            <a:schemeClr val="dk1"/>
                          </a:solidFill>
                          <a:latin typeface="Arial"/>
                        </a:defRPr>
                      </a:lvl4pPr>
                      <a:lvl5pPr marL="1371600" algn="l" defTabSz="685800" rtl="0" eaLnBrk="1" latinLnBrk="0" hangingPunct="1">
                        <a:defRPr sz="1350" kern="1200">
                          <a:solidFill>
                            <a:schemeClr val="dk1"/>
                          </a:solidFill>
                          <a:latin typeface="Arial"/>
                        </a:defRPr>
                      </a:lvl5pPr>
                      <a:lvl6pPr marL="1714500" algn="l" defTabSz="685800" rtl="0" eaLnBrk="1" latinLnBrk="0" hangingPunct="1">
                        <a:defRPr sz="1350" kern="1200">
                          <a:solidFill>
                            <a:schemeClr val="dk1"/>
                          </a:solidFill>
                          <a:latin typeface="Arial"/>
                        </a:defRPr>
                      </a:lvl6pPr>
                      <a:lvl7pPr marL="2057400" algn="l" defTabSz="685800" rtl="0" eaLnBrk="1" latinLnBrk="0" hangingPunct="1">
                        <a:defRPr sz="1350" kern="1200">
                          <a:solidFill>
                            <a:schemeClr val="dk1"/>
                          </a:solidFill>
                          <a:latin typeface="Arial"/>
                        </a:defRPr>
                      </a:lvl7pPr>
                      <a:lvl8pPr marL="2400300" algn="l" defTabSz="685800" rtl="0" eaLnBrk="1" latinLnBrk="0" hangingPunct="1">
                        <a:defRPr sz="1350" kern="1200">
                          <a:solidFill>
                            <a:schemeClr val="dk1"/>
                          </a:solidFill>
                          <a:latin typeface="Arial"/>
                        </a:defRPr>
                      </a:lvl8pPr>
                      <a:lvl9pPr marL="2743200" algn="l" defTabSz="685800" rtl="0" eaLnBrk="1" latinLnBrk="0" hangingPunct="1">
                        <a:defRPr sz="1350" kern="1200">
                          <a:solidFill>
                            <a:schemeClr val="dk1"/>
                          </a:solidFill>
                          <a:latin typeface="Arial"/>
                        </a:defRPr>
                      </a:lvl9pPr>
                    </a:lstStyle>
                    <a:p>
                      <a:pPr algn="ctr"/>
                      <a:r>
                        <a:rPr lang="en-US" sz="1400" b="0">
                          <a:solidFill>
                            <a:schemeClr val="tx1"/>
                          </a:solidFill>
                          <a:latin typeface="Montserrat Medium" pitchFamily="2" charset="0"/>
                          <a:ea typeface="Roboto Light"/>
                        </a:rPr>
                        <a:t>$70</a:t>
                      </a:r>
                    </a:p>
                  </a:txBody>
                  <a:tcPr marL="121920" marR="121920" marT="60960" marB="6096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dk1"/>
                          </a:solidFill>
                          <a:latin typeface="Arial"/>
                        </a:defRPr>
                      </a:lvl1pPr>
                      <a:lvl2pPr marL="342900" algn="l" defTabSz="685800" rtl="0" eaLnBrk="1" latinLnBrk="0" hangingPunct="1">
                        <a:defRPr sz="1350" kern="1200">
                          <a:solidFill>
                            <a:schemeClr val="dk1"/>
                          </a:solidFill>
                          <a:latin typeface="Arial"/>
                        </a:defRPr>
                      </a:lvl2pPr>
                      <a:lvl3pPr marL="685800" algn="l" defTabSz="685800" rtl="0" eaLnBrk="1" latinLnBrk="0" hangingPunct="1">
                        <a:defRPr sz="1350" kern="1200">
                          <a:solidFill>
                            <a:schemeClr val="dk1"/>
                          </a:solidFill>
                          <a:latin typeface="Arial"/>
                        </a:defRPr>
                      </a:lvl3pPr>
                      <a:lvl4pPr marL="1028700" algn="l" defTabSz="685800" rtl="0" eaLnBrk="1" latinLnBrk="0" hangingPunct="1">
                        <a:defRPr sz="1350" kern="1200">
                          <a:solidFill>
                            <a:schemeClr val="dk1"/>
                          </a:solidFill>
                          <a:latin typeface="Arial"/>
                        </a:defRPr>
                      </a:lvl4pPr>
                      <a:lvl5pPr marL="1371600" algn="l" defTabSz="685800" rtl="0" eaLnBrk="1" latinLnBrk="0" hangingPunct="1">
                        <a:defRPr sz="1350" kern="1200">
                          <a:solidFill>
                            <a:schemeClr val="dk1"/>
                          </a:solidFill>
                          <a:latin typeface="Arial"/>
                        </a:defRPr>
                      </a:lvl5pPr>
                      <a:lvl6pPr marL="1714500" algn="l" defTabSz="685800" rtl="0" eaLnBrk="1" latinLnBrk="0" hangingPunct="1">
                        <a:defRPr sz="1350" kern="1200">
                          <a:solidFill>
                            <a:schemeClr val="dk1"/>
                          </a:solidFill>
                          <a:latin typeface="Arial"/>
                        </a:defRPr>
                      </a:lvl6pPr>
                      <a:lvl7pPr marL="2057400" algn="l" defTabSz="685800" rtl="0" eaLnBrk="1" latinLnBrk="0" hangingPunct="1">
                        <a:defRPr sz="1350" kern="1200">
                          <a:solidFill>
                            <a:schemeClr val="dk1"/>
                          </a:solidFill>
                          <a:latin typeface="Arial"/>
                        </a:defRPr>
                      </a:lvl7pPr>
                      <a:lvl8pPr marL="2400300" algn="l" defTabSz="685800" rtl="0" eaLnBrk="1" latinLnBrk="0" hangingPunct="1">
                        <a:defRPr sz="1350" kern="1200">
                          <a:solidFill>
                            <a:schemeClr val="dk1"/>
                          </a:solidFill>
                          <a:latin typeface="Arial"/>
                        </a:defRPr>
                      </a:lvl8pPr>
                      <a:lvl9pPr marL="2743200" algn="l" defTabSz="685800" rtl="0" eaLnBrk="1" latinLnBrk="0" hangingPunct="1">
                        <a:defRPr sz="1350" kern="1200">
                          <a:solidFill>
                            <a:schemeClr val="dk1"/>
                          </a:solidFill>
                          <a:latin typeface="Arial"/>
                        </a:defRPr>
                      </a:lvl9pPr>
                    </a:lstStyle>
                    <a:p>
                      <a:pPr algn="ctr"/>
                      <a:r>
                        <a:rPr lang="en-US" sz="1400" b="0">
                          <a:solidFill>
                            <a:schemeClr val="tx1"/>
                          </a:solidFill>
                          <a:latin typeface="Montserrat Medium" pitchFamily="2" charset="0"/>
                          <a:ea typeface="Roboto Light"/>
                        </a:rPr>
                        <a:t>$83</a:t>
                      </a:r>
                    </a:p>
                  </a:txBody>
                  <a:tcPr marL="121920" marR="121920" marT="60960" marB="6096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685800" rtl="0" eaLnBrk="1" latinLnBrk="0" hangingPunct="1">
                        <a:defRPr sz="1350" kern="1200">
                          <a:solidFill>
                            <a:schemeClr val="dk1"/>
                          </a:solidFill>
                          <a:latin typeface="Arial"/>
                        </a:defRPr>
                      </a:lvl1pPr>
                      <a:lvl2pPr marL="342900" algn="l" defTabSz="685800" rtl="0" eaLnBrk="1" latinLnBrk="0" hangingPunct="1">
                        <a:defRPr sz="1350" kern="1200">
                          <a:solidFill>
                            <a:schemeClr val="dk1"/>
                          </a:solidFill>
                          <a:latin typeface="Arial"/>
                        </a:defRPr>
                      </a:lvl2pPr>
                      <a:lvl3pPr marL="685800" algn="l" defTabSz="685800" rtl="0" eaLnBrk="1" latinLnBrk="0" hangingPunct="1">
                        <a:defRPr sz="1350" kern="1200">
                          <a:solidFill>
                            <a:schemeClr val="dk1"/>
                          </a:solidFill>
                          <a:latin typeface="Arial"/>
                        </a:defRPr>
                      </a:lvl3pPr>
                      <a:lvl4pPr marL="1028700" algn="l" defTabSz="685800" rtl="0" eaLnBrk="1" latinLnBrk="0" hangingPunct="1">
                        <a:defRPr sz="1350" kern="1200">
                          <a:solidFill>
                            <a:schemeClr val="dk1"/>
                          </a:solidFill>
                          <a:latin typeface="Arial"/>
                        </a:defRPr>
                      </a:lvl4pPr>
                      <a:lvl5pPr marL="1371600" algn="l" defTabSz="685800" rtl="0" eaLnBrk="1" latinLnBrk="0" hangingPunct="1">
                        <a:defRPr sz="1350" kern="1200">
                          <a:solidFill>
                            <a:schemeClr val="dk1"/>
                          </a:solidFill>
                          <a:latin typeface="Arial"/>
                        </a:defRPr>
                      </a:lvl5pPr>
                      <a:lvl6pPr marL="1714500" algn="l" defTabSz="685800" rtl="0" eaLnBrk="1" latinLnBrk="0" hangingPunct="1">
                        <a:defRPr sz="1350" kern="1200">
                          <a:solidFill>
                            <a:schemeClr val="dk1"/>
                          </a:solidFill>
                          <a:latin typeface="Arial"/>
                        </a:defRPr>
                      </a:lvl6pPr>
                      <a:lvl7pPr marL="2057400" algn="l" defTabSz="685800" rtl="0" eaLnBrk="1" latinLnBrk="0" hangingPunct="1">
                        <a:defRPr sz="1350" kern="1200">
                          <a:solidFill>
                            <a:schemeClr val="dk1"/>
                          </a:solidFill>
                          <a:latin typeface="Arial"/>
                        </a:defRPr>
                      </a:lvl7pPr>
                      <a:lvl8pPr marL="2400300" algn="l" defTabSz="685800" rtl="0" eaLnBrk="1" latinLnBrk="0" hangingPunct="1">
                        <a:defRPr sz="1350" kern="1200">
                          <a:solidFill>
                            <a:schemeClr val="dk1"/>
                          </a:solidFill>
                          <a:latin typeface="Arial"/>
                        </a:defRPr>
                      </a:lvl8pPr>
                      <a:lvl9pPr marL="2743200" algn="l" defTabSz="685800" rtl="0" eaLnBrk="1" latinLnBrk="0" hangingPunct="1">
                        <a:defRPr sz="1350" kern="1200">
                          <a:solidFill>
                            <a:schemeClr val="dk1"/>
                          </a:solidFill>
                          <a:latin typeface="Arial"/>
                        </a:defRPr>
                      </a:lvl9pPr>
                    </a:lstStyle>
                    <a:p>
                      <a:pPr algn="ctr"/>
                      <a:r>
                        <a:rPr lang="en-US" sz="1400" b="0">
                          <a:solidFill>
                            <a:schemeClr val="tx1"/>
                          </a:solidFill>
                          <a:latin typeface="Montserrat Medium" pitchFamily="2" charset="0"/>
                          <a:ea typeface="Roboto Light"/>
                        </a:rPr>
                        <a:t>$115</a:t>
                      </a:r>
                    </a:p>
                  </a:txBody>
                  <a:tcPr marL="121920" marR="121920" marT="60960" marB="6096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685800" rtl="0" eaLnBrk="1" latinLnBrk="0" hangingPunct="1">
                        <a:defRPr sz="1350" kern="1200">
                          <a:solidFill>
                            <a:schemeClr val="dk1"/>
                          </a:solidFill>
                          <a:latin typeface="Arial"/>
                        </a:defRPr>
                      </a:lvl1pPr>
                      <a:lvl2pPr marL="342900" algn="l" defTabSz="685800" rtl="0" eaLnBrk="1" latinLnBrk="0" hangingPunct="1">
                        <a:defRPr sz="1350" kern="1200">
                          <a:solidFill>
                            <a:schemeClr val="dk1"/>
                          </a:solidFill>
                          <a:latin typeface="Arial"/>
                        </a:defRPr>
                      </a:lvl2pPr>
                      <a:lvl3pPr marL="685800" algn="l" defTabSz="685800" rtl="0" eaLnBrk="1" latinLnBrk="0" hangingPunct="1">
                        <a:defRPr sz="1350" kern="1200">
                          <a:solidFill>
                            <a:schemeClr val="dk1"/>
                          </a:solidFill>
                          <a:latin typeface="Arial"/>
                        </a:defRPr>
                      </a:lvl3pPr>
                      <a:lvl4pPr marL="1028700" algn="l" defTabSz="685800" rtl="0" eaLnBrk="1" latinLnBrk="0" hangingPunct="1">
                        <a:defRPr sz="1350" kern="1200">
                          <a:solidFill>
                            <a:schemeClr val="dk1"/>
                          </a:solidFill>
                          <a:latin typeface="Arial"/>
                        </a:defRPr>
                      </a:lvl4pPr>
                      <a:lvl5pPr marL="1371600" algn="l" defTabSz="685800" rtl="0" eaLnBrk="1" latinLnBrk="0" hangingPunct="1">
                        <a:defRPr sz="1350" kern="1200">
                          <a:solidFill>
                            <a:schemeClr val="dk1"/>
                          </a:solidFill>
                          <a:latin typeface="Arial"/>
                        </a:defRPr>
                      </a:lvl5pPr>
                      <a:lvl6pPr marL="1714500" algn="l" defTabSz="685800" rtl="0" eaLnBrk="1" latinLnBrk="0" hangingPunct="1">
                        <a:defRPr sz="1350" kern="1200">
                          <a:solidFill>
                            <a:schemeClr val="dk1"/>
                          </a:solidFill>
                          <a:latin typeface="Arial"/>
                        </a:defRPr>
                      </a:lvl6pPr>
                      <a:lvl7pPr marL="2057400" algn="l" defTabSz="685800" rtl="0" eaLnBrk="1" latinLnBrk="0" hangingPunct="1">
                        <a:defRPr sz="1350" kern="1200">
                          <a:solidFill>
                            <a:schemeClr val="dk1"/>
                          </a:solidFill>
                          <a:latin typeface="Arial"/>
                        </a:defRPr>
                      </a:lvl7pPr>
                      <a:lvl8pPr marL="2400300" algn="l" defTabSz="685800" rtl="0" eaLnBrk="1" latinLnBrk="0" hangingPunct="1">
                        <a:defRPr sz="1350" kern="1200">
                          <a:solidFill>
                            <a:schemeClr val="dk1"/>
                          </a:solidFill>
                          <a:latin typeface="Arial"/>
                        </a:defRPr>
                      </a:lvl8pPr>
                      <a:lvl9pPr marL="2743200" algn="l" defTabSz="685800" rtl="0" eaLnBrk="1" latinLnBrk="0" hangingPunct="1">
                        <a:defRPr sz="1350" kern="1200">
                          <a:solidFill>
                            <a:schemeClr val="dk1"/>
                          </a:solidFill>
                          <a:latin typeface="Arial"/>
                        </a:defRPr>
                      </a:lvl9pPr>
                    </a:lstStyle>
                    <a:p>
                      <a:pPr algn="ctr"/>
                      <a:r>
                        <a:rPr lang="en-US" sz="1400" b="0">
                          <a:solidFill>
                            <a:schemeClr val="tx1"/>
                          </a:solidFill>
                          <a:latin typeface="Montserrat Medium" pitchFamily="2" charset="0"/>
                          <a:ea typeface="Roboto Light"/>
                        </a:rPr>
                        <a:t>$129</a:t>
                      </a:r>
                    </a:p>
                  </a:txBody>
                  <a:tcPr marL="121920" marR="121920" marT="60960" marB="6096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685800" rtl="0" eaLnBrk="1" latinLnBrk="0" hangingPunct="1">
                        <a:defRPr sz="1350" kern="1200">
                          <a:solidFill>
                            <a:schemeClr val="dk1"/>
                          </a:solidFill>
                          <a:latin typeface="Arial"/>
                        </a:defRPr>
                      </a:lvl1pPr>
                      <a:lvl2pPr marL="342900" algn="l" defTabSz="685800" rtl="0" eaLnBrk="1" latinLnBrk="0" hangingPunct="1">
                        <a:defRPr sz="1350" kern="1200">
                          <a:solidFill>
                            <a:schemeClr val="dk1"/>
                          </a:solidFill>
                          <a:latin typeface="Arial"/>
                        </a:defRPr>
                      </a:lvl2pPr>
                      <a:lvl3pPr marL="685800" algn="l" defTabSz="685800" rtl="0" eaLnBrk="1" latinLnBrk="0" hangingPunct="1">
                        <a:defRPr sz="1350" kern="1200">
                          <a:solidFill>
                            <a:schemeClr val="dk1"/>
                          </a:solidFill>
                          <a:latin typeface="Arial"/>
                        </a:defRPr>
                      </a:lvl3pPr>
                      <a:lvl4pPr marL="1028700" algn="l" defTabSz="685800" rtl="0" eaLnBrk="1" latinLnBrk="0" hangingPunct="1">
                        <a:defRPr sz="1350" kern="1200">
                          <a:solidFill>
                            <a:schemeClr val="dk1"/>
                          </a:solidFill>
                          <a:latin typeface="Arial"/>
                        </a:defRPr>
                      </a:lvl4pPr>
                      <a:lvl5pPr marL="1371600" algn="l" defTabSz="685800" rtl="0" eaLnBrk="1" latinLnBrk="0" hangingPunct="1">
                        <a:defRPr sz="1350" kern="1200">
                          <a:solidFill>
                            <a:schemeClr val="dk1"/>
                          </a:solidFill>
                          <a:latin typeface="Arial"/>
                        </a:defRPr>
                      </a:lvl5pPr>
                      <a:lvl6pPr marL="1714500" algn="l" defTabSz="685800" rtl="0" eaLnBrk="1" latinLnBrk="0" hangingPunct="1">
                        <a:defRPr sz="1350" kern="1200">
                          <a:solidFill>
                            <a:schemeClr val="dk1"/>
                          </a:solidFill>
                          <a:latin typeface="Arial"/>
                        </a:defRPr>
                      </a:lvl6pPr>
                      <a:lvl7pPr marL="2057400" algn="l" defTabSz="685800" rtl="0" eaLnBrk="1" latinLnBrk="0" hangingPunct="1">
                        <a:defRPr sz="1350" kern="1200">
                          <a:solidFill>
                            <a:schemeClr val="dk1"/>
                          </a:solidFill>
                          <a:latin typeface="Arial"/>
                        </a:defRPr>
                      </a:lvl7pPr>
                      <a:lvl8pPr marL="2400300" algn="l" defTabSz="685800" rtl="0" eaLnBrk="1" latinLnBrk="0" hangingPunct="1">
                        <a:defRPr sz="1350" kern="1200">
                          <a:solidFill>
                            <a:schemeClr val="dk1"/>
                          </a:solidFill>
                          <a:latin typeface="Arial"/>
                        </a:defRPr>
                      </a:lvl8pPr>
                      <a:lvl9pPr marL="2743200" algn="l" defTabSz="685800" rtl="0" eaLnBrk="1" latinLnBrk="0" hangingPunct="1">
                        <a:defRPr sz="1350" kern="1200">
                          <a:solidFill>
                            <a:schemeClr val="dk1"/>
                          </a:solidFill>
                          <a:latin typeface="Arial"/>
                        </a:defRPr>
                      </a:lvl9pPr>
                    </a:lstStyle>
                    <a:p>
                      <a:pPr algn="ctr"/>
                      <a:r>
                        <a:rPr lang="en-US" sz="1400" b="0">
                          <a:solidFill>
                            <a:schemeClr val="tx1"/>
                          </a:solidFill>
                          <a:latin typeface="Montserrat Medium" pitchFamily="2" charset="0"/>
                          <a:ea typeface="Roboto Light"/>
                        </a:rPr>
                        <a:t>$106</a:t>
                      </a:r>
                    </a:p>
                  </a:txBody>
                  <a:tcPr marL="121920" marR="121920" marT="60960" marB="6096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lvl="0" algn="ctr">
                        <a:buNone/>
                      </a:pPr>
                      <a:r>
                        <a:rPr lang="en-US" sz="1400" b="0" i="0" u="none" strike="noStrike" noProof="0">
                          <a:solidFill>
                            <a:schemeClr val="tx1"/>
                          </a:solidFill>
                          <a:latin typeface="Montserrat Medium" pitchFamily="2" charset="0"/>
                        </a:rPr>
                        <a:t>$49</a:t>
                      </a:r>
                      <a:endParaRPr lang="en-US" sz="1400" b="0" i="0">
                        <a:solidFill>
                          <a:schemeClr val="tx1"/>
                        </a:solidFill>
                        <a:latin typeface="Montserrat Medium" pitchFamily="2" charset="0"/>
                        <a:ea typeface="Roboto Light"/>
                      </a:endParaRPr>
                    </a:p>
                  </a:txBody>
                  <a:tcPr marL="121920" marR="121920" marT="60959" marB="60959" anchor="ctr">
                    <a:lnL w="12700" cap="flat" cmpd="sng" algn="ctr">
                      <a:solidFill>
                        <a:srgbClr val="FFFFFF"/>
                      </a:solidFill>
                      <a:prstDash val="solid"/>
                      <a:round/>
                      <a:headEnd type="none" w="med" len="med"/>
                      <a:tailEnd type="none" w="med" len="med"/>
                    </a:lnL>
                    <a:lnR w="12700">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8162636"/>
                  </a:ext>
                </a:extLst>
              </a:tr>
              <a:tr h="406400">
                <a:tc>
                  <a:txBody>
                    <a:bodyPr/>
                    <a:lstStyle>
                      <a:lvl1pPr marL="0" algn="l" defTabSz="685800" rtl="0" eaLnBrk="1" latinLnBrk="0" hangingPunct="1">
                        <a:defRPr sz="1350" kern="1200">
                          <a:solidFill>
                            <a:schemeClr val="dk1"/>
                          </a:solidFill>
                          <a:latin typeface="Arial"/>
                        </a:defRPr>
                      </a:lvl1pPr>
                      <a:lvl2pPr marL="342900" algn="l" defTabSz="685800" rtl="0" eaLnBrk="1" latinLnBrk="0" hangingPunct="1">
                        <a:defRPr sz="1350" kern="1200">
                          <a:solidFill>
                            <a:schemeClr val="dk1"/>
                          </a:solidFill>
                          <a:latin typeface="Arial"/>
                        </a:defRPr>
                      </a:lvl2pPr>
                      <a:lvl3pPr marL="685800" algn="l" defTabSz="685800" rtl="0" eaLnBrk="1" latinLnBrk="0" hangingPunct="1">
                        <a:defRPr sz="1350" kern="1200">
                          <a:solidFill>
                            <a:schemeClr val="dk1"/>
                          </a:solidFill>
                          <a:latin typeface="Arial"/>
                        </a:defRPr>
                      </a:lvl3pPr>
                      <a:lvl4pPr marL="1028700" algn="l" defTabSz="685800" rtl="0" eaLnBrk="1" latinLnBrk="0" hangingPunct="1">
                        <a:defRPr sz="1350" kern="1200">
                          <a:solidFill>
                            <a:schemeClr val="dk1"/>
                          </a:solidFill>
                          <a:latin typeface="Arial"/>
                        </a:defRPr>
                      </a:lvl4pPr>
                      <a:lvl5pPr marL="1371600" algn="l" defTabSz="685800" rtl="0" eaLnBrk="1" latinLnBrk="0" hangingPunct="1">
                        <a:defRPr sz="1350" kern="1200">
                          <a:solidFill>
                            <a:schemeClr val="dk1"/>
                          </a:solidFill>
                          <a:latin typeface="Arial"/>
                        </a:defRPr>
                      </a:lvl5pPr>
                      <a:lvl6pPr marL="1714500" algn="l" defTabSz="685800" rtl="0" eaLnBrk="1" latinLnBrk="0" hangingPunct="1">
                        <a:defRPr sz="1350" kern="1200">
                          <a:solidFill>
                            <a:schemeClr val="dk1"/>
                          </a:solidFill>
                          <a:latin typeface="Arial"/>
                        </a:defRPr>
                      </a:lvl6pPr>
                      <a:lvl7pPr marL="2057400" algn="l" defTabSz="685800" rtl="0" eaLnBrk="1" latinLnBrk="0" hangingPunct="1">
                        <a:defRPr sz="1350" kern="1200">
                          <a:solidFill>
                            <a:schemeClr val="dk1"/>
                          </a:solidFill>
                          <a:latin typeface="Arial"/>
                        </a:defRPr>
                      </a:lvl7pPr>
                      <a:lvl8pPr marL="2400300" algn="l" defTabSz="685800" rtl="0" eaLnBrk="1" latinLnBrk="0" hangingPunct="1">
                        <a:defRPr sz="1350" kern="1200">
                          <a:solidFill>
                            <a:schemeClr val="dk1"/>
                          </a:solidFill>
                          <a:latin typeface="Arial"/>
                        </a:defRPr>
                      </a:lvl8pPr>
                      <a:lvl9pPr marL="2743200" algn="l" defTabSz="685800" rtl="0" eaLnBrk="1" latinLnBrk="0" hangingPunct="1">
                        <a:defRPr sz="1350" kern="1200">
                          <a:solidFill>
                            <a:schemeClr val="dk1"/>
                          </a:solidFill>
                          <a:latin typeface="Arial"/>
                        </a:defRPr>
                      </a:lvl9pPr>
                    </a:lstStyle>
                    <a:p>
                      <a:r>
                        <a:rPr lang="en-US" sz="1400" b="1" err="1">
                          <a:latin typeface="Montserrat ExtraBold" pitchFamily="2" charset="0"/>
                          <a:ea typeface="Roboto Light"/>
                        </a:rPr>
                        <a:t>Priority</a:t>
                      </a:r>
                      <a:r>
                        <a:rPr lang="en-US" sz="1400" err="1">
                          <a:latin typeface="Montserrat Medium" pitchFamily="2" charset="0"/>
                          <a:ea typeface="Roboto Light"/>
                        </a:rPr>
                        <a:t>Medicare</a:t>
                      </a:r>
                      <a:r>
                        <a:rPr lang="en-US" sz="1400">
                          <a:latin typeface="Montserrat Medium" pitchFamily="2" charset="0"/>
                          <a:ea typeface="Roboto Light"/>
                        </a:rPr>
                        <a:t> Thrive Plus (PPO)</a:t>
                      </a:r>
                    </a:p>
                  </a:txBody>
                  <a:tcPr marL="121920" marR="121920" marT="60960" marB="60960">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685800" rtl="0" eaLnBrk="1" latinLnBrk="0" hangingPunct="1">
                        <a:defRPr sz="1350" kern="1200">
                          <a:solidFill>
                            <a:schemeClr val="dk1"/>
                          </a:solidFill>
                          <a:latin typeface="Arial"/>
                        </a:defRPr>
                      </a:lvl1pPr>
                      <a:lvl2pPr marL="342900" algn="l" defTabSz="685800" rtl="0" eaLnBrk="1" latinLnBrk="0" hangingPunct="1">
                        <a:defRPr sz="1350" kern="1200">
                          <a:solidFill>
                            <a:schemeClr val="dk1"/>
                          </a:solidFill>
                          <a:latin typeface="Arial"/>
                        </a:defRPr>
                      </a:lvl2pPr>
                      <a:lvl3pPr marL="685800" algn="l" defTabSz="685800" rtl="0" eaLnBrk="1" latinLnBrk="0" hangingPunct="1">
                        <a:defRPr sz="1350" kern="1200">
                          <a:solidFill>
                            <a:schemeClr val="dk1"/>
                          </a:solidFill>
                          <a:latin typeface="Arial"/>
                        </a:defRPr>
                      </a:lvl3pPr>
                      <a:lvl4pPr marL="1028700" algn="l" defTabSz="685800" rtl="0" eaLnBrk="1" latinLnBrk="0" hangingPunct="1">
                        <a:defRPr sz="1350" kern="1200">
                          <a:solidFill>
                            <a:schemeClr val="dk1"/>
                          </a:solidFill>
                          <a:latin typeface="Arial"/>
                        </a:defRPr>
                      </a:lvl4pPr>
                      <a:lvl5pPr marL="1371600" algn="l" defTabSz="685800" rtl="0" eaLnBrk="1" latinLnBrk="0" hangingPunct="1">
                        <a:defRPr sz="1350" kern="1200">
                          <a:solidFill>
                            <a:schemeClr val="dk1"/>
                          </a:solidFill>
                          <a:latin typeface="Arial"/>
                        </a:defRPr>
                      </a:lvl5pPr>
                      <a:lvl6pPr marL="1714500" algn="l" defTabSz="685800" rtl="0" eaLnBrk="1" latinLnBrk="0" hangingPunct="1">
                        <a:defRPr sz="1350" kern="1200">
                          <a:solidFill>
                            <a:schemeClr val="dk1"/>
                          </a:solidFill>
                          <a:latin typeface="Arial"/>
                        </a:defRPr>
                      </a:lvl6pPr>
                      <a:lvl7pPr marL="2057400" algn="l" defTabSz="685800" rtl="0" eaLnBrk="1" latinLnBrk="0" hangingPunct="1">
                        <a:defRPr sz="1350" kern="1200">
                          <a:solidFill>
                            <a:schemeClr val="dk1"/>
                          </a:solidFill>
                          <a:latin typeface="Arial"/>
                        </a:defRPr>
                      </a:lvl7pPr>
                      <a:lvl8pPr marL="2400300" algn="l" defTabSz="685800" rtl="0" eaLnBrk="1" latinLnBrk="0" hangingPunct="1">
                        <a:defRPr sz="1350" kern="1200">
                          <a:solidFill>
                            <a:schemeClr val="dk1"/>
                          </a:solidFill>
                          <a:latin typeface="Arial"/>
                        </a:defRPr>
                      </a:lvl8pPr>
                      <a:lvl9pPr marL="2743200" algn="l" defTabSz="685800" rtl="0" eaLnBrk="1" latinLnBrk="0" hangingPunct="1">
                        <a:defRPr sz="1350" kern="1200">
                          <a:solidFill>
                            <a:schemeClr val="dk1"/>
                          </a:solidFill>
                          <a:latin typeface="Arial"/>
                        </a:defRPr>
                      </a:lvl9pPr>
                    </a:lstStyle>
                    <a:p>
                      <a:pPr algn="ctr"/>
                      <a:r>
                        <a:rPr lang="en-US" sz="1400" b="0">
                          <a:solidFill>
                            <a:schemeClr val="tx1"/>
                          </a:solidFill>
                          <a:latin typeface="Montserrat Medium" pitchFamily="2" charset="0"/>
                          <a:ea typeface="Roboto Light"/>
                        </a:rPr>
                        <a:t>$49</a:t>
                      </a:r>
                      <a:endParaRPr lang="en-US" sz="1400" b="0">
                        <a:solidFill>
                          <a:schemeClr val="tx1"/>
                        </a:solidFill>
                        <a:latin typeface="Montserrat Medium" pitchFamily="2" charset="0"/>
                        <a:ea typeface="Roboto Light" panose="02000000000000000000" pitchFamily="2" charset="0"/>
                      </a:endParaRPr>
                    </a:p>
                  </a:txBody>
                  <a:tcPr marL="121920" marR="121920" marT="60960" marB="6096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685800" rtl="0" eaLnBrk="1" latinLnBrk="0" hangingPunct="1">
                        <a:defRPr sz="1350" kern="1200">
                          <a:solidFill>
                            <a:schemeClr val="dk1"/>
                          </a:solidFill>
                          <a:latin typeface="Arial"/>
                        </a:defRPr>
                      </a:lvl1pPr>
                      <a:lvl2pPr marL="342900" algn="l" defTabSz="685800" rtl="0" eaLnBrk="1" latinLnBrk="0" hangingPunct="1">
                        <a:defRPr sz="1350" kern="1200">
                          <a:solidFill>
                            <a:schemeClr val="dk1"/>
                          </a:solidFill>
                          <a:latin typeface="Arial"/>
                        </a:defRPr>
                      </a:lvl2pPr>
                      <a:lvl3pPr marL="685800" algn="l" defTabSz="685800" rtl="0" eaLnBrk="1" latinLnBrk="0" hangingPunct="1">
                        <a:defRPr sz="1350" kern="1200">
                          <a:solidFill>
                            <a:schemeClr val="dk1"/>
                          </a:solidFill>
                          <a:latin typeface="Arial"/>
                        </a:defRPr>
                      </a:lvl3pPr>
                      <a:lvl4pPr marL="1028700" algn="l" defTabSz="685800" rtl="0" eaLnBrk="1" latinLnBrk="0" hangingPunct="1">
                        <a:defRPr sz="1350" kern="1200">
                          <a:solidFill>
                            <a:schemeClr val="dk1"/>
                          </a:solidFill>
                          <a:latin typeface="Arial"/>
                        </a:defRPr>
                      </a:lvl4pPr>
                      <a:lvl5pPr marL="1371600" algn="l" defTabSz="685800" rtl="0" eaLnBrk="1" latinLnBrk="0" hangingPunct="1">
                        <a:defRPr sz="1350" kern="1200">
                          <a:solidFill>
                            <a:schemeClr val="dk1"/>
                          </a:solidFill>
                          <a:latin typeface="Arial"/>
                        </a:defRPr>
                      </a:lvl5pPr>
                      <a:lvl6pPr marL="1714500" algn="l" defTabSz="685800" rtl="0" eaLnBrk="1" latinLnBrk="0" hangingPunct="1">
                        <a:defRPr sz="1350" kern="1200">
                          <a:solidFill>
                            <a:schemeClr val="dk1"/>
                          </a:solidFill>
                          <a:latin typeface="Arial"/>
                        </a:defRPr>
                      </a:lvl6pPr>
                      <a:lvl7pPr marL="2057400" algn="l" defTabSz="685800" rtl="0" eaLnBrk="1" latinLnBrk="0" hangingPunct="1">
                        <a:defRPr sz="1350" kern="1200">
                          <a:solidFill>
                            <a:schemeClr val="dk1"/>
                          </a:solidFill>
                          <a:latin typeface="Arial"/>
                        </a:defRPr>
                      </a:lvl7pPr>
                      <a:lvl8pPr marL="2400300" algn="l" defTabSz="685800" rtl="0" eaLnBrk="1" latinLnBrk="0" hangingPunct="1">
                        <a:defRPr sz="1350" kern="1200">
                          <a:solidFill>
                            <a:schemeClr val="dk1"/>
                          </a:solidFill>
                          <a:latin typeface="Arial"/>
                        </a:defRPr>
                      </a:lvl8pPr>
                      <a:lvl9pPr marL="2743200" algn="l" defTabSz="685800" rtl="0" eaLnBrk="1" latinLnBrk="0" hangingPunct="1">
                        <a:defRPr sz="1350" kern="1200">
                          <a:solidFill>
                            <a:schemeClr val="dk1"/>
                          </a:solidFill>
                          <a:latin typeface="Arial"/>
                        </a:defRPr>
                      </a:lvl9pPr>
                    </a:lstStyle>
                    <a:p>
                      <a:pPr algn="ctr"/>
                      <a:r>
                        <a:rPr lang="en-US" sz="1400" b="0">
                          <a:solidFill>
                            <a:schemeClr val="tx1"/>
                          </a:solidFill>
                          <a:latin typeface="Montserrat Medium" pitchFamily="2" charset="0"/>
                          <a:ea typeface="Roboto Light"/>
                        </a:rPr>
                        <a:t>$49</a:t>
                      </a:r>
                      <a:endParaRPr lang="en-US" sz="1400" b="0">
                        <a:solidFill>
                          <a:schemeClr val="tx1"/>
                        </a:solidFill>
                        <a:latin typeface="Montserrat Medium" pitchFamily="2" charset="0"/>
                        <a:ea typeface="Roboto Light" panose="02000000000000000000" pitchFamily="2" charset="0"/>
                      </a:endParaRPr>
                    </a:p>
                  </a:txBody>
                  <a:tcPr marL="121920" marR="121920" marT="60960" marB="6096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685800" rtl="0" eaLnBrk="1" latinLnBrk="0" hangingPunct="1">
                        <a:defRPr sz="1350" kern="1200">
                          <a:solidFill>
                            <a:schemeClr val="dk1"/>
                          </a:solidFill>
                          <a:latin typeface="Arial"/>
                        </a:defRPr>
                      </a:lvl1pPr>
                      <a:lvl2pPr marL="342900" algn="l" defTabSz="685800" rtl="0" eaLnBrk="1" latinLnBrk="0" hangingPunct="1">
                        <a:defRPr sz="1350" kern="1200">
                          <a:solidFill>
                            <a:schemeClr val="dk1"/>
                          </a:solidFill>
                          <a:latin typeface="Arial"/>
                        </a:defRPr>
                      </a:lvl2pPr>
                      <a:lvl3pPr marL="685800" algn="l" defTabSz="685800" rtl="0" eaLnBrk="1" latinLnBrk="0" hangingPunct="1">
                        <a:defRPr sz="1350" kern="1200">
                          <a:solidFill>
                            <a:schemeClr val="dk1"/>
                          </a:solidFill>
                          <a:latin typeface="Arial"/>
                        </a:defRPr>
                      </a:lvl3pPr>
                      <a:lvl4pPr marL="1028700" algn="l" defTabSz="685800" rtl="0" eaLnBrk="1" latinLnBrk="0" hangingPunct="1">
                        <a:defRPr sz="1350" kern="1200">
                          <a:solidFill>
                            <a:schemeClr val="dk1"/>
                          </a:solidFill>
                          <a:latin typeface="Arial"/>
                        </a:defRPr>
                      </a:lvl4pPr>
                      <a:lvl5pPr marL="1371600" algn="l" defTabSz="685800" rtl="0" eaLnBrk="1" latinLnBrk="0" hangingPunct="1">
                        <a:defRPr sz="1350" kern="1200">
                          <a:solidFill>
                            <a:schemeClr val="dk1"/>
                          </a:solidFill>
                          <a:latin typeface="Arial"/>
                        </a:defRPr>
                      </a:lvl5pPr>
                      <a:lvl6pPr marL="1714500" algn="l" defTabSz="685800" rtl="0" eaLnBrk="1" latinLnBrk="0" hangingPunct="1">
                        <a:defRPr sz="1350" kern="1200">
                          <a:solidFill>
                            <a:schemeClr val="dk1"/>
                          </a:solidFill>
                          <a:latin typeface="Arial"/>
                        </a:defRPr>
                      </a:lvl6pPr>
                      <a:lvl7pPr marL="2057400" algn="l" defTabSz="685800" rtl="0" eaLnBrk="1" latinLnBrk="0" hangingPunct="1">
                        <a:defRPr sz="1350" kern="1200">
                          <a:solidFill>
                            <a:schemeClr val="dk1"/>
                          </a:solidFill>
                          <a:latin typeface="Arial"/>
                        </a:defRPr>
                      </a:lvl7pPr>
                      <a:lvl8pPr marL="2400300" algn="l" defTabSz="685800" rtl="0" eaLnBrk="1" latinLnBrk="0" hangingPunct="1">
                        <a:defRPr sz="1350" kern="1200">
                          <a:solidFill>
                            <a:schemeClr val="dk1"/>
                          </a:solidFill>
                          <a:latin typeface="Arial"/>
                        </a:defRPr>
                      </a:lvl8pPr>
                      <a:lvl9pPr marL="2743200" algn="l" defTabSz="685800" rtl="0" eaLnBrk="1" latinLnBrk="0" hangingPunct="1">
                        <a:defRPr sz="1350" kern="1200">
                          <a:solidFill>
                            <a:schemeClr val="dk1"/>
                          </a:solidFill>
                          <a:latin typeface="Arial"/>
                        </a:defRPr>
                      </a:lvl9pPr>
                    </a:lstStyle>
                    <a:p>
                      <a:pPr algn="ctr"/>
                      <a:r>
                        <a:rPr lang="en-US" sz="1400" b="0">
                          <a:solidFill>
                            <a:schemeClr val="tx1"/>
                          </a:solidFill>
                          <a:latin typeface="Montserrat Medium" pitchFamily="2" charset="0"/>
                          <a:ea typeface="Roboto Light"/>
                        </a:rPr>
                        <a:t>$49</a:t>
                      </a:r>
                      <a:endParaRPr lang="en-US" sz="1400" b="0">
                        <a:solidFill>
                          <a:schemeClr val="tx1"/>
                        </a:solidFill>
                        <a:latin typeface="Montserrat Medium" pitchFamily="2" charset="0"/>
                        <a:ea typeface="Roboto Light" panose="02000000000000000000" pitchFamily="2" charset="0"/>
                      </a:endParaRPr>
                    </a:p>
                  </a:txBody>
                  <a:tcPr marL="121920" marR="121920" marT="60960" marB="6096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685800" rtl="0" eaLnBrk="1" latinLnBrk="0" hangingPunct="1">
                        <a:defRPr sz="1350" kern="1200">
                          <a:solidFill>
                            <a:schemeClr val="dk1"/>
                          </a:solidFill>
                          <a:latin typeface="Arial"/>
                        </a:defRPr>
                      </a:lvl1pPr>
                      <a:lvl2pPr marL="342900" algn="l" defTabSz="685800" rtl="0" eaLnBrk="1" latinLnBrk="0" hangingPunct="1">
                        <a:defRPr sz="1350" kern="1200">
                          <a:solidFill>
                            <a:schemeClr val="dk1"/>
                          </a:solidFill>
                          <a:latin typeface="Arial"/>
                        </a:defRPr>
                      </a:lvl2pPr>
                      <a:lvl3pPr marL="685800" algn="l" defTabSz="685800" rtl="0" eaLnBrk="1" latinLnBrk="0" hangingPunct="1">
                        <a:defRPr sz="1350" kern="1200">
                          <a:solidFill>
                            <a:schemeClr val="dk1"/>
                          </a:solidFill>
                          <a:latin typeface="Arial"/>
                        </a:defRPr>
                      </a:lvl3pPr>
                      <a:lvl4pPr marL="1028700" algn="l" defTabSz="685800" rtl="0" eaLnBrk="1" latinLnBrk="0" hangingPunct="1">
                        <a:defRPr sz="1350" kern="1200">
                          <a:solidFill>
                            <a:schemeClr val="dk1"/>
                          </a:solidFill>
                          <a:latin typeface="Arial"/>
                        </a:defRPr>
                      </a:lvl4pPr>
                      <a:lvl5pPr marL="1371600" algn="l" defTabSz="685800" rtl="0" eaLnBrk="1" latinLnBrk="0" hangingPunct="1">
                        <a:defRPr sz="1350" kern="1200">
                          <a:solidFill>
                            <a:schemeClr val="dk1"/>
                          </a:solidFill>
                          <a:latin typeface="Arial"/>
                        </a:defRPr>
                      </a:lvl5pPr>
                      <a:lvl6pPr marL="1714500" algn="l" defTabSz="685800" rtl="0" eaLnBrk="1" latinLnBrk="0" hangingPunct="1">
                        <a:defRPr sz="1350" kern="1200">
                          <a:solidFill>
                            <a:schemeClr val="dk1"/>
                          </a:solidFill>
                          <a:latin typeface="Arial"/>
                        </a:defRPr>
                      </a:lvl6pPr>
                      <a:lvl7pPr marL="2057400" algn="l" defTabSz="685800" rtl="0" eaLnBrk="1" latinLnBrk="0" hangingPunct="1">
                        <a:defRPr sz="1350" kern="1200">
                          <a:solidFill>
                            <a:schemeClr val="dk1"/>
                          </a:solidFill>
                          <a:latin typeface="Arial"/>
                        </a:defRPr>
                      </a:lvl7pPr>
                      <a:lvl8pPr marL="2400300" algn="l" defTabSz="685800" rtl="0" eaLnBrk="1" latinLnBrk="0" hangingPunct="1">
                        <a:defRPr sz="1350" kern="1200">
                          <a:solidFill>
                            <a:schemeClr val="dk1"/>
                          </a:solidFill>
                          <a:latin typeface="Arial"/>
                        </a:defRPr>
                      </a:lvl8pPr>
                      <a:lvl9pPr marL="2743200" algn="l" defTabSz="685800" rtl="0" eaLnBrk="1" latinLnBrk="0" hangingPunct="1">
                        <a:defRPr sz="1350" kern="1200">
                          <a:solidFill>
                            <a:schemeClr val="dk1"/>
                          </a:solidFill>
                          <a:latin typeface="Arial"/>
                        </a:defRPr>
                      </a:lvl9pPr>
                    </a:lstStyle>
                    <a:p>
                      <a:pPr algn="ctr"/>
                      <a:r>
                        <a:rPr lang="en-US" sz="1400" b="0">
                          <a:solidFill>
                            <a:schemeClr val="tx1"/>
                          </a:solidFill>
                          <a:latin typeface="Montserrat Medium" pitchFamily="2" charset="0"/>
                          <a:ea typeface="Roboto Light"/>
                        </a:rPr>
                        <a:t>$49</a:t>
                      </a:r>
                      <a:endParaRPr lang="en-US" sz="1400" b="0">
                        <a:solidFill>
                          <a:schemeClr val="tx1"/>
                        </a:solidFill>
                        <a:latin typeface="Montserrat Medium" pitchFamily="2" charset="0"/>
                        <a:ea typeface="Roboto Light" panose="02000000000000000000" pitchFamily="2" charset="0"/>
                      </a:endParaRPr>
                    </a:p>
                  </a:txBody>
                  <a:tcPr marL="121920" marR="121920" marT="60960" marB="6096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685800" rtl="0" eaLnBrk="1" latinLnBrk="0" hangingPunct="1">
                        <a:defRPr sz="1350" kern="1200">
                          <a:solidFill>
                            <a:schemeClr val="dk1"/>
                          </a:solidFill>
                          <a:latin typeface="Arial"/>
                        </a:defRPr>
                      </a:lvl1pPr>
                      <a:lvl2pPr marL="342900" algn="l" defTabSz="685800" rtl="0" eaLnBrk="1" latinLnBrk="0" hangingPunct="1">
                        <a:defRPr sz="1350" kern="1200">
                          <a:solidFill>
                            <a:schemeClr val="dk1"/>
                          </a:solidFill>
                          <a:latin typeface="Arial"/>
                        </a:defRPr>
                      </a:lvl2pPr>
                      <a:lvl3pPr marL="685800" algn="l" defTabSz="685800" rtl="0" eaLnBrk="1" latinLnBrk="0" hangingPunct="1">
                        <a:defRPr sz="1350" kern="1200">
                          <a:solidFill>
                            <a:schemeClr val="dk1"/>
                          </a:solidFill>
                          <a:latin typeface="Arial"/>
                        </a:defRPr>
                      </a:lvl3pPr>
                      <a:lvl4pPr marL="1028700" algn="l" defTabSz="685800" rtl="0" eaLnBrk="1" latinLnBrk="0" hangingPunct="1">
                        <a:defRPr sz="1350" kern="1200">
                          <a:solidFill>
                            <a:schemeClr val="dk1"/>
                          </a:solidFill>
                          <a:latin typeface="Arial"/>
                        </a:defRPr>
                      </a:lvl4pPr>
                      <a:lvl5pPr marL="1371600" algn="l" defTabSz="685800" rtl="0" eaLnBrk="1" latinLnBrk="0" hangingPunct="1">
                        <a:defRPr sz="1350" kern="1200">
                          <a:solidFill>
                            <a:schemeClr val="dk1"/>
                          </a:solidFill>
                          <a:latin typeface="Arial"/>
                        </a:defRPr>
                      </a:lvl5pPr>
                      <a:lvl6pPr marL="1714500" algn="l" defTabSz="685800" rtl="0" eaLnBrk="1" latinLnBrk="0" hangingPunct="1">
                        <a:defRPr sz="1350" kern="1200">
                          <a:solidFill>
                            <a:schemeClr val="dk1"/>
                          </a:solidFill>
                          <a:latin typeface="Arial"/>
                        </a:defRPr>
                      </a:lvl6pPr>
                      <a:lvl7pPr marL="2057400" algn="l" defTabSz="685800" rtl="0" eaLnBrk="1" latinLnBrk="0" hangingPunct="1">
                        <a:defRPr sz="1350" kern="1200">
                          <a:solidFill>
                            <a:schemeClr val="dk1"/>
                          </a:solidFill>
                          <a:latin typeface="Arial"/>
                        </a:defRPr>
                      </a:lvl7pPr>
                      <a:lvl8pPr marL="2400300" algn="l" defTabSz="685800" rtl="0" eaLnBrk="1" latinLnBrk="0" hangingPunct="1">
                        <a:defRPr sz="1350" kern="1200">
                          <a:solidFill>
                            <a:schemeClr val="dk1"/>
                          </a:solidFill>
                          <a:latin typeface="Arial"/>
                        </a:defRPr>
                      </a:lvl8pPr>
                      <a:lvl9pPr marL="2743200" algn="l" defTabSz="685800" rtl="0" eaLnBrk="1" latinLnBrk="0" hangingPunct="1">
                        <a:defRPr sz="1350" kern="1200">
                          <a:solidFill>
                            <a:schemeClr val="dk1"/>
                          </a:solidFill>
                          <a:latin typeface="Arial"/>
                        </a:defRPr>
                      </a:lvl9pPr>
                    </a:lstStyle>
                    <a:p>
                      <a:pPr algn="ctr"/>
                      <a:r>
                        <a:rPr lang="en-US" sz="1400" b="0">
                          <a:solidFill>
                            <a:schemeClr val="tx1"/>
                          </a:solidFill>
                          <a:latin typeface="Montserrat Medium" pitchFamily="2" charset="0"/>
                          <a:ea typeface="Roboto Light"/>
                        </a:rPr>
                        <a:t>$49</a:t>
                      </a:r>
                      <a:endParaRPr lang="en-US" sz="1400" b="0">
                        <a:solidFill>
                          <a:schemeClr val="tx1"/>
                        </a:solidFill>
                        <a:latin typeface="Montserrat Medium" pitchFamily="2" charset="0"/>
                        <a:ea typeface="Roboto Light" panose="02000000000000000000" pitchFamily="2" charset="0"/>
                      </a:endParaRPr>
                    </a:p>
                  </a:txBody>
                  <a:tcPr marL="121920" marR="121920" marT="60960" marB="6096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lvl="0" algn="ctr">
                        <a:buNone/>
                      </a:pPr>
                      <a:r>
                        <a:rPr lang="en-US" sz="1400" b="0" i="0" u="none" strike="noStrike" noProof="0">
                          <a:solidFill>
                            <a:schemeClr val="tx1"/>
                          </a:solidFill>
                          <a:latin typeface="Montserrat Medium" pitchFamily="2" charset="0"/>
                        </a:rPr>
                        <a:t>$37</a:t>
                      </a:r>
                      <a:endParaRPr lang="en-US" sz="1400" b="0" i="0">
                        <a:solidFill>
                          <a:schemeClr val="tx1"/>
                        </a:solidFill>
                        <a:latin typeface="Montserrat Medium" pitchFamily="2" charset="0"/>
                        <a:ea typeface="Roboto Light"/>
                      </a:endParaRPr>
                    </a:p>
                  </a:txBody>
                  <a:tcPr marL="121920" marR="121920" marT="60959" marB="60959" anchor="ctr">
                    <a:lnL w="12700" cap="flat" cmpd="sng" algn="ctr">
                      <a:solidFill>
                        <a:srgbClr val="FFFFFF"/>
                      </a:solidFill>
                      <a:prstDash val="solid"/>
                      <a:round/>
                      <a:headEnd type="none" w="med" len="med"/>
                      <a:tailEnd type="none" w="med" len="med"/>
                    </a:lnL>
                    <a:lnR w="12700">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1222295857"/>
                  </a:ext>
                </a:extLst>
              </a:tr>
              <a:tr h="406400">
                <a:tc>
                  <a:txBody>
                    <a:bodyPr/>
                    <a:lstStyle>
                      <a:lvl1pPr marL="0" algn="l" defTabSz="685800" rtl="0" eaLnBrk="1" latinLnBrk="0" hangingPunct="1">
                        <a:defRPr sz="1350" kern="1200">
                          <a:solidFill>
                            <a:schemeClr val="dk1"/>
                          </a:solidFill>
                          <a:latin typeface="Arial"/>
                        </a:defRPr>
                      </a:lvl1pPr>
                      <a:lvl2pPr marL="342900" algn="l" defTabSz="685800" rtl="0" eaLnBrk="1" latinLnBrk="0" hangingPunct="1">
                        <a:defRPr sz="1350" kern="1200">
                          <a:solidFill>
                            <a:schemeClr val="dk1"/>
                          </a:solidFill>
                          <a:latin typeface="Arial"/>
                        </a:defRPr>
                      </a:lvl2pPr>
                      <a:lvl3pPr marL="685800" algn="l" defTabSz="685800" rtl="0" eaLnBrk="1" latinLnBrk="0" hangingPunct="1">
                        <a:defRPr sz="1350" kern="1200">
                          <a:solidFill>
                            <a:schemeClr val="dk1"/>
                          </a:solidFill>
                          <a:latin typeface="Arial"/>
                        </a:defRPr>
                      </a:lvl3pPr>
                      <a:lvl4pPr marL="1028700" algn="l" defTabSz="685800" rtl="0" eaLnBrk="1" latinLnBrk="0" hangingPunct="1">
                        <a:defRPr sz="1350" kern="1200">
                          <a:solidFill>
                            <a:schemeClr val="dk1"/>
                          </a:solidFill>
                          <a:latin typeface="Arial"/>
                        </a:defRPr>
                      </a:lvl4pPr>
                      <a:lvl5pPr marL="1371600" algn="l" defTabSz="685800" rtl="0" eaLnBrk="1" latinLnBrk="0" hangingPunct="1">
                        <a:defRPr sz="1350" kern="1200">
                          <a:solidFill>
                            <a:schemeClr val="dk1"/>
                          </a:solidFill>
                          <a:latin typeface="Arial"/>
                        </a:defRPr>
                      </a:lvl5pPr>
                      <a:lvl6pPr marL="1714500" algn="l" defTabSz="685800" rtl="0" eaLnBrk="1" latinLnBrk="0" hangingPunct="1">
                        <a:defRPr sz="1350" kern="1200">
                          <a:solidFill>
                            <a:schemeClr val="dk1"/>
                          </a:solidFill>
                          <a:latin typeface="Arial"/>
                        </a:defRPr>
                      </a:lvl6pPr>
                      <a:lvl7pPr marL="2057400" algn="l" defTabSz="685800" rtl="0" eaLnBrk="1" latinLnBrk="0" hangingPunct="1">
                        <a:defRPr sz="1350" kern="1200">
                          <a:solidFill>
                            <a:schemeClr val="dk1"/>
                          </a:solidFill>
                          <a:latin typeface="Arial"/>
                        </a:defRPr>
                      </a:lvl7pPr>
                      <a:lvl8pPr marL="2400300" algn="l" defTabSz="685800" rtl="0" eaLnBrk="1" latinLnBrk="0" hangingPunct="1">
                        <a:defRPr sz="1350" kern="1200">
                          <a:solidFill>
                            <a:schemeClr val="dk1"/>
                          </a:solidFill>
                          <a:latin typeface="Arial"/>
                        </a:defRPr>
                      </a:lvl8pPr>
                      <a:lvl9pPr marL="2743200" algn="l" defTabSz="685800" rtl="0" eaLnBrk="1" latinLnBrk="0" hangingPunct="1">
                        <a:defRPr sz="1350" kern="1200">
                          <a:solidFill>
                            <a:schemeClr val="dk1"/>
                          </a:solidFill>
                          <a:latin typeface="Arial"/>
                        </a:defRPr>
                      </a:lvl9pPr>
                    </a:lstStyle>
                    <a:p>
                      <a:r>
                        <a:rPr lang="en-US" sz="1400" b="1" err="1">
                          <a:latin typeface="Montserrat ExtraBold" pitchFamily="2" charset="0"/>
                          <a:ea typeface="Roboto Light"/>
                        </a:rPr>
                        <a:t>Priority</a:t>
                      </a:r>
                      <a:r>
                        <a:rPr lang="en-US" sz="1400" err="1">
                          <a:latin typeface="Montserrat Medium" pitchFamily="2" charset="0"/>
                          <a:ea typeface="Roboto Light"/>
                        </a:rPr>
                        <a:t>Medicare</a:t>
                      </a:r>
                      <a:r>
                        <a:rPr lang="en-US" sz="1400">
                          <a:latin typeface="Montserrat Medium" pitchFamily="2" charset="0"/>
                          <a:ea typeface="Roboto Light"/>
                        </a:rPr>
                        <a:t> Value </a:t>
                      </a:r>
                    </a:p>
                    <a:p>
                      <a:r>
                        <a:rPr lang="en-US" sz="1400">
                          <a:latin typeface="Montserrat Medium" pitchFamily="2" charset="0"/>
                          <a:ea typeface="Roboto Light"/>
                        </a:rPr>
                        <a:t>(HMO-POS)</a:t>
                      </a:r>
                    </a:p>
                  </a:txBody>
                  <a:tcPr marL="121920" marR="121920" marT="60960" marB="60960">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dk1"/>
                          </a:solidFill>
                          <a:latin typeface="Arial"/>
                        </a:defRPr>
                      </a:lvl1pPr>
                      <a:lvl2pPr marL="342900" algn="l" defTabSz="685800" rtl="0" eaLnBrk="1" latinLnBrk="0" hangingPunct="1">
                        <a:defRPr sz="1350" kern="1200">
                          <a:solidFill>
                            <a:schemeClr val="dk1"/>
                          </a:solidFill>
                          <a:latin typeface="Arial"/>
                        </a:defRPr>
                      </a:lvl2pPr>
                      <a:lvl3pPr marL="685800" algn="l" defTabSz="685800" rtl="0" eaLnBrk="1" latinLnBrk="0" hangingPunct="1">
                        <a:defRPr sz="1350" kern="1200">
                          <a:solidFill>
                            <a:schemeClr val="dk1"/>
                          </a:solidFill>
                          <a:latin typeface="Arial"/>
                        </a:defRPr>
                      </a:lvl3pPr>
                      <a:lvl4pPr marL="1028700" algn="l" defTabSz="685800" rtl="0" eaLnBrk="1" latinLnBrk="0" hangingPunct="1">
                        <a:defRPr sz="1350" kern="1200">
                          <a:solidFill>
                            <a:schemeClr val="dk1"/>
                          </a:solidFill>
                          <a:latin typeface="Arial"/>
                        </a:defRPr>
                      </a:lvl4pPr>
                      <a:lvl5pPr marL="1371600" algn="l" defTabSz="685800" rtl="0" eaLnBrk="1" latinLnBrk="0" hangingPunct="1">
                        <a:defRPr sz="1350" kern="1200">
                          <a:solidFill>
                            <a:schemeClr val="dk1"/>
                          </a:solidFill>
                          <a:latin typeface="Arial"/>
                        </a:defRPr>
                      </a:lvl5pPr>
                      <a:lvl6pPr marL="1714500" algn="l" defTabSz="685800" rtl="0" eaLnBrk="1" latinLnBrk="0" hangingPunct="1">
                        <a:defRPr sz="1350" kern="1200">
                          <a:solidFill>
                            <a:schemeClr val="dk1"/>
                          </a:solidFill>
                          <a:latin typeface="Arial"/>
                        </a:defRPr>
                      </a:lvl6pPr>
                      <a:lvl7pPr marL="2057400" algn="l" defTabSz="685800" rtl="0" eaLnBrk="1" latinLnBrk="0" hangingPunct="1">
                        <a:defRPr sz="1350" kern="1200">
                          <a:solidFill>
                            <a:schemeClr val="dk1"/>
                          </a:solidFill>
                          <a:latin typeface="Arial"/>
                        </a:defRPr>
                      </a:lvl7pPr>
                      <a:lvl8pPr marL="2400300" algn="l" defTabSz="685800" rtl="0" eaLnBrk="1" latinLnBrk="0" hangingPunct="1">
                        <a:defRPr sz="1350" kern="1200">
                          <a:solidFill>
                            <a:schemeClr val="dk1"/>
                          </a:solidFill>
                          <a:latin typeface="Arial"/>
                        </a:defRPr>
                      </a:lvl8pPr>
                      <a:lvl9pPr marL="2743200" algn="l" defTabSz="685800" rtl="0" eaLnBrk="1" latinLnBrk="0" hangingPunct="1">
                        <a:defRPr sz="1350" kern="1200">
                          <a:solidFill>
                            <a:schemeClr val="dk1"/>
                          </a:solidFill>
                          <a:latin typeface="Arial"/>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0">
                          <a:solidFill>
                            <a:schemeClr val="tx1"/>
                          </a:solidFill>
                          <a:latin typeface="Montserrat Medium" pitchFamily="2" charset="0"/>
                          <a:ea typeface="Roboto Light"/>
                        </a:rPr>
                        <a:t>$32</a:t>
                      </a:r>
                      <a:endParaRPr lang="en-US" sz="1400" b="0">
                        <a:solidFill>
                          <a:schemeClr val="tx1"/>
                        </a:solidFill>
                        <a:latin typeface="Montserrat Medium" pitchFamily="2" charset="0"/>
                        <a:ea typeface="Roboto Light" panose="02000000000000000000" pitchFamily="2" charset="0"/>
                      </a:endParaRPr>
                    </a:p>
                  </a:txBody>
                  <a:tcPr marL="121920" marR="121920" marT="60960" marB="6096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dk1"/>
                          </a:solidFill>
                          <a:latin typeface="Arial"/>
                        </a:defRPr>
                      </a:lvl1pPr>
                      <a:lvl2pPr marL="342900" algn="l" defTabSz="685800" rtl="0" eaLnBrk="1" latinLnBrk="0" hangingPunct="1">
                        <a:defRPr sz="1350" kern="1200">
                          <a:solidFill>
                            <a:schemeClr val="dk1"/>
                          </a:solidFill>
                          <a:latin typeface="Arial"/>
                        </a:defRPr>
                      </a:lvl2pPr>
                      <a:lvl3pPr marL="685800" algn="l" defTabSz="685800" rtl="0" eaLnBrk="1" latinLnBrk="0" hangingPunct="1">
                        <a:defRPr sz="1350" kern="1200">
                          <a:solidFill>
                            <a:schemeClr val="dk1"/>
                          </a:solidFill>
                          <a:latin typeface="Arial"/>
                        </a:defRPr>
                      </a:lvl3pPr>
                      <a:lvl4pPr marL="1028700" algn="l" defTabSz="685800" rtl="0" eaLnBrk="1" latinLnBrk="0" hangingPunct="1">
                        <a:defRPr sz="1350" kern="1200">
                          <a:solidFill>
                            <a:schemeClr val="dk1"/>
                          </a:solidFill>
                          <a:latin typeface="Arial"/>
                        </a:defRPr>
                      </a:lvl4pPr>
                      <a:lvl5pPr marL="1371600" algn="l" defTabSz="685800" rtl="0" eaLnBrk="1" latinLnBrk="0" hangingPunct="1">
                        <a:defRPr sz="1350" kern="1200">
                          <a:solidFill>
                            <a:schemeClr val="dk1"/>
                          </a:solidFill>
                          <a:latin typeface="Arial"/>
                        </a:defRPr>
                      </a:lvl5pPr>
                      <a:lvl6pPr marL="1714500" algn="l" defTabSz="685800" rtl="0" eaLnBrk="1" latinLnBrk="0" hangingPunct="1">
                        <a:defRPr sz="1350" kern="1200">
                          <a:solidFill>
                            <a:schemeClr val="dk1"/>
                          </a:solidFill>
                          <a:latin typeface="Arial"/>
                        </a:defRPr>
                      </a:lvl6pPr>
                      <a:lvl7pPr marL="2057400" algn="l" defTabSz="685800" rtl="0" eaLnBrk="1" latinLnBrk="0" hangingPunct="1">
                        <a:defRPr sz="1350" kern="1200">
                          <a:solidFill>
                            <a:schemeClr val="dk1"/>
                          </a:solidFill>
                          <a:latin typeface="Arial"/>
                        </a:defRPr>
                      </a:lvl7pPr>
                      <a:lvl8pPr marL="2400300" algn="l" defTabSz="685800" rtl="0" eaLnBrk="1" latinLnBrk="0" hangingPunct="1">
                        <a:defRPr sz="1350" kern="1200">
                          <a:solidFill>
                            <a:schemeClr val="dk1"/>
                          </a:solidFill>
                          <a:latin typeface="Arial"/>
                        </a:defRPr>
                      </a:lvl8pPr>
                      <a:lvl9pPr marL="2743200" algn="l" defTabSz="685800" rtl="0" eaLnBrk="1" latinLnBrk="0" hangingPunct="1">
                        <a:defRPr sz="1350" kern="1200">
                          <a:solidFill>
                            <a:schemeClr val="dk1"/>
                          </a:solidFill>
                          <a:latin typeface="Arial"/>
                        </a:defRPr>
                      </a:lvl9pPr>
                    </a:lstStyle>
                    <a:p>
                      <a:pPr lvl="0" algn="ctr">
                        <a:buNone/>
                      </a:pPr>
                      <a:r>
                        <a:rPr lang="en-US" sz="1400" b="0">
                          <a:solidFill>
                            <a:schemeClr val="tx1"/>
                          </a:solidFill>
                          <a:latin typeface="Montserrat Medium" pitchFamily="2" charset="0"/>
                          <a:ea typeface="Roboto Light"/>
                        </a:rPr>
                        <a:t>$43</a:t>
                      </a:r>
                      <a:endParaRPr lang="en-US" sz="1400" b="0">
                        <a:solidFill>
                          <a:schemeClr val="tx1"/>
                        </a:solidFill>
                        <a:latin typeface="Montserrat Medium" pitchFamily="2" charset="0"/>
                      </a:endParaRPr>
                    </a:p>
                  </a:txBody>
                  <a:tcPr marL="121920" marR="121920" marT="60960" marB="6096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dk1"/>
                          </a:solidFill>
                          <a:latin typeface="Arial"/>
                        </a:defRPr>
                      </a:lvl1pPr>
                      <a:lvl2pPr marL="342900" algn="l" defTabSz="685800" rtl="0" eaLnBrk="1" latinLnBrk="0" hangingPunct="1">
                        <a:defRPr sz="1350" kern="1200">
                          <a:solidFill>
                            <a:schemeClr val="dk1"/>
                          </a:solidFill>
                          <a:latin typeface="Arial"/>
                        </a:defRPr>
                      </a:lvl2pPr>
                      <a:lvl3pPr marL="685800" algn="l" defTabSz="685800" rtl="0" eaLnBrk="1" latinLnBrk="0" hangingPunct="1">
                        <a:defRPr sz="1350" kern="1200">
                          <a:solidFill>
                            <a:schemeClr val="dk1"/>
                          </a:solidFill>
                          <a:latin typeface="Arial"/>
                        </a:defRPr>
                      </a:lvl3pPr>
                      <a:lvl4pPr marL="1028700" algn="l" defTabSz="685800" rtl="0" eaLnBrk="1" latinLnBrk="0" hangingPunct="1">
                        <a:defRPr sz="1350" kern="1200">
                          <a:solidFill>
                            <a:schemeClr val="dk1"/>
                          </a:solidFill>
                          <a:latin typeface="Arial"/>
                        </a:defRPr>
                      </a:lvl4pPr>
                      <a:lvl5pPr marL="1371600" algn="l" defTabSz="685800" rtl="0" eaLnBrk="1" latinLnBrk="0" hangingPunct="1">
                        <a:defRPr sz="1350" kern="1200">
                          <a:solidFill>
                            <a:schemeClr val="dk1"/>
                          </a:solidFill>
                          <a:latin typeface="Arial"/>
                        </a:defRPr>
                      </a:lvl5pPr>
                      <a:lvl6pPr marL="1714500" algn="l" defTabSz="685800" rtl="0" eaLnBrk="1" latinLnBrk="0" hangingPunct="1">
                        <a:defRPr sz="1350" kern="1200">
                          <a:solidFill>
                            <a:schemeClr val="dk1"/>
                          </a:solidFill>
                          <a:latin typeface="Arial"/>
                        </a:defRPr>
                      </a:lvl6pPr>
                      <a:lvl7pPr marL="2057400" algn="l" defTabSz="685800" rtl="0" eaLnBrk="1" latinLnBrk="0" hangingPunct="1">
                        <a:defRPr sz="1350" kern="1200">
                          <a:solidFill>
                            <a:schemeClr val="dk1"/>
                          </a:solidFill>
                          <a:latin typeface="Arial"/>
                        </a:defRPr>
                      </a:lvl7pPr>
                      <a:lvl8pPr marL="2400300" algn="l" defTabSz="685800" rtl="0" eaLnBrk="1" latinLnBrk="0" hangingPunct="1">
                        <a:defRPr sz="1350" kern="1200">
                          <a:solidFill>
                            <a:schemeClr val="dk1"/>
                          </a:solidFill>
                          <a:latin typeface="Arial"/>
                        </a:defRPr>
                      </a:lvl8pPr>
                      <a:lvl9pPr marL="2743200" algn="l" defTabSz="685800" rtl="0" eaLnBrk="1" latinLnBrk="0" hangingPunct="1">
                        <a:defRPr sz="1350" kern="1200">
                          <a:solidFill>
                            <a:schemeClr val="dk1"/>
                          </a:solidFill>
                          <a:latin typeface="Arial"/>
                        </a:defRPr>
                      </a:lvl9pPr>
                    </a:lstStyle>
                    <a:p>
                      <a:pPr lvl="0" algn="ctr">
                        <a:buNone/>
                      </a:pPr>
                      <a:r>
                        <a:rPr lang="en-US" sz="1400" b="0">
                          <a:solidFill>
                            <a:schemeClr val="tx1"/>
                          </a:solidFill>
                          <a:latin typeface="Montserrat Medium" pitchFamily="2" charset="0"/>
                          <a:ea typeface="Roboto Light"/>
                        </a:rPr>
                        <a:t>$80</a:t>
                      </a:r>
                      <a:endParaRPr lang="en-US" sz="1400" b="0">
                        <a:solidFill>
                          <a:schemeClr val="tx1"/>
                        </a:solidFill>
                        <a:latin typeface="Montserrat Medium" pitchFamily="2" charset="0"/>
                      </a:endParaRPr>
                    </a:p>
                  </a:txBody>
                  <a:tcPr marL="121920" marR="121920" marT="60960" marB="6096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dk1"/>
                          </a:solidFill>
                          <a:latin typeface="Arial"/>
                        </a:defRPr>
                      </a:lvl1pPr>
                      <a:lvl2pPr marL="342900" algn="l" defTabSz="685800" rtl="0" eaLnBrk="1" latinLnBrk="0" hangingPunct="1">
                        <a:defRPr sz="1350" kern="1200">
                          <a:solidFill>
                            <a:schemeClr val="dk1"/>
                          </a:solidFill>
                          <a:latin typeface="Arial"/>
                        </a:defRPr>
                      </a:lvl2pPr>
                      <a:lvl3pPr marL="685800" algn="l" defTabSz="685800" rtl="0" eaLnBrk="1" latinLnBrk="0" hangingPunct="1">
                        <a:defRPr sz="1350" kern="1200">
                          <a:solidFill>
                            <a:schemeClr val="dk1"/>
                          </a:solidFill>
                          <a:latin typeface="Arial"/>
                        </a:defRPr>
                      </a:lvl3pPr>
                      <a:lvl4pPr marL="1028700" algn="l" defTabSz="685800" rtl="0" eaLnBrk="1" latinLnBrk="0" hangingPunct="1">
                        <a:defRPr sz="1350" kern="1200">
                          <a:solidFill>
                            <a:schemeClr val="dk1"/>
                          </a:solidFill>
                          <a:latin typeface="Arial"/>
                        </a:defRPr>
                      </a:lvl4pPr>
                      <a:lvl5pPr marL="1371600" algn="l" defTabSz="685800" rtl="0" eaLnBrk="1" latinLnBrk="0" hangingPunct="1">
                        <a:defRPr sz="1350" kern="1200">
                          <a:solidFill>
                            <a:schemeClr val="dk1"/>
                          </a:solidFill>
                          <a:latin typeface="Arial"/>
                        </a:defRPr>
                      </a:lvl5pPr>
                      <a:lvl6pPr marL="1714500" algn="l" defTabSz="685800" rtl="0" eaLnBrk="1" latinLnBrk="0" hangingPunct="1">
                        <a:defRPr sz="1350" kern="1200">
                          <a:solidFill>
                            <a:schemeClr val="dk1"/>
                          </a:solidFill>
                          <a:latin typeface="Arial"/>
                        </a:defRPr>
                      </a:lvl6pPr>
                      <a:lvl7pPr marL="2057400" algn="l" defTabSz="685800" rtl="0" eaLnBrk="1" latinLnBrk="0" hangingPunct="1">
                        <a:defRPr sz="1350" kern="1200">
                          <a:solidFill>
                            <a:schemeClr val="dk1"/>
                          </a:solidFill>
                          <a:latin typeface="Arial"/>
                        </a:defRPr>
                      </a:lvl7pPr>
                      <a:lvl8pPr marL="2400300" algn="l" defTabSz="685800" rtl="0" eaLnBrk="1" latinLnBrk="0" hangingPunct="1">
                        <a:defRPr sz="1350" kern="1200">
                          <a:solidFill>
                            <a:schemeClr val="dk1"/>
                          </a:solidFill>
                          <a:latin typeface="Arial"/>
                        </a:defRPr>
                      </a:lvl8pPr>
                      <a:lvl9pPr marL="2743200" algn="l" defTabSz="685800" rtl="0" eaLnBrk="1" latinLnBrk="0" hangingPunct="1">
                        <a:defRPr sz="1350" kern="1200">
                          <a:solidFill>
                            <a:schemeClr val="dk1"/>
                          </a:solidFill>
                          <a:latin typeface="Arial"/>
                        </a:defRPr>
                      </a:lvl9pPr>
                    </a:lstStyle>
                    <a:p>
                      <a:pPr lvl="0" algn="ctr">
                        <a:buNone/>
                      </a:pPr>
                      <a:r>
                        <a:rPr lang="en-US" sz="1400" b="0">
                          <a:solidFill>
                            <a:schemeClr val="tx1"/>
                          </a:solidFill>
                          <a:latin typeface="Montserrat Medium" pitchFamily="2" charset="0"/>
                          <a:ea typeface="Roboto Light"/>
                        </a:rPr>
                        <a:t>$55</a:t>
                      </a:r>
                      <a:endParaRPr lang="en-US" sz="1400" b="0">
                        <a:solidFill>
                          <a:schemeClr val="tx1"/>
                        </a:solidFill>
                        <a:latin typeface="Montserrat Medium" pitchFamily="2" charset="0"/>
                      </a:endParaRPr>
                    </a:p>
                  </a:txBody>
                  <a:tcPr marL="121920" marR="121920" marT="60960" marB="6096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dk1"/>
                          </a:solidFill>
                          <a:latin typeface="Arial"/>
                        </a:defRPr>
                      </a:lvl1pPr>
                      <a:lvl2pPr marL="342900" algn="l" defTabSz="685800" rtl="0" eaLnBrk="1" latinLnBrk="0" hangingPunct="1">
                        <a:defRPr sz="1350" kern="1200">
                          <a:solidFill>
                            <a:schemeClr val="dk1"/>
                          </a:solidFill>
                          <a:latin typeface="Arial"/>
                        </a:defRPr>
                      </a:lvl2pPr>
                      <a:lvl3pPr marL="685800" algn="l" defTabSz="685800" rtl="0" eaLnBrk="1" latinLnBrk="0" hangingPunct="1">
                        <a:defRPr sz="1350" kern="1200">
                          <a:solidFill>
                            <a:schemeClr val="dk1"/>
                          </a:solidFill>
                          <a:latin typeface="Arial"/>
                        </a:defRPr>
                      </a:lvl3pPr>
                      <a:lvl4pPr marL="1028700" algn="l" defTabSz="685800" rtl="0" eaLnBrk="1" latinLnBrk="0" hangingPunct="1">
                        <a:defRPr sz="1350" kern="1200">
                          <a:solidFill>
                            <a:schemeClr val="dk1"/>
                          </a:solidFill>
                          <a:latin typeface="Arial"/>
                        </a:defRPr>
                      </a:lvl4pPr>
                      <a:lvl5pPr marL="1371600" algn="l" defTabSz="685800" rtl="0" eaLnBrk="1" latinLnBrk="0" hangingPunct="1">
                        <a:defRPr sz="1350" kern="1200">
                          <a:solidFill>
                            <a:schemeClr val="dk1"/>
                          </a:solidFill>
                          <a:latin typeface="Arial"/>
                        </a:defRPr>
                      </a:lvl5pPr>
                      <a:lvl6pPr marL="1714500" algn="l" defTabSz="685800" rtl="0" eaLnBrk="1" latinLnBrk="0" hangingPunct="1">
                        <a:defRPr sz="1350" kern="1200">
                          <a:solidFill>
                            <a:schemeClr val="dk1"/>
                          </a:solidFill>
                          <a:latin typeface="Arial"/>
                        </a:defRPr>
                      </a:lvl6pPr>
                      <a:lvl7pPr marL="2057400" algn="l" defTabSz="685800" rtl="0" eaLnBrk="1" latinLnBrk="0" hangingPunct="1">
                        <a:defRPr sz="1350" kern="1200">
                          <a:solidFill>
                            <a:schemeClr val="dk1"/>
                          </a:solidFill>
                          <a:latin typeface="Arial"/>
                        </a:defRPr>
                      </a:lvl7pPr>
                      <a:lvl8pPr marL="2400300" algn="l" defTabSz="685800" rtl="0" eaLnBrk="1" latinLnBrk="0" hangingPunct="1">
                        <a:defRPr sz="1350" kern="1200">
                          <a:solidFill>
                            <a:schemeClr val="dk1"/>
                          </a:solidFill>
                          <a:latin typeface="Arial"/>
                        </a:defRPr>
                      </a:lvl8pPr>
                      <a:lvl9pPr marL="2743200" algn="l" defTabSz="685800" rtl="0" eaLnBrk="1" latinLnBrk="0" hangingPunct="1">
                        <a:defRPr sz="1350" kern="1200">
                          <a:solidFill>
                            <a:schemeClr val="dk1"/>
                          </a:solidFill>
                          <a:latin typeface="Arial"/>
                        </a:defRPr>
                      </a:lvl9pPr>
                    </a:lstStyle>
                    <a:p>
                      <a:pPr algn="ctr"/>
                      <a:r>
                        <a:rPr lang="en-US" sz="1400" b="0">
                          <a:solidFill>
                            <a:schemeClr val="tx1"/>
                          </a:solidFill>
                          <a:latin typeface="Montserrat Medium" pitchFamily="2" charset="0"/>
                          <a:ea typeface="Roboto Light"/>
                        </a:rPr>
                        <a:t>$43</a:t>
                      </a:r>
                      <a:endParaRPr lang="en-US" sz="1400" b="0">
                        <a:solidFill>
                          <a:schemeClr val="tx1"/>
                        </a:solidFill>
                        <a:latin typeface="Montserrat Medium" pitchFamily="2" charset="0"/>
                        <a:ea typeface="Roboto Light" panose="02000000000000000000" pitchFamily="2" charset="0"/>
                      </a:endParaRPr>
                    </a:p>
                  </a:txBody>
                  <a:tcPr marL="121920" marR="121920" marT="60960" marB="6096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lvl="0" algn="ctr">
                        <a:buNone/>
                      </a:pPr>
                      <a:r>
                        <a:rPr lang="en-US" sz="1400" b="0" i="0" u="none" strike="noStrike" noProof="0">
                          <a:solidFill>
                            <a:schemeClr val="tx1"/>
                          </a:solidFill>
                          <a:latin typeface="Montserrat Medium" pitchFamily="2" charset="0"/>
                        </a:rPr>
                        <a:t>$37</a:t>
                      </a:r>
                      <a:endParaRPr lang="en-US" sz="1400" b="0" i="0">
                        <a:solidFill>
                          <a:schemeClr val="tx1"/>
                        </a:solidFill>
                        <a:latin typeface="Montserrat Medium" pitchFamily="2" charset="0"/>
                        <a:ea typeface="Roboto Light"/>
                      </a:endParaRPr>
                    </a:p>
                  </a:txBody>
                  <a:tcPr marL="121920" marR="121920" marT="60959" marB="60959" anchor="ctr">
                    <a:lnL w="12700" cap="flat" cmpd="sng" algn="ctr">
                      <a:solidFill>
                        <a:srgbClr val="FFFFFF"/>
                      </a:solidFill>
                      <a:prstDash val="solid"/>
                      <a:round/>
                      <a:headEnd type="none" w="med" len="med"/>
                      <a:tailEnd type="none" w="med" len="med"/>
                    </a:lnL>
                    <a:lnR w="12700">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59544513"/>
                  </a:ext>
                </a:extLst>
              </a:tr>
              <a:tr h="406400">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r>
                        <a:rPr lang="en-US" sz="1400" b="1" err="1">
                          <a:latin typeface="Montserrat ExtraBold" pitchFamily="2" charset="0"/>
                          <a:ea typeface="Roboto Light"/>
                        </a:rPr>
                        <a:t>Priority</a:t>
                      </a:r>
                      <a:r>
                        <a:rPr lang="en-US" sz="1400" err="1">
                          <a:latin typeface="Montserrat Medium" pitchFamily="2" charset="0"/>
                          <a:ea typeface="Roboto Light"/>
                        </a:rPr>
                        <a:t>Medicare</a:t>
                      </a:r>
                      <a:r>
                        <a:rPr lang="en-US" sz="1400">
                          <a:latin typeface="Montserrat Medium" pitchFamily="2" charset="0"/>
                          <a:ea typeface="Roboto Light"/>
                        </a:rPr>
                        <a:t> Vintage (HMO-POS)</a:t>
                      </a:r>
                    </a:p>
                  </a:txBody>
                  <a:tcPr marL="121920" marR="121920" marT="60960" marB="60960">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685800" rtl="0" eaLnBrk="1" latinLnBrk="0" hangingPunct="1">
                        <a:defRPr sz="1350" kern="1200">
                          <a:solidFill>
                            <a:schemeClr val="dk1"/>
                          </a:solidFill>
                          <a:latin typeface="Arial"/>
                        </a:defRPr>
                      </a:lvl1pPr>
                      <a:lvl2pPr marL="342900" algn="l" defTabSz="685800" rtl="0" eaLnBrk="1" latinLnBrk="0" hangingPunct="1">
                        <a:defRPr sz="1350" kern="1200">
                          <a:solidFill>
                            <a:schemeClr val="dk1"/>
                          </a:solidFill>
                          <a:latin typeface="Arial"/>
                        </a:defRPr>
                      </a:lvl2pPr>
                      <a:lvl3pPr marL="685800" algn="l" defTabSz="685800" rtl="0" eaLnBrk="1" latinLnBrk="0" hangingPunct="1">
                        <a:defRPr sz="1350" kern="1200">
                          <a:solidFill>
                            <a:schemeClr val="dk1"/>
                          </a:solidFill>
                          <a:latin typeface="Arial"/>
                        </a:defRPr>
                      </a:lvl3pPr>
                      <a:lvl4pPr marL="1028700" algn="l" defTabSz="685800" rtl="0" eaLnBrk="1" latinLnBrk="0" hangingPunct="1">
                        <a:defRPr sz="1350" kern="1200">
                          <a:solidFill>
                            <a:schemeClr val="dk1"/>
                          </a:solidFill>
                          <a:latin typeface="Arial"/>
                        </a:defRPr>
                      </a:lvl4pPr>
                      <a:lvl5pPr marL="1371600" algn="l" defTabSz="685800" rtl="0" eaLnBrk="1" latinLnBrk="0" hangingPunct="1">
                        <a:defRPr sz="1350" kern="1200">
                          <a:solidFill>
                            <a:schemeClr val="dk1"/>
                          </a:solidFill>
                          <a:latin typeface="Arial"/>
                        </a:defRPr>
                      </a:lvl5pPr>
                      <a:lvl6pPr marL="1714500" algn="l" defTabSz="685800" rtl="0" eaLnBrk="1" latinLnBrk="0" hangingPunct="1">
                        <a:defRPr sz="1350" kern="1200">
                          <a:solidFill>
                            <a:schemeClr val="dk1"/>
                          </a:solidFill>
                          <a:latin typeface="Arial"/>
                        </a:defRPr>
                      </a:lvl6pPr>
                      <a:lvl7pPr marL="2057400" algn="l" defTabSz="685800" rtl="0" eaLnBrk="1" latinLnBrk="0" hangingPunct="1">
                        <a:defRPr sz="1350" kern="1200">
                          <a:solidFill>
                            <a:schemeClr val="dk1"/>
                          </a:solidFill>
                          <a:latin typeface="Arial"/>
                        </a:defRPr>
                      </a:lvl7pPr>
                      <a:lvl8pPr marL="2400300" algn="l" defTabSz="685800" rtl="0" eaLnBrk="1" latinLnBrk="0" hangingPunct="1">
                        <a:defRPr sz="1350" kern="1200">
                          <a:solidFill>
                            <a:schemeClr val="dk1"/>
                          </a:solidFill>
                          <a:latin typeface="Arial"/>
                        </a:defRPr>
                      </a:lvl8pPr>
                      <a:lvl9pPr marL="2743200" algn="l" defTabSz="685800" rtl="0" eaLnBrk="1" latinLnBrk="0" hangingPunct="1">
                        <a:defRPr sz="1350" kern="1200">
                          <a:solidFill>
                            <a:schemeClr val="dk1"/>
                          </a:solidFill>
                          <a:latin typeface="Arial"/>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0">
                          <a:solidFill>
                            <a:schemeClr val="tx1"/>
                          </a:solidFill>
                          <a:latin typeface="Montserrat Medium" pitchFamily="2" charset="0"/>
                          <a:ea typeface="Roboto Light"/>
                        </a:rPr>
                        <a:t>$8.80</a:t>
                      </a:r>
                      <a:endParaRPr lang="en-US" sz="1400" b="0">
                        <a:solidFill>
                          <a:schemeClr val="tx1"/>
                        </a:solidFill>
                        <a:latin typeface="Montserrat Medium" pitchFamily="2" charset="0"/>
                        <a:ea typeface="Roboto Light" panose="02000000000000000000" pitchFamily="2" charset="0"/>
                      </a:endParaRPr>
                    </a:p>
                  </a:txBody>
                  <a:tcPr marL="121920" marR="121920" marT="60960" marB="6096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685800" rtl="0" eaLnBrk="1" latinLnBrk="0" hangingPunct="1">
                        <a:defRPr sz="1350" kern="1200">
                          <a:solidFill>
                            <a:schemeClr val="dk1"/>
                          </a:solidFill>
                          <a:latin typeface="Arial"/>
                        </a:defRPr>
                      </a:lvl1pPr>
                      <a:lvl2pPr marL="342900" algn="l" defTabSz="685800" rtl="0" eaLnBrk="1" latinLnBrk="0" hangingPunct="1">
                        <a:defRPr sz="1350" kern="1200">
                          <a:solidFill>
                            <a:schemeClr val="dk1"/>
                          </a:solidFill>
                          <a:latin typeface="Arial"/>
                        </a:defRPr>
                      </a:lvl2pPr>
                      <a:lvl3pPr marL="685800" algn="l" defTabSz="685800" rtl="0" eaLnBrk="1" latinLnBrk="0" hangingPunct="1">
                        <a:defRPr sz="1350" kern="1200">
                          <a:solidFill>
                            <a:schemeClr val="dk1"/>
                          </a:solidFill>
                          <a:latin typeface="Arial"/>
                        </a:defRPr>
                      </a:lvl3pPr>
                      <a:lvl4pPr marL="1028700" algn="l" defTabSz="685800" rtl="0" eaLnBrk="1" latinLnBrk="0" hangingPunct="1">
                        <a:defRPr sz="1350" kern="1200">
                          <a:solidFill>
                            <a:schemeClr val="dk1"/>
                          </a:solidFill>
                          <a:latin typeface="Arial"/>
                        </a:defRPr>
                      </a:lvl4pPr>
                      <a:lvl5pPr marL="1371600" algn="l" defTabSz="685800" rtl="0" eaLnBrk="1" latinLnBrk="0" hangingPunct="1">
                        <a:defRPr sz="1350" kern="1200">
                          <a:solidFill>
                            <a:schemeClr val="dk1"/>
                          </a:solidFill>
                          <a:latin typeface="Arial"/>
                        </a:defRPr>
                      </a:lvl5pPr>
                      <a:lvl6pPr marL="1714500" algn="l" defTabSz="685800" rtl="0" eaLnBrk="1" latinLnBrk="0" hangingPunct="1">
                        <a:defRPr sz="1350" kern="1200">
                          <a:solidFill>
                            <a:schemeClr val="dk1"/>
                          </a:solidFill>
                          <a:latin typeface="Arial"/>
                        </a:defRPr>
                      </a:lvl6pPr>
                      <a:lvl7pPr marL="2057400" algn="l" defTabSz="685800" rtl="0" eaLnBrk="1" latinLnBrk="0" hangingPunct="1">
                        <a:defRPr sz="1350" kern="1200">
                          <a:solidFill>
                            <a:schemeClr val="dk1"/>
                          </a:solidFill>
                          <a:latin typeface="Arial"/>
                        </a:defRPr>
                      </a:lvl7pPr>
                      <a:lvl8pPr marL="2400300" algn="l" defTabSz="685800" rtl="0" eaLnBrk="1" latinLnBrk="0" hangingPunct="1">
                        <a:defRPr sz="1350" kern="1200">
                          <a:solidFill>
                            <a:schemeClr val="dk1"/>
                          </a:solidFill>
                          <a:latin typeface="Arial"/>
                        </a:defRPr>
                      </a:lvl8pPr>
                      <a:lvl9pPr marL="2743200" algn="l" defTabSz="685800" rtl="0" eaLnBrk="1" latinLnBrk="0" hangingPunct="1">
                        <a:defRPr sz="1350" kern="1200">
                          <a:solidFill>
                            <a:schemeClr val="dk1"/>
                          </a:solidFill>
                          <a:latin typeface="Arial"/>
                        </a:defRPr>
                      </a:lvl9pPr>
                    </a:lstStyle>
                    <a:p>
                      <a:pPr lvl="0" algn="ctr">
                        <a:buNone/>
                      </a:pPr>
                      <a:r>
                        <a:rPr lang="en-US" sz="1400" b="0">
                          <a:solidFill>
                            <a:schemeClr val="tx1"/>
                          </a:solidFill>
                          <a:latin typeface="Montserrat Medium" pitchFamily="2" charset="0"/>
                          <a:ea typeface="Roboto Light"/>
                        </a:rPr>
                        <a:t>$8.80</a:t>
                      </a:r>
                      <a:endParaRPr lang="en-US" sz="1400" b="0">
                        <a:solidFill>
                          <a:schemeClr val="tx1"/>
                        </a:solidFill>
                        <a:latin typeface="Montserrat Medium" pitchFamily="2" charset="0"/>
                      </a:endParaRPr>
                    </a:p>
                  </a:txBody>
                  <a:tcPr marL="121920" marR="121920" marT="60960" marB="6096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685800" rtl="0" eaLnBrk="1" latinLnBrk="0" hangingPunct="1">
                        <a:defRPr sz="1350" kern="1200">
                          <a:solidFill>
                            <a:schemeClr val="dk1"/>
                          </a:solidFill>
                          <a:latin typeface="Arial"/>
                        </a:defRPr>
                      </a:lvl1pPr>
                      <a:lvl2pPr marL="342900" algn="l" defTabSz="685800" rtl="0" eaLnBrk="1" latinLnBrk="0" hangingPunct="1">
                        <a:defRPr sz="1350" kern="1200">
                          <a:solidFill>
                            <a:schemeClr val="dk1"/>
                          </a:solidFill>
                          <a:latin typeface="Arial"/>
                        </a:defRPr>
                      </a:lvl2pPr>
                      <a:lvl3pPr marL="685800" algn="l" defTabSz="685800" rtl="0" eaLnBrk="1" latinLnBrk="0" hangingPunct="1">
                        <a:defRPr sz="1350" kern="1200">
                          <a:solidFill>
                            <a:schemeClr val="dk1"/>
                          </a:solidFill>
                          <a:latin typeface="Arial"/>
                        </a:defRPr>
                      </a:lvl3pPr>
                      <a:lvl4pPr marL="1028700" algn="l" defTabSz="685800" rtl="0" eaLnBrk="1" latinLnBrk="0" hangingPunct="1">
                        <a:defRPr sz="1350" kern="1200">
                          <a:solidFill>
                            <a:schemeClr val="dk1"/>
                          </a:solidFill>
                          <a:latin typeface="Arial"/>
                        </a:defRPr>
                      </a:lvl4pPr>
                      <a:lvl5pPr marL="1371600" algn="l" defTabSz="685800" rtl="0" eaLnBrk="1" latinLnBrk="0" hangingPunct="1">
                        <a:defRPr sz="1350" kern="1200">
                          <a:solidFill>
                            <a:schemeClr val="dk1"/>
                          </a:solidFill>
                          <a:latin typeface="Arial"/>
                        </a:defRPr>
                      </a:lvl5pPr>
                      <a:lvl6pPr marL="1714500" algn="l" defTabSz="685800" rtl="0" eaLnBrk="1" latinLnBrk="0" hangingPunct="1">
                        <a:defRPr sz="1350" kern="1200">
                          <a:solidFill>
                            <a:schemeClr val="dk1"/>
                          </a:solidFill>
                          <a:latin typeface="Arial"/>
                        </a:defRPr>
                      </a:lvl6pPr>
                      <a:lvl7pPr marL="2057400" algn="l" defTabSz="685800" rtl="0" eaLnBrk="1" latinLnBrk="0" hangingPunct="1">
                        <a:defRPr sz="1350" kern="1200">
                          <a:solidFill>
                            <a:schemeClr val="dk1"/>
                          </a:solidFill>
                          <a:latin typeface="Arial"/>
                        </a:defRPr>
                      </a:lvl7pPr>
                      <a:lvl8pPr marL="2400300" algn="l" defTabSz="685800" rtl="0" eaLnBrk="1" latinLnBrk="0" hangingPunct="1">
                        <a:defRPr sz="1350" kern="1200">
                          <a:solidFill>
                            <a:schemeClr val="dk1"/>
                          </a:solidFill>
                          <a:latin typeface="Arial"/>
                        </a:defRPr>
                      </a:lvl8pPr>
                      <a:lvl9pPr marL="2743200" algn="l" defTabSz="685800" rtl="0" eaLnBrk="1" latinLnBrk="0" hangingPunct="1">
                        <a:defRPr sz="1350" kern="1200">
                          <a:solidFill>
                            <a:schemeClr val="dk1"/>
                          </a:solidFill>
                          <a:latin typeface="Arial"/>
                        </a:defRPr>
                      </a:lvl9pPr>
                    </a:lstStyle>
                    <a:p>
                      <a:pPr marL="0" marR="0" lvl="0" indent="0" algn="ctr" defTabSz="609585" rtl="0" eaLnBrk="1" fontAlgn="auto" latinLnBrk="0" hangingPunct="1">
                        <a:lnSpc>
                          <a:spcPct val="100000"/>
                        </a:lnSpc>
                        <a:spcBef>
                          <a:spcPts val="0"/>
                        </a:spcBef>
                        <a:spcAft>
                          <a:spcPts val="0"/>
                        </a:spcAft>
                        <a:buClrTx/>
                        <a:buSzTx/>
                        <a:buFontTx/>
                        <a:buNone/>
                        <a:tabLst/>
                        <a:defRPr/>
                      </a:pPr>
                      <a:r>
                        <a:rPr lang="en-US" sz="1400" b="0">
                          <a:solidFill>
                            <a:schemeClr val="tx1"/>
                          </a:solidFill>
                          <a:latin typeface="Montserrat Medium" pitchFamily="2" charset="0"/>
                          <a:ea typeface="Roboto Light"/>
                        </a:rPr>
                        <a:t>--</a:t>
                      </a:r>
                    </a:p>
                  </a:txBody>
                  <a:tcPr marL="121920" marR="121920" marT="60960" marB="6096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685800" rtl="0" eaLnBrk="1" latinLnBrk="0" hangingPunct="1">
                        <a:defRPr sz="1350" kern="1200">
                          <a:solidFill>
                            <a:schemeClr val="dk1"/>
                          </a:solidFill>
                          <a:latin typeface="Arial"/>
                        </a:defRPr>
                      </a:lvl1pPr>
                      <a:lvl2pPr marL="342900" algn="l" defTabSz="685800" rtl="0" eaLnBrk="1" latinLnBrk="0" hangingPunct="1">
                        <a:defRPr sz="1350" kern="1200">
                          <a:solidFill>
                            <a:schemeClr val="dk1"/>
                          </a:solidFill>
                          <a:latin typeface="Arial"/>
                        </a:defRPr>
                      </a:lvl2pPr>
                      <a:lvl3pPr marL="685800" algn="l" defTabSz="685800" rtl="0" eaLnBrk="1" latinLnBrk="0" hangingPunct="1">
                        <a:defRPr sz="1350" kern="1200">
                          <a:solidFill>
                            <a:schemeClr val="dk1"/>
                          </a:solidFill>
                          <a:latin typeface="Arial"/>
                        </a:defRPr>
                      </a:lvl3pPr>
                      <a:lvl4pPr marL="1028700" algn="l" defTabSz="685800" rtl="0" eaLnBrk="1" latinLnBrk="0" hangingPunct="1">
                        <a:defRPr sz="1350" kern="1200">
                          <a:solidFill>
                            <a:schemeClr val="dk1"/>
                          </a:solidFill>
                          <a:latin typeface="Arial"/>
                        </a:defRPr>
                      </a:lvl4pPr>
                      <a:lvl5pPr marL="1371600" algn="l" defTabSz="685800" rtl="0" eaLnBrk="1" latinLnBrk="0" hangingPunct="1">
                        <a:defRPr sz="1350" kern="1200">
                          <a:solidFill>
                            <a:schemeClr val="dk1"/>
                          </a:solidFill>
                          <a:latin typeface="Arial"/>
                        </a:defRPr>
                      </a:lvl5pPr>
                      <a:lvl6pPr marL="1714500" algn="l" defTabSz="685800" rtl="0" eaLnBrk="1" latinLnBrk="0" hangingPunct="1">
                        <a:defRPr sz="1350" kern="1200">
                          <a:solidFill>
                            <a:schemeClr val="dk1"/>
                          </a:solidFill>
                          <a:latin typeface="Arial"/>
                        </a:defRPr>
                      </a:lvl6pPr>
                      <a:lvl7pPr marL="2057400" algn="l" defTabSz="685800" rtl="0" eaLnBrk="1" latinLnBrk="0" hangingPunct="1">
                        <a:defRPr sz="1350" kern="1200">
                          <a:solidFill>
                            <a:schemeClr val="dk1"/>
                          </a:solidFill>
                          <a:latin typeface="Arial"/>
                        </a:defRPr>
                      </a:lvl7pPr>
                      <a:lvl8pPr marL="2400300" algn="l" defTabSz="685800" rtl="0" eaLnBrk="1" latinLnBrk="0" hangingPunct="1">
                        <a:defRPr sz="1350" kern="1200">
                          <a:solidFill>
                            <a:schemeClr val="dk1"/>
                          </a:solidFill>
                          <a:latin typeface="Arial"/>
                        </a:defRPr>
                      </a:lvl8pPr>
                      <a:lvl9pPr marL="2743200" algn="l" defTabSz="685800" rtl="0" eaLnBrk="1" latinLnBrk="0" hangingPunct="1">
                        <a:defRPr sz="1350" kern="1200">
                          <a:solidFill>
                            <a:schemeClr val="dk1"/>
                          </a:solidFill>
                          <a:latin typeface="Arial"/>
                        </a:defRPr>
                      </a:lvl9pPr>
                    </a:lstStyle>
                    <a:p>
                      <a:pPr marL="0" marR="0" lvl="0" indent="0" algn="ctr" defTabSz="609585" rtl="0" eaLnBrk="1" fontAlgn="auto" latinLnBrk="0" hangingPunct="1">
                        <a:lnSpc>
                          <a:spcPct val="100000"/>
                        </a:lnSpc>
                        <a:spcBef>
                          <a:spcPts val="0"/>
                        </a:spcBef>
                        <a:spcAft>
                          <a:spcPts val="0"/>
                        </a:spcAft>
                        <a:buClrTx/>
                        <a:buSzTx/>
                        <a:buFontTx/>
                        <a:buNone/>
                        <a:tabLst/>
                        <a:defRPr/>
                      </a:pPr>
                      <a:r>
                        <a:rPr lang="en-US" sz="1400" b="0">
                          <a:solidFill>
                            <a:schemeClr val="tx1"/>
                          </a:solidFill>
                          <a:latin typeface="Montserrat Medium" pitchFamily="2" charset="0"/>
                          <a:ea typeface="Roboto Light"/>
                        </a:rPr>
                        <a:t>--</a:t>
                      </a:r>
                    </a:p>
                  </a:txBody>
                  <a:tcPr marL="121920" marR="121920" marT="60960" marB="6096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685800" rtl="0" eaLnBrk="1" latinLnBrk="0" hangingPunct="1">
                        <a:defRPr sz="1350" kern="1200">
                          <a:solidFill>
                            <a:schemeClr val="dk1"/>
                          </a:solidFill>
                          <a:latin typeface="Arial"/>
                        </a:defRPr>
                      </a:lvl1pPr>
                      <a:lvl2pPr marL="342900" algn="l" defTabSz="685800" rtl="0" eaLnBrk="1" latinLnBrk="0" hangingPunct="1">
                        <a:defRPr sz="1350" kern="1200">
                          <a:solidFill>
                            <a:schemeClr val="dk1"/>
                          </a:solidFill>
                          <a:latin typeface="Arial"/>
                        </a:defRPr>
                      </a:lvl2pPr>
                      <a:lvl3pPr marL="685800" algn="l" defTabSz="685800" rtl="0" eaLnBrk="1" latinLnBrk="0" hangingPunct="1">
                        <a:defRPr sz="1350" kern="1200">
                          <a:solidFill>
                            <a:schemeClr val="dk1"/>
                          </a:solidFill>
                          <a:latin typeface="Arial"/>
                        </a:defRPr>
                      </a:lvl3pPr>
                      <a:lvl4pPr marL="1028700" algn="l" defTabSz="685800" rtl="0" eaLnBrk="1" latinLnBrk="0" hangingPunct="1">
                        <a:defRPr sz="1350" kern="1200">
                          <a:solidFill>
                            <a:schemeClr val="dk1"/>
                          </a:solidFill>
                          <a:latin typeface="Arial"/>
                        </a:defRPr>
                      </a:lvl4pPr>
                      <a:lvl5pPr marL="1371600" algn="l" defTabSz="685800" rtl="0" eaLnBrk="1" latinLnBrk="0" hangingPunct="1">
                        <a:defRPr sz="1350" kern="1200">
                          <a:solidFill>
                            <a:schemeClr val="dk1"/>
                          </a:solidFill>
                          <a:latin typeface="Arial"/>
                        </a:defRPr>
                      </a:lvl5pPr>
                      <a:lvl6pPr marL="1714500" algn="l" defTabSz="685800" rtl="0" eaLnBrk="1" latinLnBrk="0" hangingPunct="1">
                        <a:defRPr sz="1350" kern="1200">
                          <a:solidFill>
                            <a:schemeClr val="dk1"/>
                          </a:solidFill>
                          <a:latin typeface="Arial"/>
                        </a:defRPr>
                      </a:lvl6pPr>
                      <a:lvl7pPr marL="2057400" algn="l" defTabSz="685800" rtl="0" eaLnBrk="1" latinLnBrk="0" hangingPunct="1">
                        <a:defRPr sz="1350" kern="1200">
                          <a:solidFill>
                            <a:schemeClr val="dk1"/>
                          </a:solidFill>
                          <a:latin typeface="Arial"/>
                        </a:defRPr>
                      </a:lvl7pPr>
                      <a:lvl8pPr marL="2400300" algn="l" defTabSz="685800" rtl="0" eaLnBrk="1" latinLnBrk="0" hangingPunct="1">
                        <a:defRPr sz="1350" kern="1200">
                          <a:solidFill>
                            <a:schemeClr val="dk1"/>
                          </a:solidFill>
                          <a:latin typeface="Arial"/>
                        </a:defRPr>
                      </a:lvl8pPr>
                      <a:lvl9pPr marL="2743200" algn="l" defTabSz="685800" rtl="0" eaLnBrk="1" latinLnBrk="0" hangingPunct="1">
                        <a:defRPr sz="1350" kern="1200">
                          <a:solidFill>
                            <a:schemeClr val="dk1"/>
                          </a:solidFill>
                          <a:latin typeface="Arial"/>
                        </a:defRPr>
                      </a:lvl9pPr>
                    </a:lstStyle>
                    <a:p>
                      <a:pPr algn="ctr"/>
                      <a:r>
                        <a:rPr lang="en-US" sz="1400" b="0">
                          <a:solidFill>
                            <a:schemeClr val="tx1"/>
                          </a:solidFill>
                          <a:latin typeface="Montserrat Medium" pitchFamily="2" charset="0"/>
                          <a:ea typeface="Roboto Light"/>
                        </a:rPr>
                        <a:t>$8.80</a:t>
                      </a:r>
                      <a:endParaRPr lang="en-US" sz="1400" b="0">
                        <a:solidFill>
                          <a:schemeClr val="tx1"/>
                        </a:solidFill>
                        <a:latin typeface="Montserrat Medium" pitchFamily="2" charset="0"/>
                        <a:ea typeface="Roboto Light" panose="02000000000000000000" pitchFamily="2" charset="0"/>
                      </a:endParaRPr>
                    </a:p>
                  </a:txBody>
                  <a:tcPr marL="121920" marR="121920" marT="60960" marB="6096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lvl="0" algn="ctr">
                        <a:buNone/>
                      </a:pPr>
                      <a:r>
                        <a:rPr lang="en-US" sz="1400" b="0">
                          <a:solidFill>
                            <a:schemeClr val="tx1"/>
                          </a:solidFill>
                          <a:latin typeface="Montserrat Medium" pitchFamily="2" charset="0"/>
                          <a:ea typeface="Roboto Light"/>
                        </a:rPr>
                        <a:t>$49</a:t>
                      </a:r>
                    </a:p>
                  </a:txBody>
                  <a:tcPr marL="121920" marR="121920" marT="60959" marB="60959" anchor="ctr">
                    <a:lnL w="12700" cap="flat" cmpd="sng" algn="ctr">
                      <a:solidFill>
                        <a:srgbClr val="FFFFFF"/>
                      </a:solidFill>
                      <a:prstDash val="solid"/>
                      <a:round/>
                      <a:headEnd type="none" w="med" len="med"/>
                      <a:tailEnd type="none" w="med" len="med"/>
                    </a:lnL>
                    <a:lnR w="12700">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3213875771"/>
                  </a:ext>
                </a:extLst>
              </a:tr>
            </a:tbl>
          </a:graphicData>
        </a:graphic>
      </p:graphicFrame>
      <p:pic>
        <p:nvPicPr>
          <p:cNvPr id="14" name="Picture 13" descr="A map of michigan with different colored squares&#10;&#10;Description automatically generated">
            <a:extLst>
              <a:ext uri="{FF2B5EF4-FFF2-40B4-BE49-F238E27FC236}">
                <a16:creationId xmlns:a16="http://schemas.microsoft.com/office/drawing/2014/main" id="{B5E2C328-BB8D-6F87-5F87-9191805931ED}"/>
              </a:ext>
            </a:extLst>
          </p:cNvPr>
          <p:cNvPicPr>
            <a:picLocks noChangeAspect="1"/>
          </p:cNvPicPr>
          <p:nvPr/>
        </p:nvPicPr>
        <p:blipFill rotWithShape="1">
          <a:blip r:embed="rId7" cstate="hqprint">
            <a:extLst>
              <a:ext uri="{28A0092B-C50C-407E-A947-70E740481C1C}">
                <a14:useLocalDpi xmlns:a14="http://schemas.microsoft.com/office/drawing/2010/main"/>
              </a:ext>
            </a:extLst>
          </a:blip>
          <a:srcRect/>
          <a:stretch/>
        </p:blipFill>
        <p:spPr>
          <a:xfrm>
            <a:off x="8701401" y="1041718"/>
            <a:ext cx="3489075" cy="4066843"/>
          </a:xfrm>
          <a:prstGeom prst="rect">
            <a:avLst/>
          </a:prstGeom>
        </p:spPr>
      </p:pic>
      <p:sp>
        <p:nvSpPr>
          <p:cNvPr id="13" name="TextBox 12">
            <a:extLst>
              <a:ext uri="{FF2B5EF4-FFF2-40B4-BE49-F238E27FC236}">
                <a16:creationId xmlns:a16="http://schemas.microsoft.com/office/drawing/2014/main" id="{91C03FFC-625E-539C-4FAF-E0CD905BE4C8}"/>
              </a:ext>
            </a:extLst>
          </p:cNvPr>
          <p:cNvSpPr txBox="1">
            <a:spLocks/>
          </p:cNvSpPr>
          <p:nvPr/>
        </p:nvSpPr>
        <p:spPr>
          <a:xfrm>
            <a:off x="676656" y="430074"/>
            <a:ext cx="10841121" cy="769441"/>
          </a:xfrm>
          <a:prstGeom prst="rect">
            <a:avLst/>
          </a:prstGeom>
          <a:noFill/>
        </p:spPr>
        <p:txBody>
          <a:bodyPr wrap="square" lIns="91440" tIns="45720" rIns="91440" bIns="45720" rtlCol="0" anchor="t">
            <a:spAutoFit/>
          </a:bodyPr>
          <a:lstStyle/>
          <a:p>
            <a:r>
              <a:rPr lang="en-US" sz="4400">
                <a:solidFill>
                  <a:srgbClr val="004A45"/>
                </a:solidFill>
                <a:latin typeface="Montserrat ExtraBold" panose="00000900000000000000" pitchFamily="2" charset="0"/>
              </a:rPr>
              <a:t>Premium plans</a:t>
            </a:r>
          </a:p>
        </p:txBody>
      </p:sp>
    </p:spTree>
    <p:extLst>
      <p:ext uri="{BB962C8B-B14F-4D97-AF65-F5344CB8AC3E}">
        <p14:creationId xmlns:p14="http://schemas.microsoft.com/office/powerpoint/2010/main" val="10940952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8EDE3D5-BA0C-EDFB-C457-97D43C1160C4}"/>
            </a:ext>
          </a:extLst>
        </p:cNvPr>
        <p:cNvGrpSpPr/>
        <p:nvPr/>
      </p:nvGrpSpPr>
      <p:grpSpPr>
        <a:xfrm>
          <a:off x="0" y="0"/>
          <a:ext cx="0" cy="0"/>
          <a:chOff x="0" y="0"/>
          <a:chExt cx="0" cy="0"/>
        </a:xfrm>
      </p:grpSpPr>
      <p:pic>
        <p:nvPicPr>
          <p:cNvPr id="4" name="Picture 3" descr="A green background with white text&#10;&#10;AI-generated content may be incorrect.">
            <a:extLst>
              <a:ext uri="{FF2B5EF4-FFF2-40B4-BE49-F238E27FC236}">
                <a16:creationId xmlns:a16="http://schemas.microsoft.com/office/drawing/2014/main" id="{6DC8713F-A0D1-AD72-4103-93C0570677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5080"/>
            <a:ext cx="12188951" cy="6866442"/>
          </a:xfrm>
          <a:prstGeom prst="rect">
            <a:avLst/>
          </a:prstGeom>
        </p:spPr>
      </p:pic>
      <p:sp>
        <p:nvSpPr>
          <p:cNvPr id="8" name="Rectangle 7">
            <a:extLst>
              <a:ext uri="{FF2B5EF4-FFF2-40B4-BE49-F238E27FC236}">
                <a16:creationId xmlns:a16="http://schemas.microsoft.com/office/drawing/2014/main" id="{965187DC-795B-C68B-7EB7-610576C1D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9" name="TextBox 8">
            <a:extLst>
              <a:ext uri="{FF2B5EF4-FFF2-40B4-BE49-F238E27FC236}">
                <a16:creationId xmlns:a16="http://schemas.microsoft.com/office/drawing/2014/main" id="{6F2B0758-D90D-6809-2214-DACBC4F31A2D}"/>
              </a:ext>
            </a:extLst>
          </p:cNvPr>
          <p:cNvSpPr txBox="1"/>
          <p:nvPr/>
        </p:nvSpPr>
        <p:spPr>
          <a:xfrm>
            <a:off x="676656" y="2121212"/>
            <a:ext cx="8153540" cy="2613857"/>
          </a:xfrm>
          <a:prstGeom prst="rect">
            <a:avLst/>
          </a:prstGeom>
          <a:noFill/>
        </p:spPr>
        <p:txBody>
          <a:bodyPr wrap="square" lIns="121920" tIns="60960" rIns="121920" bIns="60960" rtlCol="0" anchor="t">
            <a:spAutoFit/>
          </a:bodyPr>
          <a:lstStyle/>
          <a:p>
            <a:pPr defTabSz="609555">
              <a:lnSpc>
                <a:spcPct val="114000"/>
              </a:lnSpc>
              <a:buClr>
                <a:srgbClr val="000000"/>
              </a:buClr>
            </a:pPr>
            <a:r>
              <a:rPr lang="en-US" sz="2400" b="1" err="1">
                <a:solidFill>
                  <a:schemeClr val="bg1"/>
                </a:solidFill>
                <a:latin typeface="Montserrat ExtraBold" pitchFamily="2" charset="0"/>
                <a:ea typeface="Roboto Light"/>
                <a:cs typeface="Arial"/>
                <a:sym typeface="Arial"/>
              </a:rPr>
              <a:t>Priority</a:t>
            </a:r>
            <a:r>
              <a:rPr lang="en-US" sz="2400" err="1">
                <a:solidFill>
                  <a:schemeClr val="bg1"/>
                </a:solidFill>
                <a:latin typeface="Montserrat Medium" pitchFamily="2" charset="0"/>
                <a:ea typeface="Roboto Light"/>
                <a:cs typeface="Arial"/>
                <a:sym typeface="Arial"/>
              </a:rPr>
              <a:t>Medicare</a:t>
            </a:r>
            <a:r>
              <a:rPr lang="en-US" sz="2400">
                <a:solidFill>
                  <a:schemeClr val="bg1"/>
                </a:solidFill>
                <a:latin typeface="Montserrat Medium" pitchFamily="2" charset="0"/>
                <a:ea typeface="Roboto Light"/>
                <a:cs typeface="Arial"/>
                <a:sym typeface="Arial"/>
              </a:rPr>
              <a:t> Thrive (PPO)</a:t>
            </a:r>
          </a:p>
          <a:p>
            <a:pPr defTabSz="609555">
              <a:lnSpc>
                <a:spcPct val="114000"/>
              </a:lnSpc>
              <a:buClr>
                <a:srgbClr val="000000"/>
              </a:buClr>
            </a:pPr>
            <a:r>
              <a:rPr lang="en-US" sz="2400" b="1" err="1">
                <a:solidFill>
                  <a:schemeClr val="bg1"/>
                </a:solidFill>
                <a:latin typeface="Montserrat ExtraBold" pitchFamily="2" charset="0"/>
                <a:ea typeface="Roboto Light"/>
                <a:cs typeface="Arial"/>
                <a:sym typeface="Arial"/>
              </a:rPr>
              <a:t>Priority</a:t>
            </a:r>
            <a:r>
              <a:rPr lang="en-US" sz="2400" err="1">
                <a:solidFill>
                  <a:schemeClr val="bg1"/>
                </a:solidFill>
                <a:latin typeface="Montserrat Medium" pitchFamily="2" charset="0"/>
                <a:ea typeface="Roboto Light"/>
                <a:cs typeface="Arial"/>
                <a:sym typeface="Arial"/>
              </a:rPr>
              <a:t>Medicare</a:t>
            </a:r>
            <a:r>
              <a:rPr lang="en-US" sz="2400">
                <a:solidFill>
                  <a:schemeClr val="bg1"/>
                </a:solidFill>
                <a:latin typeface="Montserrat Medium" pitchFamily="2" charset="0"/>
                <a:ea typeface="Roboto Light"/>
                <a:cs typeface="Arial"/>
                <a:sym typeface="Arial"/>
              </a:rPr>
              <a:t> Thrive Plus (PPO)</a:t>
            </a:r>
          </a:p>
          <a:p>
            <a:pPr defTabSz="609555">
              <a:lnSpc>
                <a:spcPct val="114000"/>
              </a:lnSpc>
              <a:buClr>
                <a:srgbClr val="000000"/>
              </a:buClr>
            </a:pPr>
            <a:endParaRPr lang="en-US" sz="2400">
              <a:solidFill>
                <a:schemeClr val="bg1"/>
              </a:solidFill>
              <a:latin typeface="Montserrat Medium" pitchFamily="2" charset="0"/>
              <a:ea typeface="Roboto Light"/>
              <a:cs typeface="Arial"/>
              <a:sym typeface="Arial"/>
            </a:endParaRPr>
          </a:p>
          <a:p>
            <a:pPr defTabSz="609555">
              <a:lnSpc>
                <a:spcPct val="114000"/>
              </a:lnSpc>
              <a:buClr>
                <a:srgbClr val="000000"/>
              </a:buClr>
            </a:pPr>
            <a:r>
              <a:rPr lang="en-US" sz="2400">
                <a:solidFill>
                  <a:schemeClr val="bg1"/>
                </a:solidFill>
                <a:latin typeface="Montserrat Medium" pitchFamily="2" charset="0"/>
                <a:ea typeface="Roboto Light"/>
                <a:cs typeface="Arial"/>
                <a:sym typeface="Arial"/>
              </a:rPr>
              <a:t>Our wellness &amp; preventive plans were designed for those individuals looking to prioritize their physical, mental and sexual health. </a:t>
            </a:r>
            <a:endParaRPr lang="en-US" sz="2400" kern="0">
              <a:solidFill>
                <a:schemeClr val="bg1"/>
              </a:solidFill>
              <a:latin typeface="Montserrat Medium" pitchFamily="2" charset="0"/>
              <a:cs typeface="Arial"/>
              <a:sym typeface="Arial"/>
            </a:endParaRPr>
          </a:p>
        </p:txBody>
      </p:sp>
      <p:sp>
        <p:nvSpPr>
          <p:cNvPr id="11" name="TextBox 10">
            <a:extLst>
              <a:ext uri="{FF2B5EF4-FFF2-40B4-BE49-F238E27FC236}">
                <a16:creationId xmlns:a16="http://schemas.microsoft.com/office/drawing/2014/main" id="{D356B100-69A9-DDB3-3856-BE62F61E72C1}"/>
              </a:ext>
            </a:extLst>
          </p:cNvPr>
          <p:cNvSpPr txBox="1">
            <a:spLocks/>
          </p:cNvSpPr>
          <p:nvPr/>
        </p:nvSpPr>
        <p:spPr>
          <a:xfrm>
            <a:off x="676656" y="430074"/>
            <a:ext cx="10841121" cy="769441"/>
          </a:xfrm>
          <a:prstGeom prst="rect">
            <a:avLst/>
          </a:prstGeom>
          <a:noFill/>
        </p:spPr>
        <p:txBody>
          <a:bodyPr wrap="square" lIns="91440" tIns="45720" rIns="91440" bIns="45720" rtlCol="0" anchor="t">
            <a:spAutoFit/>
          </a:bodyPr>
          <a:lstStyle/>
          <a:p>
            <a:pPr defTabSz="914377">
              <a:buClrTx/>
              <a:defRPr/>
            </a:pPr>
            <a:r>
              <a:rPr lang="en-US" sz="4400" b="1">
                <a:solidFill>
                  <a:schemeClr val="bg1"/>
                </a:solidFill>
                <a:latin typeface="Montserrat ExtraBold" pitchFamily="2" charset="0"/>
                <a:ea typeface="+mn-ea"/>
                <a:cs typeface="Poppins SemiBold" panose="00000700000000000000" pitchFamily="2" charset="0"/>
              </a:rPr>
              <a:t>Wellness &amp; prevention coverage</a:t>
            </a:r>
          </a:p>
        </p:txBody>
      </p:sp>
      <p:sp>
        <p:nvSpPr>
          <p:cNvPr id="14" name="Slide Number Placeholder 3">
            <a:extLst>
              <a:ext uri="{FF2B5EF4-FFF2-40B4-BE49-F238E27FC236}">
                <a16:creationId xmlns:a16="http://schemas.microsoft.com/office/drawing/2014/main" id="{1FFF2D0C-C594-64EB-28EB-4CF4027906F9}"/>
              </a:ext>
            </a:extLst>
          </p:cNvPr>
          <p:cNvSpPr txBox="1">
            <a:spLocks/>
          </p:cNvSpPr>
          <p:nvPr/>
        </p:nvSpPr>
        <p:spPr>
          <a:xfrm>
            <a:off x="142242" y="6430502"/>
            <a:ext cx="365760" cy="304800"/>
          </a:xfrm>
          <a:prstGeom prst="rect">
            <a:avLst/>
          </a:prstGeom>
          <a:noFill/>
        </p:spPr>
        <p:txBody>
          <a:bodyPr lIns="60960" rIns="60960"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40">
              <a:buClr>
                <a:srgbClr val="000000"/>
              </a:buClr>
              <a:defRPr/>
            </a:pPr>
            <a:fld id="{E79839AE-F4E4-0B47-9E53-6189B08B4F00}" type="slidenum">
              <a:rPr lang="en-US" sz="1100">
                <a:solidFill>
                  <a:schemeClr val="bg1"/>
                </a:solidFill>
                <a:latin typeface="Montserrat Light" pitchFamily="2" charset="0"/>
                <a:cs typeface="Poppins" panose="00000500000000000000" pitchFamily="2" charset="0"/>
                <a:sym typeface="Arial"/>
              </a:rPr>
              <a:pPr defTabSz="1219140">
                <a:buClr>
                  <a:srgbClr val="000000"/>
                </a:buClr>
                <a:defRPr/>
              </a:pPr>
              <a:t>12</a:t>
            </a:fld>
            <a:endParaRPr lang="en-US" sz="1100">
              <a:solidFill>
                <a:schemeClr val="bg1"/>
              </a:solidFill>
              <a:latin typeface="Montserrat Light" pitchFamily="2" charset="0"/>
              <a:cs typeface="Poppins" panose="00000500000000000000" pitchFamily="2" charset="0"/>
              <a:sym typeface="Arial"/>
            </a:endParaRPr>
          </a:p>
        </p:txBody>
      </p:sp>
      <p:sp>
        <p:nvSpPr>
          <p:cNvPr id="15" name="TextBox 10">
            <a:extLst>
              <a:ext uri="{FF2B5EF4-FFF2-40B4-BE49-F238E27FC236}">
                <a16:creationId xmlns:a16="http://schemas.microsoft.com/office/drawing/2014/main" id="{245EC4DD-7E05-2874-6C35-4B7777D4F9BB}"/>
              </a:ext>
            </a:extLst>
          </p:cNvPr>
          <p:cNvSpPr txBox="1"/>
          <p:nvPr/>
        </p:nvSpPr>
        <p:spPr>
          <a:xfrm>
            <a:off x="508002" y="6480291"/>
            <a:ext cx="9499043" cy="292388"/>
          </a:xfrm>
          <a:prstGeom prst="rect">
            <a:avLst/>
          </a:prstGeom>
          <a:noFill/>
        </p:spPr>
        <p:txBody>
          <a:bodyPr wrap="square" lIns="121920" tIns="60960" rIns="121920" bIns="6096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a:solidFill>
                  <a:schemeClr val="bg1"/>
                </a:solidFill>
                <a:latin typeface="Montserrat Light" pitchFamily="2" charset="0"/>
                <a:ea typeface="Roboto Light"/>
                <a:cs typeface="Roboto Light"/>
              </a:rPr>
              <a:t>CONFIDENTIAL. NO release until October 1, 2025</a:t>
            </a:r>
          </a:p>
        </p:txBody>
      </p:sp>
    </p:spTree>
    <p:extLst>
      <p:ext uri="{BB962C8B-B14F-4D97-AF65-F5344CB8AC3E}">
        <p14:creationId xmlns:p14="http://schemas.microsoft.com/office/powerpoint/2010/main" val="8942424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35C676D-0E60-943B-C587-08EC12F93130}"/>
            </a:ext>
          </a:extLst>
        </p:cNvPr>
        <p:cNvGrpSpPr/>
        <p:nvPr/>
      </p:nvGrpSpPr>
      <p:grpSpPr>
        <a:xfrm>
          <a:off x="0" y="0"/>
          <a:ext cx="0" cy="0"/>
          <a:chOff x="0" y="0"/>
          <a:chExt cx="0" cy="0"/>
        </a:xfrm>
      </p:grpSpPr>
      <p:graphicFrame>
        <p:nvGraphicFramePr>
          <p:cNvPr id="18" name="Table 17">
            <a:extLst>
              <a:ext uri="{FF2B5EF4-FFF2-40B4-BE49-F238E27FC236}">
                <a16:creationId xmlns:a16="http://schemas.microsoft.com/office/drawing/2014/main" id="{45500062-E607-9F62-FAC1-B180C7DAB19A}"/>
              </a:ext>
            </a:extLst>
          </p:cNvPr>
          <p:cNvGraphicFramePr>
            <a:graphicFrameLocks noGrp="1"/>
          </p:cNvGraphicFramePr>
          <p:nvPr>
            <p:extLst>
              <p:ext uri="{D42A27DB-BD31-4B8C-83A1-F6EECF244321}">
                <p14:modId xmlns:p14="http://schemas.microsoft.com/office/powerpoint/2010/main" val="1066657051"/>
              </p:ext>
            </p:extLst>
          </p:nvPr>
        </p:nvGraphicFramePr>
        <p:xfrm>
          <a:off x="3662784" y="693266"/>
          <a:ext cx="4046679" cy="5471468"/>
        </p:xfrm>
        <a:graphic>
          <a:graphicData uri="http://schemas.openxmlformats.org/drawingml/2006/table">
            <a:tbl>
              <a:tblPr>
                <a:effectLst/>
              </a:tblPr>
              <a:tblGrid>
                <a:gridCol w="1878816">
                  <a:extLst>
                    <a:ext uri="{9D8B030D-6E8A-4147-A177-3AD203B41FA5}">
                      <a16:colId xmlns:a16="http://schemas.microsoft.com/office/drawing/2014/main" val="1803367626"/>
                    </a:ext>
                  </a:extLst>
                </a:gridCol>
                <a:gridCol w="2167863">
                  <a:extLst>
                    <a:ext uri="{9D8B030D-6E8A-4147-A177-3AD203B41FA5}">
                      <a16:colId xmlns:a16="http://schemas.microsoft.com/office/drawing/2014/main" val="1139029190"/>
                    </a:ext>
                  </a:extLst>
                </a:gridCol>
              </a:tblGrid>
              <a:tr h="396748">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r" fontAlgn="ctr"/>
                      <a:endParaRPr lang="en-US" sz="1200" b="1" i="0" u="none" strike="noStrike">
                        <a:solidFill>
                          <a:schemeClr val="accent1"/>
                        </a:solidFill>
                        <a:effectLst/>
                        <a:latin typeface="Montserrat Medium" pitchFamily="2" charset="0"/>
                      </a:endParaRPr>
                    </a:p>
                  </a:txBody>
                  <a:tcPr marL="12700" marT="12700" marB="18288"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endParaRPr lang="en-US" sz="1600" b="0" i="0" u="none" strike="noStrike">
                        <a:solidFill>
                          <a:srgbClr val="004C45"/>
                        </a:solidFill>
                        <a:effectLst/>
                        <a:latin typeface="Montserrat ExtraBold" pitchFamily="2" charset="0"/>
                      </a:endParaRPr>
                    </a:p>
                  </a:txBody>
                  <a:tcPr marL="12700" marR="12700" marT="12700" marB="18288" anchor="b">
                    <a:lnL w="12700" cmpd="sng">
                      <a:noFill/>
                    </a:lnL>
                    <a:lnR w="12700" cmpd="sng">
                      <a:solidFill>
                        <a:srgbClr val="FFFFFF"/>
                      </a:solidFill>
                    </a:lnR>
                    <a:lnT w="12700" cap="flat" cmpd="sng" algn="ctr">
                      <a:noFill/>
                      <a:prstDash val="solid"/>
                      <a:round/>
                      <a:headEnd type="none" w="med" len="med"/>
                      <a:tailEnd type="none" w="med" len="med"/>
                    </a:lnT>
                    <a:lnB w="12700" cap="flat" cmpd="sng" algn="ctr">
                      <a:solidFill>
                        <a:srgbClr val="004C4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840114149"/>
                  </a:ext>
                </a:extLst>
              </a:tr>
              <a:tr h="250343">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r" fontAlgn="b"/>
                      <a:r>
                        <a:rPr lang="en-US" sz="1300" b="0" i="0" u="none" strike="noStrike">
                          <a:solidFill>
                            <a:srgbClr val="004C45"/>
                          </a:solidFill>
                          <a:effectLst/>
                          <a:latin typeface="Montserrat ExtraBold" pitchFamily="2" charset="0"/>
                        </a:rPr>
                        <a:t>Premium</a:t>
                      </a:r>
                    </a:p>
                  </a:txBody>
                  <a:tcPr marL="12700" marT="12700"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b"/>
                      <a:r>
                        <a:rPr lang="en-US" sz="1300" b="0" i="0" u="none" strike="noStrike">
                          <a:solidFill>
                            <a:schemeClr val="tx1"/>
                          </a:solidFill>
                          <a:effectLst/>
                          <a:latin typeface="Montserrat Medium" pitchFamily="2" charset="0"/>
                        </a:rPr>
                        <a:t>$0</a:t>
                      </a:r>
                    </a:p>
                  </a:txBody>
                  <a:tcPr marL="12700" marR="12700" marT="12700" marB="0" anchor="ctr">
                    <a:lnL w="12700" cmpd="sng">
                      <a:noFill/>
                    </a:lnL>
                    <a:lnR w="12700" cmpd="sng">
                      <a:noFill/>
                    </a:lnR>
                    <a:lnT w="12700" cap="flat" cmpd="sng" algn="ctr">
                      <a:solidFill>
                        <a:srgbClr val="004C45"/>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449683746"/>
                  </a:ext>
                </a:extLst>
              </a:tr>
              <a:tr h="250343">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r" fontAlgn="b"/>
                      <a:r>
                        <a:rPr lang="en-US" sz="1300" b="0" i="0" u="none" strike="noStrike">
                          <a:solidFill>
                            <a:srgbClr val="004C45"/>
                          </a:solidFill>
                          <a:effectLst/>
                          <a:latin typeface="Montserrat ExtraBold" pitchFamily="2" charset="0"/>
                        </a:rPr>
                        <a:t>MOOP</a:t>
                      </a:r>
                    </a:p>
                  </a:txBody>
                  <a:tcPr marL="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b"/>
                      <a:r>
                        <a:rPr lang="en-US" sz="1300" b="1" i="0" u="none" strike="noStrike">
                          <a:solidFill>
                            <a:schemeClr val="tx1"/>
                          </a:solidFill>
                          <a:effectLst/>
                          <a:latin typeface="Montserrat ExtraBold" pitchFamily="2" charset="0"/>
                        </a:rPr>
                        <a:t>$6,200</a:t>
                      </a: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2723687123"/>
                  </a:ext>
                </a:extLst>
              </a:tr>
              <a:tr h="250343">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r" fontAlgn="b"/>
                      <a:r>
                        <a:rPr lang="en-US" sz="1300" b="0" i="0" u="none" strike="noStrike">
                          <a:solidFill>
                            <a:srgbClr val="004C45"/>
                          </a:solidFill>
                          <a:effectLst/>
                          <a:latin typeface="Montserrat ExtraBold" pitchFamily="2" charset="0"/>
                        </a:rPr>
                        <a:t>Medical </a:t>
                      </a:r>
                    </a:p>
                    <a:p>
                      <a:pPr algn="r" fontAlgn="b"/>
                      <a:r>
                        <a:rPr lang="en-US" sz="1300" b="0" i="0" u="none" strike="noStrike">
                          <a:solidFill>
                            <a:srgbClr val="004C45"/>
                          </a:solidFill>
                          <a:effectLst/>
                          <a:latin typeface="Montserrat ExtraBold" pitchFamily="2" charset="0"/>
                        </a:rPr>
                        <a:t>Deductible</a:t>
                      </a:r>
                    </a:p>
                  </a:txBody>
                  <a:tcPr marL="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b"/>
                      <a:r>
                        <a:rPr lang="en-US" sz="1300" b="1" i="0" u="none" strike="noStrike">
                          <a:solidFill>
                            <a:schemeClr val="tx1"/>
                          </a:solidFill>
                          <a:effectLst/>
                          <a:latin typeface="Montserrat ExtraBold" pitchFamily="2" charset="0"/>
                        </a:rPr>
                        <a:t>$270 </a:t>
                      </a:r>
                    </a:p>
                    <a:p>
                      <a:pPr algn="ctr" fontAlgn="b"/>
                      <a:r>
                        <a:rPr lang="en-US" sz="1300" b="1" i="0" u="none" strike="noStrike">
                          <a:solidFill>
                            <a:schemeClr val="tx1"/>
                          </a:solidFill>
                          <a:effectLst/>
                          <a:latin typeface="Montserrat ExtraBold" pitchFamily="2" charset="0"/>
                        </a:rPr>
                        <a:t>($600 in region 3 &amp; 4)</a:t>
                      </a:r>
                      <a:endParaRPr lang="en-US" sz="1300" b="1">
                        <a:solidFill>
                          <a:schemeClr val="tx1"/>
                        </a:solidFill>
                        <a:latin typeface="Montserrat ExtraBold" pitchFamily="2" charset="0"/>
                      </a:endParaRP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256520015"/>
                  </a:ext>
                </a:extLst>
              </a:tr>
              <a:tr h="250343">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r" fontAlgn="b"/>
                      <a:r>
                        <a:rPr lang="en-US" sz="1300" b="0" i="0" u="none" strike="noStrike">
                          <a:solidFill>
                            <a:srgbClr val="004C45"/>
                          </a:solidFill>
                          <a:effectLst/>
                          <a:latin typeface="Montserrat ExtraBold" pitchFamily="2" charset="0"/>
                        </a:rPr>
                        <a:t>PCP</a:t>
                      </a:r>
                    </a:p>
                  </a:txBody>
                  <a:tcPr marL="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b"/>
                      <a:r>
                        <a:rPr lang="en-US" sz="1300" b="0" i="0" u="none" strike="noStrike">
                          <a:solidFill>
                            <a:schemeClr val="tx1"/>
                          </a:solidFill>
                          <a:effectLst/>
                          <a:latin typeface="Montserrat Medium" pitchFamily="2" charset="0"/>
                        </a:rPr>
                        <a:t>$0</a:t>
                      </a: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847796669"/>
                  </a:ext>
                </a:extLst>
              </a:tr>
              <a:tr h="250343">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r" fontAlgn="b"/>
                      <a:r>
                        <a:rPr lang="en-US" sz="1300" b="0" i="0" u="none" strike="noStrike">
                          <a:solidFill>
                            <a:srgbClr val="004C45"/>
                          </a:solidFill>
                          <a:effectLst/>
                          <a:latin typeface="Montserrat ExtraBold" pitchFamily="2" charset="0"/>
                        </a:rPr>
                        <a:t>Specialist </a:t>
                      </a:r>
                    </a:p>
                  </a:txBody>
                  <a:tcPr marL="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b"/>
                      <a:r>
                        <a:rPr lang="en-US" sz="1300" b="0" i="0" u="none" strike="noStrike">
                          <a:solidFill>
                            <a:schemeClr val="tx1"/>
                          </a:solidFill>
                          <a:effectLst/>
                          <a:latin typeface="Montserrat Medium" pitchFamily="2" charset="0"/>
                        </a:rPr>
                        <a:t>$40</a:t>
                      </a: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843085453"/>
                  </a:ext>
                </a:extLst>
              </a:tr>
              <a:tr h="250343">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r" fontAlgn="b"/>
                      <a:r>
                        <a:rPr lang="en-US" sz="1300" b="0" i="0" u="none" strike="noStrike">
                          <a:solidFill>
                            <a:srgbClr val="004C45"/>
                          </a:solidFill>
                          <a:effectLst/>
                          <a:latin typeface="Montserrat ExtraBold" pitchFamily="2" charset="0"/>
                        </a:rPr>
                        <a:t>Inpatient</a:t>
                      </a:r>
                    </a:p>
                  </a:txBody>
                  <a:tcPr marL="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b"/>
                      <a:r>
                        <a:rPr lang="en-US" sz="1300" b="1" i="0" u="none" strike="noStrike">
                          <a:solidFill>
                            <a:schemeClr val="tx1"/>
                          </a:solidFill>
                          <a:effectLst/>
                          <a:latin typeface="Montserrat ExtraBold" pitchFamily="2" charset="0"/>
                        </a:rPr>
                        <a:t>$375 (days 1-7)</a:t>
                      </a: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497283420"/>
                  </a:ext>
                </a:extLst>
              </a:tr>
              <a:tr h="250343">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r" fontAlgn="b"/>
                      <a:r>
                        <a:rPr lang="en-US" sz="1300" b="0" i="0" u="none" strike="noStrike">
                          <a:solidFill>
                            <a:srgbClr val="004C45"/>
                          </a:solidFill>
                          <a:effectLst/>
                          <a:latin typeface="Montserrat ExtraBold" pitchFamily="2" charset="0"/>
                        </a:rPr>
                        <a:t>Outpatient</a:t>
                      </a:r>
                    </a:p>
                  </a:txBody>
                  <a:tcPr marL="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b"/>
                      <a:r>
                        <a:rPr lang="en-US" sz="1300" b="0" i="0" u="none" strike="noStrike">
                          <a:solidFill>
                            <a:schemeClr val="tx1"/>
                          </a:solidFill>
                          <a:effectLst/>
                          <a:latin typeface="Montserrat Medium" pitchFamily="2" charset="0"/>
                        </a:rPr>
                        <a:t>$400</a:t>
                      </a: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63826125"/>
                  </a:ext>
                </a:extLst>
              </a:tr>
              <a:tr h="317500">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r" fontAlgn="b"/>
                      <a:r>
                        <a:rPr lang="en-US" sz="1300" b="0" i="0" u="none" strike="noStrike">
                          <a:solidFill>
                            <a:srgbClr val="004C45"/>
                          </a:solidFill>
                          <a:effectLst/>
                          <a:latin typeface="Montserrat ExtraBold" pitchFamily="2" charset="0"/>
                        </a:rPr>
                        <a:t>PT/OT</a:t>
                      </a:r>
                    </a:p>
                  </a:txBody>
                  <a:tcPr marL="12700" marT="127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b"/>
                      <a:r>
                        <a:rPr lang="en-US" sz="1300" b="1" i="0" u="none" strike="noStrike">
                          <a:solidFill>
                            <a:schemeClr val="tx1"/>
                          </a:solidFill>
                          <a:effectLst/>
                          <a:latin typeface="Montserrat ExtraBold" pitchFamily="2" charset="0"/>
                        </a:rPr>
                        <a:t>$20</a:t>
                      </a: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2544128546"/>
                  </a:ext>
                </a:extLst>
              </a:tr>
              <a:tr h="398780">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r" fontAlgn="b"/>
                      <a:r>
                        <a:rPr lang="en-US" sz="1300" b="0" i="0" u="none" strike="noStrike">
                          <a:solidFill>
                            <a:srgbClr val="004C45"/>
                          </a:solidFill>
                          <a:effectLst/>
                          <a:latin typeface="Montserrat ExtraBold" pitchFamily="2" charset="0"/>
                        </a:rPr>
                        <a:t>Outpatient Mental Health</a:t>
                      </a:r>
                    </a:p>
                  </a:txBody>
                  <a:tcPr marL="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b"/>
                      <a:r>
                        <a:rPr lang="en-US" sz="1300" b="0" i="0" u="none" strike="noStrike">
                          <a:solidFill>
                            <a:schemeClr val="tx1"/>
                          </a:solidFill>
                          <a:effectLst/>
                          <a:latin typeface="Montserrat Medium" pitchFamily="2" charset="0"/>
                        </a:rPr>
                        <a:t>$5</a:t>
                      </a: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252372425"/>
                  </a:ext>
                </a:extLst>
              </a:tr>
              <a:tr h="317500">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r" fontAlgn="b"/>
                      <a:r>
                        <a:rPr lang="en-US" sz="1300" b="0" i="0" u="none" strike="noStrike">
                          <a:solidFill>
                            <a:srgbClr val="004C45"/>
                          </a:solidFill>
                          <a:effectLst/>
                          <a:latin typeface="Montserrat ExtraBold" pitchFamily="2" charset="0"/>
                        </a:rPr>
                        <a:t>Rx Deductible</a:t>
                      </a:r>
                    </a:p>
                  </a:txBody>
                  <a:tcPr marL="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b"/>
                      <a:r>
                        <a:rPr lang="en-US" sz="1300" b="1" i="0" u="none" strike="noStrike">
                          <a:solidFill>
                            <a:schemeClr val="tx1"/>
                          </a:solidFill>
                          <a:effectLst/>
                          <a:latin typeface="Montserrat ExtraBold" pitchFamily="2" charset="0"/>
                        </a:rPr>
                        <a:t>$250 (tiers 3-5)</a:t>
                      </a: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2895325752"/>
                  </a:ext>
                </a:extLst>
              </a:tr>
              <a:tr h="398779">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lvl="0" algn="r">
                        <a:buNone/>
                      </a:pPr>
                      <a:r>
                        <a:rPr lang="en-US" sz="1300" b="0" i="0" u="none" strike="noStrike">
                          <a:solidFill>
                            <a:srgbClr val="004C45"/>
                          </a:solidFill>
                          <a:effectLst/>
                          <a:latin typeface="Montserrat ExtraBold" pitchFamily="2" charset="0"/>
                        </a:rPr>
                        <a:t>Rx Tiers</a:t>
                      </a:r>
                    </a:p>
                  </a:txBody>
                  <a:tcPr marL="12699" marT="12699"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lvl="0" algn="ctr">
                        <a:buNone/>
                      </a:pPr>
                      <a:r>
                        <a:rPr lang="en-US" sz="1300" b="1" i="0" u="none" strike="noStrike">
                          <a:solidFill>
                            <a:srgbClr val="009845"/>
                          </a:solidFill>
                          <a:effectLst/>
                          <a:latin typeface="Montserrat ExtraBold" pitchFamily="2" charset="0"/>
                        </a:rPr>
                        <a:t>$2 / $8 / 21% / 25% / 30%</a:t>
                      </a:r>
                    </a:p>
                  </a:txBody>
                  <a:tcPr marL="12699" marR="12699" marT="12699"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612791193"/>
                  </a:ext>
                </a:extLst>
              </a:tr>
              <a:tr h="250343">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r" fontAlgn="b"/>
                      <a:r>
                        <a:rPr lang="en-US" sz="1300" b="0" i="0" u="none" strike="noStrike">
                          <a:solidFill>
                            <a:srgbClr val="004C45"/>
                          </a:solidFill>
                          <a:effectLst/>
                          <a:latin typeface="Montserrat ExtraBold" pitchFamily="2" charset="0"/>
                        </a:rPr>
                        <a:t>Supplemental Drug List</a:t>
                      </a:r>
                    </a:p>
                  </a:txBody>
                  <a:tcPr marL="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b"/>
                      <a:r>
                        <a:rPr lang="en-US" sz="1300" b="0" i="0" u="none" strike="noStrike">
                          <a:solidFill>
                            <a:schemeClr val="tx1"/>
                          </a:solidFill>
                          <a:effectLst/>
                          <a:latin typeface="Montserrat Medium" pitchFamily="2" charset="0"/>
                        </a:rPr>
                        <a:t>ED drugs</a:t>
                      </a: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242395266"/>
                  </a:ext>
                </a:extLst>
              </a:tr>
              <a:tr h="250343">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r" fontAlgn="b"/>
                      <a:r>
                        <a:rPr lang="en-US" sz="1300" b="0" i="0" u="none" strike="noStrike">
                          <a:solidFill>
                            <a:srgbClr val="004C45"/>
                          </a:solidFill>
                          <a:effectLst/>
                          <a:latin typeface="Montserrat ExtraBold" pitchFamily="2" charset="0"/>
                        </a:rPr>
                        <a:t>Galleri Cancer Screening Test</a:t>
                      </a:r>
                    </a:p>
                  </a:txBody>
                  <a:tcPr marL="12700" marT="127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ctr" defTabSz="1219170" rtl="0" eaLnBrk="1" fontAlgn="b" latinLnBrk="0" hangingPunct="1">
                        <a:lnSpc>
                          <a:spcPct val="100000"/>
                        </a:lnSpc>
                        <a:spcBef>
                          <a:spcPts val="0"/>
                        </a:spcBef>
                        <a:spcAft>
                          <a:spcPts val="0"/>
                        </a:spcAft>
                        <a:buClrTx/>
                        <a:buSzTx/>
                        <a:buFontTx/>
                        <a:buNone/>
                        <a:tabLst/>
                        <a:defRPr/>
                      </a:pPr>
                      <a:r>
                        <a:rPr lang="en-US" sz="1300" b="0" i="0" u="none" strike="noStrike">
                          <a:solidFill>
                            <a:schemeClr val="tx1"/>
                          </a:solidFill>
                          <a:effectLst/>
                          <a:latin typeface="Montserrat Medium" pitchFamily="2" charset="0"/>
                        </a:rPr>
                        <a:t>$150 every other year</a:t>
                      </a: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09906541"/>
                  </a:ext>
                </a:extLst>
              </a:tr>
              <a:tr h="250343">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r" fontAlgn="b"/>
                      <a:r>
                        <a:rPr lang="en-US" sz="1300" b="0" i="0" u="none" strike="noStrike">
                          <a:solidFill>
                            <a:srgbClr val="004C45"/>
                          </a:solidFill>
                          <a:effectLst/>
                          <a:latin typeface="Montserrat ExtraBold" pitchFamily="2" charset="0"/>
                        </a:rPr>
                        <a:t>Dental</a:t>
                      </a:r>
                    </a:p>
                  </a:txBody>
                  <a:tcPr marL="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b"/>
                      <a:r>
                        <a:rPr lang="en-US" sz="1300" b="0" i="0" u="none" strike="noStrike">
                          <a:solidFill>
                            <a:schemeClr val="tx1"/>
                          </a:solidFill>
                          <a:effectLst/>
                          <a:latin typeface="Montserrat Medium" pitchFamily="2" charset="0"/>
                        </a:rPr>
                        <a:t>$1,500/C</a:t>
                      </a: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594578400"/>
                  </a:ext>
                </a:extLst>
              </a:tr>
              <a:tr h="591820">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r" fontAlgn="b"/>
                      <a:r>
                        <a:rPr lang="en-US" sz="1300" b="0" i="0" u="none" strike="noStrike" err="1">
                          <a:solidFill>
                            <a:srgbClr val="004C45"/>
                          </a:solidFill>
                          <a:effectLst/>
                          <a:latin typeface="Montserrat ExtraBold" pitchFamily="2" charset="0"/>
                        </a:rPr>
                        <a:t>ThriveFlex</a:t>
                      </a:r>
                      <a:endParaRPr lang="en-US" sz="1300" b="0" i="0" u="none" strike="noStrike">
                        <a:solidFill>
                          <a:srgbClr val="004C45"/>
                        </a:solidFill>
                        <a:effectLst/>
                        <a:latin typeface="Montserrat ExtraBold" pitchFamily="2" charset="0"/>
                      </a:endParaRPr>
                    </a:p>
                  </a:txBody>
                  <a:tcPr marL="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b"/>
                      <a:r>
                        <a:rPr lang="en-US" sz="1300" b="0" i="0" u="none" strike="noStrike">
                          <a:solidFill>
                            <a:schemeClr val="tx1"/>
                          </a:solidFill>
                          <a:effectLst/>
                          <a:latin typeface="Montserrat Medium" pitchFamily="2" charset="0"/>
                        </a:rPr>
                        <a:t>$60/Q OTC</a:t>
                      </a:r>
                    </a:p>
                    <a:p>
                      <a:pPr algn="ctr" fontAlgn="b"/>
                      <a:r>
                        <a:rPr lang="en-US" sz="1300" b="1" i="0" u="none" strike="noStrike">
                          <a:solidFill>
                            <a:srgbClr val="009845"/>
                          </a:solidFill>
                          <a:effectLst/>
                          <a:latin typeface="Montserrat ExtraBold" pitchFamily="2" charset="0"/>
                        </a:rPr>
                        <a:t>$285/Y to use towards fitness/wellness</a:t>
                      </a: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19777431"/>
                  </a:ext>
                </a:extLst>
              </a:tr>
            </a:tbl>
          </a:graphicData>
        </a:graphic>
      </p:graphicFrame>
      <p:sp>
        <p:nvSpPr>
          <p:cNvPr id="8" name="Rectangle 7">
            <a:extLst>
              <a:ext uri="{FF2B5EF4-FFF2-40B4-BE49-F238E27FC236}">
                <a16:creationId xmlns:a16="http://schemas.microsoft.com/office/drawing/2014/main" id="{CF4E43E7-0D1D-C95F-660A-1415B7108A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3" name="Picture 2">
            <a:extLst>
              <a:ext uri="{FF2B5EF4-FFF2-40B4-BE49-F238E27FC236}">
                <a16:creationId xmlns:a16="http://schemas.microsoft.com/office/drawing/2014/main" id="{1AD83EEB-1FE1-A061-4090-C85B18E81458}"/>
              </a:ext>
            </a:extLst>
          </p:cNvPr>
          <p:cNvPicPr>
            <a:picLocks noChangeAspect="1"/>
          </p:cNvPicPr>
          <p:nvPr/>
        </p:nvPicPr>
        <p:blipFill>
          <a:blip r:embed="rId3">
            <a:extLst>
              <a:ext uri="{28A0092B-C50C-407E-A947-70E740481C1C}">
                <a14:useLocalDpi xmlns:a14="http://schemas.microsoft.com/office/drawing/2010/main" val="0"/>
              </a:ext>
            </a:extLst>
          </a:blip>
          <a:srcRect t="2525" b="89951"/>
          <a:stretch/>
        </p:blipFill>
        <p:spPr>
          <a:xfrm>
            <a:off x="-1504" y="6353645"/>
            <a:ext cx="12191980" cy="516821"/>
          </a:xfrm>
          <a:prstGeom prst="rect">
            <a:avLst/>
          </a:prstGeom>
        </p:spPr>
      </p:pic>
      <p:pic>
        <p:nvPicPr>
          <p:cNvPr id="5" name="Picture 4">
            <a:extLst>
              <a:ext uri="{FF2B5EF4-FFF2-40B4-BE49-F238E27FC236}">
                <a16:creationId xmlns:a16="http://schemas.microsoft.com/office/drawing/2014/main" id="{B04FC9E4-BA3F-1015-0281-71027FD30339}"/>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9765139" y="6424433"/>
            <a:ext cx="1934735" cy="350313"/>
          </a:xfrm>
          <a:prstGeom prst="rect">
            <a:avLst/>
          </a:prstGeom>
          <a:effectLst>
            <a:outerShdw blurRad="50800" dist="38100" dir="5400000" algn="t" rotWithShape="0">
              <a:schemeClr val="bg1">
                <a:lumMod val="50000"/>
                <a:alpha val="40000"/>
              </a:schemeClr>
            </a:outerShdw>
          </a:effectLst>
        </p:spPr>
      </p:pic>
      <p:grpSp>
        <p:nvGrpSpPr>
          <p:cNvPr id="9" name="Group 8">
            <a:extLst>
              <a:ext uri="{FF2B5EF4-FFF2-40B4-BE49-F238E27FC236}">
                <a16:creationId xmlns:a16="http://schemas.microsoft.com/office/drawing/2014/main" id="{A3990329-91A0-7489-0986-F105D8F4E143}"/>
              </a:ext>
            </a:extLst>
          </p:cNvPr>
          <p:cNvGrpSpPr>
            <a:grpSpLocks noChangeAspect="1"/>
          </p:cNvGrpSpPr>
          <p:nvPr/>
        </p:nvGrpSpPr>
        <p:grpSpPr>
          <a:xfrm>
            <a:off x="7884160" y="265854"/>
            <a:ext cx="4307840" cy="6004127"/>
            <a:chOff x="5781675" y="1"/>
            <a:chExt cx="3362325" cy="4686299"/>
          </a:xfrm>
        </p:grpSpPr>
        <p:pic>
          <p:nvPicPr>
            <p:cNvPr id="10" name="Picture 9" descr="A white circle with black background&#10;&#10;Description automatically generated">
              <a:extLst>
                <a:ext uri="{FF2B5EF4-FFF2-40B4-BE49-F238E27FC236}">
                  <a16:creationId xmlns:a16="http://schemas.microsoft.com/office/drawing/2014/main" id="{B70E52D2-7139-B915-70D8-36661B629EF4}"/>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r="29451"/>
            <a:stretch/>
          </p:blipFill>
          <p:spPr>
            <a:xfrm>
              <a:off x="5781675" y="1"/>
              <a:ext cx="3362324" cy="4686299"/>
            </a:xfrm>
            <a:prstGeom prst="rect">
              <a:avLst/>
            </a:prstGeom>
            <a:solidFill>
              <a:srgbClr val="FFFFFF"/>
            </a:solidFill>
          </p:spPr>
        </p:pic>
        <p:pic>
          <p:nvPicPr>
            <p:cNvPr id="11" name="Picture 10" descr="A white circle with black background&#10;&#10;Description automatically generated">
              <a:extLst>
                <a:ext uri="{FF2B5EF4-FFF2-40B4-BE49-F238E27FC236}">
                  <a16:creationId xmlns:a16="http://schemas.microsoft.com/office/drawing/2014/main" id="{105C0596-5169-DC5D-62CC-854F67E84188}"/>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r="27637"/>
            <a:stretch/>
          </p:blipFill>
          <p:spPr>
            <a:xfrm>
              <a:off x="5923461" y="266499"/>
              <a:ext cx="3220539" cy="4376149"/>
            </a:xfrm>
            <a:prstGeom prst="rect">
              <a:avLst/>
            </a:prstGeom>
          </p:spPr>
        </p:pic>
      </p:grpSp>
      <p:pic>
        <p:nvPicPr>
          <p:cNvPr id="12" name="Picture 11" descr="A map of michigan with different colored squares&#10;&#10;Description automatically generated">
            <a:extLst>
              <a:ext uri="{FF2B5EF4-FFF2-40B4-BE49-F238E27FC236}">
                <a16:creationId xmlns:a16="http://schemas.microsoft.com/office/drawing/2014/main" id="{037AD130-087E-3F18-B09A-0D85278586D6}"/>
              </a:ext>
            </a:extLst>
          </p:cNvPr>
          <p:cNvPicPr>
            <a:picLocks noChangeAspect="1"/>
          </p:cNvPicPr>
          <p:nvPr/>
        </p:nvPicPr>
        <p:blipFill rotWithShape="1">
          <a:blip r:embed="rId7" cstate="hqprint">
            <a:extLst>
              <a:ext uri="{28A0092B-C50C-407E-A947-70E740481C1C}">
                <a14:useLocalDpi xmlns:a14="http://schemas.microsoft.com/office/drawing/2010/main"/>
              </a:ext>
            </a:extLst>
          </a:blip>
          <a:srcRect/>
          <a:stretch/>
        </p:blipFill>
        <p:spPr>
          <a:xfrm>
            <a:off x="8778239" y="1581873"/>
            <a:ext cx="3137972" cy="3657600"/>
          </a:xfrm>
          <a:prstGeom prst="rect">
            <a:avLst/>
          </a:prstGeom>
        </p:spPr>
      </p:pic>
      <p:sp>
        <p:nvSpPr>
          <p:cNvPr id="24" name="Title 1">
            <a:extLst>
              <a:ext uri="{FF2B5EF4-FFF2-40B4-BE49-F238E27FC236}">
                <a16:creationId xmlns:a16="http://schemas.microsoft.com/office/drawing/2014/main" id="{863CD6E1-3B41-9623-45B5-D09A64B1A466}"/>
              </a:ext>
            </a:extLst>
          </p:cNvPr>
          <p:cNvSpPr txBox="1">
            <a:spLocks/>
          </p:cNvSpPr>
          <p:nvPr/>
        </p:nvSpPr>
        <p:spPr>
          <a:xfrm>
            <a:off x="675133" y="1507292"/>
            <a:ext cx="3672113" cy="249299"/>
          </a:xfrm>
          <a:prstGeom prst="rect">
            <a:avLst/>
          </a:prstGeom>
          <a:noFill/>
          <a:ln>
            <a:noFill/>
          </a:ln>
        </p:spPr>
        <p:txBody>
          <a:bodyPr spcFirstLastPara="1" vert="horz" wrap="square" lIns="0" tIns="0" rIns="0" bIns="0" rtlCol="0" anchor="ctr" anchorCtr="0">
            <a:spAutoFit/>
          </a:bodyPr>
          <a:lstStyle>
            <a:lvl1pPr marL="76198" marR="0" lvl="0" indent="0" algn="l" defTabSz="1219170" rtl="0" eaLnBrk="1" latinLnBrk="0" hangingPunct="1">
              <a:lnSpc>
                <a:spcPct val="90000"/>
              </a:lnSpc>
              <a:spcBef>
                <a:spcPts val="0"/>
              </a:spcBef>
              <a:spcAft>
                <a:spcPts val="0"/>
              </a:spcAft>
              <a:buClr>
                <a:srgbClr val="7F7F7F"/>
              </a:buClr>
              <a:buSzPts val="2700"/>
              <a:buFont typeface="Roboto"/>
              <a:buNone/>
              <a:defRPr sz="4267" b="0" i="0" u="none" strike="noStrike" kern="1200" cap="none">
                <a:solidFill>
                  <a:schemeClr val="accent1"/>
                </a:solidFill>
                <a:latin typeface="+mj-lt"/>
                <a:ea typeface="Roboto"/>
                <a:cs typeface="Roboto"/>
                <a:sym typeface="Roboto"/>
              </a:defRPr>
            </a:lvl1pPr>
            <a:lvl2pPr lvl="1">
              <a:spcBef>
                <a:spcPts val="0"/>
              </a:spcBef>
              <a:spcAft>
                <a:spcPts val="0"/>
              </a:spcAft>
              <a:buSzPts val="1400"/>
              <a:buNone/>
              <a:defRPr sz="3200"/>
            </a:lvl2pPr>
            <a:lvl3pPr lvl="2">
              <a:spcBef>
                <a:spcPts val="0"/>
              </a:spcBef>
              <a:spcAft>
                <a:spcPts val="0"/>
              </a:spcAft>
              <a:buSzPts val="1400"/>
              <a:buNone/>
              <a:defRPr sz="3200"/>
            </a:lvl3pPr>
            <a:lvl4pPr lvl="3">
              <a:spcBef>
                <a:spcPts val="0"/>
              </a:spcBef>
              <a:spcAft>
                <a:spcPts val="0"/>
              </a:spcAft>
              <a:buSzPts val="1400"/>
              <a:buNone/>
              <a:defRPr sz="3200"/>
            </a:lvl4pPr>
            <a:lvl5pPr lvl="4">
              <a:spcBef>
                <a:spcPts val="0"/>
              </a:spcBef>
              <a:spcAft>
                <a:spcPts val="0"/>
              </a:spcAft>
              <a:buSzPts val="1400"/>
              <a:buNone/>
              <a:defRPr sz="3200"/>
            </a:lvl5pPr>
            <a:lvl6pPr lvl="5">
              <a:spcBef>
                <a:spcPts val="0"/>
              </a:spcBef>
              <a:spcAft>
                <a:spcPts val="0"/>
              </a:spcAft>
              <a:buSzPts val="1400"/>
              <a:buNone/>
              <a:defRPr sz="3200"/>
            </a:lvl6pPr>
            <a:lvl7pPr lvl="6">
              <a:spcBef>
                <a:spcPts val="0"/>
              </a:spcBef>
              <a:spcAft>
                <a:spcPts val="0"/>
              </a:spcAft>
              <a:buSzPts val="1400"/>
              <a:buNone/>
              <a:defRPr sz="3200"/>
            </a:lvl7pPr>
            <a:lvl8pPr lvl="7">
              <a:spcBef>
                <a:spcPts val="0"/>
              </a:spcBef>
              <a:spcAft>
                <a:spcPts val="0"/>
              </a:spcAft>
              <a:buSzPts val="1400"/>
              <a:buNone/>
              <a:defRPr sz="3200"/>
            </a:lvl8pPr>
            <a:lvl9pPr lvl="8">
              <a:spcBef>
                <a:spcPts val="0"/>
              </a:spcBef>
              <a:spcAft>
                <a:spcPts val="0"/>
              </a:spcAft>
              <a:buSzPts val="1400"/>
              <a:buNone/>
              <a:defRPr sz="3200"/>
            </a:lvl9pPr>
          </a:lstStyle>
          <a:p>
            <a:pPr marL="76197" defTabSz="1219140"/>
            <a:r>
              <a:rPr lang="en-US" sz="1800">
                <a:solidFill>
                  <a:srgbClr val="004C45"/>
                </a:solidFill>
                <a:latin typeface="Montserrat" panose="00000500000000000000" pitchFamily="2" charset="0"/>
                <a:sym typeface="Symbol" panose="05050102010706020507" pitchFamily="18" charset="2"/>
              </a:rPr>
              <a:t>All regions</a:t>
            </a:r>
            <a:endParaRPr lang="en-US" sz="2000">
              <a:solidFill>
                <a:srgbClr val="004C45"/>
              </a:solidFill>
              <a:latin typeface="Montserrat" panose="00000500000000000000" pitchFamily="2" charset="0"/>
            </a:endParaRPr>
          </a:p>
        </p:txBody>
      </p:sp>
      <p:sp>
        <p:nvSpPr>
          <p:cNvPr id="25" name="TextBox 24">
            <a:extLst>
              <a:ext uri="{FF2B5EF4-FFF2-40B4-BE49-F238E27FC236}">
                <a16:creationId xmlns:a16="http://schemas.microsoft.com/office/drawing/2014/main" id="{EF8F243B-10B6-E5A3-67CF-C0B3E2902AE5}"/>
              </a:ext>
            </a:extLst>
          </p:cNvPr>
          <p:cNvSpPr txBox="1"/>
          <p:nvPr/>
        </p:nvSpPr>
        <p:spPr>
          <a:xfrm>
            <a:off x="687014" y="1840255"/>
            <a:ext cx="3092700" cy="4637103"/>
          </a:xfrm>
          <a:prstGeom prst="rect">
            <a:avLst/>
          </a:prstGeom>
          <a:noFill/>
        </p:spPr>
        <p:txBody>
          <a:bodyPr wrap="square" lIns="121920" tIns="60960" rIns="121920" bIns="60960" rtlCol="0" anchor="t">
            <a:spAutoFit/>
          </a:bodyPr>
          <a:lstStyle/>
          <a:p>
            <a:pPr marL="227748" indent="-227748" defTabSz="914377">
              <a:buFont typeface="Wingdings" panose="05000000000000000000" pitchFamily="2" charset="2"/>
              <a:buChar char="ü"/>
            </a:pPr>
            <a:r>
              <a:rPr lang="en-US" sz="1500">
                <a:solidFill>
                  <a:srgbClr val="262626">
                    <a:lumMod val="90000"/>
                    <a:lumOff val="10000"/>
                  </a:srgbClr>
                </a:solidFill>
                <a:latin typeface="Montserrat Medium" pitchFamily="2" charset="0"/>
                <a:cs typeface="Poppins SemiBold" panose="00000700000000000000" pitchFamily="2" charset="0"/>
                <a:sym typeface="Arial"/>
              </a:rPr>
              <a:t>Target aging in consumer who is actively engaged in their health and values prevention</a:t>
            </a:r>
            <a:endParaRPr lang="en-US" sz="1500" kern="0">
              <a:solidFill>
                <a:srgbClr val="000000"/>
              </a:solidFill>
              <a:latin typeface="Montserrat Medium" pitchFamily="2" charset="0"/>
              <a:cs typeface="Arial"/>
              <a:sym typeface="Arial"/>
            </a:endParaRPr>
          </a:p>
          <a:p>
            <a:pPr marL="227748" indent="-227748" defTabSz="914377">
              <a:buFont typeface="Wingdings" panose="05000000000000000000" pitchFamily="2" charset="2"/>
              <a:buChar char="ü"/>
            </a:pPr>
            <a:endParaRPr lang="en-US" sz="1500">
              <a:solidFill>
                <a:srgbClr val="262626">
                  <a:lumMod val="90000"/>
                  <a:lumOff val="10000"/>
                </a:srgbClr>
              </a:solidFill>
              <a:latin typeface="Montserrat Medium" pitchFamily="2" charset="0"/>
              <a:cs typeface="Poppins SemiBold" panose="00000700000000000000" pitchFamily="2" charset="0"/>
              <a:sym typeface="Arial"/>
            </a:endParaRPr>
          </a:p>
          <a:p>
            <a:pPr marL="227748" indent="-227748" defTabSz="914377">
              <a:buFont typeface="Wingdings" panose="05000000000000000000" pitchFamily="2" charset="2"/>
              <a:buChar char="ü"/>
            </a:pPr>
            <a:r>
              <a:rPr lang="en-US" sz="1500">
                <a:solidFill>
                  <a:srgbClr val="262626">
                    <a:lumMod val="90000"/>
                    <a:lumOff val="10000"/>
                  </a:srgbClr>
                </a:solidFill>
                <a:latin typeface="Montserrat Medium" pitchFamily="2" charset="0"/>
                <a:cs typeface="Poppins SemiBold" panose="00000700000000000000" pitchFamily="2" charset="0"/>
                <a:sym typeface="Arial"/>
              </a:rPr>
              <a:t>$0 0pen network plan, deductible may apply</a:t>
            </a:r>
          </a:p>
          <a:p>
            <a:pPr marL="227748" indent="-227748" defTabSz="914377">
              <a:buFont typeface="Wingdings" panose="05000000000000000000" pitchFamily="2" charset="2"/>
              <a:buChar char="ü"/>
            </a:pPr>
            <a:endParaRPr lang="en-US" sz="1500">
              <a:solidFill>
                <a:srgbClr val="262626">
                  <a:lumMod val="90000"/>
                  <a:lumOff val="10000"/>
                </a:srgbClr>
              </a:solidFill>
              <a:latin typeface="Montserrat Medium" pitchFamily="2" charset="0"/>
              <a:cs typeface="Poppins SemiBold" panose="00000700000000000000" pitchFamily="2" charset="0"/>
              <a:sym typeface="Arial"/>
            </a:endParaRPr>
          </a:p>
          <a:p>
            <a:pPr marL="227748" indent="-227748" defTabSz="914377">
              <a:buFont typeface="Wingdings" panose="05000000000000000000" pitchFamily="2" charset="2"/>
              <a:buChar char="ü"/>
            </a:pPr>
            <a:r>
              <a:rPr lang="en-US" sz="1500">
                <a:solidFill>
                  <a:srgbClr val="262626"/>
                </a:solidFill>
                <a:latin typeface="Montserrat Medium" pitchFamily="2" charset="0"/>
                <a:cs typeface="Poppins SemiBold"/>
                <a:sym typeface="Arial"/>
              </a:rPr>
              <a:t>Supplemental drug list to cover ED drugs to aid in wellness</a:t>
            </a:r>
          </a:p>
          <a:p>
            <a:pPr marL="227748" indent="-227748" defTabSz="914377">
              <a:buFont typeface="Wingdings" panose="05000000000000000000" pitchFamily="2" charset="2"/>
              <a:buChar char="ü"/>
            </a:pPr>
            <a:endParaRPr lang="en-US" sz="1500">
              <a:solidFill>
                <a:srgbClr val="262626">
                  <a:lumMod val="90000"/>
                  <a:lumOff val="10000"/>
                </a:srgbClr>
              </a:solidFill>
              <a:latin typeface="Montserrat Medium" pitchFamily="2" charset="0"/>
              <a:cs typeface="Poppins SemiBold" panose="00000700000000000000" pitchFamily="2" charset="0"/>
              <a:sym typeface="Arial"/>
            </a:endParaRPr>
          </a:p>
          <a:p>
            <a:pPr marL="227748" indent="-227748" defTabSz="914377">
              <a:buFont typeface="Wingdings" panose="05000000000000000000" pitchFamily="2" charset="2"/>
              <a:buChar char="ü"/>
            </a:pPr>
            <a:r>
              <a:rPr lang="en-US" sz="1500">
                <a:solidFill>
                  <a:srgbClr val="262626">
                    <a:lumMod val="90000"/>
                    <a:lumOff val="10000"/>
                  </a:srgbClr>
                </a:solidFill>
                <a:latin typeface="Montserrat Medium" pitchFamily="2" charset="0"/>
                <a:cs typeface="Poppins SemiBold" panose="00000700000000000000" pitchFamily="2" charset="0"/>
                <a:sym typeface="Arial"/>
              </a:rPr>
              <a:t>Galleri</a:t>
            </a:r>
            <a:r>
              <a:rPr lang="en-US" sz="1500" baseline="30000">
                <a:solidFill>
                  <a:srgbClr val="262626"/>
                </a:solidFill>
                <a:latin typeface="Montserrat Medium" pitchFamily="2" charset="0"/>
                <a:ea typeface="Aptos" panose="020B0004020202020204" pitchFamily="34" charset="0"/>
                <a:cs typeface="Aptos" panose="020B0004020202020204" pitchFamily="34" charset="0"/>
                <a:sym typeface="Arial"/>
              </a:rPr>
              <a:t>®</a:t>
            </a:r>
            <a:r>
              <a:rPr lang="en-US" sz="1500">
                <a:solidFill>
                  <a:srgbClr val="262626">
                    <a:lumMod val="90000"/>
                    <a:lumOff val="10000"/>
                  </a:srgbClr>
                </a:solidFill>
                <a:latin typeface="Montserrat Medium" pitchFamily="2" charset="0"/>
                <a:cs typeface="Poppins SemiBold" panose="00000700000000000000" pitchFamily="2" charset="0"/>
                <a:sym typeface="Arial"/>
              </a:rPr>
              <a:t> cancer screening test</a:t>
            </a:r>
          </a:p>
          <a:p>
            <a:pPr marL="227748" indent="-227748" defTabSz="914377">
              <a:buFont typeface="Wingdings" panose="05000000000000000000" pitchFamily="2" charset="2"/>
              <a:buChar char="ü"/>
            </a:pPr>
            <a:endParaRPr lang="en-US" sz="1500">
              <a:solidFill>
                <a:srgbClr val="262626">
                  <a:lumMod val="90000"/>
                  <a:lumOff val="10000"/>
                </a:srgbClr>
              </a:solidFill>
              <a:latin typeface="Montserrat Medium" pitchFamily="2" charset="0"/>
              <a:cs typeface="Poppins SemiBold" panose="00000700000000000000" pitchFamily="2" charset="0"/>
              <a:sym typeface="Arial"/>
            </a:endParaRPr>
          </a:p>
          <a:p>
            <a:pPr marL="227748" indent="-227748" defTabSz="914377">
              <a:buFont typeface="Wingdings" panose="05000000000000000000" pitchFamily="2" charset="2"/>
              <a:buChar char="ü"/>
            </a:pPr>
            <a:r>
              <a:rPr lang="en-US" sz="1500">
                <a:solidFill>
                  <a:srgbClr val="262626">
                    <a:lumMod val="90000"/>
                    <a:lumOff val="10000"/>
                  </a:srgbClr>
                </a:solidFill>
                <a:latin typeface="Montserrat Medium" pitchFamily="2" charset="0"/>
                <a:cs typeface="Poppins SemiBold" panose="00000700000000000000" pitchFamily="2" charset="0"/>
                <a:sym typeface="Arial"/>
              </a:rPr>
              <a:t>Annual allowance towards fitness/wellness</a:t>
            </a:r>
          </a:p>
          <a:p>
            <a:pPr marL="227748" indent="-227748" defTabSz="914377">
              <a:buFont typeface="Wingdings" panose="05000000000000000000" pitchFamily="2" charset="2"/>
              <a:buChar char="ü"/>
            </a:pPr>
            <a:endParaRPr lang="en-US" sz="1333">
              <a:solidFill>
                <a:srgbClr val="262626">
                  <a:lumMod val="90000"/>
                  <a:lumOff val="10000"/>
                </a:srgbClr>
              </a:solidFill>
              <a:latin typeface="Arial Nova Light" panose="020B0304020202020204" pitchFamily="34" charset="0"/>
              <a:cs typeface="Poppins SemiBold" panose="00000700000000000000" pitchFamily="2" charset="0"/>
              <a:sym typeface="Arial"/>
            </a:endParaRPr>
          </a:p>
          <a:p>
            <a:pPr defTabSz="914377"/>
            <a:endParaRPr lang="en-US" sz="1100" i="1">
              <a:solidFill>
                <a:srgbClr val="262626">
                  <a:lumMod val="90000"/>
                  <a:lumOff val="10000"/>
                </a:srgbClr>
              </a:solidFill>
              <a:latin typeface="Arial Nova Light" panose="020B0304020202020204" pitchFamily="34" charset="0"/>
              <a:cs typeface="Poppins SemiBold" panose="00000700000000000000" pitchFamily="2" charset="0"/>
              <a:sym typeface="Arial"/>
            </a:endParaRPr>
          </a:p>
          <a:p>
            <a:pPr defTabSz="914377"/>
            <a:endParaRPr lang="en-US" sz="1400">
              <a:solidFill>
                <a:srgbClr val="262626">
                  <a:lumMod val="90000"/>
                  <a:lumOff val="10000"/>
                </a:srgbClr>
              </a:solidFill>
              <a:latin typeface="Arial Nova Light" panose="020B0304020202020204" pitchFamily="34" charset="0"/>
              <a:cs typeface="Poppins SemiBold" panose="00000700000000000000" pitchFamily="2" charset="0"/>
              <a:sym typeface="Arial"/>
            </a:endParaRPr>
          </a:p>
        </p:txBody>
      </p:sp>
      <p:pic>
        <p:nvPicPr>
          <p:cNvPr id="29" name="Picture 28" descr="A map of michigan with different colored squares&#10;&#10;Description automatically generated">
            <a:extLst>
              <a:ext uri="{FF2B5EF4-FFF2-40B4-BE49-F238E27FC236}">
                <a16:creationId xmlns:a16="http://schemas.microsoft.com/office/drawing/2014/main" id="{BBAD0205-3618-A7A8-5B43-826C2B8815A5}"/>
              </a:ext>
            </a:extLst>
          </p:cNvPr>
          <p:cNvPicPr>
            <a:picLocks noChangeAspect="1"/>
          </p:cNvPicPr>
          <p:nvPr/>
        </p:nvPicPr>
        <p:blipFill rotWithShape="1">
          <a:blip r:embed="rId8" cstate="hqprint">
            <a:extLst>
              <a:ext uri="{28A0092B-C50C-407E-A947-70E740481C1C}">
                <a14:useLocalDpi xmlns:a14="http://schemas.microsoft.com/office/drawing/2010/main"/>
              </a:ext>
            </a:extLst>
          </a:blip>
          <a:srcRect/>
          <a:stretch/>
        </p:blipFill>
        <p:spPr>
          <a:xfrm>
            <a:off x="11477521" y="1163273"/>
            <a:ext cx="613387" cy="731520"/>
          </a:xfrm>
          <a:prstGeom prst="rect">
            <a:avLst/>
          </a:prstGeom>
        </p:spPr>
      </p:pic>
      <p:sp>
        <p:nvSpPr>
          <p:cNvPr id="2" name="Slide Number Placeholder 3">
            <a:extLst>
              <a:ext uri="{FF2B5EF4-FFF2-40B4-BE49-F238E27FC236}">
                <a16:creationId xmlns:a16="http://schemas.microsoft.com/office/drawing/2014/main" id="{81990B85-31FB-9A1B-F88B-C218724C5048}"/>
              </a:ext>
            </a:extLst>
          </p:cNvPr>
          <p:cNvSpPr txBox="1">
            <a:spLocks/>
          </p:cNvSpPr>
          <p:nvPr/>
        </p:nvSpPr>
        <p:spPr>
          <a:xfrm>
            <a:off x="142242" y="6430502"/>
            <a:ext cx="365760" cy="304800"/>
          </a:xfrm>
          <a:prstGeom prst="rect">
            <a:avLst/>
          </a:prstGeom>
          <a:noFill/>
        </p:spPr>
        <p:txBody>
          <a:bodyPr lIns="60960" rIns="60960"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40">
              <a:buClr>
                <a:srgbClr val="000000"/>
              </a:buClr>
              <a:defRPr/>
            </a:pPr>
            <a:fld id="{E79839AE-F4E4-0B47-9E53-6189B08B4F00}" type="slidenum">
              <a:rPr lang="en-US" sz="1100">
                <a:solidFill>
                  <a:schemeClr val="bg1"/>
                </a:solidFill>
                <a:latin typeface="Montserrat Light" pitchFamily="2" charset="0"/>
                <a:cs typeface="Poppins" panose="00000500000000000000" pitchFamily="2" charset="0"/>
                <a:sym typeface="Arial"/>
              </a:rPr>
              <a:pPr defTabSz="1219140">
                <a:buClr>
                  <a:srgbClr val="000000"/>
                </a:buClr>
                <a:defRPr/>
              </a:pPr>
              <a:t>13</a:t>
            </a:fld>
            <a:endParaRPr lang="en-US" sz="1100">
              <a:solidFill>
                <a:schemeClr val="bg1"/>
              </a:solidFill>
              <a:latin typeface="Montserrat Light" pitchFamily="2" charset="0"/>
              <a:cs typeface="Poppins" panose="00000500000000000000" pitchFamily="2" charset="0"/>
              <a:sym typeface="Arial"/>
            </a:endParaRPr>
          </a:p>
        </p:txBody>
      </p:sp>
      <p:sp>
        <p:nvSpPr>
          <p:cNvPr id="4" name="TextBox 10">
            <a:extLst>
              <a:ext uri="{FF2B5EF4-FFF2-40B4-BE49-F238E27FC236}">
                <a16:creationId xmlns:a16="http://schemas.microsoft.com/office/drawing/2014/main" id="{53D9A05B-DE5D-E26D-E8CF-D2A25664B5AE}"/>
              </a:ext>
            </a:extLst>
          </p:cNvPr>
          <p:cNvSpPr txBox="1"/>
          <p:nvPr/>
        </p:nvSpPr>
        <p:spPr>
          <a:xfrm>
            <a:off x="508002" y="6480291"/>
            <a:ext cx="9499043" cy="292388"/>
          </a:xfrm>
          <a:prstGeom prst="rect">
            <a:avLst/>
          </a:prstGeom>
          <a:noFill/>
        </p:spPr>
        <p:txBody>
          <a:bodyPr wrap="square" lIns="121920" tIns="60960" rIns="121920" bIns="6096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a:solidFill>
                  <a:schemeClr val="bg1"/>
                </a:solidFill>
                <a:latin typeface="Montserrat Light" pitchFamily="2" charset="0"/>
                <a:ea typeface="Roboto Light"/>
                <a:cs typeface="Roboto Light"/>
              </a:rPr>
              <a:t>CONFIDENTIAL. NO release until October 1, 2025</a:t>
            </a:r>
          </a:p>
        </p:txBody>
      </p:sp>
      <p:sp>
        <p:nvSpPr>
          <p:cNvPr id="7" name="TextBox 6">
            <a:extLst>
              <a:ext uri="{FF2B5EF4-FFF2-40B4-BE49-F238E27FC236}">
                <a16:creationId xmlns:a16="http://schemas.microsoft.com/office/drawing/2014/main" id="{24F817B2-2D6F-F8EC-3047-4695BFEC300D}"/>
              </a:ext>
            </a:extLst>
          </p:cNvPr>
          <p:cNvSpPr txBox="1">
            <a:spLocks/>
          </p:cNvSpPr>
          <p:nvPr/>
        </p:nvSpPr>
        <p:spPr>
          <a:xfrm>
            <a:off x="676656" y="430074"/>
            <a:ext cx="10841121" cy="1077218"/>
          </a:xfrm>
          <a:prstGeom prst="rect">
            <a:avLst/>
          </a:prstGeom>
          <a:noFill/>
        </p:spPr>
        <p:txBody>
          <a:bodyPr wrap="square" lIns="91440" tIns="45720" rIns="91440" bIns="45720" rtlCol="0" anchor="t">
            <a:spAutoFit/>
          </a:bodyPr>
          <a:lstStyle/>
          <a:p>
            <a:pPr defTabSz="914377">
              <a:buClrTx/>
              <a:defRPr/>
            </a:pPr>
            <a:r>
              <a:rPr lang="en-US" sz="3200" b="1" err="1">
                <a:solidFill>
                  <a:srgbClr val="004C45"/>
                </a:solidFill>
                <a:latin typeface="Montserrat ExtraBold" pitchFamily="2" charset="0"/>
                <a:ea typeface="+mn-ea"/>
                <a:cs typeface="Poppins SemiBold" panose="00000700000000000000" pitchFamily="2" charset="0"/>
              </a:rPr>
              <a:t>Priority</a:t>
            </a:r>
            <a:r>
              <a:rPr lang="en-US" sz="3200" b="1" err="1">
                <a:solidFill>
                  <a:srgbClr val="004C45"/>
                </a:solidFill>
                <a:latin typeface="Montserrat Medium" pitchFamily="2" charset="0"/>
                <a:cs typeface="Poppins SemiBold" panose="00000700000000000000" pitchFamily="2" charset="0"/>
              </a:rPr>
              <a:t>Medicare</a:t>
            </a:r>
            <a:r>
              <a:rPr lang="en-US" sz="3200" b="1">
                <a:solidFill>
                  <a:srgbClr val="004C45"/>
                </a:solidFill>
                <a:latin typeface="Montserrat Medium" pitchFamily="2" charset="0"/>
                <a:cs typeface="Poppins SemiBold" panose="00000700000000000000" pitchFamily="2" charset="0"/>
              </a:rPr>
              <a:t> </a:t>
            </a:r>
          </a:p>
          <a:p>
            <a:pPr defTabSz="914377">
              <a:buClrTx/>
              <a:defRPr/>
            </a:pPr>
            <a:r>
              <a:rPr lang="en-US" sz="3200" b="1">
                <a:solidFill>
                  <a:srgbClr val="004C45"/>
                </a:solidFill>
                <a:latin typeface="Montserrat Medium" pitchFamily="2" charset="0"/>
                <a:ea typeface="+mn-ea"/>
                <a:cs typeface="Poppins SemiBold" panose="00000700000000000000" pitchFamily="2" charset="0"/>
              </a:rPr>
              <a:t>Thrive </a:t>
            </a:r>
            <a:r>
              <a:rPr lang="en-US" sz="3200" b="1">
                <a:solidFill>
                  <a:srgbClr val="004C45"/>
                </a:solidFill>
                <a:latin typeface="Montserrat Medium" pitchFamily="2" charset="0"/>
                <a:cs typeface="Poppins SemiBold" panose="00000700000000000000" pitchFamily="2" charset="0"/>
              </a:rPr>
              <a:t>(PPO)</a:t>
            </a:r>
            <a:endParaRPr lang="en-US" sz="3200" b="1">
              <a:solidFill>
                <a:srgbClr val="004C45"/>
              </a:solidFill>
              <a:latin typeface="Montserrat ExtraBold" pitchFamily="2" charset="0"/>
              <a:ea typeface="+mn-ea"/>
              <a:cs typeface="Poppins SemiBold" panose="00000700000000000000" pitchFamily="2" charset="0"/>
            </a:endParaRPr>
          </a:p>
        </p:txBody>
      </p:sp>
    </p:spTree>
    <p:extLst>
      <p:ext uri="{BB962C8B-B14F-4D97-AF65-F5344CB8AC3E}">
        <p14:creationId xmlns:p14="http://schemas.microsoft.com/office/powerpoint/2010/main" val="10071311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0AD4FE2-052C-EF18-D6C6-8776ED51D672}"/>
            </a:ext>
          </a:extLst>
        </p:cNvPr>
        <p:cNvGrpSpPr/>
        <p:nvPr/>
      </p:nvGrpSpPr>
      <p:grpSpPr>
        <a:xfrm>
          <a:off x="0" y="0"/>
          <a:ext cx="0" cy="0"/>
          <a:chOff x="0" y="0"/>
          <a:chExt cx="0" cy="0"/>
        </a:xfrm>
      </p:grpSpPr>
      <p:graphicFrame>
        <p:nvGraphicFramePr>
          <p:cNvPr id="18" name="Table 17">
            <a:extLst>
              <a:ext uri="{FF2B5EF4-FFF2-40B4-BE49-F238E27FC236}">
                <a16:creationId xmlns:a16="http://schemas.microsoft.com/office/drawing/2014/main" id="{674F4F28-6A9D-AB16-5528-E21DF3EA7158}"/>
              </a:ext>
            </a:extLst>
          </p:cNvPr>
          <p:cNvGraphicFramePr>
            <a:graphicFrameLocks noGrp="1"/>
          </p:cNvGraphicFramePr>
          <p:nvPr>
            <p:extLst>
              <p:ext uri="{D42A27DB-BD31-4B8C-83A1-F6EECF244321}">
                <p14:modId xmlns:p14="http://schemas.microsoft.com/office/powerpoint/2010/main" val="1796090766"/>
              </p:ext>
            </p:extLst>
          </p:nvPr>
        </p:nvGraphicFramePr>
        <p:xfrm>
          <a:off x="3841796" y="693266"/>
          <a:ext cx="3768099" cy="5471468"/>
        </p:xfrm>
        <a:graphic>
          <a:graphicData uri="http://schemas.openxmlformats.org/drawingml/2006/table">
            <a:tbl>
              <a:tblPr>
                <a:effectLst/>
              </a:tblPr>
              <a:tblGrid>
                <a:gridCol w="1749475">
                  <a:extLst>
                    <a:ext uri="{9D8B030D-6E8A-4147-A177-3AD203B41FA5}">
                      <a16:colId xmlns:a16="http://schemas.microsoft.com/office/drawing/2014/main" val="1803367626"/>
                    </a:ext>
                  </a:extLst>
                </a:gridCol>
                <a:gridCol w="2018624">
                  <a:extLst>
                    <a:ext uri="{9D8B030D-6E8A-4147-A177-3AD203B41FA5}">
                      <a16:colId xmlns:a16="http://schemas.microsoft.com/office/drawing/2014/main" val="1139029190"/>
                    </a:ext>
                  </a:extLst>
                </a:gridCol>
              </a:tblGrid>
              <a:tr h="396748">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r" fontAlgn="ctr"/>
                      <a:endParaRPr lang="en-US" sz="1200" b="1" i="0" u="none" strike="noStrike">
                        <a:solidFill>
                          <a:schemeClr val="accent1"/>
                        </a:solidFill>
                        <a:effectLst/>
                        <a:latin typeface="Montserrat Medium" pitchFamily="2" charset="0"/>
                      </a:endParaRPr>
                    </a:p>
                  </a:txBody>
                  <a:tcPr marL="12700" marT="12700" marB="18288"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endParaRPr lang="en-US" sz="1600" b="0" i="0" u="none" strike="noStrike">
                        <a:solidFill>
                          <a:srgbClr val="004C45"/>
                        </a:solidFill>
                        <a:effectLst/>
                        <a:latin typeface="Montserrat ExtraBold" pitchFamily="2" charset="0"/>
                      </a:endParaRPr>
                    </a:p>
                  </a:txBody>
                  <a:tcPr marL="12700" marR="12700" marT="12700" marB="18288" anchor="b">
                    <a:lnL w="12700" cmpd="sng">
                      <a:noFill/>
                    </a:lnL>
                    <a:lnR w="12700" cmpd="sng">
                      <a:solidFill>
                        <a:srgbClr val="FFFFFF"/>
                      </a:solidFill>
                    </a:lnR>
                    <a:lnT w="12700" cap="flat" cmpd="sng" algn="ctr">
                      <a:noFill/>
                      <a:prstDash val="solid"/>
                      <a:round/>
                      <a:headEnd type="none" w="med" len="med"/>
                      <a:tailEnd type="none" w="med" len="med"/>
                    </a:lnT>
                    <a:lnB w="12700" cap="flat" cmpd="sng" algn="ctr">
                      <a:solidFill>
                        <a:srgbClr val="004C4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840114149"/>
                  </a:ext>
                </a:extLst>
              </a:tr>
              <a:tr h="250343">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r" fontAlgn="b"/>
                      <a:r>
                        <a:rPr lang="en-US" sz="1300" b="0" i="0" u="none" strike="noStrike">
                          <a:solidFill>
                            <a:srgbClr val="004C45"/>
                          </a:solidFill>
                          <a:effectLst/>
                          <a:latin typeface="Montserrat ExtraBold" pitchFamily="2" charset="0"/>
                        </a:rPr>
                        <a:t>Premium</a:t>
                      </a:r>
                    </a:p>
                  </a:txBody>
                  <a:tcPr marL="12700" marT="12700"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b"/>
                      <a:r>
                        <a:rPr lang="en-US" sz="1300" b="1" i="0" u="none" strike="noStrike">
                          <a:solidFill>
                            <a:schemeClr val="tx1"/>
                          </a:solidFill>
                          <a:effectLst/>
                          <a:latin typeface="Montserrat ExtraBold" pitchFamily="2" charset="0"/>
                        </a:rPr>
                        <a:t>$49</a:t>
                      </a:r>
                    </a:p>
                  </a:txBody>
                  <a:tcPr marL="12700" marR="12700" marT="12700" marB="0" anchor="ctr">
                    <a:lnL w="12700" cmpd="sng">
                      <a:noFill/>
                    </a:lnL>
                    <a:lnR w="12700" cmpd="sng">
                      <a:noFill/>
                    </a:lnR>
                    <a:lnT w="12700" cap="flat" cmpd="sng" algn="ctr">
                      <a:solidFill>
                        <a:srgbClr val="004C45"/>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449683746"/>
                  </a:ext>
                </a:extLst>
              </a:tr>
              <a:tr h="250343">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r" fontAlgn="b"/>
                      <a:r>
                        <a:rPr lang="en-US" sz="1300" b="0" i="0" u="none" strike="noStrike">
                          <a:solidFill>
                            <a:srgbClr val="004C45"/>
                          </a:solidFill>
                          <a:effectLst/>
                          <a:latin typeface="Montserrat ExtraBold" pitchFamily="2" charset="0"/>
                        </a:rPr>
                        <a:t>MOOP</a:t>
                      </a:r>
                    </a:p>
                  </a:txBody>
                  <a:tcPr marL="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b"/>
                      <a:r>
                        <a:rPr lang="en-US" sz="1300" b="0" i="0" u="none" strike="noStrike">
                          <a:solidFill>
                            <a:schemeClr val="tx1"/>
                          </a:solidFill>
                          <a:effectLst/>
                          <a:latin typeface="Montserrat Medium" pitchFamily="2" charset="0"/>
                        </a:rPr>
                        <a:t>$5,600</a:t>
                      </a: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2723687123"/>
                  </a:ext>
                </a:extLst>
              </a:tr>
              <a:tr h="250343">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r" fontAlgn="b"/>
                      <a:r>
                        <a:rPr lang="en-US" sz="1300" b="0" i="0" u="none" strike="noStrike">
                          <a:solidFill>
                            <a:srgbClr val="004C45"/>
                          </a:solidFill>
                          <a:effectLst/>
                          <a:latin typeface="Montserrat ExtraBold" pitchFamily="2" charset="0"/>
                        </a:rPr>
                        <a:t>Medical Deductible</a:t>
                      </a:r>
                    </a:p>
                  </a:txBody>
                  <a:tcPr marL="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b"/>
                      <a:r>
                        <a:rPr lang="en-US" sz="1300" b="0" i="0" u="none" strike="noStrike">
                          <a:solidFill>
                            <a:schemeClr val="tx1"/>
                          </a:solidFill>
                          <a:effectLst/>
                          <a:latin typeface="Montserrat Medium" pitchFamily="2" charset="0"/>
                        </a:rPr>
                        <a:t>$0</a:t>
                      </a:r>
                      <a:endParaRPr lang="en-US" sz="1300">
                        <a:solidFill>
                          <a:schemeClr val="tx1"/>
                        </a:solidFill>
                        <a:latin typeface="Montserrat Medium" pitchFamily="2" charset="0"/>
                      </a:endParaRP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256520015"/>
                  </a:ext>
                </a:extLst>
              </a:tr>
              <a:tr h="250343">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r" fontAlgn="b"/>
                      <a:r>
                        <a:rPr lang="en-US" sz="1300" b="0" i="0" u="none" strike="noStrike">
                          <a:solidFill>
                            <a:srgbClr val="004C45"/>
                          </a:solidFill>
                          <a:effectLst/>
                          <a:latin typeface="Montserrat ExtraBold" pitchFamily="2" charset="0"/>
                        </a:rPr>
                        <a:t>PCP</a:t>
                      </a:r>
                    </a:p>
                  </a:txBody>
                  <a:tcPr marL="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b"/>
                      <a:r>
                        <a:rPr lang="en-US" sz="1300" b="0" i="0" u="none" strike="noStrike">
                          <a:solidFill>
                            <a:schemeClr val="tx1"/>
                          </a:solidFill>
                          <a:effectLst/>
                          <a:latin typeface="Montserrat Medium" pitchFamily="2" charset="0"/>
                        </a:rPr>
                        <a:t>$0</a:t>
                      </a: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847796669"/>
                  </a:ext>
                </a:extLst>
              </a:tr>
              <a:tr h="250343">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r" fontAlgn="b"/>
                      <a:r>
                        <a:rPr lang="en-US" sz="1300" b="0" i="0" u="none" strike="noStrike">
                          <a:solidFill>
                            <a:srgbClr val="004C45"/>
                          </a:solidFill>
                          <a:effectLst/>
                          <a:latin typeface="Montserrat ExtraBold" pitchFamily="2" charset="0"/>
                        </a:rPr>
                        <a:t>Specialist </a:t>
                      </a:r>
                    </a:p>
                  </a:txBody>
                  <a:tcPr marL="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b"/>
                      <a:r>
                        <a:rPr lang="en-US" sz="1300" b="0" i="0" u="none" strike="noStrike">
                          <a:solidFill>
                            <a:schemeClr val="tx1"/>
                          </a:solidFill>
                          <a:effectLst/>
                          <a:latin typeface="Montserrat Medium" pitchFamily="2" charset="0"/>
                        </a:rPr>
                        <a:t>$40</a:t>
                      </a: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843085453"/>
                  </a:ext>
                </a:extLst>
              </a:tr>
              <a:tr h="250343">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r" fontAlgn="b"/>
                      <a:r>
                        <a:rPr lang="en-US" sz="1300" b="0" i="0" u="none" strike="noStrike">
                          <a:solidFill>
                            <a:srgbClr val="004C45"/>
                          </a:solidFill>
                          <a:effectLst/>
                          <a:latin typeface="Montserrat ExtraBold" pitchFamily="2" charset="0"/>
                        </a:rPr>
                        <a:t>Inpatient</a:t>
                      </a:r>
                    </a:p>
                  </a:txBody>
                  <a:tcPr marL="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b"/>
                      <a:r>
                        <a:rPr lang="en-US" sz="1300" b="0" i="0" u="none" strike="noStrike">
                          <a:solidFill>
                            <a:schemeClr val="tx1"/>
                          </a:solidFill>
                          <a:effectLst/>
                          <a:latin typeface="Montserrat Medium" pitchFamily="2" charset="0"/>
                        </a:rPr>
                        <a:t>$300 (days 1-7)</a:t>
                      </a: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497283420"/>
                  </a:ext>
                </a:extLst>
              </a:tr>
              <a:tr h="250343">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r" fontAlgn="b"/>
                      <a:r>
                        <a:rPr lang="en-US" sz="1300" b="0" i="0" u="none" strike="noStrike">
                          <a:solidFill>
                            <a:srgbClr val="004C45"/>
                          </a:solidFill>
                          <a:effectLst/>
                          <a:latin typeface="Montserrat ExtraBold" pitchFamily="2" charset="0"/>
                        </a:rPr>
                        <a:t>Outpatient</a:t>
                      </a:r>
                    </a:p>
                  </a:txBody>
                  <a:tcPr marL="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b"/>
                      <a:r>
                        <a:rPr lang="en-US" sz="1300" b="0" i="0" u="none" strike="noStrike">
                          <a:solidFill>
                            <a:schemeClr val="tx1"/>
                          </a:solidFill>
                          <a:effectLst/>
                          <a:latin typeface="Montserrat Medium" pitchFamily="2" charset="0"/>
                        </a:rPr>
                        <a:t>$350</a:t>
                      </a: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63826125"/>
                  </a:ext>
                </a:extLst>
              </a:tr>
              <a:tr h="317500">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r" fontAlgn="b"/>
                      <a:r>
                        <a:rPr lang="en-US" sz="1300" b="0" i="0" u="none" strike="noStrike">
                          <a:solidFill>
                            <a:srgbClr val="004C45"/>
                          </a:solidFill>
                          <a:effectLst/>
                          <a:latin typeface="Montserrat ExtraBold" pitchFamily="2" charset="0"/>
                        </a:rPr>
                        <a:t>PT/OT</a:t>
                      </a:r>
                    </a:p>
                  </a:txBody>
                  <a:tcPr marL="12700" marT="127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b"/>
                      <a:r>
                        <a:rPr lang="en-US" sz="1300" b="0" i="0" u="none" strike="noStrike">
                          <a:solidFill>
                            <a:schemeClr val="tx1"/>
                          </a:solidFill>
                          <a:effectLst/>
                          <a:latin typeface="Montserrat Medium" pitchFamily="2" charset="0"/>
                        </a:rPr>
                        <a:t>$15</a:t>
                      </a: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2544128546"/>
                  </a:ext>
                </a:extLst>
              </a:tr>
              <a:tr h="398780">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r" fontAlgn="b"/>
                      <a:r>
                        <a:rPr lang="en-US" sz="1300" b="0" i="0" u="none" strike="noStrike">
                          <a:solidFill>
                            <a:srgbClr val="004C45"/>
                          </a:solidFill>
                          <a:effectLst/>
                          <a:latin typeface="Montserrat ExtraBold" pitchFamily="2" charset="0"/>
                        </a:rPr>
                        <a:t>Outpatient Mental Health</a:t>
                      </a:r>
                    </a:p>
                  </a:txBody>
                  <a:tcPr marL="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b"/>
                      <a:r>
                        <a:rPr lang="en-US" sz="1300" b="0" i="0" u="none" strike="noStrike">
                          <a:solidFill>
                            <a:schemeClr val="tx1"/>
                          </a:solidFill>
                          <a:effectLst/>
                          <a:latin typeface="Montserrat Medium" pitchFamily="2" charset="0"/>
                        </a:rPr>
                        <a:t>$0</a:t>
                      </a: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252372425"/>
                  </a:ext>
                </a:extLst>
              </a:tr>
              <a:tr h="317500">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r" fontAlgn="b"/>
                      <a:r>
                        <a:rPr lang="en-US" sz="1300" b="0" i="0" u="none" strike="noStrike">
                          <a:solidFill>
                            <a:srgbClr val="004C45"/>
                          </a:solidFill>
                          <a:effectLst/>
                          <a:latin typeface="Montserrat ExtraBold" pitchFamily="2" charset="0"/>
                        </a:rPr>
                        <a:t>Rx Deductible</a:t>
                      </a:r>
                    </a:p>
                  </a:txBody>
                  <a:tcPr marL="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b"/>
                      <a:r>
                        <a:rPr lang="en-US" sz="1300" b="1" i="0" u="none" strike="noStrike">
                          <a:solidFill>
                            <a:schemeClr val="tx1"/>
                          </a:solidFill>
                          <a:effectLst/>
                          <a:latin typeface="Montserrat Medium" pitchFamily="2" charset="0"/>
                        </a:rPr>
                        <a:t>$100 (tiers 3-5)</a:t>
                      </a: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2895325752"/>
                  </a:ext>
                </a:extLst>
              </a:tr>
              <a:tr h="398779">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lvl="0" algn="r">
                        <a:buNone/>
                      </a:pPr>
                      <a:r>
                        <a:rPr lang="en-US" sz="1300" b="0" i="0" u="none" strike="noStrike">
                          <a:solidFill>
                            <a:srgbClr val="004C45"/>
                          </a:solidFill>
                          <a:effectLst/>
                          <a:latin typeface="Montserrat ExtraBold" pitchFamily="2" charset="0"/>
                        </a:rPr>
                        <a:t>Rx Tiers</a:t>
                      </a:r>
                    </a:p>
                  </a:txBody>
                  <a:tcPr marL="12699" marT="12699"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lvl="0" algn="ctr">
                        <a:buNone/>
                      </a:pPr>
                      <a:r>
                        <a:rPr lang="en-US" sz="1300" b="1" i="0" u="none" strike="noStrike">
                          <a:solidFill>
                            <a:srgbClr val="009845"/>
                          </a:solidFill>
                          <a:effectLst/>
                          <a:latin typeface="Montserrat Medium" pitchFamily="2" charset="0"/>
                        </a:rPr>
                        <a:t>$1 / $7 / 22% / 35% / 31%</a:t>
                      </a:r>
                    </a:p>
                  </a:txBody>
                  <a:tcPr marL="12699" marR="12699" marT="12699"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612791193"/>
                  </a:ext>
                </a:extLst>
              </a:tr>
              <a:tr h="250343">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r" fontAlgn="b"/>
                      <a:r>
                        <a:rPr lang="en-US" sz="1300" b="0" i="0" u="none" strike="noStrike">
                          <a:solidFill>
                            <a:srgbClr val="004C45"/>
                          </a:solidFill>
                          <a:effectLst/>
                          <a:latin typeface="Montserrat ExtraBold" pitchFamily="2" charset="0"/>
                        </a:rPr>
                        <a:t>Supplemental Drug List</a:t>
                      </a:r>
                    </a:p>
                  </a:txBody>
                  <a:tcPr marL="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b"/>
                      <a:r>
                        <a:rPr lang="en-US" sz="1300" b="0" i="0" u="none" strike="noStrike">
                          <a:solidFill>
                            <a:schemeClr val="tx1"/>
                          </a:solidFill>
                          <a:effectLst/>
                          <a:latin typeface="Montserrat Medium" pitchFamily="2" charset="0"/>
                        </a:rPr>
                        <a:t>ED drugs</a:t>
                      </a: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242395266"/>
                  </a:ext>
                </a:extLst>
              </a:tr>
              <a:tr h="250343">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r" fontAlgn="b"/>
                      <a:r>
                        <a:rPr lang="en-US" sz="1300" b="0" i="0" u="none" strike="noStrike">
                          <a:solidFill>
                            <a:srgbClr val="004C45"/>
                          </a:solidFill>
                          <a:effectLst/>
                          <a:latin typeface="Montserrat ExtraBold" pitchFamily="2" charset="0"/>
                        </a:rPr>
                        <a:t>Galleri Cancer Screening Test</a:t>
                      </a:r>
                    </a:p>
                  </a:txBody>
                  <a:tcPr marL="12700" marT="127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ctr" defTabSz="1219170" rtl="0" eaLnBrk="1" fontAlgn="b" latinLnBrk="0" hangingPunct="1">
                        <a:lnSpc>
                          <a:spcPct val="100000"/>
                        </a:lnSpc>
                        <a:spcBef>
                          <a:spcPts val="0"/>
                        </a:spcBef>
                        <a:spcAft>
                          <a:spcPts val="0"/>
                        </a:spcAft>
                        <a:buClrTx/>
                        <a:buSzTx/>
                        <a:buFontTx/>
                        <a:buNone/>
                        <a:tabLst/>
                        <a:defRPr/>
                      </a:pPr>
                      <a:r>
                        <a:rPr lang="en-US" sz="1300" b="0" i="0" u="none" strike="noStrike">
                          <a:solidFill>
                            <a:schemeClr val="tx1"/>
                          </a:solidFill>
                          <a:effectLst/>
                          <a:latin typeface="Montserrat Medium" pitchFamily="2" charset="0"/>
                        </a:rPr>
                        <a:t>$75 every other year</a:t>
                      </a: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09906541"/>
                  </a:ext>
                </a:extLst>
              </a:tr>
              <a:tr h="250343">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r" fontAlgn="b"/>
                      <a:r>
                        <a:rPr lang="en-US" sz="1300" b="0" i="0" u="none" strike="noStrike">
                          <a:solidFill>
                            <a:srgbClr val="004C45"/>
                          </a:solidFill>
                          <a:effectLst/>
                          <a:latin typeface="Montserrat ExtraBold" pitchFamily="2" charset="0"/>
                        </a:rPr>
                        <a:t>Dental</a:t>
                      </a:r>
                    </a:p>
                  </a:txBody>
                  <a:tcPr marL="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b"/>
                      <a:r>
                        <a:rPr lang="en-US" sz="1300" b="1" i="0" u="none" strike="noStrike">
                          <a:solidFill>
                            <a:srgbClr val="009845"/>
                          </a:solidFill>
                          <a:effectLst/>
                          <a:latin typeface="Montserrat ExtraBold" pitchFamily="2" charset="0"/>
                        </a:rPr>
                        <a:t>$2,500/C (+50% coins.)</a:t>
                      </a: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594578400"/>
                  </a:ext>
                </a:extLst>
              </a:tr>
              <a:tr h="591820">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r" fontAlgn="b"/>
                      <a:r>
                        <a:rPr lang="en-US" sz="1300" b="0" i="0" u="none" strike="noStrike" err="1">
                          <a:solidFill>
                            <a:srgbClr val="004C45"/>
                          </a:solidFill>
                          <a:effectLst/>
                          <a:latin typeface="Montserrat ExtraBold" pitchFamily="2" charset="0"/>
                        </a:rPr>
                        <a:t>ThriveFlex</a:t>
                      </a:r>
                      <a:endParaRPr lang="en-US" sz="1300" b="0" i="0" u="none" strike="noStrike">
                        <a:solidFill>
                          <a:srgbClr val="004C45"/>
                        </a:solidFill>
                        <a:effectLst/>
                        <a:latin typeface="Montserrat ExtraBold" pitchFamily="2" charset="0"/>
                      </a:endParaRPr>
                    </a:p>
                  </a:txBody>
                  <a:tcPr marL="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b"/>
                      <a:r>
                        <a:rPr lang="en-US" sz="1300" b="0" i="0" u="none" strike="noStrike">
                          <a:solidFill>
                            <a:schemeClr val="tx1"/>
                          </a:solidFill>
                          <a:effectLst/>
                          <a:latin typeface="Montserrat Medium" pitchFamily="2" charset="0"/>
                        </a:rPr>
                        <a:t>$50/Q OTC</a:t>
                      </a:r>
                    </a:p>
                    <a:p>
                      <a:pPr algn="ctr" fontAlgn="b"/>
                      <a:r>
                        <a:rPr lang="en-US" sz="1300" b="1" i="0" u="none" strike="noStrike">
                          <a:solidFill>
                            <a:srgbClr val="009845"/>
                          </a:solidFill>
                          <a:effectLst/>
                          <a:latin typeface="Montserrat ExtraBold" pitchFamily="2" charset="0"/>
                        </a:rPr>
                        <a:t>$385/Y to use towards fitness/wellness</a:t>
                      </a: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19777431"/>
                  </a:ext>
                </a:extLst>
              </a:tr>
            </a:tbl>
          </a:graphicData>
        </a:graphic>
      </p:graphicFrame>
      <p:sp>
        <p:nvSpPr>
          <p:cNvPr id="8" name="Rectangle 7">
            <a:extLst>
              <a:ext uri="{FF2B5EF4-FFF2-40B4-BE49-F238E27FC236}">
                <a16:creationId xmlns:a16="http://schemas.microsoft.com/office/drawing/2014/main" id="{3A9B6E78-DB2C-B1BA-B07A-2D2D261CFB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3" name="Picture 2">
            <a:extLst>
              <a:ext uri="{FF2B5EF4-FFF2-40B4-BE49-F238E27FC236}">
                <a16:creationId xmlns:a16="http://schemas.microsoft.com/office/drawing/2014/main" id="{61F97386-3BB5-5FF4-2F9B-5ED0BE9E3ED4}"/>
              </a:ext>
            </a:extLst>
          </p:cNvPr>
          <p:cNvPicPr>
            <a:picLocks noChangeAspect="1"/>
          </p:cNvPicPr>
          <p:nvPr/>
        </p:nvPicPr>
        <p:blipFill>
          <a:blip r:embed="rId3">
            <a:extLst>
              <a:ext uri="{28A0092B-C50C-407E-A947-70E740481C1C}">
                <a14:useLocalDpi xmlns:a14="http://schemas.microsoft.com/office/drawing/2010/main" val="0"/>
              </a:ext>
            </a:extLst>
          </a:blip>
          <a:srcRect t="2525" b="89951"/>
          <a:stretch/>
        </p:blipFill>
        <p:spPr>
          <a:xfrm>
            <a:off x="-1504" y="6353645"/>
            <a:ext cx="12191980" cy="516821"/>
          </a:xfrm>
          <a:prstGeom prst="rect">
            <a:avLst/>
          </a:prstGeom>
        </p:spPr>
      </p:pic>
      <p:pic>
        <p:nvPicPr>
          <p:cNvPr id="5" name="Picture 4">
            <a:extLst>
              <a:ext uri="{FF2B5EF4-FFF2-40B4-BE49-F238E27FC236}">
                <a16:creationId xmlns:a16="http://schemas.microsoft.com/office/drawing/2014/main" id="{7BC75025-3D35-DFFD-27EE-5AEE5C93294D}"/>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9765139" y="6424433"/>
            <a:ext cx="1934735" cy="350313"/>
          </a:xfrm>
          <a:prstGeom prst="rect">
            <a:avLst/>
          </a:prstGeom>
          <a:effectLst>
            <a:outerShdw blurRad="50800" dist="38100" dir="5400000" algn="t" rotWithShape="0">
              <a:schemeClr val="bg1">
                <a:lumMod val="50000"/>
                <a:alpha val="40000"/>
              </a:schemeClr>
            </a:outerShdw>
          </a:effectLst>
        </p:spPr>
      </p:pic>
      <p:grpSp>
        <p:nvGrpSpPr>
          <p:cNvPr id="9" name="Group 8">
            <a:extLst>
              <a:ext uri="{FF2B5EF4-FFF2-40B4-BE49-F238E27FC236}">
                <a16:creationId xmlns:a16="http://schemas.microsoft.com/office/drawing/2014/main" id="{2BE9D41F-EB7B-C582-C753-D5E3060FCCAB}"/>
              </a:ext>
            </a:extLst>
          </p:cNvPr>
          <p:cNvGrpSpPr>
            <a:grpSpLocks noChangeAspect="1"/>
          </p:cNvGrpSpPr>
          <p:nvPr/>
        </p:nvGrpSpPr>
        <p:grpSpPr>
          <a:xfrm>
            <a:off x="7884160" y="265854"/>
            <a:ext cx="4307840" cy="6004127"/>
            <a:chOff x="5781675" y="1"/>
            <a:chExt cx="3362325" cy="4686299"/>
          </a:xfrm>
        </p:grpSpPr>
        <p:pic>
          <p:nvPicPr>
            <p:cNvPr id="10" name="Picture 9" descr="A white circle with black background&#10;&#10;Description automatically generated">
              <a:extLst>
                <a:ext uri="{FF2B5EF4-FFF2-40B4-BE49-F238E27FC236}">
                  <a16:creationId xmlns:a16="http://schemas.microsoft.com/office/drawing/2014/main" id="{211A8265-3890-0E95-8FFC-44A71279E911}"/>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r="29451"/>
            <a:stretch/>
          </p:blipFill>
          <p:spPr>
            <a:xfrm>
              <a:off x="5781675" y="1"/>
              <a:ext cx="3362324" cy="4686299"/>
            </a:xfrm>
            <a:prstGeom prst="rect">
              <a:avLst/>
            </a:prstGeom>
            <a:solidFill>
              <a:srgbClr val="FFFFFF"/>
            </a:solidFill>
          </p:spPr>
        </p:pic>
        <p:pic>
          <p:nvPicPr>
            <p:cNvPr id="11" name="Picture 10" descr="A white circle with black background&#10;&#10;Description automatically generated">
              <a:extLst>
                <a:ext uri="{FF2B5EF4-FFF2-40B4-BE49-F238E27FC236}">
                  <a16:creationId xmlns:a16="http://schemas.microsoft.com/office/drawing/2014/main" id="{B2B653AD-5E2F-6721-80B6-A4830C6F74CF}"/>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r="27637"/>
            <a:stretch/>
          </p:blipFill>
          <p:spPr>
            <a:xfrm>
              <a:off x="5923461" y="266499"/>
              <a:ext cx="3220539" cy="4376149"/>
            </a:xfrm>
            <a:prstGeom prst="rect">
              <a:avLst/>
            </a:prstGeom>
          </p:spPr>
        </p:pic>
      </p:grpSp>
      <p:pic>
        <p:nvPicPr>
          <p:cNvPr id="12" name="Picture 11" descr="A map of michigan with different colored squares&#10;&#10;Description automatically generated">
            <a:extLst>
              <a:ext uri="{FF2B5EF4-FFF2-40B4-BE49-F238E27FC236}">
                <a16:creationId xmlns:a16="http://schemas.microsoft.com/office/drawing/2014/main" id="{9F2B79E4-6403-0302-0824-16C03087C5C0}"/>
              </a:ext>
            </a:extLst>
          </p:cNvPr>
          <p:cNvPicPr>
            <a:picLocks noChangeAspect="1"/>
          </p:cNvPicPr>
          <p:nvPr/>
        </p:nvPicPr>
        <p:blipFill rotWithShape="1">
          <a:blip r:embed="rId7" cstate="hqprint">
            <a:extLst>
              <a:ext uri="{28A0092B-C50C-407E-A947-70E740481C1C}">
                <a14:useLocalDpi xmlns:a14="http://schemas.microsoft.com/office/drawing/2010/main"/>
              </a:ext>
            </a:extLst>
          </a:blip>
          <a:srcRect/>
          <a:stretch/>
        </p:blipFill>
        <p:spPr>
          <a:xfrm>
            <a:off x="8778239" y="1581873"/>
            <a:ext cx="3137972" cy="3657600"/>
          </a:xfrm>
          <a:prstGeom prst="rect">
            <a:avLst/>
          </a:prstGeom>
        </p:spPr>
      </p:pic>
      <p:sp>
        <p:nvSpPr>
          <p:cNvPr id="24" name="Title 1">
            <a:extLst>
              <a:ext uri="{FF2B5EF4-FFF2-40B4-BE49-F238E27FC236}">
                <a16:creationId xmlns:a16="http://schemas.microsoft.com/office/drawing/2014/main" id="{2B180C83-253C-B72C-492A-8F41D9CC74ED}"/>
              </a:ext>
            </a:extLst>
          </p:cNvPr>
          <p:cNvSpPr txBox="1">
            <a:spLocks/>
          </p:cNvSpPr>
          <p:nvPr/>
        </p:nvSpPr>
        <p:spPr>
          <a:xfrm>
            <a:off x="675133" y="1507292"/>
            <a:ext cx="3672113" cy="249299"/>
          </a:xfrm>
          <a:prstGeom prst="rect">
            <a:avLst/>
          </a:prstGeom>
          <a:noFill/>
          <a:ln>
            <a:noFill/>
          </a:ln>
        </p:spPr>
        <p:txBody>
          <a:bodyPr spcFirstLastPara="1" vert="horz" wrap="square" lIns="0" tIns="0" rIns="0" bIns="0" rtlCol="0" anchor="ctr" anchorCtr="0">
            <a:spAutoFit/>
          </a:bodyPr>
          <a:lstStyle>
            <a:lvl1pPr marL="76198" marR="0" lvl="0" indent="0" algn="l" defTabSz="1219170" rtl="0" eaLnBrk="1" latinLnBrk="0" hangingPunct="1">
              <a:lnSpc>
                <a:spcPct val="90000"/>
              </a:lnSpc>
              <a:spcBef>
                <a:spcPts val="0"/>
              </a:spcBef>
              <a:spcAft>
                <a:spcPts val="0"/>
              </a:spcAft>
              <a:buClr>
                <a:srgbClr val="7F7F7F"/>
              </a:buClr>
              <a:buSzPts val="2700"/>
              <a:buFont typeface="Roboto"/>
              <a:buNone/>
              <a:defRPr sz="4267" b="0" i="0" u="none" strike="noStrike" kern="1200" cap="none">
                <a:solidFill>
                  <a:schemeClr val="accent1"/>
                </a:solidFill>
                <a:latin typeface="+mj-lt"/>
                <a:ea typeface="Roboto"/>
                <a:cs typeface="Roboto"/>
                <a:sym typeface="Roboto"/>
              </a:defRPr>
            </a:lvl1pPr>
            <a:lvl2pPr lvl="1">
              <a:spcBef>
                <a:spcPts val="0"/>
              </a:spcBef>
              <a:spcAft>
                <a:spcPts val="0"/>
              </a:spcAft>
              <a:buSzPts val="1400"/>
              <a:buNone/>
              <a:defRPr sz="3200"/>
            </a:lvl2pPr>
            <a:lvl3pPr lvl="2">
              <a:spcBef>
                <a:spcPts val="0"/>
              </a:spcBef>
              <a:spcAft>
                <a:spcPts val="0"/>
              </a:spcAft>
              <a:buSzPts val="1400"/>
              <a:buNone/>
              <a:defRPr sz="3200"/>
            </a:lvl3pPr>
            <a:lvl4pPr lvl="3">
              <a:spcBef>
                <a:spcPts val="0"/>
              </a:spcBef>
              <a:spcAft>
                <a:spcPts val="0"/>
              </a:spcAft>
              <a:buSzPts val="1400"/>
              <a:buNone/>
              <a:defRPr sz="3200"/>
            </a:lvl4pPr>
            <a:lvl5pPr lvl="4">
              <a:spcBef>
                <a:spcPts val="0"/>
              </a:spcBef>
              <a:spcAft>
                <a:spcPts val="0"/>
              </a:spcAft>
              <a:buSzPts val="1400"/>
              <a:buNone/>
              <a:defRPr sz="3200"/>
            </a:lvl5pPr>
            <a:lvl6pPr lvl="5">
              <a:spcBef>
                <a:spcPts val="0"/>
              </a:spcBef>
              <a:spcAft>
                <a:spcPts val="0"/>
              </a:spcAft>
              <a:buSzPts val="1400"/>
              <a:buNone/>
              <a:defRPr sz="3200"/>
            </a:lvl6pPr>
            <a:lvl7pPr lvl="6">
              <a:spcBef>
                <a:spcPts val="0"/>
              </a:spcBef>
              <a:spcAft>
                <a:spcPts val="0"/>
              </a:spcAft>
              <a:buSzPts val="1400"/>
              <a:buNone/>
              <a:defRPr sz="3200"/>
            </a:lvl7pPr>
            <a:lvl8pPr lvl="7">
              <a:spcBef>
                <a:spcPts val="0"/>
              </a:spcBef>
              <a:spcAft>
                <a:spcPts val="0"/>
              </a:spcAft>
              <a:buSzPts val="1400"/>
              <a:buNone/>
              <a:defRPr sz="3200"/>
            </a:lvl8pPr>
            <a:lvl9pPr lvl="8">
              <a:spcBef>
                <a:spcPts val="0"/>
              </a:spcBef>
              <a:spcAft>
                <a:spcPts val="0"/>
              </a:spcAft>
              <a:buSzPts val="1400"/>
              <a:buNone/>
              <a:defRPr sz="3200"/>
            </a:lvl9pPr>
          </a:lstStyle>
          <a:p>
            <a:pPr marL="76197" defTabSz="1219140"/>
            <a:r>
              <a:rPr lang="en-US" sz="1800">
                <a:solidFill>
                  <a:srgbClr val="004C45"/>
                </a:solidFill>
                <a:latin typeface="Montserrat" panose="00000500000000000000" pitchFamily="2" charset="0"/>
                <a:sym typeface="Symbol" panose="05050102010706020507" pitchFamily="18" charset="2"/>
              </a:rPr>
              <a:t>All regions</a:t>
            </a:r>
            <a:endParaRPr lang="en-US" sz="2000">
              <a:solidFill>
                <a:srgbClr val="004C45"/>
              </a:solidFill>
              <a:latin typeface="Montserrat" panose="00000500000000000000" pitchFamily="2" charset="0"/>
            </a:endParaRPr>
          </a:p>
        </p:txBody>
      </p:sp>
      <p:sp>
        <p:nvSpPr>
          <p:cNvPr id="25" name="TextBox 24">
            <a:extLst>
              <a:ext uri="{FF2B5EF4-FFF2-40B4-BE49-F238E27FC236}">
                <a16:creationId xmlns:a16="http://schemas.microsoft.com/office/drawing/2014/main" id="{FEE2D8E8-F1E0-5F39-B523-72011FC37CFC}"/>
              </a:ext>
            </a:extLst>
          </p:cNvPr>
          <p:cNvSpPr txBox="1"/>
          <p:nvPr/>
        </p:nvSpPr>
        <p:spPr>
          <a:xfrm>
            <a:off x="687014" y="1840255"/>
            <a:ext cx="3232692" cy="4714047"/>
          </a:xfrm>
          <a:prstGeom prst="rect">
            <a:avLst/>
          </a:prstGeom>
          <a:noFill/>
        </p:spPr>
        <p:txBody>
          <a:bodyPr wrap="square" lIns="121920" tIns="60960" rIns="121920" bIns="60960" rtlCol="0" anchor="t">
            <a:spAutoFit/>
          </a:bodyPr>
          <a:lstStyle/>
          <a:p>
            <a:pPr marL="227748" indent="-227748" defTabSz="914377">
              <a:buFont typeface="Wingdings" panose="05000000000000000000" pitchFamily="2" charset="2"/>
              <a:buChar char="ü"/>
            </a:pPr>
            <a:r>
              <a:rPr lang="en-US" sz="1500">
                <a:solidFill>
                  <a:srgbClr val="262626">
                    <a:lumMod val="90000"/>
                    <a:lumOff val="10000"/>
                  </a:srgbClr>
                </a:solidFill>
                <a:latin typeface="Montserrat Medium" pitchFamily="2" charset="0"/>
                <a:cs typeface="Poppins SemiBold" panose="00000700000000000000" pitchFamily="2" charset="0"/>
                <a:sym typeface="Arial"/>
              </a:rPr>
              <a:t>Target aging in consumer who is actively engaged in their health and values prevention</a:t>
            </a:r>
          </a:p>
          <a:p>
            <a:pPr marL="227748" indent="-227748" defTabSz="914377">
              <a:buFont typeface="Wingdings" panose="05000000000000000000" pitchFamily="2" charset="2"/>
              <a:buChar char="ü"/>
            </a:pPr>
            <a:endParaRPr lang="en-US" sz="1500">
              <a:solidFill>
                <a:srgbClr val="262626">
                  <a:lumMod val="90000"/>
                  <a:lumOff val="10000"/>
                </a:srgbClr>
              </a:solidFill>
              <a:latin typeface="Montserrat Medium" pitchFamily="2" charset="0"/>
              <a:cs typeface="Poppins SemiBold" panose="00000700000000000000" pitchFamily="2" charset="0"/>
              <a:sym typeface="Arial"/>
            </a:endParaRPr>
          </a:p>
          <a:p>
            <a:pPr marL="227748" indent="-227748" defTabSz="914377">
              <a:buFont typeface="Wingdings" panose="05000000000000000000" pitchFamily="2" charset="2"/>
              <a:buChar char="ü"/>
            </a:pPr>
            <a:r>
              <a:rPr lang="en-US" sz="1500">
                <a:solidFill>
                  <a:srgbClr val="262626">
                    <a:lumMod val="90000"/>
                    <a:lumOff val="10000"/>
                  </a:srgbClr>
                </a:solidFill>
                <a:latin typeface="Montserrat Medium" pitchFamily="2" charset="0"/>
                <a:cs typeface="Poppins SemiBold" panose="00000700000000000000" pitchFamily="2" charset="0"/>
                <a:sym typeface="Arial"/>
              </a:rPr>
              <a:t>NOW an open network plan</a:t>
            </a:r>
          </a:p>
          <a:p>
            <a:pPr marL="227748" indent="-227748" defTabSz="914377">
              <a:buFont typeface="Wingdings" panose="05000000000000000000" pitchFamily="2" charset="2"/>
              <a:buChar char="ü"/>
            </a:pPr>
            <a:endParaRPr lang="en-US" sz="1500">
              <a:solidFill>
                <a:srgbClr val="262626">
                  <a:lumMod val="90000"/>
                  <a:lumOff val="10000"/>
                </a:srgbClr>
              </a:solidFill>
              <a:latin typeface="Montserrat Medium" pitchFamily="2" charset="0"/>
              <a:cs typeface="Poppins SemiBold" panose="00000700000000000000" pitchFamily="2" charset="0"/>
              <a:sym typeface="Arial"/>
            </a:endParaRPr>
          </a:p>
          <a:p>
            <a:pPr marL="227748" indent="-227748" defTabSz="914377">
              <a:buFont typeface="Wingdings" panose="05000000000000000000" pitchFamily="2" charset="2"/>
              <a:buChar char="ü"/>
            </a:pPr>
            <a:r>
              <a:rPr lang="en-US" sz="1500">
                <a:solidFill>
                  <a:srgbClr val="262626">
                    <a:lumMod val="90000"/>
                    <a:lumOff val="10000"/>
                  </a:srgbClr>
                </a:solidFill>
                <a:latin typeface="Montserrat Medium" pitchFamily="2" charset="0"/>
                <a:cs typeface="Poppins SemiBold" panose="00000700000000000000" pitchFamily="2" charset="0"/>
                <a:sym typeface="Arial"/>
              </a:rPr>
              <a:t>Supplemental drug list to cover ED drugs to aid in wellness</a:t>
            </a:r>
          </a:p>
          <a:p>
            <a:pPr marL="227748" indent="-227748" defTabSz="914377">
              <a:buFont typeface="Wingdings" panose="05000000000000000000" pitchFamily="2" charset="2"/>
              <a:buChar char="ü"/>
            </a:pPr>
            <a:endParaRPr lang="en-US" sz="1500">
              <a:solidFill>
                <a:srgbClr val="262626">
                  <a:lumMod val="90000"/>
                  <a:lumOff val="10000"/>
                </a:srgbClr>
              </a:solidFill>
              <a:latin typeface="Montserrat Medium" pitchFamily="2" charset="0"/>
              <a:cs typeface="Poppins SemiBold" panose="00000700000000000000" pitchFamily="2" charset="0"/>
              <a:sym typeface="Arial"/>
            </a:endParaRPr>
          </a:p>
          <a:p>
            <a:pPr marL="227748" indent="-227748" defTabSz="914377">
              <a:buFont typeface="Wingdings" panose="05000000000000000000" pitchFamily="2" charset="2"/>
              <a:buChar char="ü"/>
            </a:pPr>
            <a:r>
              <a:rPr lang="en-US" sz="1500">
                <a:solidFill>
                  <a:srgbClr val="262626">
                    <a:lumMod val="90000"/>
                    <a:lumOff val="10000"/>
                  </a:srgbClr>
                </a:solidFill>
                <a:latin typeface="Montserrat Medium" pitchFamily="2" charset="0"/>
                <a:cs typeface="Poppins SemiBold" panose="00000700000000000000" pitchFamily="2" charset="0"/>
                <a:sym typeface="Arial"/>
              </a:rPr>
              <a:t>Galleri</a:t>
            </a:r>
            <a:r>
              <a:rPr lang="en-US" sz="1500" baseline="30000">
                <a:solidFill>
                  <a:srgbClr val="262626">
                    <a:lumMod val="90000"/>
                    <a:lumOff val="10000"/>
                  </a:srgbClr>
                </a:solidFill>
                <a:latin typeface="Montserrat Medium" pitchFamily="2" charset="0"/>
                <a:cs typeface="Poppins SemiBold" panose="00000700000000000000" pitchFamily="2" charset="0"/>
                <a:sym typeface="Arial"/>
              </a:rPr>
              <a:t>®</a:t>
            </a:r>
            <a:r>
              <a:rPr lang="en-US" sz="1500">
                <a:solidFill>
                  <a:srgbClr val="262626">
                    <a:lumMod val="90000"/>
                    <a:lumOff val="10000"/>
                  </a:srgbClr>
                </a:solidFill>
                <a:latin typeface="Montserrat Medium" pitchFamily="2" charset="0"/>
                <a:cs typeface="Poppins SemiBold" panose="00000700000000000000" pitchFamily="2" charset="0"/>
                <a:sym typeface="Arial"/>
              </a:rPr>
              <a:t> cancer screening test</a:t>
            </a:r>
          </a:p>
          <a:p>
            <a:pPr marL="227748" indent="-227748" defTabSz="914377">
              <a:buFont typeface="Wingdings" panose="05000000000000000000" pitchFamily="2" charset="2"/>
              <a:buChar char="ü"/>
            </a:pPr>
            <a:endParaRPr lang="en-US" sz="1500">
              <a:solidFill>
                <a:srgbClr val="262626">
                  <a:lumMod val="90000"/>
                  <a:lumOff val="10000"/>
                </a:srgbClr>
              </a:solidFill>
              <a:latin typeface="Montserrat Medium" pitchFamily="2" charset="0"/>
              <a:cs typeface="Poppins SemiBold" panose="00000700000000000000" pitchFamily="2" charset="0"/>
              <a:sym typeface="Arial"/>
            </a:endParaRPr>
          </a:p>
          <a:p>
            <a:pPr marL="227748" indent="-227748" defTabSz="914377">
              <a:buFont typeface="Wingdings" panose="05000000000000000000" pitchFamily="2" charset="2"/>
              <a:buChar char="ü"/>
            </a:pPr>
            <a:r>
              <a:rPr lang="en-US" sz="1500">
                <a:solidFill>
                  <a:srgbClr val="262626">
                    <a:lumMod val="90000"/>
                    <a:lumOff val="10000"/>
                  </a:srgbClr>
                </a:solidFill>
                <a:latin typeface="Montserrat Medium" pitchFamily="2" charset="0"/>
                <a:cs typeface="Poppins SemiBold" panose="00000700000000000000" pitchFamily="2" charset="0"/>
                <a:sym typeface="Arial"/>
              </a:rPr>
              <a:t>Increased annual allowance towards fitness/wellness</a:t>
            </a:r>
          </a:p>
          <a:p>
            <a:pPr marL="227748" indent="-227748" defTabSz="914377">
              <a:buFont typeface="Wingdings" panose="05000000000000000000" pitchFamily="2" charset="2"/>
              <a:buChar char="ü"/>
            </a:pPr>
            <a:endParaRPr lang="en-US" sz="1500">
              <a:solidFill>
                <a:srgbClr val="262626">
                  <a:lumMod val="90000"/>
                  <a:lumOff val="10000"/>
                </a:srgbClr>
              </a:solidFill>
              <a:latin typeface="Montserrat Medium" pitchFamily="2" charset="0"/>
              <a:cs typeface="Poppins SemiBold" panose="00000700000000000000" pitchFamily="2" charset="0"/>
              <a:sym typeface="Arial"/>
            </a:endParaRPr>
          </a:p>
          <a:p>
            <a:pPr marL="227748" indent="-227748" defTabSz="914377">
              <a:buFont typeface="Wingdings" panose="05000000000000000000" pitchFamily="2" charset="2"/>
              <a:buChar char="ü"/>
            </a:pPr>
            <a:r>
              <a:rPr lang="en-US" sz="1500">
                <a:solidFill>
                  <a:srgbClr val="262626">
                    <a:lumMod val="90000"/>
                    <a:lumOff val="10000"/>
                  </a:srgbClr>
                </a:solidFill>
                <a:latin typeface="Montserrat Medium" pitchFamily="2" charset="0"/>
                <a:cs typeface="Poppins SemiBold" panose="00000700000000000000" pitchFamily="2" charset="0"/>
                <a:sym typeface="Arial"/>
              </a:rPr>
              <a:t>Labs and procedures and tests are now $0</a:t>
            </a:r>
          </a:p>
          <a:p>
            <a:pPr defTabSz="914377"/>
            <a:endParaRPr lang="en-US" sz="1333">
              <a:solidFill>
                <a:srgbClr val="262626">
                  <a:lumMod val="90000"/>
                  <a:lumOff val="10000"/>
                </a:srgbClr>
              </a:solidFill>
              <a:latin typeface="Arial Nova Light" panose="020B0304020202020204" pitchFamily="34" charset="0"/>
              <a:cs typeface="Poppins SemiBold" panose="00000700000000000000" pitchFamily="2" charset="0"/>
              <a:sym typeface="Arial"/>
            </a:endParaRPr>
          </a:p>
        </p:txBody>
      </p:sp>
      <p:pic>
        <p:nvPicPr>
          <p:cNvPr id="29" name="Picture 28" descr="A map of michigan with different colored squares&#10;&#10;Description automatically generated">
            <a:extLst>
              <a:ext uri="{FF2B5EF4-FFF2-40B4-BE49-F238E27FC236}">
                <a16:creationId xmlns:a16="http://schemas.microsoft.com/office/drawing/2014/main" id="{25256420-BED1-7B6D-C616-992D0DBEA58A}"/>
              </a:ext>
            </a:extLst>
          </p:cNvPr>
          <p:cNvPicPr>
            <a:picLocks noChangeAspect="1"/>
          </p:cNvPicPr>
          <p:nvPr/>
        </p:nvPicPr>
        <p:blipFill rotWithShape="1">
          <a:blip r:embed="rId8" cstate="hqprint">
            <a:extLst>
              <a:ext uri="{28A0092B-C50C-407E-A947-70E740481C1C}">
                <a14:useLocalDpi xmlns:a14="http://schemas.microsoft.com/office/drawing/2010/main"/>
              </a:ext>
            </a:extLst>
          </a:blip>
          <a:srcRect/>
          <a:stretch/>
        </p:blipFill>
        <p:spPr>
          <a:xfrm>
            <a:off x="11477521" y="1163273"/>
            <a:ext cx="613387" cy="731520"/>
          </a:xfrm>
          <a:prstGeom prst="rect">
            <a:avLst/>
          </a:prstGeom>
        </p:spPr>
      </p:pic>
      <p:sp>
        <p:nvSpPr>
          <p:cNvPr id="2" name="Slide Number Placeholder 3">
            <a:extLst>
              <a:ext uri="{FF2B5EF4-FFF2-40B4-BE49-F238E27FC236}">
                <a16:creationId xmlns:a16="http://schemas.microsoft.com/office/drawing/2014/main" id="{AA354878-5B70-F3E4-03FE-128B8B1C9F7E}"/>
              </a:ext>
            </a:extLst>
          </p:cNvPr>
          <p:cNvSpPr txBox="1">
            <a:spLocks/>
          </p:cNvSpPr>
          <p:nvPr/>
        </p:nvSpPr>
        <p:spPr>
          <a:xfrm>
            <a:off x="142242" y="6430502"/>
            <a:ext cx="365760" cy="304800"/>
          </a:xfrm>
          <a:prstGeom prst="rect">
            <a:avLst/>
          </a:prstGeom>
          <a:noFill/>
        </p:spPr>
        <p:txBody>
          <a:bodyPr lIns="60960" rIns="60960"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40">
              <a:buClr>
                <a:srgbClr val="000000"/>
              </a:buClr>
              <a:defRPr/>
            </a:pPr>
            <a:fld id="{E79839AE-F4E4-0B47-9E53-6189B08B4F00}" type="slidenum">
              <a:rPr lang="en-US" sz="1100">
                <a:solidFill>
                  <a:schemeClr val="bg1"/>
                </a:solidFill>
                <a:latin typeface="Montserrat Light" pitchFamily="2" charset="0"/>
                <a:cs typeface="Poppins" panose="00000500000000000000" pitchFamily="2" charset="0"/>
                <a:sym typeface="Arial"/>
              </a:rPr>
              <a:pPr defTabSz="1219140">
                <a:buClr>
                  <a:srgbClr val="000000"/>
                </a:buClr>
                <a:defRPr/>
              </a:pPr>
              <a:t>14</a:t>
            </a:fld>
            <a:endParaRPr lang="en-US" sz="1100">
              <a:solidFill>
                <a:schemeClr val="bg1"/>
              </a:solidFill>
              <a:latin typeface="Montserrat Light" pitchFamily="2" charset="0"/>
              <a:cs typeface="Poppins" panose="00000500000000000000" pitchFamily="2" charset="0"/>
              <a:sym typeface="Arial"/>
            </a:endParaRPr>
          </a:p>
        </p:txBody>
      </p:sp>
      <p:sp>
        <p:nvSpPr>
          <p:cNvPr id="4" name="TextBox 10">
            <a:extLst>
              <a:ext uri="{FF2B5EF4-FFF2-40B4-BE49-F238E27FC236}">
                <a16:creationId xmlns:a16="http://schemas.microsoft.com/office/drawing/2014/main" id="{3DDAF881-C9E3-F79B-C8A1-C30CFE9E005D}"/>
              </a:ext>
            </a:extLst>
          </p:cNvPr>
          <p:cNvSpPr txBox="1"/>
          <p:nvPr/>
        </p:nvSpPr>
        <p:spPr>
          <a:xfrm>
            <a:off x="508002" y="6480291"/>
            <a:ext cx="9499043" cy="292388"/>
          </a:xfrm>
          <a:prstGeom prst="rect">
            <a:avLst/>
          </a:prstGeom>
          <a:noFill/>
        </p:spPr>
        <p:txBody>
          <a:bodyPr wrap="square" lIns="121920" tIns="60960" rIns="121920" bIns="6096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a:solidFill>
                  <a:schemeClr val="bg1"/>
                </a:solidFill>
                <a:latin typeface="Montserrat Light" pitchFamily="2" charset="0"/>
                <a:ea typeface="Roboto Light"/>
                <a:cs typeface="Roboto Light"/>
              </a:rPr>
              <a:t>CONFIDENTIAL. NO release until October 1, 2025</a:t>
            </a:r>
          </a:p>
        </p:txBody>
      </p:sp>
      <p:sp>
        <p:nvSpPr>
          <p:cNvPr id="7" name="TextBox 6">
            <a:extLst>
              <a:ext uri="{FF2B5EF4-FFF2-40B4-BE49-F238E27FC236}">
                <a16:creationId xmlns:a16="http://schemas.microsoft.com/office/drawing/2014/main" id="{81E83FC7-6617-E9B6-A39A-1802D3C3F5D9}"/>
              </a:ext>
            </a:extLst>
          </p:cNvPr>
          <p:cNvSpPr txBox="1">
            <a:spLocks/>
          </p:cNvSpPr>
          <p:nvPr/>
        </p:nvSpPr>
        <p:spPr>
          <a:xfrm>
            <a:off x="676656" y="430074"/>
            <a:ext cx="10841121" cy="1077218"/>
          </a:xfrm>
          <a:prstGeom prst="rect">
            <a:avLst/>
          </a:prstGeom>
          <a:noFill/>
        </p:spPr>
        <p:txBody>
          <a:bodyPr wrap="square" lIns="91440" tIns="45720" rIns="91440" bIns="45720" rtlCol="0" anchor="t">
            <a:spAutoFit/>
          </a:bodyPr>
          <a:lstStyle/>
          <a:p>
            <a:pPr defTabSz="914377">
              <a:buClrTx/>
              <a:defRPr/>
            </a:pPr>
            <a:r>
              <a:rPr lang="en-US" sz="3200" b="1" err="1">
                <a:solidFill>
                  <a:srgbClr val="004C45"/>
                </a:solidFill>
                <a:latin typeface="Montserrat ExtraBold" pitchFamily="2" charset="0"/>
                <a:ea typeface="+mn-ea"/>
                <a:cs typeface="Poppins SemiBold" panose="00000700000000000000" pitchFamily="2" charset="0"/>
              </a:rPr>
              <a:t>Priority</a:t>
            </a:r>
            <a:r>
              <a:rPr lang="en-US" sz="3200" b="1" err="1">
                <a:solidFill>
                  <a:srgbClr val="004C45"/>
                </a:solidFill>
                <a:latin typeface="Montserrat Medium" pitchFamily="2" charset="0"/>
                <a:cs typeface="Poppins SemiBold" panose="00000700000000000000" pitchFamily="2" charset="0"/>
              </a:rPr>
              <a:t>Medicare</a:t>
            </a:r>
            <a:r>
              <a:rPr lang="en-US" sz="3200" b="1">
                <a:solidFill>
                  <a:srgbClr val="004C45"/>
                </a:solidFill>
                <a:latin typeface="Montserrat Medium" pitchFamily="2" charset="0"/>
                <a:cs typeface="Poppins SemiBold" panose="00000700000000000000" pitchFamily="2" charset="0"/>
              </a:rPr>
              <a:t> </a:t>
            </a:r>
          </a:p>
          <a:p>
            <a:pPr defTabSz="914377">
              <a:buClrTx/>
              <a:defRPr/>
            </a:pPr>
            <a:r>
              <a:rPr lang="en-US" sz="3200" b="1">
                <a:solidFill>
                  <a:srgbClr val="004C45"/>
                </a:solidFill>
                <a:latin typeface="Montserrat Medium" pitchFamily="2" charset="0"/>
                <a:ea typeface="+mn-ea"/>
                <a:cs typeface="Poppins SemiBold" panose="00000700000000000000" pitchFamily="2" charset="0"/>
              </a:rPr>
              <a:t>Thrive Plus </a:t>
            </a:r>
            <a:r>
              <a:rPr lang="en-US" sz="3200" b="1">
                <a:solidFill>
                  <a:srgbClr val="004C45"/>
                </a:solidFill>
                <a:latin typeface="Montserrat Medium" pitchFamily="2" charset="0"/>
                <a:cs typeface="Poppins SemiBold" panose="00000700000000000000" pitchFamily="2" charset="0"/>
              </a:rPr>
              <a:t>(PPO)</a:t>
            </a:r>
            <a:endParaRPr lang="en-US" sz="3200" b="1">
              <a:solidFill>
                <a:srgbClr val="004C45"/>
              </a:solidFill>
              <a:latin typeface="Montserrat ExtraBold" pitchFamily="2" charset="0"/>
              <a:ea typeface="+mn-ea"/>
              <a:cs typeface="Poppins SemiBold" panose="00000700000000000000" pitchFamily="2" charset="0"/>
            </a:endParaRPr>
          </a:p>
        </p:txBody>
      </p:sp>
    </p:spTree>
    <p:extLst>
      <p:ext uri="{BB962C8B-B14F-4D97-AF65-F5344CB8AC3E}">
        <p14:creationId xmlns:p14="http://schemas.microsoft.com/office/powerpoint/2010/main" val="34097517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83DBC32-010D-6654-86A4-6A433ADEAC4F}"/>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44046AB9-366E-8CC5-E1E9-63497D9326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3" name="Picture 2">
            <a:extLst>
              <a:ext uri="{FF2B5EF4-FFF2-40B4-BE49-F238E27FC236}">
                <a16:creationId xmlns:a16="http://schemas.microsoft.com/office/drawing/2014/main" id="{F3B58E3A-3CB6-0BFA-CE2C-E3AF0EEB4F17}"/>
              </a:ext>
            </a:extLst>
          </p:cNvPr>
          <p:cNvPicPr>
            <a:picLocks noChangeAspect="1"/>
          </p:cNvPicPr>
          <p:nvPr/>
        </p:nvPicPr>
        <p:blipFill>
          <a:blip r:embed="rId3">
            <a:extLst>
              <a:ext uri="{28A0092B-C50C-407E-A947-70E740481C1C}">
                <a14:useLocalDpi xmlns:a14="http://schemas.microsoft.com/office/drawing/2010/main" val="0"/>
              </a:ext>
            </a:extLst>
          </a:blip>
          <a:srcRect t="2525" b="89951"/>
          <a:stretch/>
        </p:blipFill>
        <p:spPr>
          <a:xfrm>
            <a:off x="20" y="6360384"/>
            <a:ext cx="12191980" cy="516821"/>
          </a:xfrm>
          <a:prstGeom prst="rect">
            <a:avLst/>
          </a:prstGeom>
        </p:spPr>
      </p:pic>
      <p:pic>
        <p:nvPicPr>
          <p:cNvPr id="5" name="Picture 4">
            <a:extLst>
              <a:ext uri="{FF2B5EF4-FFF2-40B4-BE49-F238E27FC236}">
                <a16:creationId xmlns:a16="http://schemas.microsoft.com/office/drawing/2014/main" id="{F9B0DDFA-F162-A089-31DE-8985927C405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9765139" y="6424433"/>
            <a:ext cx="1934735" cy="350313"/>
          </a:xfrm>
          <a:prstGeom prst="rect">
            <a:avLst/>
          </a:prstGeom>
          <a:effectLst>
            <a:outerShdw blurRad="50800" dist="38100" dir="5400000" algn="t" rotWithShape="0">
              <a:schemeClr val="bg1">
                <a:lumMod val="50000"/>
                <a:alpha val="40000"/>
              </a:schemeClr>
            </a:outerShdw>
          </a:effectLst>
        </p:spPr>
      </p:pic>
      <p:sp>
        <p:nvSpPr>
          <p:cNvPr id="16" name="Slide Number Placeholder 3">
            <a:extLst>
              <a:ext uri="{FF2B5EF4-FFF2-40B4-BE49-F238E27FC236}">
                <a16:creationId xmlns:a16="http://schemas.microsoft.com/office/drawing/2014/main" id="{BAE74E0D-476E-1904-DD9D-F52BD0653DC5}"/>
              </a:ext>
            </a:extLst>
          </p:cNvPr>
          <p:cNvSpPr txBox="1">
            <a:spLocks/>
          </p:cNvSpPr>
          <p:nvPr/>
        </p:nvSpPr>
        <p:spPr>
          <a:xfrm>
            <a:off x="142242" y="6430502"/>
            <a:ext cx="365760" cy="304800"/>
          </a:xfrm>
          <a:prstGeom prst="rect">
            <a:avLst/>
          </a:prstGeom>
          <a:noFill/>
        </p:spPr>
        <p:txBody>
          <a:bodyPr lIns="60960" rIns="60960"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40">
              <a:buClr>
                <a:srgbClr val="000000"/>
              </a:buClr>
              <a:defRPr/>
            </a:pPr>
            <a:fld id="{E79839AE-F4E4-0B47-9E53-6189B08B4F00}" type="slidenum">
              <a:rPr lang="en-US" sz="1100">
                <a:solidFill>
                  <a:schemeClr val="bg1"/>
                </a:solidFill>
                <a:latin typeface="Montserrat Light" pitchFamily="2" charset="0"/>
                <a:cs typeface="Poppins" panose="00000500000000000000" pitchFamily="2" charset="0"/>
                <a:sym typeface="Arial"/>
              </a:rPr>
              <a:pPr defTabSz="1219140">
                <a:buClr>
                  <a:srgbClr val="000000"/>
                </a:buClr>
                <a:defRPr/>
              </a:pPr>
              <a:t>15</a:t>
            </a:fld>
            <a:endParaRPr lang="en-US" sz="1100">
              <a:solidFill>
                <a:schemeClr val="bg1"/>
              </a:solidFill>
              <a:latin typeface="Montserrat Light" pitchFamily="2" charset="0"/>
              <a:cs typeface="Poppins" panose="00000500000000000000" pitchFamily="2" charset="0"/>
              <a:sym typeface="Arial"/>
            </a:endParaRPr>
          </a:p>
        </p:txBody>
      </p:sp>
      <p:sp>
        <p:nvSpPr>
          <p:cNvPr id="6" name="Freeform 66">
            <a:extLst>
              <a:ext uri="{FF2B5EF4-FFF2-40B4-BE49-F238E27FC236}">
                <a16:creationId xmlns:a16="http://schemas.microsoft.com/office/drawing/2014/main" id="{0CC348D0-78C6-E127-BDB1-5E3C7EEE0734}"/>
              </a:ext>
            </a:extLst>
          </p:cNvPr>
          <p:cNvSpPr/>
          <p:nvPr/>
        </p:nvSpPr>
        <p:spPr>
          <a:xfrm flipH="1">
            <a:off x="11598808" y="3327026"/>
            <a:ext cx="277133" cy="203948"/>
          </a:xfrm>
          <a:custGeom>
            <a:avLst/>
            <a:gdLst>
              <a:gd name="connsiteX0" fmla="*/ 438125 w 438124"/>
              <a:gd name="connsiteY0" fmla="*/ 161212 h 322424"/>
              <a:gd name="connsiteX1" fmla="*/ 409550 w 438124"/>
              <a:gd name="connsiteY1" fmla="*/ 189787 h 322424"/>
              <a:gd name="connsiteX2" fmla="*/ 97511 w 438124"/>
              <a:gd name="connsiteY2" fmla="*/ 189787 h 322424"/>
              <a:gd name="connsiteX3" fmla="*/ 182093 w 438124"/>
              <a:gd name="connsiteY3" fmla="*/ 274369 h 322424"/>
              <a:gd name="connsiteX4" fmla="*/ 180667 w 438124"/>
              <a:gd name="connsiteY4" fmla="*/ 314755 h 322424"/>
              <a:gd name="connsiteX5" fmla="*/ 141707 w 438124"/>
              <a:gd name="connsiteY5" fmla="*/ 314755 h 322424"/>
              <a:gd name="connsiteX6" fmla="*/ 8357 w 438124"/>
              <a:gd name="connsiteY6" fmla="*/ 181405 h 322424"/>
              <a:gd name="connsiteX7" fmla="*/ 8357 w 438124"/>
              <a:gd name="connsiteY7" fmla="*/ 141019 h 322424"/>
              <a:gd name="connsiteX8" fmla="*/ 141707 w 438124"/>
              <a:gd name="connsiteY8" fmla="*/ 7669 h 322424"/>
              <a:gd name="connsiteX9" fmla="*/ 182093 w 438124"/>
              <a:gd name="connsiteY9" fmla="*/ 9095 h 322424"/>
              <a:gd name="connsiteX10" fmla="*/ 182093 w 438124"/>
              <a:gd name="connsiteY10" fmla="*/ 48055 h 322424"/>
              <a:gd name="connsiteX11" fmla="*/ 97511 w 438124"/>
              <a:gd name="connsiteY11" fmla="*/ 132637 h 322424"/>
              <a:gd name="connsiteX12" fmla="*/ 409550 w 438124"/>
              <a:gd name="connsiteY12" fmla="*/ 132637 h 322424"/>
              <a:gd name="connsiteX13" fmla="*/ 438125 w 438124"/>
              <a:gd name="connsiteY13" fmla="*/ 161212 h 322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8124" h="322424">
                <a:moveTo>
                  <a:pt x="438125" y="161212"/>
                </a:moveTo>
                <a:cubicBezTo>
                  <a:pt x="438125" y="176994"/>
                  <a:pt x="425331" y="189787"/>
                  <a:pt x="409550" y="189787"/>
                </a:cubicBezTo>
                <a:lnTo>
                  <a:pt x="97511" y="189787"/>
                </a:lnTo>
                <a:lnTo>
                  <a:pt x="182093" y="274369"/>
                </a:lnTo>
                <a:cubicBezTo>
                  <a:pt x="192851" y="285915"/>
                  <a:pt x="192213" y="303997"/>
                  <a:pt x="180667" y="314755"/>
                </a:cubicBezTo>
                <a:cubicBezTo>
                  <a:pt x="169693" y="324981"/>
                  <a:pt x="152681" y="324981"/>
                  <a:pt x="141707" y="314755"/>
                </a:cubicBezTo>
                <a:lnTo>
                  <a:pt x="8357" y="181405"/>
                </a:lnTo>
                <a:cubicBezTo>
                  <a:pt x="-2786" y="170249"/>
                  <a:pt x="-2786" y="152176"/>
                  <a:pt x="8357" y="141019"/>
                </a:cubicBezTo>
                <a:lnTo>
                  <a:pt x="141707" y="7669"/>
                </a:lnTo>
                <a:cubicBezTo>
                  <a:pt x="153253" y="-3089"/>
                  <a:pt x="171334" y="-2451"/>
                  <a:pt x="182093" y="9095"/>
                </a:cubicBezTo>
                <a:cubicBezTo>
                  <a:pt x="192319" y="20069"/>
                  <a:pt x="192319" y="37081"/>
                  <a:pt x="182093" y="48055"/>
                </a:cubicBezTo>
                <a:lnTo>
                  <a:pt x="97511" y="132637"/>
                </a:lnTo>
                <a:lnTo>
                  <a:pt x="409550" y="132637"/>
                </a:lnTo>
                <a:cubicBezTo>
                  <a:pt x="425331" y="132637"/>
                  <a:pt x="438125" y="145431"/>
                  <a:pt x="438125" y="161212"/>
                </a:cubicBezTo>
                <a:close/>
              </a:path>
            </a:pathLst>
          </a:custGeom>
          <a:solidFill>
            <a:srgbClr val="FFFFFF"/>
          </a:solidFill>
          <a:ln w="9525" cap="flat">
            <a:noFill/>
            <a:prstDash val="solid"/>
            <a:miter/>
          </a:ln>
        </p:spPr>
        <p:txBody>
          <a:bodyPr rtlCol="0" anchor="ctr"/>
          <a:lstStyle/>
          <a:p>
            <a:pPr defTabSz="1219140">
              <a:defRPr/>
            </a:pPr>
            <a:endParaRPr lang="en-US" sz="1400">
              <a:solidFill>
                <a:srgbClr val="262626"/>
              </a:solidFill>
              <a:latin typeface="Calibri" panose="020F0502020204030204"/>
            </a:endParaRPr>
          </a:p>
        </p:txBody>
      </p:sp>
      <p:sp>
        <p:nvSpPr>
          <p:cNvPr id="10" name="TextBox 10">
            <a:extLst>
              <a:ext uri="{FF2B5EF4-FFF2-40B4-BE49-F238E27FC236}">
                <a16:creationId xmlns:a16="http://schemas.microsoft.com/office/drawing/2014/main" id="{5B3DBBC2-FD09-37CA-9A6F-828ADDC9A80A}"/>
              </a:ext>
            </a:extLst>
          </p:cNvPr>
          <p:cNvSpPr txBox="1"/>
          <p:nvPr/>
        </p:nvSpPr>
        <p:spPr>
          <a:xfrm>
            <a:off x="508002" y="6480291"/>
            <a:ext cx="9499043" cy="292388"/>
          </a:xfrm>
          <a:prstGeom prst="rect">
            <a:avLst/>
          </a:prstGeom>
          <a:noFill/>
        </p:spPr>
        <p:txBody>
          <a:bodyPr wrap="square" lIns="121920" tIns="60960" rIns="121920" bIns="6096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a:solidFill>
                  <a:schemeClr val="bg1"/>
                </a:solidFill>
                <a:latin typeface="Montserrat Light" pitchFamily="2" charset="0"/>
                <a:ea typeface="Roboto Light"/>
                <a:cs typeface="Roboto Light"/>
              </a:rPr>
              <a:t>CONFIDENTIAL. NO release until October 1, 2025</a:t>
            </a:r>
          </a:p>
        </p:txBody>
      </p:sp>
      <p:sp>
        <p:nvSpPr>
          <p:cNvPr id="13" name="TextBox 12">
            <a:extLst>
              <a:ext uri="{FF2B5EF4-FFF2-40B4-BE49-F238E27FC236}">
                <a16:creationId xmlns:a16="http://schemas.microsoft.com/office/drawing/2014/main" id="{D975F1C1-EAEA-A64B-2FE1-F5D163F36E94}"/>
              </a:ext>
            </a:extLst>
          </p:cNvPr>
          <p:cNvSpPr txBox="1">
            <a:spLocks/>
          </p:cNvSpPr>
          <p:nvPr/>
        </p:nvSpPr>
        <p:spPr>
          <a:xfrm>
            <a:off x="676656" y="430074"/>
            <a:ext cx="10841121" cy="769441"/>
          </a:xfrm>
          <a:prstGeom prst="rect">
            <a:avLst/>
          </a:prstGeom>
          <a:noFill/>
        </p:spPr>
        <p:txBody>
          <a:bodyPr wrap="square" lIns="91440" tIns="45720" rIns="91440" bIns="45720" rtlCol="0" anchor="t">
            <a:spAutoFit/>
          </a:bodyPr>
          <a:lstStyle/>
          <a:p>
            <a:r>
              <a:rPr lang="en-US" sz="4400">
                <a:solidFill>
                  <a:srgbClr val="004A45"/>
                </a:solidFill>
                <a:latin typeface="Montserrat ExtraBold" panose="00000900000000000000" pitchFamily="2" charset="0"/>
              </a:rPr>
              <a:t>Open network plans</a:t>
            </a:r>
          </a:p>
        </p:txBody>
      </p:sp>
      <p:sp>
        <p:nvSpPr>
          <p:cNvPr id="27" name="TextBox 26">
            <a:extLst>
              <a:ext uri="{FF2B5EF4-FFF2-40B4-BE49-F238E27FC236}">
                <a16:creationId xmlns:a16="http://schemas.microsoft.com/office/drawing/2014/main" id="{F5D76F25-9191-096E-F1BD-583E40517E7B}"/>
              </a:ext>
            </a:extLst>
          </p:cNvPr>
          <p:cNvSpPr txBox="1"/>
          <p:nvPr/>
        </p:nvSpPr>
        <p:spPr>
          <a:xfrm>
            <a:off x="680681" y="1503207"/>
            <a:ext cx="10837095" cy="3036152"/>
          </a:xfrm>
          <a:prstGeom prst="rect">
            <a:avLst/>
          </a:prstGeom>
          <a:noFill/>
        </p:spPr>
        <p:txBody>
          <a:bodyPr wrap="square" lIns="121920" tIns="60960" rIns="121920" bIns="60960" rtlCol="0" anchor="t">
            <a:spAutoFit/>
          </a:bodyPr>
          <a:lstStyle/>
          <a:p>
            <a:pPr marL="227748" marR="0" lvl="0" indent="-227748" algn="l" defTabSz="914377"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kumimoji="0" lang="en-US" sz="1600" b="0" i="0" u="none" strike="noStrike" kern="1200" cap="none" spc="0" normalizeH="0" baseline="0" noProof="0">
                <a:ln>
                  <a:noFill/>
                </a:ln>
                <a:solidFill>
                  <a:srgbClr val="262626"/>
                </a:solidFill>
                <a:effectLst/>
                <a:uLnTx/>
                <a:uFillTx/>
                <a:latin typeface="Montserrat Medium" pitchFamily="2" charset="0"/>
                <a:cs typeface="Poppins SemiBold"/>
                <a:sym typeface="Arial"/>
              </a:rPr>
              <a:t>We offer three open network PPO plans:</a:t>
            </a:r>
          </a:p>
          <a:p>
            <a:pPr marL="742950" marR="0" lvl="1" indent="-285750" algn="l" defTabSz="914377"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err="1">
                <a:ln>
                  <a:noFill/>
                </a:ln>
                <a:solidFill>
                  <a:srgbClr val="262626"/>
                </a:solidFill>
                <a:effectLst/>
                <a:uLnTx/>
                <a:uFillTx/>
                <a:latin typeface="Montserrat ExtraBold" pitchFamily="2" charset="0"/>
                <a:cs typeface="Poppins SemiBold"/>
                <a:sym typeface="Arial"/>
              </a:rPr>
              <a:t>Priority</a:t>
            </a:r>
            <a:r>
              <a:rPr kumimoji="0" lang="en-US" sz="1600" b="0" i="0" u="none" strike="noStrike" kern="1200" cap="none" spc="0" normalizeH="0" baseline="0" noProof="0" err="1">
                <a:ln>
                  <a:noFill/>
                </a:ln>
                <a:solidFill>
                  <a:srgbClr val="262626"/>
                </a:solidFill>
                <a:effectLst/>
                <a:uLnTx/>
                <a:uFillTx/>
                <a:latin typeface="Montserrat Medium" pitchFamily="2" charset="0"/>
                <a:cs typeface="Poppins SemiBold"/>
                <a:sym typeface="Arial"/>
              </a:rPr>
              <a:t>Medicare</a:t>
            </a:r>
            <a:r>
              <a:rPr kumimoji="0" lang="en-US" sz="1600" b="0" i="0" u="none" strike="noStrike" kern="1200" cap="none" spc="0" normalizeH="0" baseline="0" noProof="0">
                <a:ln>
                  <a:noFill/>
                </a:ln>
                <a:solidFill>
                  <a:srgbClr val="262626"/>
                </a:solidFill>
                <a:effectLst/>
                <a:uLnTx/>
                <a:uFillTx/>
                <a:latin typeface="Montserrat Medium" pitchFamily="2" charset="0"/>
                <a:cs typeface="Poppins SemiBold"/>
                <a:sym typeface="Arial"/>
              </a:rPr>
              <a:t> Vital (regions 1, 2 and 5)</a:t>
            </a:r>
          </a:p>
          <a:p>
            <a:pPr marL="742950" marR="0" lvl="1" indent="-285750" algn="l" defTabSz="914377"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err="1">
                <a:ln>
                  <a:noFill/>
                </a:ln>
                <a:solidFill>
                  <a:srgbClr val="262626"/>
                </a:solidFill>
                <a:effectLst/>
                <a:uLnTx/>
                <a:uFillTx/>
                <a:latin typeface="Montserrat ExtraBold" pitchFamily="2" charset="0"/>
                <a:cs typeface="Poppins SemiBold"/>
                <a:sym typeface="Arial"/>
              </a:rPr>
              <a:t>Priority</a:t>
            </a:r>
            <a:r>
              <a:rPr kumimoji="0" lang="en-US" sz="1600" b="0" i="0" u="none" strike="noStrike" kern="1200" cap="none" spc="0" normalizeH="0" baseline="0" noProof="0" err="1">
                <a:ln>
                  <a:noFill/>
                </a:ln>
                <a:solidFill>
                  <a:srgbClr val="262626"/>
                </a:solidFill>
                <a:effectLst/>
                <a:uLnTx/>
                <a:uFillTx/>
                <a:latin typeface="Montserrat Medium" pitchFamily="2" charset="0"/>
                <a:cs typeface="Poppins SemiBold"/>
                <a:sym typeface="Arial"/>
              </a:rPr>
              <a:t>Medicare</a:t>
            </a:r>
            <a:r>
              <a:rPr kumimoji="0" lang="en-US" sz="1600" b="0" i="0" u="none" strike="noStrike" kern="1200" cap="none" spc="0" normalizeH="0" baseline="0" noProof="0">
                <a:ln>
                  <a:noFill/>
                </a:ln>
                <a:solidFill>
                  <a:srgbClr val="262626"/>
                </a:solidFill>
                <a:effectLst/>
                <a:uLnTx/>
                <a:uFillTx/>
                <a:latin typeface="Montserrat Medium" pitchFamily="2" charset="0"/>
                <a:cs typeface="Poppins SemiBold"/>
                <a:sym typeface="Arial"/>
              </a:rPr>
              <a:t> Thrive </a:t>
            </a:r>
          </a:p>
          <a:p>
            <a:pPr marL="742950" marR="0" lvl="1" indent="-285750" algn="l" defTabSz="914377"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err="1">
                <a:ln>
                  <a:noFill/>
                </a:ln>
                <a:solidFill>
                  <a:srgbClr val="262626"/>
                </a:solidFill>
                <a:effectLst/>
                <a:uLnTx/>
                <a:uFillTx/>
                <a:latin typeface="Montserrat ExtraBold" pitchFamily="2" charset="0"/>
                <a:cs typeface="Poppins SemiBold"/>
                <a:sym typeface="Arial"/>
              </a:rPr>
              <a:t>Priority</a:t>
            </a:r>
            <a:r>
              <a:rPr kumimoji="0" lang="en-US" sz="1600" b="0" i="0" u="none" strike="noStrike" kern="1200" cap="none" spc="0" normalizeH="0" baseline="0" noProof="0" err="1">
                <a:ln>
                  <a:noFill/>
                </a:ln>
                <a:solidFill>
                  <a:srgbClr val="262626"/>
                </a:solidFill>
                <a:effectLst/>
                <a:uLnTx/>
                <a:uFillTx/>
                <a:latin typeface="Montserrat Medium" pitchFamily="2" charset="0"/>
                <a:cs typeface="Poppins SemiBold"/>
                <a:sym typeface="Arial"/>
              </a:rPr>
              <a:t>Medicare</a:t>
            </a:r>
            <a:r>
              <a:rPr kumimoji="0" lang="en-US" sz="1600" b="0" i="0" u="none" strike="noStrike" kern="1200" cap="none" spc="0" normalizeH="0" baseline="0" noProof="0">
                <a:ln>
                  <a:noFill/>
                </a:ln>
                <a:solidFill>
                  <a:srgbClr val="262626"/>
                </a:solidFill>
                <a:effectLst/>
                <a:uLnTx/>
                <a:uFillTx/>
                <a:latin typeface="Montserrat Medium" pitchFamily="2" charset="0"/>
                <a:cs typeface="Poppins SemiBold"/>
                <a:sym typeface="Arial"/>
              </a:rPr>
              <a:t> Thrive Plus </a:t>
            </a:r>
          </a:p>
          <a:p>
            <a:pPr marL="227330" marR="0" lvl="0" indent="-227330" algn="l" defTabSz="914377"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kumimoji="0" lang="en-US" sz="1600" b="0" i="0" u="none" strike="noStrike" kern="1200" cap="none" spc="0" normalizeH="0" baseline="0" noProof="0">
                <a:ln>
                  <a:noFill/>
                </a:ln>
                <a:solidFill>
                  <a:srgbClr val="262626"/>
                </a:solidFill>
                <a:effectLst/>
                <a:uLnTx/>
                <a:uFillTx/>
                <a:latin typeface="Montserrat Medium" pitchFamily="2" charset="0"/>
                <a:cs typeface="Poppins SemiBold"/>
                <a:sym typeface="Arial"/>
              </a:rPr>
              <a:t>This means that members of these three plans will have the same cost-share whether they see an in- or- out-of-network provider. </a:t>
            </a:r>
            <a:endParaRPr lang="en-US" sz="1600" b="0" i="0" u="none" strike="noStrike" kern="1200" cap="none" spc="0" normalizeH="0" baseline="0" noProof="0">
              <a:ln>
                <a:noFill/>
              </a:ln>
              <a:solidFill>
                <a:srgbClr val="262626"/>
              </a:solidFill>
              <a:effectLst/>
              <a:uLnTx/>
              <a:uFillTx/>
              <a:latin typeface="Montserrat Medium" pitchFamily="2" charset="0"/>
              <a:cs typeface="Poppins SemiBold"/>
            </a:endParaRPr>
          </a:p>
          <a:p>
            <a:pPr marL="227330" marR="0" lvl="0" indent="-227330" algn="l" defTabSz="914377"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kumimoji="0" lang="en-US" sz="1600" b="1" i="0" u="none" strike="noStrike" kern="1200" cap="none" spc="0" normalizeH="0" baseline="0" noProof="0" err="1">
                <a:ln>
                  <a:noFill/>
                </a:ln>
                <a:solidFill>
                  <a:srgbClr val="262626"/>
                </a:solidFill>
                <a:effectLst/>
                <a:uLnTx/>
                <a:uFillTx/>
                <a:latin typeface="Montserrat ExtraBold" pitchFamily="2" charset="0"/>
                <a:cs typeface="Poppins SemiBold"/>
                <a:sym typeface="Arial"/>
              </a:rPr>
              <a:t>Priority</a:t>
            </a:r>
            <a:r>
              <a:rPr kumimoji="0" lang="en-US" sz="1600" b="0" i="0" u="none" strike="noStrike" kern="1200" cap="none" spc="0" normalizeH="0" baseline="0" noProof="0" err="1">
                <a:ln>
                  <a:noFill/>
                </a:ln>
                <a:solidFill>
                  <a:srgbClr val="262626"/>
                </a:solidFill>
                <a:effectLst/>
                <a:uLnTx/>
                <a:uFillTx/>
                <a:latin typeface="Montserrat Medium" pitchFamily="2" charset="0"/>
                <a:cs typeface="Poppins SemiBold"/>
                <a:sym typeface="Arial"/>
              </a:rPr>
              <a:t>Medicare</a:t>
            </a:r>
            <a:r>
              <a:rPr kumimoji="0" lang="en-US" sz="1600" b="0" i="0" u="none" strike="noStrike" kern="1200" cap="none" spc="0" normalizeH="0" baseline="0" noProof="0">
                <a:ln>
                  <a:noFill/>
                </a:ln>
                <a:solidFill>
                  <a:srgbClr val="262626"/>
                </a:solidFill>
                <a:effectLst/>
                <a:uLnTx/>
                <a:uFillTx/>
                <a:latin typeface="Montserrat Medium" pitchFamily="2" charset="0"/>
                <a:cs typeface="Poppins SemiBold"/>
                <a:sym typeface="Arial"/>
              </a:rPr>
              <a:t> Thrive and </a:t>
            </a:r>
            <a:r>
              <a:rPr kumimoji="0" lang="en-US" sz="1600" b="1" i="0" u="none" strike="noStrike" kern="1200" cap="none" spc="0" normalizeH="0" baseline="0" noProof="0" err="1">
                <a:ln>
                  <a:noFill/>
                </a:ln>
                <a:solidFill>
                  <a:srgbClr val="262626"/>
                </a:solidFill>
                <a:effectLst/>
                <a:uLnTx/>
                <a:uFillTx/>
                <a:latin typeface="Montserrat ExtraBold" pitchFamily="2" charset="0"/>
                <a:cs typeface="Poppins SemiBold"/>
                <a:sym typeface="Arial"/>
              </a:rPr>
              <a:t>Priority</a:t>
            </a:r>
            <a:r>
              <a:rPr kumimoji="0" lang="en-US" sz="1600" b="0" i="0" u="none" strike="noStrike" kern="1200" cap="none" spc="0" normalizeH="0" baseline="0" noProof="0" err="1">
                <a:ln>
                  <a:noFill/>
                </a:ln>
                <a:solidFill>
                  <a:srgbClr val="262626"/>
                </a:solidFill>
                <a:effectLst/>
                <a:uLnTx/>
                <a:uFillTx/>
                <a:latin typeface="Montserrat Medium" pitchFamily="2" charset="0"/>
                <a:cs typeface="Poppins SemiBold"/>
                <a:sym typeface="Arial"/>
              </a:rPr>
              <a:t>Medicare</a:t>
            </a:r>
            <a:r>
              <a:rPr kumimoji="0" lang="en-US" sz="1600" b="0" i="0" u="none" strike="noStrike" kern="1200" cap="none" spc="0" normalizeH="0" baseline="0" noProof="0">
                <a:ln>
                  <a:noFill/>
                </a:ln>
                <a:solidFill>
                  <a:srgbClr val="262626"/>
                </a:solidFill>
                <a:effectLst/>
                <a:uLnTx/>
                <a:uFillTx/>
                <a:latin typeface="Montserrat Medium" pitchFamily="2" charset="0"/>
                <a:cs typeface="Poppins SemiBold"/>
                <a:sym typeface="Arial"/>
              </a:rPr>
              <a:t> Vital members may have higher cost-share out-of-network until they meet their medical deductible. </a:t>
            </a:r>
            <a:endParaRPr lang="en-US" sz="1600" b="0" i="0" u="none" strike="noStrike" kern="1200" cap="none" spc="0" normalizeH="0" baseline="0" noProof="0">
              <a:ln>
                <a:noFill/>
              </a:ln>
              <a:solidFill>
                <a:srgbClr val="262626"/>
              </a:solidFill>
              <a:effectLst/>
              <a:uLnTx/>
              <a:uFillTx/>
              <a:latin typeface="Montserrat Medium" pitchFamily="2" charset="0"/>
              <a:cs typeface="Poppins SemiBold"/>
            </a:endParaRPr>
          </a:p>
        </p:txBody>
      </p:sp>
    </p:spTree>
    <p:extLst>
      <p:ext uri="{BB962C8B-B14F-4D97-AF65-F5344CB8AC3E}">
        <p14:creationId xmlns:p14="http://schemas.microsoft.com/office/powerpoint/2010/main" val="41538485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8AFB9FA-D4F2-C637-D441-92E0F0373A98}"/>
            </a:ext>
          </a:extLst>
        </p:cNvPr>
        <p:cNvGrpSpPr/>
        <p:nvPr/>
      </p:nvGrpSpPr>
      <p:grpSpPr>
        <a:xfrm>
          <a:off x="0" y="0"/>
          <a:ext cx="0" cy="0"/>
          <a:chOff x="0" y="0"/>
          <a:chExt cx="0" cy="0"/>
        </a:xfrm>
      </p:grpSpPr>
      <p:pic>
        <p:nvPicPr>
          <p:cNvPr id="4" name="Picture 3" descr="A green background with white text&#10;&#10;AI-generated content may be incorrect.">
            <a:extLst>
              <a:ext uri="{FF2B5EF4-FFF2-40B4-BE49-F238E27FC236}">
                <a16:creationId xmlns:a16="http://schemas.microsoft.com/office/drawing/2014/main" id="{8226096C-1B44-7483-1252-F573BE7414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5080"/>
            <a:ext cx="12188951" cy="6866442"/>
          </a:xfrm>
          <a:prstGeom prst="rect">
            <a:avLst/>
          </a:prstGeom>
        </p:spPr>
      </p:pic>
      <p:sp>
        <p:nvSpPr>
          <p:cNvPr id="8" name="Rectangle 7">
            <a:extLst>
              <a:ext uri="{FF2B5EF4-FFF2-40B4-BE49-F238E27FC236}">
                <a16:creationId xmlns:a16="http://schemas.microsoft.com/office/drawing/2014/main" id="{722BE546-5050-4895-2E62-B733419B9C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9" name="TextBox 8">
            <a:extLst>
              <a:ext uri="{FF2B5EF4-FFF2-40B4-BE49-F238E27FC236}">
                <a16:creationId xmlns:a16="http://schemas.microsoft.com/office/drawing/2014/main" id="{AEF68225-5C2E-CF6B-DC7E-236298D301C2}"/>
              </a:ext>
            </a:extLst>
          </p:cNvPr>
          <p:cNvSpPr txBox="1"/>
          <p:nvPr/>
        </p:nvSpPr>
        <p:spPr>
          <a:xfrm>
            <a:off x="676656" y="2071108"/>
            <a:ext cx="8153540" cy="3034870"/>
          </a:xfrm>
          <a:prstGeom prst="rect">
            <a:avLst/>
          </a:prstGeom>
          <a:noFill/>
        </p:spPr>
        <p:txBody>
          <a:bodyPr wrap="square" lIns="121920" tIns="60960" rIns="121920" bIns="60960" rtlCol="0" anchor="t">
            <a:spAutoFit/>
          </a:bodyPr>
          <a:lstStyle/>
          <a:p>
            <a:pPr defTabSz="609555">
              <a:lnSpc>
                <a:spcPct val="114000"/>
              </a:lnSpc>
              <a:buClr>
                <a:srgbClr val="000000"/>
              </a:buClr>
            </a:pPr>
            <a:r>
              <a:rPr lang="en-US" sz="2400" b="1" err="1">
                <a:solidFill>
                  <a:schemeClr val="bg1"/>
                </a:solidFill>
                <a:latin typeface="Montserrat ExtraBold" pitchFamily="2" charset="0"/>
                <a:ea typeface="Roboto Light"/>
                <a:cs typeface="Arial"/>
                <a:sym typeface="Arial"/>
              </a:rPr>
              <a:t>Priority</a:t>
            </a:r>
            <a:r>
              <a:rPr lang="en-US" sz="2400" err="1">
                <a:solidFill>
                  <a:schemeClr val="bg1"/>
                </a:solidFill>
                <a:latin typeface="Montserrat Medium" pitchFamily="2" charset="0"/>
                <a:ea typeface="Roboto Light"/>
                <a:cs typeface="Arial"/>
                <a:sym typeface="Arial"/>
              </a:rPr>
              <a:t>Medicare</a:t>
            </a:r>
            <a:r>
              <a:rPr lang="en-US" sz="2400">
                <a:solidFill>
                  <a:schemeClr val="bg1"/>
                </a:solidFill>
                <a:latin typeface="Montserrat Medium" pitchFamily="2" charset="0"/>
                <a:ea typeface="Roboto Light"/>
                <a:cs typeface="Arial"/>
                <a:sym typeface="Arial"/>
              </a:rPr>
              <a:t> Key (HMO-POS)</a:t>
            </a:r>
          </a:p>
          <a:p>
            <a:pPr defTabSz="609555">
              <a:lnSpc>
                <a:spcPct val="114000"/>
              </a:lnSpc>
              <a:buClr>
                <a:srgbClr val="000000"/>
              </a:buClr>
            </a:pPr>
            <a:r>
              <a:rPr lang="en-US" sz="2400" b="1" err="1">
                <a:solidFill>
                  <a:schemeClr val="bg1"/>
                </a:solidFill>
                <a:latin typeface="Montserrat ExtraBold" pitchFamily="2" charset="0"/>
                <a:ea typeface="Roboto Light"/>
                <a:cs typeface="Arial"/>
                <a:sym typeface="Arial"/>
              </a:rPr>
              <a:t>Priority</a:t>
            </a:r>
            <a:r>
              <a:rPr lang="en-US" sz="2400" err="1">
                <a:solidFill>
                  <a:schemeClr val="bg1"/>
                </a:solidFill>
                <a:latin typeface="Montserrat Medium" pitchFamily="2" charset="0"/>
                <a:ea typeface="Roboto Light"/>
                <a:cs typeface="Arial"/>
                <a:sym typeface="Arial"/>
              </a:rPr>
              <a:t>Medicare</a:t>
            </a:r>
            <a:r>
              <a:rPr lang="en-US" sz="2400">
                <a:solidFill>
                  <a:schemeClr val="bg1"/>
                </a:solidFill>
                <a:latin typeface="Montserrat Medium" pitchFamily="2" charset="0"/>
                <a:ea typeface="Roboto Light"/>
                <a:cs typeface="Arial"/>
                <a:sym typeface="Arial"/>
              </a:rPr>
              <a:t> Value (HMO-POS)</a:t>
            </a:r>
          </a:p>
          <a:p>
            <a:pPr defTabSz="609555">
              <a:lnSpc>
                <a:spcPct val="114000"/>
              </a:lnSpc>
              <a:buClr>
                <a:srgbClr val="000000"/>
              </a:buClr>
            </a:pPr>
            <a:endParaRPr lang="en-US" sz="2400">
              <a:solidFill>
                <a:schemeClr val="bg1"/>
              </a:solidFill>
              <a:latin typeface="Montserrat Medium" pitchFamily="2" charset="0"/>
              <a:ea typeface="Roboto Light"/>
              <a:cs typeface="Arial"/>
              <a:sym typeface="Arial"/>
            </a:endParaRPr>
          </a:p>
          <a:p>
            <a:pPr defTabSz="609555">
              <a:lnSpc>
                <a:spcPct val="114000"/>
              </a:lnSpc>
              <a:buClr>
                <a:srgbClr val="000000"/>
              </a:buClr>
            </a:pPr>
            <a:r>
              <a:rPr lang="en-US" sz="2400">
                <a:solidFill>
                  <a:schemeClr val="bg1"/>
                </a:solidFill>
                <a:latin typeface="Montserrat Medium" pitchFamily="2" charset="0"/>
                <a:ea typeface="Roboto Light"/>
                <a:cs typeface="Arial"/>
                <a:sym typeface="Arial"/>
              </a:rPr>
              <a:t>Our well-rounded coverage plans were designed to meet the needs of everyone. If they are looking for solid medical coverage with some extras, one of these is the plan for them. </a:t>
            </a:r>
            <a:endParaRPr lang="en-US" sz="2400" kern="0">
              <a:solidFill>
                <a:schemeClr val="bg1"/>
              </a:solidFill>
              <a:latin typeface="Montserrat Medium" pitchFamily="2" charset="0"/>
              <a:cs typeface="Arial"/>
              <a:sym typeface="Arial"/>
            </a:endParaRPr>
          </a:p>
        </p:txBody>
      </p:sp>
      <p:sp>
        <p:nvSpPr>
          <p:cNvPr id="11" name="TextBox 10">
            <a:extLst>
              <a:ext uri="{FF2B5EF4-FFF2-40B4-BE49-F238E27FC236}">
                <a16:creationId xmlns:a16="http://schemas.microsoft.com/office/drawing/2014/main" id="{E8636D63-3745-5706-854B-337AAC46061B}"/>
              </a:ext>
            </a:extLst>
          </p:cNvPr>
          <p:cNvSpPr txBox="1">
            <a:spLocks/>
          </p:cNvSpPr>
          <p:nvPr/>
        </p:nvSpPr>
        <p:spPr>
          <a:xfrm>
            <a:off x="676656" y="430074"/>
            <a:ext cx="10841121" cy="769441"/>
          </a:xfrm>
          <a:prstGeom prst="rect">
            <a:avLst/>
          </a:prstGeom>
          <a:noFill/>
        </p:spPr>
        <p:txBody>
          <a:bodyPr wrap="square" lIns="91440" tIns="45720" rIns="91440" bIns="45720" rtlCol="0" anchor="t">
            <a:spAutoFit/>
          </a:bodyPr>
          <a:lstStyle/>
          <a:p>
            <a:pPr defTabSz="914377">
              <a:buClrTx/>
              <a:defRPr/>
            </a:pPr>
            <a:r>
              <a:rPr lang="en-US" sz="4400" b="1">
                <a:solidFill>
                  <a:schemeClr val="bg1"/>
                </a:solidFill>
                <a:latin typeface="Montserrat ExtraBold" pitchFamily="2" charset="0"/>
                <a:ea typeface="+mn-ea"/>
                <a:cs typeface="Poppins SemiBold" panose="00000700000000000000" pitchFamily="2" charset="0"/>
              </a:rPr>
              <a:t>Well-rounded coverage</a:t>
            </a:r>
          </a:p>
        </p:txBody>
      </p:sp>
      <p:sp>
        <p:nvSpPr>
          <p:cNvPr id="2" name="Slide Number Placeholder 3">
            <a:extLst>
              <a:ext uri="{FF2B5EF4-FFF2-40B4-BE49-F238E27FC236}">
                <a16:creationId xmlns:a16="http://schemas.microsoft.com/office/drawing/2014/main" id="{E46B2E4E-3529-E8F4-334F-9BE0B767AFAC}"/>
              </a:ext>
            </a:extLst>
          </p:cNvPr>
          <p:cNvSpPr txBox="1">
            <a:spLocks/>
          </p:cNvSpPr>
          <p:nvPr/>
        </p:nvSpPr>
        <p:spPr>
          <a:xfrm>
            <a:off x="142242" y="6430502"/>
            <a:ext cx="365760" cy="304800"/>
          </a:xfrm>
          <a:prstGeom prst="rect">
            <a:avLst/>
          </a:prstGeom>
          <a:noFill/>
        </p:spPr>
        <p:txBody>
          <a:bodyPr lIns="60960" rIns="60960"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40">
              <a:buClr>
                <a:srgbClr val="000000"/>
              </a:buClr>
              <a:defRPr/>
            </a:pPr>
            <a:fld id="{E79839AE-F4E4-0B47-9E53-6189B08B4F00}" type="slidenum">
              <a:rPr lang="en-US" sz="1100">
                <a:solidFill>
                  <a:schemeClr val="bg1"/>
                </a:solidFill>
                <a:latin typeface="Montserrat Light" pitchFamily="2" charset="0"/>
                <a:cs typeface="Poppins" panose="00000500000000000000" pitchFamily="2" charset="0"/>
                <a:sym typeface="Arial"/>
              </a:rPr>
              <a:pPr defTabSz="1219140">
                <a:buClr>
                  <a:srgbClr val="000000"/>
                </a:buClr>
                <a:defRPr/>
              </a:pPr>
              <a:t>16</a:t>
            </a:fld>
            <a:endParaRPr lang="en-US" sz="1100">
              <a:solidFill>
                <a:schemeClr val="bg1"/>
              </a:solidFill>
              <a:latin typeface="Montserrat Light" pitchFamily="2" charset="0"/>
              <a:cs typeface="Poppins" panose="00000500000000000000" pitchFamily="2" charset="0"/>
              <a:sym typeface="Arial"/>
            </a:endParaRPr>
          </a:p>
        </p:txBody>
      </p:sp>
      <p:sp>
        <p:nvSpPr>
          <p:cNvPr id="5" name="TextBox 10">
            <a:extLst>
              <a:ext uri="{FF2B5EF4-FFF2-40B4-BE49-F238E27FC236}">
                <a16:creationId xmlns:a16="http://schemas.microsoft.com/office/drawing/2014/main" id="{5ACE5CA9-46CA-4799-D706-A87922F8B790}"/>
              </a:ext>
            </a:extLst>
          </p:cNvPr>
          <p:cNvSpPr txBox="1"/>
          <p:nvPr/>
        </p:nvSpPr>
        <p:spPr>
          <a:xfrm>
            <a:off x="508002" y="6480291"/>
            <a:ext cx="9499043" cy="292388"/>
          </a:xfrm>
          <a:prstGeom prst="rect">
            <a:avLst/>
          </a:prstGeom>
          <a:noFill/>
        </p:spPr>
        <p:txBody>
          <a:bodyPr wrap="square" lIns="121920" tIns="60960" rIns="121920" bIns="6096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a:solidFill>
                  <a:schemeClr val="bg1"/>
                </a:solidFill>
                <a:latin typeface="Montserrat Light" pitchFamily="2" charset="0"/>
                <a:ea typeface="Roboto Light"/>
                <a:cs typeface="Roboto Light"/>
              </a:rPr>
              <a:t>CONFIDENTIAL. NO release until October 1, 2025</a:t>
            </a:r>
          </a:p>
        </p:txBody>
      </p:sp>
    </p:spTree>
    <p:extLst>
      <p:ext uri="{BB962C8B-B14F-4D97-AF65-F5344CB8AC3E}">
        <p14:creationId xmlns:p14="http://schemas.microsoft.com/office/powerpoint/2010/main" val="32196917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C6EA190-8F69-0F1C-3D43-1076512BADAA}"/>
            </a:ext>
          </a:extLst>
        </p:cNvPr>
        <p:cNvGrpSpPr/>
        <p:nvPr/>
      </p:nvGrpSpPr>
      <p:grpSpPr>
        <a:xfrm>
          <a:off x="0" y="0"/>
          <a:ext cx="0" cy="0"/>
          <a:chOff x="0" y="0"/>
          <a:chExt cx="0" cy="0"/>
        </a:xfrm>
      </p:grpSpPr>
      <p:graphicFrame>
        <p:nvGraphicFramePr>
          <p:cNvPr id="18" name="Table 17">
            <a:extLst>
              <a:ext uri="{FF2B5EF4-FFF2-40B4-BE49-F238E27FC236}">
                <a16:creationId xmlns:a16="http://schemas.microsoft.com/office/drawing/2014/main" id="{5FC7F970-90A9-DDDB-5BD1-975B2C332404}"/>
              </a:ext>
            </a:extLst>
          </p:cNvPr>
          <p:cNvGraphicFramePr>
            <a:graphicFrameLocks noGrp="1"/>
          </p:cNvGraphicFramePr>
          <p:nvPr>
            <p:extLst>
              <p:ext uri="{D42A27DB-BD31-4B8C-83A1-F6EECF244321}">
                <p14:modId xmlns:p14="http://schemas.microsoft.com/office/powerpoint/2010/main" val="1395824869"/>
              </p:ext>
            </p:extLst>
          </p:nvPr>
        </p:nvGraphicFramePr>
        <p:xfrm>
          <a:off x="3606935" y="1020063"/>
          <a:ext cx="4102528" cy="4149245"/>
        </p:xfrm>
        <a:graphic>
          <a:graphicData uri="http://schemas.openxmlformats.org/drawingml/2006/table">
            <a:tbl>
              <a:tblPr>
                <a:effectLst/>
              </a:tblPr>
              <a:tblGrid>
                <a:gridCol w="1904746">
                  <a:extLst>
                    <a:ext uri="{9D8B030D-6E8A-4147-A177-3AD203B41FA5}">
                      <a16:colId xmlns:a16="http://schemas.microsoft.com/office/drawing/2014/main" val="1803367626"/>
                    </a:ext>
                  </a:extLst>
                </a:gridCol>
                <a:gridCol w="2197782">
                  <a:extLst>
                    <a:ext uri="{9D8B030D-6E8A-4147-A177-3AD203B41FA5}">
                      <a16:colId xmlns:a16="http://schemas.microsoft.com/office/drawing/2014/main" val="1139029190"/>
                    </a:ext>
                  </a:extLst>
                </a:gridCol>
              </a:tblGrid>
              <a:tr h="396748">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r" fontAlgn="ctr"/>
                      <a:endParaRPr lang="en-US" sz="1200" b="1" i="0" u="none" strike="noStrike">
                        <a:solidFill>
                          <a:schemeClr val="accent1"/>
                        </a:solidFill>
                        <a:effectLst/>
                        <a:latin typeface="Montserrat Medium" pitchFamily="2" charset="0"/>
                      </a:endParaRPr>
                    </a:p>
                  </a:txBody>
                  <a:tcPr marL="12700" marT="12700" marB="18288"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endParaRPr lang="en-US" sz="1600" b="0" i="0" u="none" strike="noStrike">
                        <a:solidFill>
                          <a:srgbClr val="004C45"/>
                        </a:solidFill>
                        <a:effectLst/>
                        <a:latin typeface="Montserrat ExtraBold" pitchFamily="2" charset="0"/>
                      </a:endParaRPr>
                    </a:p>
                  </a:txBody>
                  <a:tcPr marL="12700" marR="12700" marT="12700" marB="18288" anchor="b">
                    <a:lnL w="12700" cmpd="sng">
                      <a:noFill/>
                    </a:lnL>
                    <a:lnR w="12700" cmpd="sng">
                      <a:solidFill>
                        <a:srgbClr val="FFFFFF"/>
                      </a:solidFill>
                    </a:lnR>
                    <a:lnT w="12700" cap="flat" cmpd="sng" algn="ctr">
                      <a:noFill/>
                      <a:prstDash val="solid"/>
                      <a:round/>
                      <a:headEnd type="none" w="med" len="med"/>
                      <a:tailEnd type="none" w="med" len="med"/>
                    </a:lnT>
                    <a:lnB w="12700" cap="flat" cmpd="sng" algn="ctr">
                      <a:solidFill>
                        <a:srgbClr val="004C4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840114149"/>
                  </a:ext>
                </a:extLst>
              </a:tr>
              <a:tr h="250343">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fontAlgn="b"/>
                      <a:r>
                        <a:rPr lang="en-US" sz="1300" b="1" i="0" u="none" strike="noStrike">
                          <a:solidFill>
                            <a:srgbClr val="004C45"/>
                          </a:solidFill>
                          <a:effectLst/>
                          <a:latin typeface="Montserrat ExtraBold" pitchFamily="2" charset="0"/>
                        </a:rPr>
                        <a:t>Premium</a:t>
                      </a:r>
                    </a:p>
                  </a:txBody>
                  <a:tcPr marL="12700" marT="12700"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1300" b="0" i="0" u="none" strike="noStrike">
                          <a:solidFill>
                            <a:schemeClr val="tx1"/>
                          </a:solidFill>
                          <a:effectLst/>
                          <a:latin typeface="Montserrat Medium" pitchFamily="2" charset="0"/>
                        </a:rPr>
                        <a:t>$0</a:t>
                      </a:r>
                    </a:p>
                  </a:txBody>
                  <a:tcPr marL="12700" marR="12700" marT="12700" marB="0" anchor="ctr">
                    <a:lnL w="12700" cmpd="sng">
                      <a:noFill/>
                    </a:lnL>
                    <a:lnR w="12700" cmpd="sng">
                      <a:noFill/>
                    </a:lnR>
                    <a:lnT w="12700" cap="flat" cmpd="sng" algn="ctr">
                      <a:solidFill>
                        <a:srgbClr val="004C45"/>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449683746"/>
                  </a:ext>
                </a:extLst>
              </a:tr>
              <a:tr h="250343">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fontAlgn="b"/>
                      <a:r>
                        <a:rPr lang="en-US" sz="1300" b="1" i="0" u="none" strike="noStrike">
                          <a:solidFill>
                            <a:srgbClr val="004C45"/>
                          </a:solidFill>
                          <a:effectLst/>
                          <a:latin typeface="Montserrat ExtraBold" pitchFamily="2" charset="0"/>
                        </a:rPr>
                        <a:t>MOOP</a:t>
                      </a:r>
                    </a:p>
                  </a:txBody>
                  <a:tcPr marL="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1300" b="1" i="0" u="none" strike="noStrike">
                          <a:solidFill>
                            <a:schemeClr val="tx1"/>
                          </a:solidFill>
                          <a:effectLst/>
                          <a:latin typeface="Montserrat ExtraBold" pitchFamily="2" charset="0"/>
                        </a:rPr>
                        <a:t>$5,800</a:t>
                      </a: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2723687123"/>
                  </a:ext>
                </a:extLst>
              </a:tr>
              <a:tr h="250343">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fontAlgn="b"/>
                      <a:r>
                        <a:rPr lang="en-US" sz="1300" b="1" i="0" u="none" strike="noStrike">
                          <a:solidFill>
                            <a:srgbClr val="004C45"/>
                          </a:solidFill>
                          <a:effectLst/>
                          <a:latin typeface="Montserrat ExtraBold" pitchFamily="2" charset="0"/>
                        </a:rPr>
                        <a:t>Medical</a:t>
                      </a:r>
                    </a:p>
                    <a:p>
                      <a:pPr algn="r" fontAlgn="b"/>
                      <a:r>
                        <a:rPr lang="en-US" sz="1300" b="1" i="0" u="none" strike="noStrike">
                          <a:solidFill>
                            <a:srgbClr val="004C45"/>
                          </a:solidFill>
                          <a:effectLst/>
                          <a:latin typeface="Montserrat ExtraBold" pitchFamily="2" charset="0"/>
                        </a:rPr>
                        <a:t> Deductible</a:t>
                      </a:r>
                    </a:p>
                  </a:txBody>
                  <a:tcPr marL="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1300" b="1" i="0" u="none" strike="noStrike">
                          <a:solidFill>
                            <a:schemeClr val="tx1"/>
                          </a:solidFill>
                          <a:effectLst/>
                          <a:latin typeface="Montserrat ExtraBold" pitchFamily="2" charset="0"/>
                        </a:rPr>
                        <a:t>$375</a:t>
                      </a:r>
                      <a:endParaRPr lang="en-US" sz="1300" b="1">
                        <a:solidFill>
                          <a:schemeClr val="tx1"/>
                        </a:solidFill>
                        <a:latin typeface="Montserrat ExtraBold" pitchFamily="2" charset="0"/>
                      </a:endParaRP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256520015"/>
                  </a:ext>
                </a:extLst>
              </a:tr>
              <a:tr h="250343">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fontAlgn="b"/>
                      <a:r>
                        <a:rPr lang="en-US" sz="1300" b="1" i="0" u="none" strike="noStrike">
                          <a:solidFill>
                            <a:srgbClr val="004C45"/>
                          </a:solidFill>
                          <a:effectLst/>
                          <a:latin typeface="Montserrat ExtraBold" pitchFamily="2" charset="0"/>
                        </a:rPr>
                        <a:t>PCP</a:t>
                      </a:r>
                    </a:p>
                  </a:txBody>
                  <a:tcPr marL="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1300" b="0" i="0" u="none" strike="noStrike">
                          <a:solidFill>
                            <a:schemeClr val="tx1"/>
                          </a:solidFill>
                          <a:effectLst/>
                          <a:latin typeface="Montserrat Medium" pitchFamily="2" charset="0"/>
                        </a:rPr>
                        <a:t>$0</a:t>
                      </a: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847796669"/>
                  </a:ext>
                </a:extLst>
              </a:tr>
              <a:tr h="250343">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fontAlgn="b"/>
                      <a:r>
                        <a:rPr lang="en-US" sz="1300" b="1" i="0" u="none" strike="noStrike">
                          <a:solidFill>
                            <a:srgbClr val="004C45"/>
                          </a:solidFill>
                          <a:effectLst/>
                          <a:latin typeface="Montserrat ExtraBold" pitchFamily="2" charset="0"/>
                        </a:rPr>
                        <a:t>Specialist </a:t>
                      </a:r>
                    </a:p>
                  </a:txBody>
                  <a:tcPr marL="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1300" b="0" i="0" u="none" strike="noStrike">
                          <a:solidFill>
                            <a:schemeClr val="tx1"/>
                          </a:solidFill>
                          <a:effectLst/>
                          <a:latin typeface="Montserrat Medium" pitchFamily="2" charset="0"/>
                        </a:rPr>
                        <a:t>$40</a:t>
                      </a: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843085453"/>
                  </a:ext>
                </a:extLst>
              </a:tr>
              <a:tr h="250343">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fontAlgn="b"/>
                      <a:r>
                        <a:rPr lang="en-US" sz="1300" b="1" i="0" u="none" strike="noStrike">
                          <a:solidFill>
                            <a:srgbClr val="004C45"/>
                          </a:solidFill>
                          <a:effectLst/>
                          <a:latin typeface="Montserrat ExtraBold" pitchFamily="2" charset="0"/>
                        </a:rPr>
                        <a:t>Inpatient</a:t>
                      </a:r>
                    </a:p>
                  </a:txBody>
                  <a:tcPr marL="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1300" b="0" i="0" u="none" strike="noStrike">
                          <a:solidFill>
                            <a:schemeClr val="tx1"/>
                          </a:solidFill>
                          <a:effectLst/>
                          <a:latin typeface="Montserrat Medium" pitchFamily="2" charset="0"/>
                        </a:rPr>
                        <a:t>$350 (days 1-7)</a:t>
                      </a: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497283420"/>
                  </a:ext>
                </a:extLst>
              </a:tr>
              <a:tr h="250343">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fontAlgn="b"/>
                      <a:r>
                        <a:rPr lang="en-US" sz="1300" b="1" i="0" u="none" strike="noStrike">
                          <a:solidFill>
                            <a:srgbClr val="004C45"/>
                          </a:solidFill>
                          <a:effectLst/>
                          <a:latin typeface="Montserrat ExtraBold" pitchFamily="2" charset="0"/>
                        </a:rPr>
                        <a:t>Outpatient</a:t>
                      </a:r>
                    </a:p>
                  </a:txBody>
                  <a:tcPr marL="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1300" b="0" i="0" u="none" strike="noStrike">
                          <a:solidFill>
                            <a:schemeClr val="tx1"/>
                          </a:solidFill>
                          <a:effectLst/>
                          <a:latin typeface="Montserrat Medium" pitchFamily="2" charset="0"/>
                        </a:rPr>
                        <a:t>$350</a:t>
                      </a: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63826125"/>
                  </a:ext>
                </a:extLst>
              </a:tr>
              <a:tr h="31750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fontAlgn="b"/>
                      <a:r>
                        <a:rPr lang="en-US" sz="1300" b="1" i="0" u="none" strike="noStrike">
                          <a:solidFill>
                            <a:srgbClr val="004C45"/>
                          </a:solidFill>
                          <a:effectLst/>
                          <a:latin typeface="Montserrat ExtraBold" pitchFamily="2" charset="0"/>
                        </a:rPr>
                        <a:t>PT/OT</a:t>
                      </a:r>
                    </a:p>
                  </a:txBody>
                  <a:tcPr marL="12700" marT="127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1300" b="0" i="0" u="none" strike="noStrike">
                          <a:solidFill>
                            <a:schemeClr val="tx1"/>
                          </a:solidFill>
                          <a:effectLst/>
                          <a:latin typeface="Montserrat Medium" pitchFamily="2" charset="0"/>
                        </a:rPr>
                        <a:t>$25</a:t>
                      </a: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2544128546"/>
                  </a:ext>
                </a:extLst>
              </a:tr>
              <a:tr h="39878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fontAlgn="b"/>
                      <a:r>
                        <a:rPr lang="en-US" sz="1300" b="1" i="0" u="none" strike="noStrike">
                          <a:solidFill>
                            <a:srgbClr val="004C45"/>
                          </a:solidFill>
                          <a:effectLst/>
                          <a:latin typeface="Montserrat ExtraBold" pitchFamily="2" charset="0"/>
                        </a:rPr>
                        <a:t>Rx Deductible</a:t>
                      </a:r>
                    </a:p>
                  </a:txBody>
                  <a:tcPr marL="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1300" b="1" i="0" u="none" strike="noStrike">
                          <a:solidFill>
                            <a:schemeClr val="tx1"/>
                          </a:solidFill>
                          <a:effectLst/>
                          <a:latin typeface="Montserrat ExtraBold" pitchFamily="2" charset="0"/>
                        </a:rPr>
                        <a:t>$200 (tiers 3-5)</a:t>
                      </a: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252372425"/>
                  </a:ext>
                </a:extLst>
              </a:tr>
              <a:tr h="31750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lvl="0" algn="r">
                        <a:buNone/>
                      </a:pPr>
                      <a:r>
                        <a:rPr lang="en-US" sz="1300" b="1" i="0" u="none" strike="noStrike">
                          <a:solidFill>
                            <a:srgbClr val="004C45"/>
                          </a:solidFill>
                          <a:effectLst/>
                          <a:latin typeface="Montserrat ExtraBold" pitchFamily="2" charset="0"/>
                        </a:rPr>
                        <a:t>Rx Tiers</a:t>
                      </a:r>
                    </a:p>
                  </a:txBody>
                  <a:tcPr marL="12699" marT="12699"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lvl="0" algn="ctr">
                        <a:buNone/>
                      </a:pPr>
                      <a:r>
                        <a:rPr lang="en-US" sz="1300" b="1" i="0" u="none" strike="noStrike">
                          <a:solidFill>
                            <a:srgbClr val="009845"/>
                          </a:solidFill>
                          <a:effectLst/>
                          <a:latin typeface="Montserrat ExtraBold" pitchFamily="2" charset="0"/>
                        </a:rPr>
                        <a:t>$2 / $8 / 22% / 25% / 30%</a:t>
                      </a:r>
                    </a:p>
                  </a:txBody>
                  <a:tcPr marL="12699" marR="12699" marT="12699"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2895325752"/>
                  </a:ext>
                </a:extLst>
              </a:tr>
              <a:tr h="398779">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fontAlgn="b"/>
                      <a:r>
                        <a:rPr lang="en-US" sz="1300" b="1" i="0" u="none" strike="noStrike">
                          <a:solidFill>
                            <a:srgbClr val="004C45"/>
                          </a:solidFill>
                          <a:effectLst/>
                          <a:latin typeface="Montserrat ExtraBold" pitchFamily="2" charset="0"/>
                        </a:rPr>
                        <a:t>Dental</a:t>
                      </a:r>
                    </a:p>
                  </a:txBody>
                  <a:tcPr marL="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1300" b="0" i="0" u="none" strike="noStrike">
                          <a:solidFill>
                            <a:schemeClr val="tx1"/>
                          </a:solidFill>
                          <a:effectLst/>
                          <a:latin typeface="Montserrat Medium" pitchFamily="2" charset="0"/>
                        </a:rPr>
                        <a:t>$1,500/C</a:t>
                      </a: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612791193"/>
                  </a:ext>
                </a:extLst>
              </a:tr>
              <a:tr h="250343">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fontAlgn="b"/>
                      <a:r>
                        <a:rPr lang="en-US" sz="1300" b="1" i="0" u="none" strike="noStrike">
                          <a:solidFill>
                            <a:srgbClr val="004C45"/>
                          </a:solidFill>
                          <a:effectLst/>
                          <a:latin typeface="Montserrat ExtraBold" pitchFamily="2" charset="0"/>
                        </a:rPr>
                        <a:t>OTC</a:t>
                      </a:r>
                    </a:p>
                  </a:txBody>
                  <a:tcPr marL="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1300" b="0" i="0" u="none" strike="noStrike">
                          <a:solidFill>
                            <a:schemeClr val="tx1"/>
                          </a:solidFill>
                          <a:effectLst/>
                          <a:latin typeface="Montserrat Medium" pitchFamily="2" charset="0"/>
                        </a:rPr>
                        <a:t>$75/Q (1&amp;2), $45/Q (3&amp;4), </a:t>
                      </a:r>
                      <a:r>
                        <a:rPr lang="en-US" sz="1300" b="1" i="0" u="none" strike="noStrike">
                          <a:solidFill>
                            <a:schemeClr val="tx1"/>
                          </a:solidFill>
                          <a:effectLst/>
                          <a:latin typeface="Montserrat ExtraBold" pitchFamily="2" charset="0"/>
                        </a:rPr>
                        <a:t>$60/Q (5)</a:t>
                      </a: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242395266"/>
                  </a:ext>
                </a:extLst>
              </a:tr>
            </a:tbl>
          </a:graphicData>
        </a:graphic>
      </p:graphicFrame>
      <p:sp>
        <p:nvSpPr>
          <p:cNvPr id="8" name="Rectangle 7">
            <a:extLst>
              <a:ext uri="{FF2B5EF4-FFF2-40B4-BE49-F238E27FC236}">
                <a16:creationId xmlns:a16="http://schemas.microsoft.com/office/drawing/2014/main" id="{A3287062-D25F-6AEE-0D55-AF1B70214A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3" name="Picture 2">
            <a:extLst>
              <a:ext uri="{FF2B5EF4-FFF2-40B4-BE49-F238E27FC236}">
                <a16:creationId xmlns:a16="http://schemas.microsoft.com/office/drawing/2014/main" id="{8EEB6BFF-B3EA-411D-952E-DFB04AA5ECD0}"/>
              </a:ext>
            </a:extLst>
          </p:cNvPr>
          <p:cNvPicPr>
            <a:picLocks noChangeAspect="1"/>
          </p:cNvPicPr>
          <p:nvPr/>
        </p:nvPicPr>
        <p:blipFill>
          <a:blip r:embed="rId3">
            <a:extLst>
              <a:ext uri="{28A0092B-C50C-407E-A947-70E740481C1C}">
                <a14:useLocalDpi xmlns:a14="http://schemas.microsoft.com/office/drawing/2010/main" val="0"/>
              </a:ext>
            </a:extLst>
          </a:blip>
          <a:srcRect t="2525" b="89951"/>
          <a:stretch/>
        </p:blipFill>
        <p:spPr>
          <a:xfrm>
            <a:off x="-1504" y="6353645"/>
            <a:ext cx="12191980" cy="516821"/>
          </a:xfrm>
          <a:prstGeom prst="rect">
            <a:avLst/>
          </a:prstGeom>
        </p:spPr>
      </p:pic>
      <p:pic>
        <p:nvPicPr>
          <p:cNvPr id="5" name="Picture 4">
            <a:extLst>
              <a:ext uri="{FF2B5EF4-FFF2-40B4-BE49-F238E27FC236}">
                <a16:creationId xmlns:a16="http://schemas.microsoft.com/office/drawing/2014/main" id="{64E5B555-FD17-932C-4BC7-E0BB67CB20FD}"/>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9765139" y="6424433"/>
            <a:ext cx="1934735" cy="350313"/>
          </a:xfrm>
          <a:prstGeom prst="rect">
            <a:avLst/>
          </a:prstGeom>
          <a:effectLst>
            <a:outerShdw blurRad="50800" dist="38100" dir="5400000" algn="t" rotWithShape="0">
              <a:schemeClr val="bg1">
                <a:lumMod val="50000"/>
                <a:alpha val="40000"/>
              </a:schemeClr>
            </a:outerShdw>
          </a:effectLst>
        </p:spPr>
      </p:pic>
      <p:grpSp>
        <p:nvGrpSpPr>
          <p:cNvPr id="9" name="Group 8">
            <a:extLst>
              <a:ext uri="{FF2B5EF4-FFF2-40B4-BE49-F238E27FC236}">
                <a16:creationId xmlns:a16="http://schemas.microsoft.com/office/drawing/2014/main" id="{D3FA9259-D62A-CCFE-1C82-0805D267C074}"/>
              </a:ext>
            </a:extLst>
          </p:cNvPr>
          <p:cNvGrpSpPr>
            <a:grpSpLocks noChangeAspect="1"/>
          </p:cNvGrpSpPr>
          <p:nvPr/>
        </p:nvGrpSpPr>
        <p:grpSpPr>
          <a:xfrm>
            <a:off x="7884160" y="265854"/>
            <a:ext cx="4307840" cy="6004127"/>
            <a:chOff x="5781675" y="1"/>
            <a:chExt cx="3362325" cy="4686299"/>
          </a:xfrm>
        </p:grpSpPr>
        <p:pic>
          <p:nvPicPr>
            <p:cNvPr id="10" name="Picture 9" descr="A white circle with black background&#10;&#10;Description automatically generated">
              <a:extLst>
                <a:ext uri="{FF2B5EF4-FFF2-40B4-BE49-F238E27FC236}">
                  <a16:creationId xmlns:a16="http://schemas.microsoft.com/office/drawing/2014/main" id="{474D9402-FD25-4CF6-002A-E34E9A258226}"/>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r="29451"/>
            <a:stretch/>
          </p:blipFill>
          <p:spPr>
            <a:xfrm>
              <a:off x="5781675" y="1"/>
              <a:ext cx="3362324" cy="4686299"/>
            </a:xfrm>
            <a:prstGeom prst="rect">
              <a:avLst/>
            </a:prstGeom>
            <a:solidFill>
              <a:srgbClr val="FFFFFF"/>
            </a:solidFill>
          </p:spPr>
        </p:pic>
        <p:pic>
          <p:nvPicPr>
            <p:cNvPr id="11" name="Picture 10" descr="A white circle with black background&#10;&#10;Description automatically generated">
              <a:extLst>
                <a:ext uri="{FF2B5EF4-FFF2-40B4-BE49-F238E27FC236}">
                  <a16:creationId xmlns:a16="http://schemas.microsoft.com/office/drawing/2014/main" id="{5DD1CE34-E285-E4CD-955F-78C82D77A607}"/>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r="27637"/>
            <a:stretch/>
          </p:blipFill>
          <p:spPr>
            <a:xfrm>
              <a:off x="5923461" y="266499"/>
              <a:ext cx="3220539" cy="4376149"/>
            </a:xfrm>
            <a:prstGeom prst="rect">
              <a:avLst/>
            </a:prstGeom>
          </p:spPr>
        </p:pic>
      </p:grpSp>
      <p:pic>
        <p:nvPicPr>
          <p:cNvPr id="12" name="Picture 11" descr="A map of michigan with different colored squares&#10;&#10;Description automatically generated">
            <a:extLst>
              <a:ext uri="{FF2B5EF4-FFF2-40B4-BE49-F238E27FC236}">
                <a16:creationId xmlns:a16="http://schemas.microsoft.com/office/drawing/2014/main" id="{27E3FA09-7EFE-F4F6-D427-4417FC21DD2A}"/>
              </a:ext>
            </a:extLst>
          </p:cNvPr>
          <p:cNvPicPr>
            <a:picLocks noChangeAspect="1"/>
          </p:cNvPicPr>
          <p:nvPr/>
        </p:nvPicPr>
        <p:blipFill rotWithShape="1">
          <a:blip r:embed="rId7" cstate="hqprint">
            <a:extLst>
              <a:ext uri="{28A0092B-C50C-407E-A947-70E740481C1C}">
                <a14:useLocalDpi xmlns:a14="http://schemas.microsoft.com/office/drawing/2010/main"/>
              </a:ext>
            </a:extLst>
          </a:blip>
          <a:srcRect/>
          <a:stretch/>
        </p:blipFill>
        <p:spPr>
          <a:xfrm>
            <a:off x="8778239" y="1581873"/>
            <a:ext cx="3137972" cy="3657600"/>
          </a:xfrm>
          <a:prstGeom prst="rect">
            <a:avLst/>
          </a:prstGeom>
        </p:spPr>
      </p:pic>
      <p:sp>
        <p:nvSpPr>
          <p:cNvPr id="24" name="Title 1">
            <a:extLst>
              <a:ext uri="{FF2B5EF4-FFF2-40B4-BE49-F238E27FC236}">
                <a16:creationId xmlns:a16="http://schemas.microsoft.com/office/drawing/2014/main" id="{388AAABA-D996-31FF-4D4E-2B645CB96531}"/>
              </a:ext>
            </a:extLst>
          </p:cNvPr>
          <p:cNvSpPr txBox="1">
            <a:spLocks/>
          </p:cNvSpPr>
          <p:nvPr/>
        </p:nvSpPr>
        <p:spPr>
          <a:xfrm>
            <a:off x="675133" y="1507292"/>
            <a:ext cx="3672113" cy="249299"/>
          </a:xfrm>
          <a:prstGeom prst="rect">
            <a:avLst/>
          </a:prstGeom>
          <a:noFill/>
          <a:ln>
            <a:noFill/>
          </a:ln>
        </p:spPr>
        <p:txBody>
          <a:bodyPr spcFirstLastPara="1" vert="horz" wrap="square" lIns="0" tIns="0" rIns="0" bIns="0" rtlCol="0" anchor="ctr" anchorCtr="0">
            <a:spAutoFit/>
          </a:bodyPr>
          <a:lstStyle>
            <a:lvl1pPr marL="76198" marR="0" lvl="0" indent="0" algn="l" defTabSz="1219170" rtl="0" eaLnBrk="1" latinLnBrk="0" hangingPunct="1">
              <a:lnSpc>
                <a:spcPct val="90000"/>
              </a:lnSpc>
              <a:spcBef>
                <a:spcPts val="0"/>
              </a:spcBef>
              <a:spcAft>
                <a:spcPts val="0"/>
              </a:spcAft>
              <a:buClr>
                <a:srgbClr val="7F7F7F"/>
              </a:buClr>
              <a:buSzPts val="2700"/>
              <a:buFont typeface="Roboto"/>
              <a:buNone/>
              <a:defRPr sz="4267" b="0" i="0" u="none" strike="noStrike" kern="1200" cap="none">
                <a:solidFill>
                  <a:schemeClr val="accent1"/>
                </a:solidFill>
                <a:latin typeface="+mj-lt"/>
                <a:ea typeface="Roboto"/>
                <a:cs typeface="Roboto"/>
                <a:sym typeface="Roboto"/>
              </a:defRPr>
            </a:lvl1pPr>
            <a:lvl2pPr lvl="1">
              <a:spcBef>
                <a:spcPts val="0"/>
              </a:spcBef>
              <a:spcAft>
                <a:spcPts val="0"/>
              </a:spcAft>
              <a:buSzPts val="1400"/>
              <a:buNone/>
              <a:defRPr sz="3200"/>
            </a:lvl2pPr>
            <a:lvl3pPr lvl="2">
              <a:spcBef>
                <a:spcPts val="0"/>
              </a:spcBef>
              <a:spcAft>
                <a:spcPts val="0"/>
              </a:spcAft>
              <a:buSzPts val="1400"/>
              <a:buNone/>
              <a:defRPr sz="3200"/>
            </a:lvl3pPr>
            <a:lvl4pPr lvl="3">
              <a:spcBef>
                <a:spcPts val="0"/>
              </a:spcBef>
              <a:spcAft>
                <a:spcPts val="0"/>
              </a:spcAft>
              <a:buSzPts val="1400"/>
              <a:buNone/>
              <a:defRPr sz="3200"/>
            </a:lvl4pPr>
            <a:lvl5pPr lvl="4">
              <a:spcBef>
                <a:spcPts val="0"/>
              </a:spcBef>
              <a:spcAft>
                <a:spcPts val="0"/>
              </a:spcAft>
              <a:buSzPts val="1400"/>
              <a:buNone/>
              <a:defRPr sz="3200"/>
            </a:lvl5pPr>
            <a:lvl6pPr lvl="5">
              <a:spcBef>
                <a:spcPts val="0"/>
              </a:spcBef>
              <a:spcAft>
                <a:spcPts val="0"/>
              </a:spcAft>
              <a:buSzPts val="1400"/>
              <a:buNone/>
              <a:defRPr sz="3200"/>
            </a:lvl6pPr>
            <a:lvl7pPr lvl="6">
              <a:spcBef>
                <a:spcPts val="0"/>
              </a:spcBef>
              <a:spcAft>
                <a:spcPts val="0"/>
              </a:spcAft>
              <a:buSzPts val="1400"/>
              <a:buNone/>
              <a:defRPr sz="3200"/>
            </a:lvl7pPr>
            <a:lvl8pPr lvl="7">
              <a:spcBef>
                <a:spcPts val="0"/>
              </a:spcBef>
              <a:spcAft>
                <a:spcPts val="0"/>
              </a:spcAft>
              <a:buSzPts val="1400"/>
              <a:buNone/>
              <a:defRPr sz="3200"/>
            </a:lvl8pPr>
            <a:lvl9pPr lvl="8">
              <a:spcBef>
                <a:spcPts val="0"/>
              </a:spcBef>
              <a:spcAft>
                <a:spcPts val="0"/>
              </a:spcAft>
              <a:buSzPts val="1400"/>
              <a:buNone/>
              <a:defRPr sz="3200"/>
            </a:lvl9pPr>
          </a:lstStyle>
          <a:p>
            <a:pPr marL="76197" defTabSz="1219140"/>
            <a:r>
              <a:rPr lang="en-US" sz="1800">
                <a:solidFill>
                  <a:srgbClr val="004C45"/>
                </a:solidFill>
                <a:latin typeface="Montserrat" panose="00000500000000000000" pitchFamily="2" charset="0"/>
                <a:sym typeface="Symbol" panose="05050102010706020507" pitchFamily="18" charset="2"/>
              </a:rPr>
              <a:t>All regions</a:t>
            </a:r>
            <a:endParaRPr lang="en-US" sz="2000">
              <a:solidFill>
                <a:srgbClr val="004C45"/>
              </a:solidFill>
              <a:latin typeface="Montserrat" panose="00000500000000000000" pitchFamily="2" charset="0"/>
            </a:endParaRPr>
          </a:p>
        </p:txBody>
      </p:sp>
      <p:sp>
        <p:nvSpPr>
          <p:cNvPr id="25" name="TextBox 24">
            <a:extLst>
              <a:ext uri="{FF2B5EF4-FFF2-40B4-BE49-F238E27FC236}">
                <a16:creationId xmlns:a16="http://schemas.microsoft.com/office/drawing/2014/main" id="{09A144C6-B4D4-0683-2A74-8ADEDC350C3C}"/>
              </a:ext>
            </a:extLst>
          </p:cNvPr>
          <p:cNvSpPr txBox="1"/>
          <p:nvPr/>
        </p:nvSpPr>
        <p:spPr>
          <a:xfrm>
            <a:off x="687014" y="1840255"/>
            <a:ext cx="3232692" cy="3329053"/>
          </a:xfrm>
          <a:prstGeom prst="rect">
            <a:avLst/>
          </a:prstGeom>
          <a:noFill/>
        </p:spPr>
        <p:txBody>
          <a:bodyPr wrap="square" lIns="121920" tIns="60960" rIns="121920" bIns="60960" rtlCol="0" anchor="t">
            <a:spAutoFit/>
          </a:bodyPr>
          <a:lstStyle/>
          <a:p>
            <a:pPr marL="227748" indent="-227748" defTabSz="914377">
              <a:buFont typeface="Wingdings" panose="05000000000000000000" pitchFamily="2" charset="2"/>
              <a:buChar char="ü"/>
            </a:pPr>
            <a:r>
              <a:rPr lang="en-US" sz="1500">
                <a:solidFill>
                  <a:srgbClr val="262626">
                    <a:lumMod val="90000"/>
                    <a:lumOff val="10000"/>
                  </a:srgbClr>
                </a:solidFill>
                <a:latin typeface="Montserrat Medium" pitchFamily="2" charset="0"/>
                <a:cs typeface="Poppins SemiBold" panose="00000700000000000000" pitchFamily="2" charset="0"/>
                <a:sym typeface="Arial"/>
              </a:rPr>
              <a:t>Key is the  #1 selling plan in Michigan.</a:t>
            </a:r>
          </a:p>
          <a:p>
            <a:pPr marL="227748" indent="-227748" defTabSz="914377">
              <a:buFont typeface="Wingdings" panose="05000000000000000000" pitchFamily="2" charset="2"/>
              <a:buChar char="ü"/>
            </a:pPr>
            <a:endParaRPr lang="en-US" sz="1500">
              <a:solidFill>
                <a:srgbClr val="262626">
                  <a:lumMod val="90000"/>
                  <a:lumOff val="10000"/>
                </a:srgbClr>
              </a:solidFill>
              <a:latin typeface="Montserrat Medium" pitchFamily="2" charset="0"/>
              <a:cs typeface="Poppins SemiBold" panose="00000700000000000000" pitchFamily="2" charset="0"/>
              <a:sym typeface="Arial"/>
            </a:endParaRPr>
          </a:p>
          <a:p>
            <a:pPr marL="227748" indent="-227748" defTabSz="914377">
              <a:buFont typeface="Wingdings" panose="05000000000000000000" pitchFamily="2" charset="2"/>
              <a:buChar char="ü"/>
            </a:pPr>
            <a:r>
              <a:rPr lang="en-US" sz="1500">
                <a:solidFill>
                  <a:srgbClr val="262626">
                    <a:lumMod val="90000"/>
                    <a:lumOff val="10000"/>
                  </a:srgbClr>
                </a:solidFill>
                <a:latin typeface="Montserrat Medium" pitchFamily="2" charset="0"/>
                <a:cs typeface="Poppins SemiBold" panose="00000700000000000000" pitchFamily="2" charset="0"/>
                <a:sym typeface="Arial"/>
              </a:rPr>
              <a:t>Appeals to all different membership types.</a:t>
            </a:r>
          </a:p>
          <a:p>
            <a:pPr marL="227748" indent="-227748" defTabSz="914377">
              <a:buFont typeface="Wingdings" panose="05000000000000000000" pitchFamily="2" charset="2"/>
              <a:buChar char="ü"/>
            </a:pPr>
            <a:endParaRPr lang="en-US" sz="1500">
              <a:solidFill>
                <a:srgbClr val="262626">
                  <a:lumMod val="90000"/>
                  <a:lumOff val="10000"/>
                </a:srgbClr>
              </a:solidFill>
              <a:latin typeface="Montserrat Medium" pitchFamily="2" charset="0"/>
              <a:cs typeface="Poppins SemiBold" panose="00000700000000000000" pitchFamily="2" charset="0"/>
              <a:sym typeface="Arial"/>
            </a:endParaRPr>
          </a:p>
          <a:p>
            <a:pPr marL="227748" indent="-227748" defTabSz="914377">
              <a:buFont typeface="Wingdings" panose="05000000000000000000" pitchFamily="2" charset="2"/>
              <a:buChar char="ü"/>
            </a:pPr>
            <a:r>
              <a:rPr lang="en-US" sz="1500">
                <a:solidFill>
                  <a:srgbClr val="262626">
                    <a:lumMod val="90000"/>
                    <a:lumOff val="10000"/>
                  </a:srgbClr>
                </a:solidFill>
                <a:latin typeface="Montserrat Medium" pitchFamily="2" charset="0"/>
                <a:cs typeface="Poppins SemiBold" panose="00000700000000000000" pitchFamily="2" charset="0"/>
                <a:sym typeface="Arial"/>
              </a:rPr>
              <a:t>Preventive and comprehensive dental remains the same</a:t>
            </a:r>
          </a:p>
          <a:p>
            <a:pPr marL="227748" indent="-227748" defTabSz="914377">
              <a:buFont typeface="Wingdings" panose="05000000000000000000" pitchFamily="2" charset="2"/>
              <a:buChar char="ü"/>
            </a:pPr>
            <a:endParaRPr lang="en-US" sz="1500">
              <a:solidFill>
                <a:srgbClr val="262626">
                  <a:lumMod val="90000"/>
                  <a:lumOff val="10000"/>
                </a:srgbClr>
              </a:solidFill>
              <a:latin typeface="Montserrat Medium" pitchFamily="2" charset="0"/>
              <a:cs typeface="Poppins SemiBold" panose="00000700000000000000" pitchFamily="2" charset="0"/>
              <a:sym typeface="Arial"/>
            </a:endParaRPr>
          </a:p>
          <a:p>
            <a:pPr marL="227748" indent="-227748" defTabSz="914377">
              <a:buFont typeface="Wingdings" panose="05000000000000000000" pitchFamily="2" charset="2"/>
              <a:buChar char="ü"/>
            </a:pPr>
            <a:r>
              <a:rPr lang="en-US" sz="1500">
                <a:solidFill>
                  <a:srgbClr val="262626">
                    <a:lumMod val="90000"/>
                    <a:lumOff val="10000"/>
                  </a:srgbClr>
                </a:solidFill>
                <a:latin typeface="Montserrat Medium" pitchFamily="2" charset="0"/>
                <a:cs typeface="Poppins SemiBold" panose="00000700000000000000" pitchFamily="2" charset="0"/>
                <a:sym typeface="Arial"/>
              </a:rPr>
              <a:t>Rx deductible added on tiers 3-5, all tiers have lower cost-share</a:t>
            </a:r>
          </a:p>
          <a:p>
            <a:pPr defTabSz="914377"/>
            <a:endParaRPr lang="en-US" sz="1333">
              <a:solidFill>
                <a:srgbClr val="262626">
                  <a:lumMod val="90000"/>
                  <a:lumOff val="10000"/>
                </a:srgbClr>
              </a:solidFill>
              <a:latin typeface="Arial Nova Light" panose="020B0304020202020204" pitchFamily="34" charset="0"/>
              <a:cs typeface="Poppins SemiBold" panose="00000700000000000000" pitchFamily="2" charset="0"/>
              <a:sym typeface="Arial"/>
            </a:endParaRPr>
          </a:p>
        </p:txBody>
      </p:sp>
      <p:pic>
        <p:nvPicPr>
          <p:cNvPr id="29" name="Picture 28" descr="A map of michigan with different colored squares&#10;&#10;Description automatically generated">
            <a:extLst>
              <a:ext uri="{FF2B5EF4-FFF2-40B4-BE49-F238E27FC236}">
                <a16:creationId xmlns:a16="http://schemas.microsoft.com/office/drawing/2014/main" id="{A57386A0-E660-00A3-876B-7BC65FBF81F7}"/>
              </a:ext>
            </a:extLst>
          </p:cNvPr>
          <p:cNvPicPr>
            <a:picLocks noChangeAspect="1"/>
          </p:cNvPicPr>
          <p:nvPr/>
        </p:nvPicPr>
        <p:blipFill rotWithShape="1">
          <a:blip r:embed="rId8" cstate="hqprint">
            <a:extLst>
              <a:ext uri="{28A0092B-C50C-407E-A947-70E740481C1C}">
                <a14:useLocalDpi xmlns:a14="http://schemas.microsoft.com/office/drawing/2010/main"/>
              </a:ext>
            </a:extLst>
          </a:blip>
          <a:srcRect/>
          <a:stretch/>
        </p:blipFill>
        <p:spPr>
          <a:xfrm>
            <a:off x="11477521" y="1163273"/>
            <a:ext cx="613387" cy="731520"/>
          </a:xfrm>
          <a:prstGeom prst="rect">
            <a:avLst/>
          </a:prstGeom>
        </p:spPr>
      </p:pic>
      <p:sp>
        <p:nvSpPr>
          <p:cNvPr id="2" name="Slide Number Placeholder 3">
            <a:extLst>
              <a:ext uri="{FF2B5EF4-FFF2-40B4-BE49-F238E27FC236}">
                <a16:creationId xmlns:a16="http://schemas.microsoft.com/office/drawing/2014/main" id="{CCDD965E-7F19-6EF4-1EEA-313CAA64C16E}"/>
              </a:ext>
            </a:extLst>
          </p:cNvPr>
          <p:cNvSpPr txBox="1">
            <a:spLocks/>
          </p:cNvSpPr>
          <p:nvPr/>
        </p:nvSpPr>
        <p:spPr>
          <a:xfrm>
            <a:off x="142242" y="6430502"/>
            <a:ext cx="365760" cy="304800"/>
          </a:xfrm>
          <a:prstGeom prst="rect">
            <a:avLst/>
          </a:prstGeom>
          <a:noFill/>
        </p:spPr>
        <p:txBody>
          <a:bodyPr lIns="60960" rIns="60960"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40">
              <a:buClr>
                <a:srgbClr val="000000"/>
              </a:buClr>
              <a:defRPr/>
            </a:pPr>
            <a:fld id="{E79839AE-F4E4-0B47-9E53-6189B08B4F00}" type="slidenum">
              <a:rPr lang="en-US" sz="1100">
                <a:solidFill>
                  <a:schemeClr val="bg1"/>
                </a:solidFill>
                <a:latin typeface="Montserrat Light" pitchFamily="2" charset="0"/>
                <a:cs typeface="Poppins" panose="00000500000000000000" pitchFamily="2" charset="0"/>
                <a:sym typeface="Arial"/>
              </a:rPr>
              <a:pPr defTabSz="1219140">
                <a:buClr>
                  <a:srgbClr val="000000"/>
                </a:buClr>
                <a:defRPr/>
              </a:pPr>
              <a:t>17</a:t>
            </a:fld>
            <a:endParaRPr lang="en-US" sz="1100">
              <a:solidFill>
                <a:schemeClr val="bg1"/>
              </a:solidFill>
              <a:latin typeface="Montserrat Light" pitchFamily="2" charset="0"/>
              <a:cs typeface="Poppins" panose="00000500000000000000" pitchFamily="2" charset="0"/>
              <a:sym typeface="Arial"/>
            </a:endParaRPr>
          </a:p>
        </p:txBody>
      </p:sp>
      <p:sp>
        <p:nvSpPr>
          <p:cNvPr id="4" name="TextBox 10">
            <a:extLst>
              <a:ext uri="{FF2B5EF4-FFF2-40B4-BE49-F238E27FC236}">
                <a16:creationId xmlns:a16="http://schemas.microsoft.com/office/drawing/2014/main" id="{58118C40-870B-6133-9326-1424A981E1C8}"/>
              </a:ext>
            </a:extLst>
          </p:cNvPr>
          <p:cNvSpPr txBox="1"/>
          <p:nvPr/>
        </p:nvSpPr>
        <p:spPr>
          <a:xfrm>
            <a:off x="508002" y="6480291"/>
            <a:ext cx="9499043" cy="292388"/>
          </a:xfrm>
          <a:prstGeom prst="rect">
            <a:avLst/>
          </a:prstGeom>
          <a:noFill/>
        </p:spPr>
        <p:txBody>
          <a:bodyPr wrap="square" lIns="121920" tIns="60960" rIns="121920" bIns="6096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a:solidFill>
                  <a:schemeClr val="bg1"/>
                </a:solidFill>
                <a:latin typeface="Montserrat Light" pitchFamily="2" charset="0"/>
                <a:ea typeface="Roboto Light"/>
                <a:cs typeface="Roboto Light"/>
              </a:rPr>
              <a:t>CONFIDENTIAL. NO release until October 1, 2025</a:t>
            </a:r>
          </a:p>
        </p:txBody>
      </p:sp>
      <p:sp>
        <p:nvSpPr>
          <p:cNvPr id="7" name="TextBox 6">
            <a:extLst>
              <a:ext uri="{FF2B5EF4-FFF2-40B4-BE49-F238E27FC236}">
                <a16:creationId xmlns:a16="http://schemas.microsoft.com/office/drawing/2014/main" id="{9C074DDF-D0A7-9DA4-0BD4-9C5B9A606309}"/>
              </a:ext>
            </a:extLst>
          </p:cNvPr>
          <p:cNvSpPr txBox="1">
            <a:spLocks/>
          </p:cNvSpPr>
          <p:nvPr/>
        </p:nvSpPr>
        <p:spPr>
          <a:xfrm>
            <a:off x="676656" y="430074"/>
            <a:ext cx="10841121" cy="1077218"/>
          </a:xfrm>
          <a:prstGeom prst="rect">
            <a:avLst/>
          </a:prstGeom>
          <a:noFill/>
        </p:spPr>
        <p:txBody>
          <a:bodyPr wrap="square" lIns="91440" tIns="45720" rIns="91440" bIns="45720" rtlCol="0" anchor="t">
            <a:spAutoFit/>
          </a:bodyPr>
          <a:lstStyle/>
          <a:p>
            <a:pPr defTabSz="914377">
              <a:buClrTx/>
              <a:defRPr/>
            </a:pPr>
            <a:r>
              <a:rPr lang="en-US" sz="3200" b="1" err="1">
                <a:solidFill>
                  <a:srgbClr val="004C45"/>
                </a:solidFill>
                <a:latin typeface="Montserrat ExtraBold" pitchFamily="2" charset="0"/>
                <a:ea typeface="+mn-ea"/>
                <a:cs typeface="Poppins SemiBold" panose="00000700000000000000" pitchFamily="2" charset="0"/>
              </a:rPr>
              <a:t>Priority</a:t>
            </a:r>
            <a:r>
              <a:rPr lang="en-US" sz="3200" b="1" err="1">
                <a:solidFill>
                  <a:srgbClr val="004C45"/>
                </a:solidFill>
                <a:latin typeface="Montserrat Medium" pitchFamily="2" charset="0"/>
                <a:cs typeface="Poppins SemiBold" panose="00000700000000000000" pitchFamily="2" charset="0"/>
              </a:rPr>
              <a:t>Medicare</a:t>
            </a:r>
            <a:r>
              <a:rPr lang="en-US" sz="3200" b="1">
                <a:solidFill>
                  <a:srgbClr val="004C45"/>
                </a:solidFill>
                <a:latin typeface="Montserrat Medium" pitchFamily="2" charset="0"/>
                <a:cs typeface="Poppins SemiBold" panose="00000700000000000000" pitchFamily="2" charset="0"/>
              </a:rPr>
              <a:t> </a:t>
            </a:r>
          </a:p>
          <a:p>
            <a:pPr defTabSz="914377">
              <a:buClrTx/>
              <a:defRPr/>
            </a:pPr>
            <a:r>
              <a:rPr lang="en-US" sz="3200" b="1">
                <a:solidFill>
                  <a:srgbClr val="004C45"/>
                </a:solidFill>
                <a:latin typeface="Montserrat Medium" pitchFamily="2" charset="0"/>
                <a:ea typeface="+mn-ea"/>
                <a:cs typeface="Poppins SemiBold" panose="00000700000000000000" pitchFamily="2" charset="0"/>
              </a:rPr>
              <a:t>Key </a:t>
            </a:r>
            <a:r>
              <a:rPr lang="en-US" sz="3200" b="1">
                <a:solidFill>
                  <a:srgbClr val="004C45"/>
                </a:solidFill>
                <a:latin typeface="Montserrat Medium" pitchFamily="2" charset="0"/>
                <a:cs typeface="Poppins SemiBold" panose="00000700000000000000" pitchFamily="2" charset="0"/>
              </a:rPr>
              <a:t>(HMO-POS)</a:t>
            </a:r>
            <a:endParaRPr lang="en-US" sz="3200" b="1">
              <a:solidFill>
                <a:srgbClr val="004C45"/>
              </a:solidFill>
              <a:latin typeface="Montserrat ExtraBold" pitchFamily="2" charset="0"/>
              <a:ea typeface="+mn-ea"/>
              <a:cs typeface="Poppins SemiBold" panose="00000700000000000000" pitchFamily="2" charset="0"/>
            </a:endParaRPr>
          </a:p>
        </p:txBody>
      </p:sp>
    </p:spTree>
    <p:extLst>
      <p:ext uri="{BB962C8B-B14F-4D97-AF65-F5344CB8AC3E}">
        <p14:creationId xmlns:p14="http://schemas.microsoft.com/office/powerpoint/2010/main" val="31073248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36B26A0-114E-93E7-3F71-7E24FCEDE80C}"/>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73EA773E-2467-7877-23B7-9CCA206E52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3" name="Picture 2">
            <a:extLst>
              <a:ext uri="{FF2B5EF4-FFF2-40B4-BE49-F238E27FC236}">
                <a16:creationId xmlns:a16="http://schemas.microsoft.com/office/drawing/2014/main" id="{F1186975-098B-94DE-CDC0-89D7B4371FA5}"/>
              </a:ext>
            </a:extLst>
          </p:cNvPr>
          <p:cNvPicPr>
            <a:picLocks noChangeAspect="1"/>
          </p:cNvPicPr>
          <p:nvPr/>
        </p:nvPicPr>
        <p:blipFill>
          <a:blip r:embed="rId3">
            <a:extLst>
              <a:ext uri="{28A0092B-C50C-407E-A947-70E740481C1C}">
                <a14:useLocalDpi xmlns:a14="http://schemas.microsoft.com/office/drawing/2010/main" val="0"/>
              </a:ext>
            </a:extLst>
          </a:blip>
          <a:srcRect t="2525" b="89951"/>
          <a:stretch/>
        </p:blipFill>
        <p:spPr>
          <a:xfrm>
            <a:off x="-1504" y="6353645"/>
            <a:ext cx="12191980" cy="516821"/>
          </a:xfrm>
          <a:prstGeom prst="rect">
            <a:avLst/>
          </a:prstGeom>
        </p:spPr>
      </p:pic>
      <p:pic>
        <p:nvPicPr>
          <p:cNvPr id="5" name="Picture 4">
            <a:extLst>
              <a:ext uri="{FF2B5EF4-FFF2-40B4-BE49-F238E27FC236}">
                <a16:creationId xmlns:a16="http://schemas.microsoft.com/office/drawing/2014/main" id="{2E6C57FF-40D3-A25A-0CD5-7637B38E25C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9765139" y="6424433"/>
            <a:ext cx="1934735" cy="350313"/>
          </a:xfrm>
          <a:prstGeom prst="rect">
            <a:avLst/>
          </a:prstGeom>
          <a:effectLst>
            <a:outerShdw blurRad="50800" dist="38100" dir="5400000" algn="t" rotWithShape="0">
              <a:schemeClr val="bg1">
                <a:lumMod val="50000"/>
                <a:alpha val="40000"/>
              </a:schemeClr>
            </a:outerShdw>
          </a:effectLst>
        </p:spPr>
      </p:pic>
      <p:grpSp>
        <p:nvGrpSpPr>
          <p:cNvPr id="9" name="Group 8">
            <a:extLst>
              <a:ext uri="{FF2B5EF4-FFF2-40B4-BE49-F238E27FC236}">
                <a16:creationId xmlns:a16="http://schemas.microsoft.com/office/drawing/2014/main" id="{682E4029-6C98-5DBD-F306-3FD5202D2A92}"/>
              </a:ext>
            </a:extLst>
          </p:cNvPr>
          <p:cNvGrpSpPr>
            <a:grpSpLocks noChangeAspect="1"/>
          </p:cNvGrpSpPr>
          <p:nvPr/>
        </p:nvGrpSpPr>
        <p:grpSpPr>
          <a:xfrm>
            <a:off x="7884160" y="265854"/>
            <a:ext cx="4307840" cy="6004127"/>
            <a:chOff x="5781675" y="1"/>
            <a:chExt cx="3362325" cy="4686299"/>
          </a:xfrm>
        </p:grpSpPr>
        <p:pic>
          <p:nvPicPr>
            <p:cNvPr id="10" name="Picture 9" descr="A white circle with black background&#10;&#10;Description automatically generated">
              <a:extLst>
                <a:ext uri="{FF2B5EF4-FFF2-40B4-BE49-F238E27FC236}">
                  <a16:creationId xmlns:a16="http://schemas.microsoft.com/office/drawing/2014/main" id="{278B52B1-9F7D-CC0D-BC62-E61CA1639AFF}"/>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r="29451"/>
            <a:stretch/>
          </p:blipFill>
          <p:spPr>
            <a:xfrm>
              <a:off x="5781675" y="1"/>
              <a:ext cx="3362324" cy="4686299"/>
            </a:xfrm>
            <a:prstGeom prst="rect">
              <a:avLst/>
            </a:prstGeom>
            <a:solidFill>
              <a:srgbClr val="FFFFFF"/>
            </a:solidFill>
          </p:spPr>
        </p:pic>
        <p:pic>
          <p:nvPicPr>
            <p:cNvPr id="11" name="Picture 10" descr="A white circle with black background&#10;&#10;Description automatically generated">
              <a:extLst>
                <a:ext uri="{FF2B5EF4-FFF2-40B4-BE49-F238E27FC236}">
                  <a16:creationId xmlns:a16="http://schemas.microsoft.com/office/drawing/2014/main" id="{744B2A24-1F15-E3B0-9D0E-C37C896E2A37}"/>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r="27637"/>
            <a:stretch/>
          </p:blipFill>
          <p:spPr>
            <a:xfrm>
              <a:off x="5923461" y="266499"/>
              <a:ext cx="3220539" cy="4376149"/>
            </a:xfrm>
            <a:prstGeom prst="rect">
              <a:avLst/>
            </a:prstGeom>
          </p:spPr>
        </p:pic>
      </p:grpSp>
      <p:pic>
        <p:nvPicPr>
          <p:cNvPr id="12" name="Picture 11" descr="A map of michigan with different colored squares&#10;&#10;Description automatically generated">
            <a:extLst>
              <a:ext uri="{FF2B5EF4-FFF2-40B4-BE49-F238E27FC236}">
                <a16:creationId xmlns:a16="http://schemas.microsoft.com/office/drawing/2014/main" id="{4747220E-3048-C708-9205-1414ACB0638C}"/>
              </a:ext>
            </a:extLst>
          </p:cNvPr>
          <p:cNvPicPr>
            <a:picLocks noChangeAspect="1"/>
          </p:cNvPicPr>
          <p:nvPr/>
        </p:nvPicPr>
        <p:blipFill rotWithShape="1">
          <a:blip r:embed="rId7" cstate="hqprint">
            <a:extLst>
              <a:ext uri="{28A0092B-C50C-407E-A947-70E740481C1C}">
                <a14:useLocalDpi xmlns:a14="http://schemas.microsoft.com/office/drawing/2010/main"/>
              </a:ext>
            </a:extLst>
          </a:blip>
          <a:srcRect/>
          <a:stretch/>
        </p:blipFill>
        <p:spPr>
          <a:xfrm>
            <a:off x="8778239" y="1581873"/>
            <a:ext cx="3137972" cy="3657600"/>
          </a:xfrm>
          <a:prstGeom prst="rect">
            <a:avLst/>
          </a:prstGeom>
        </p:spPr>
      </p:pic>
      <p:sp>
        <p:nvSpPr>
          <p:cNvPr id="24" name="Title 1">
            <a:extLst>
              <a:ext uri="{FF2B5EF4-FFF2-40B4-BE49-F238E27FC236}">
                <a16:creationId xmlns:a16="http://schemas.microsoft.com/office/drawing/2014/main" id="{0FA9A552-BB32-830F-1756-BA6B648F8523}"/>
              </a:ext>
            </a:extLst>
          </p:cNvPr>
          <p:cNvSpPr txBox="1">
            <a:spLocks/>
          </p:cNvSpPr>
          <p:nvPr/>
        </p:nvSpPr>
        <p:spPr>
          <a:xfrm>
            <a:off x="675133" y="1507292"/>
            <a:ext cx="3672113" cy="249299"/>
          </a:xfrm>
          <a:prstGeom prst="rect">
            <a:avLst/>
          </a:prstGeom>
          <a:noFill/>
          <a:ln>
            <a:noFill/>
          </a:ln>
        </p:spPr>
        <p:txBody>
          <a:bodyPr spcFirstLastPara="1" vert="horz" wrap="square" lIns="0" tIns="0" rIns="0" bIns="0" rtlCol="0" anchor="ctr" anchorCtr="0">
            <a:spAutoFit/>
          </a:bodyPr>
          <a:lstStyle>
            <a:lvl1pPr marL="76198" marR="0" lvl="0" indent="0" algn="l" defTabSz="1219170" rtl="0" eaLnBrk="1" latinLnBrk="0" hangingPunct="1">
              <a:lnSpc>
                <a:spcPct val="90000"/>
              </a:lnSpc>
              <a:spcBef>
                <a:spcPts val="0"/>
              </a:spcBef>
              <a:spcAft>
                <a:spcPts val="0"/>
              </a:spcAft>
              <a:buClr>
                <a:srgbClr val="7F7F7F"/>
              </a:buClr>
              <a:buSzPts val="2700"/>
              <a:buFont typeface="Roboto"/>
              <a:buNone/>
              <a:defRPr sz="4267" b="0" i="0" u="none" strike="noStrike" kern="1200" cap="none">
                <a:solidFill>
                  <a:schemeClr val="accent1"/>
                </a:solidFill>
                <a:latin typeface="+mj-lt"/>
                <a:ea typeface="Roboto"/>
                <a:cs typeface="Roboto"/>
                <a:sym typeface="Roboto"/>
              </a:defRPr>
            </a:lvl1pPr>
            <a:lvl2pPr lvl="1">
              <a:spcBef>
                <a:spcPts val="0"/>
              </a:spcBef>
              <a:spcAft>
                <a:spcPts val="0"/>
              </a:spcAft>
              <a:buSzPts val="1400"/>
              <a:buNone/>
              <a:defRPr sz="3200"/>
            </a:lvl2pPr>
            <a:lvl3pPr lvl="2">
              <a:spcBef>
                <a:spcPts val="0"/>
              </a:spcBef>
              <a:spcAft>
                <a:spcPts val="0"/>
              </a:spcAft>
              <a:buSzPts val="1400"/>
              <a:buNone/>
              <a:defRPr sz="3200"/>
            </a:lvl3pPr>
            <a:lvl4pPr lvl="3">
              <a:spcBef>
                <a:spcPts val="0"/>
              </a:spcBef>
              <a:spcAft>
                <a:spcPts val="0"/>
              </a:spcAft>
              <a:buSzPts val="1400"/>
              <a:buNone/>
              <a:defRPr sz="3200"/>
            </a:lvl4pPr>
            <a:lvl5pPr lvl="4">
              <a:spcBef>
                <a:spcPts val="0"/>
              </a:spcBef>
              <a:spcAft>
                <a:spcPts val="0"/>
              </a:spcAft>
              <a:buSzPts val="1400"/>
              <a:buNone/>
              <a:defRPr sz="3200"/>
            </a:lvl5pPr>
            <a:lvl6pPr lvl="5">
              <a:spcBef>
                <a:spcPts val="0"/>
              </a:spcBef>
              <a:spcAft>
                <a:spcPts val="0"/>
              </a:spcAft>
              <a:buSzPts val="1400"/>
              <a:buNone/>
              <a:defRPr sz="3200"/>
            </a:lvl6pPr>
            <a:lvl7pPr lvl="6">
              <a:spcBef>
                <a:spcPts val="0"/>
              </a:spcBef>
              <a:spcAft>
                <a:spcPts val="0"/>
              </a:spcAft>
              <a:buSzPts val="1400"/>
              <a:buNone/>
              <a:defRPr sz="3200"/>
            </a:lvl7pPr>
            <a:lvl8pPr lvl="7">
              <a:spcBef>
                <a:spcPts val="0"/>
              </a:spcBef>
              <a:spcAft>
                <a:spcPts val="0"/>
              </a:spcAft>
              <a:buSzPts val="1400"/>
              <a:buNone/>
              <a:defRPr sz="3200"/>
            </a:lvl8pPr>
            <a:lvl9pPr lvl="8">
              <a:spcBef>
                <a:spcPts val="0"/>
              </a:spcBef>
              <a:spcAft>
                <a:spcPts val="0"/>
              </a:spcAft>
              <a:buSzPts val="1400"/>
              <a:buNone/>
              <a:defRPr sz="3200"/>
            </a:lvl9pPr>
          </a:lstStyle>
          <a:p>
            <a:pPr marL="76197" defTabSz="1219140"/>
            <a:r>
              <a:rPr lang="en-US" sz="1800">
                <a:solidFill>
                  <a:srgbClr val="004C45"/>
                </a:solidFill>
                <a:latin typeface="Montserrat" panose="00000500000000000000" pitchFamily="2" charset="0"/>
                <a:sym typeface="Symbol" panose="05050102010706020507" pitchFamily="18" charset="2"/>
              </a:rPr>
              <a:t>All regions</a:t>
            </a:r>
            <a:endParaRPr lang="en-US" sz="2000">
              <a:solidFill>
                <a:srgbClr val="004C45"/>
              </a:solidFill>
              <a:latin typeface="Montserrat" panose="00000500000000000000" pitchFamily="2" charset="0"/>
            </a:endParaRPr>
          </a:p>
        </p:txBody>
      </p:sp>
      <p:sp>
        <p:nvSpPr>
          <p:cNvPr id="25" name="TextBox 24">
            <a:extLst>
              <a:ext uri="{FF2B5EF4-FFF2-40B4-BE49-F238E27FC236}">
                <a16:creationId xmlns:a16="http://schemas.microsoft.com/office/drawing/2014/main" id="{065267F2-4FC9-D5E9-F7CF-FB4335C9DE6A}"/>
              </a:ext>
            </a:extLst>
          </p:cNvPr>
          <p:cNvSpPr txBox="1"/>
          <p:nvPr/>
        </p:nvSpPr>
        <p:spPr>
          <a:xfrm>
            <a:off x="687014" y="1840255"/>
            <a:ext cx="3232692" cy="3329053"/>
          </a:xfrm>
          <a:prstGeom prst="rect">
            <a:avLst/>
          </a:prstGeom>
          <a:noFill/>
        </p:spPr>
        <p:txBody>
          <a:bodyPr wrap="square" lIns="121920" tIns="60960" rIns="121920" bIns="60960" rtlCol="0" anchor="t">
            <a:spAutoFit/>
          </a:bodyPr>
          <a:lstStyle/>
          <a:p>
            <a:pPr marL="227748" indent="-227748" defTabSz="914377">
              <a:buFont typeface="Wingdings" panose="05000000000000000000" pitchFamily="2" charset="2"/>
              <a:buChar char="ü"/>
            </a:pPr>
            <a:r>
              <a:rPr lang="en-US" sz="1500">
                <a:solidFill>
                  <a:srgbClr val="262626">
                    <a:lumMod val="90000"/>
                    <a:lumOff val="10000"/>
                  </a:srgbClr>
                </a:solidFill>
                <a:latin typeface="Montserrat Medium" pitchFamily="2" charset="0"/>
                <a:cs typeface="Poppins SemiBold" panose="00000700000000000000" pitchFamily="2" charset="0"/>
                <a:sym typeface="Arial"/>
              </a:rPr>
              <a:t>This plan is designed for those that are looking for extra dental benefits while maintaining solid medical coverage.</a:t>
            </a:r>
          </a:p>
          <a:p>
            <a:pPr marL="227748" indent="-227748" defTabSz="914377">
              <a:buFont typeface="Wingdings" panose="05000000000000000000" pitchFamily="2" charset="2"/>
              <a:buChar char="ü"/>
            </a:pPr>
            <a:endParaRPr lang="en-US" sz="1500">
              <a:solidFill>
                <a:srgbClr val="262626">
                  <a:lumMod val="90000"/>
                  <a:lumOff val="10000"/>
                </a:srgbClr>
              </a:solidFill>
              <a:latin typeface="Montserrat Medium" pitchFamily="2" charset="0"/>
              <a:cs typeface="Poppins SemiBold" panose="00000700000000000000" pitchFamily="2" charset="0"/>
              <a:sym typeface="Arial"/>
            </a:endParaRPr>
          </a:p>
          <a:p>
            <a:pPr marL="227748" indent="-227748" defTabSz="914377">
              <a:buFont typeface="Wingdings" panose="05000000000000000000" pitchFamily="2" charset="2"/>
              <a:buChar char="ü"/>
            </a:pPr>
            <a:r>
              <a:rPr lang="en-US" sz="1500">
                <a:solidFill>
                  <a:srgbClr val="262626">
                    <a:lumMod val="90000"/>
                    <a:lumOff val="10000"/>
                  </a:srgbClr>
                </a:solidFill>
                <a:latin typeface="Montserrat Medium" pitchFamily="2" charset="0"/>
                <a:cs typeface="Poppins SemiBold" panose="00000700000000000000" pitchFamily="2" charset="0"/>
                <a:sym typeface="Arial"/>
              </a:rPr>
              <a:t>$0 PCP and low PT/OT/ST costs.</a:t>
            </a:r>
          </a:p>
          <a:p>
            <a:pPr marL="227748" indent="-227748" defTabSz="914377">
              <a:buFont typeface="Wingdings" panose="05000000000000000000" pitchFamily="2" charset="2"/>
              <a:buChar char="ü"/>
            </a:pPr>
            <a:endParaRPr lang="en-US" sz="1500">
              <a:solidFill>
                <a:srgbClr val="262626">
                  <a:lumMod val="90000"/>
                  <a:lumOff val="10000"/>
                </a:srgbClr>
              </a:solidFill>
              <a:latin typeface="Montserrat Medium" pitchFamily="2" charset="0"/>
              <a:cs typeface="Poppins SemiBold" panose="00000700000000000000" pitchFamily="2" charset="0"/>
              <a:sym typeface="Arial"/>
            </a:endParaRPr>
          </a:p>
          <a:p>
            <a:pPr marL="227748" indent="-227748" defTabSz="914377">
              <a:buFont typeface="Wingdings" panose="05000000000000000000" pitchFamily="2" charset="2"/>
              <a:buChar char="ü"/>
            </a:pPr>
            <a:r>
              <a:rPr lang="en-US" sz="1500">
                <a:solidFill>
                  <a:srgbClr val="262626">
                    <a:lumMod val="90000"/>
                    <a:lumOff val="10000"/>
                  </a:srgbClr>
                </a:solidFill>
                <a:latin typeface="Montserrat Medium" pitchFamily="2" charset="0"/>
                <a:cs typeface="Poppins SemiBold" panose="00000700000000000000" pitchFamily="2" charset="0"/>
                <a:sym typeface="Arial"/>
              </a:rPr>
              <a:t>Highest tier of dental offered by PH MAPD plans.</a:t>
            </a:r>
          </a:p>
          <a:p>
            <a:pPr marL="227748" indent="-227748" defTabSz="914377">
              <a:buFont typeface="Wingdings" panose="05000000000000000000" pitchFamily="2" charset="2"/>
              <a:buChar char="ü"/>
            </a:pPr>
            <a:endParaRPr lang="en-US" sz="1500">
              <a:solidFill>
                <a:srgbClr val="262626">
                  <a:lumMod val="90000"/>
                  <a:lumOff val="10000"/>
                </a:srgbClr>
              </a:solidFill>
              <a:latin typeface="Montserrat Medium" pitchFamily="2" charset="0"/>
              <a:cs typeface="Poppins SemiBold" panose="00000700000000000000" pitchFamily="2" charset="0"/>
              <a:sym typeface="Arial"/>
            </a:endParaRPr>
          </a:p>
          <a:p>
            <a:pPr marL="227748" indent="-227748" defTabSz="914377">
              <a:buFont typeface="Wingdings" panose="05000000000000000000" pitchFamily="2" charset="2"/>
              <a:buChar char="ü"/>
            </a:pPr>
            <a:r>
              <a:rPr lang="en-US" sz="1500">
                <a:solidFill>
                  <a:srgbClr val="262626">
                    <a:lumMod val="90000"/>
                    <a:lumOff val="10000"/>
                  </a:srgbClr>
                </a:solidFill>
                <a:latin typeface="Montserrat Medium" pitchFamily="2" charset="0"/>
                <a:cs typeface="Poppins SemiBold" panose="00000700000000000000" pitchFamily="2" charset="0"/>
                <a:sym typeface="Arial"/>
              </a:rPr>
              <a:t>No longer has OTC benefit</a:t>
            </a:r>
          </a:p>
          <a:p>
            <a:pPr defTabSz="914377"/>
            <a:endParaRPr lang="en-US" sz="1333">
              <a:solidFill>
                <a:srgbClr val="262626">
                  <a:lumMod val="90000"/>
                  <a:lumOff val="10000"/>
                </a:srgbClr>
              </a:solidFill>
              <a:latin typeface="Arial Nova Light" panose="020B0304020202020204" pitchFamily="34" charset="0"/>
              <a:cs typeface="Poppins SemiBold" panose="00000700000000000000" pitchFamily="2" charset="0"/>
              <a:sym typeface="Arial"/>
            </a:endParaRPr>
          </a:p>
        </p:txBody>
      </p:sp>
      <p:pic>
        <p:nvPicPr>
          <p:cNvPr id="29" name="Picture 28" descr="A map of michigan with different colored squares&#10;&#10;Description automatically generated">
            <a:extLst>
              <a:ext uri="{FF2B5EF4-FFF2-40B4-BE49-F238E27FC236}">
                <a16:creationId xmlns:a16="http://schemas.microsoft.com/office/drawing/2014/main" id="{28ECA6EF-7D5D-6221-3C8C-349BB7797C21}"/>
              </a:ext>
            </a:extLst>
          </p:cNvPr>
          <p:cNvPicPr>
            <a:picLocks noChangeAspect="1"/>
          </p:cNvPicPr>
          <p:nvPr/>
        </p:nvPicPr>
        <p:blipFill rotWithShape="1">
          <a:blip r:embed="rId8" cstate="hqprint">
            <a:extLst>
              <a:ext uri="{28A0092B-C50C-407E-A947-70E740481C1C}">
                <a14:useLocalDpi xmlns:a14="http://schemas.microsoft.com/office/drawing/2010/main"/>
              </a:ext>
            </a:extLst>
          </a:blip>
          <a:srcRect/>
          <a:stretch/>
        </p:blipFill>
        <p:spPr>
          <a:xfrm>
            <a:off x="11477521" y="1163273"/>
            <a:ext cx="613387" cy="731520"/>
          </a:xfrm>
          <a:prstGeom prst="rect">
            <a:avLst/>
          </a:prstGeom>
        </p:spPr>
      </p:pic>
      <p:sp>
        <p:nvSpPr>
          <p:cNvPr id="2" name="Slide Number Placeholder 3">
            <a:extLst>
              <a:ext uri="{FF2B5EF4-FFF2-40B4-BE49-F238E27FC236}">
                <a16:creationId xmlns:a16="http://schemas.microsoft.com/office/drawing/2014/main" id="{E77AD896-E065-AC50-EBAF-98AFEE6F2831}"/>
              </a:ext>
            </a:extLst>
          </p:cNvPr>
          <p:cNvSpPr txBox="1">
            <a:spLocks/>
          </p:cNvSpPr>
          <p:nvPr/>
        </p:nvSpPr>
        <p:spPr>
          <a:xfrm>
            <a:off x="142242" y="6430502"/>
            <a:ext cx="365760" cy="304800"/>
          </a:xfrm>
          <a:prstGeom prst="rect">
            <a:avLst/>
          </a:prstGeom>
          <a:noFill/>
        </p:spPr>
        <p:txBody>
          <a:bodyPr lIns="60960" rIns="60960"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40">
              <a:buClr>
                <a:srgbClr val="000000"/>
              </a:buClr>
              <a:defRPr/>
            </a:pPr>
            <a:fld id="{E79839AE-F4E4-0B47-9E53-6189B08B4F00}" type="slidenum">
              <a:rPr lang="en-US" sz="1100">
                <a:solidFill>
                  <a:schemeClr val="bg1"/>
                </a:solidFill>
                <a:latin typeface="Montserrat Light" pitchFamily="2" charset="0"/>
                <a:cs typeface="Poppins" panose="00000500000000000000" pitchFamily="2" charset="0"/>
                <a:sym typeface="Arial"/>
              </a:rPr>
              <a:pPr defTabSz="1219140">
                <a:buClr>
                  <a:srgbClr val="000000"/>
                </a:buClr>
                <a:defRPr/>
              </a:pPr>
              <a:t>18</a:t>
            </a:fld>
            <a:endParaRPr lang="en-US" sz="1100">
              <a:solidFill>
                <a:schemeClr val="bg1"/>
              </a:solidFill>
              <a:latin typeface="Montserrat Light" pitchFamily="2" charset="0"/>
              <a:cs typeface="Poppins" panose="00000500000000000000" pitchFamily="2" charset="0"/>
              <a:sym typeface="Arial"/>
            </a:endParaRPr>
          </a:p>
        </p:txBody>
      </p:sp>
      <p:sp>
        <p:nvSpPr>
          <p:cNvPr id="4" name="TextBox 10">
            <a:extLst>
              <a:ext uri="{FF2B5EF4-FFF2-40B4-BE49-F238E27FC236}">
                <a16:creationId xmlns:a16="http://schemas.microsoft.com/office/drawing/2014/main" id="{5ADDFEF3-F893-B87D-58E6-994EFF7CF615}"/>
              </a:ext>
            </a:extLst>
          </p:cNvPr>
          <p:cNvSpPr txBox="1"/>
          <p:nvPr/>
        </p:nvSpPr>
        <p:spPr>
          <a:xfrm>
            <a:off x="508002" y="6480291"/>
            <a:ext cx="9499043" cy="292388"/>
          </a:xfrm>
          <a:prstGeom prst="rect">
            <a:avLst/>
          </a:prstGeom>
          <a:noFill/>
        </p:spPr>
        <p:txBody>
          <a:bodyPr wrap="square" lIns="121920" tIns="60960" rIns="121920" bIns="6096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a:solidFill>
                  <a:schemeClr val="bg1"/>
                </a:solidFill>
                <a:latin typeface="Montserrat Light" pitchFamily="2" charset="0"/>
                <a:ea typeface="Roboto Light"/>
                <a:cs typeface="Roboto Light"/>
              </a:rPr>
              <a:t>CONFIDENTIAL. NO release until October 1, 2025</a:t>
            </a:r>
          </a:p>
        </p:txBody>
      </p:sp>
      <p:sp>
        <p:nvSpPr>
          <p:cNvPr id="7" name="TextBox 6">
            <a:extLst>
              <a:ext uri="{FF2B5EF4-FFF2-40B4-BE49-F238E27FC236}">
                <a16:creationId xmlns:a16="http://schemas.microsoft.com/office/drawing/2014/main" id="{741B768F-2C6C-4DD4-A1EA-A25D6A609FFF}"/>
              </a:ext>
            </a:extLst>
          </p:cNvPr>
          <p:cNvSpPr txBox="1">
            <a:spLocks/>
          </p:cNvSpPr>
          <p:nvPr/>
        </p:nvSpPr>
        <p:spPr>
          <a:xfrm>
            <a:off x="676656" y="430074"/>
            <a:ext cx="3972422" cy="1077218"/>
          </a:xfrm>
          <a:prstGeom prst="rect">
            <a:avLst/>
          </a:prstGeom>
          <a:noFill/>
        </p:spPr>
        <p:txBody>
          <a:bodyPr wrap="square" lIns="91440" tIns="45720" rIns="91440" bIns="45720" rtlCol="0" anchor="t">
            <a:spAutoFit/>
          </a:bodyPr>
          <a:lstStyle/>
          <a:p>
            <a:pPr defTabSz="914377">
              <a:buClrTx/>
              <a:defRPr/>
            </a:pPr>
            <a:r>
              <a:rPr lang="en-US" sz="3200" b="1" err="1">
                <a:solidFill>
                  <a:srgbClr val="004C45"/>
                </a:solidFill>
                <a:latin typeface="Montserrat ExtraBold" pitchFamily="2" charset="0"/>
                <a:ea typeface="+mn-ea"/>
                <a:cs typeface="Poppins SemiBold" panose="00000700000000000000" pitchFamily="2" charset="0"/>
              </a:rPr>
              <a:t>Priority</a:t>
            </a:r>
            <a:r>
              <a:rPr lang="en-US" sz="3200" b="1" err="1">
                <a:solidFill>
                  <a:srgbClr val="004C45"/>
                </a:solidFill>
                <a:latin typeface="Montserrat Medium" pitchFamily="2" charset="0"/>
                <a:cs typeface="Poppins SemiBold" panose="00000700000000000000" pitchFamily="2" charset="0"/>
              </a:rPr>
              <a:t>Medicare</a:t>
            </a:r>
            <a:r>
              <a:rPr lang="en-US" sz="3200" b="1">
                <a:solidFill>
                  <a:srgbClr val="004C45"/>
                </a:solidFill>
                <a:latin typeface="Montserrat Medium" pitchFamily="2" charset="0"/>
                <a:cs typeface="Poppins SemiBold" panose="00000700000000000000" pitchFamily="2" charset="0"/>
              </a:rPr>
              <a:t> </a:t>
            </a:r>
          </a:p>
          <a:p>
            <a:pPr defTabSz="914377">
              <a:buClrTx/>
              <a:defRPr/>
            </a:pPr>
            <a:r>
              <a:rPr lang="en-US" sz="3200" b="1">
                <a:solidFill>
                  <a:srgbClr val="004C45"/>
                </a:solidFill>
                <a:latin typeface="Montserrat Medium" pitchFamily="2" charset="0"/>
                <a:ea typeface="+mn-ea"/>
                <a:cs typeface="Poppins SemiBold" panose="00000700000000000000" pitchFamily="2" charset="0"/>
              </a:rPr>
              <a:t>Value </a:t>
            </a:r>
            <a:r>
              <a:rPr lang="en-US" sz="3200" b="1">
                <a:solidFill>
                  <a:srgbClr val="004C45"/>
                </a:solidFill>
                <a:latin typeface="Montserrat Medium" pitchFamily="2" charset="0"/>
                <a:cs typeface="Poppins SemiBold" panose="00000700000000000000" pitchFamily="2" charset="0"/>
              </a:rPr>
              <a:t>(HMO-POS)</a:t>
            </a:r>
            <a:endParaRPr lang="en-US" sz="3200" b="1">
              <a:solidFill>
                <a:srgbClr val="004C45"/>
              </a:solidFill>
              <a:latin typeface="Montserrat ExtraBold" pitchFamily="2" charset="0"/>
              <a:ea typeface="+mn-ea"/>
              <a:cs typeface="Poppins SemiBold" panose="00000700000000000000" pitchFamily="2" charset="0"/>
            </a:endParaRPr>
          </a:p>
        </p:txBody>
      </p:sp>
      <p:graphicFrame>
        <p:nvGraphicFramePr>
          <p:cNvPr id="13" name="Table 12">
            <a:extLst>
              <a:ext uri="{FF2B5EF4-FFF2-40B4-BE49-F238E27FC236}">
                <a16:creationId xmlns:a16="http://schemas.microsoft.com/office/drawing/2014/main" id="{DAB14D73-EC1A-16B7-A339-BA163B6425BE}"/>
              </a:ext>
            </a:extLst>
          </p:cNvPr>
          <p:cNvGraphicFramePr>
            <a:graphicFrameLocks noGrp="1"/>
          </p:cNvGraphicFramePr>
          <p:nvPr>
            <p:extLst>
              <p:ext uri="{D42A27DB-BD31-4B8C-83A1-F6EECF244321}">
                <p14:modId xmlns:p14="http://schemas.microsoft.com/office/powerpoint/2010/main" val="698863422"/>
              </p:ext>
            </p:extLst>
          </p:nvPr>
        </p:nvGraphicFramePr>
        <p:xfrm>
          <a:off x="3358988" y="1140929"/>
          <a:ext cx="3972422" cy="4539487"/>
        </p:xfrm>
        <a:graphic>
          <a:graphicData uri="http://schemas.openxmlformats.org/drawingml/2006/table">
            <a:tbl>
              <a:tblPr>
                <a:effectLst/>
              </a:tblPr>
              <a:tblGrid>
                <a:gridCol w="1844339">
                  <a:extLst>
                    <a:ext uri="{9D8B030D-6E8A-4147-A177-3AD203B41FA5}">
                      <a16:colId xmlns:a16="http://schemas.microsoft.com/office/drawing/2014/main" val="1803367626"/>
                    </a:ext>
                  </a:extLst>
                </a:gridCol>
                <a:gridCol w="2128083">
                  <a:extLst>
                    <a:ext uri="{9D8B030D-6E8A-4147-A177-3AD203B41FA5}">
                      <a16:colId xmlns:a16="http://schemas.microsoft.com/office/drawing/2014/main" val="1139029190"/>
                    </a:ext>
                  </a:extLst>
                </a:gridCol>
              </a:tblGrid>
              <a:tr h="396748">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fontAlgn="ctr"/>
                      <a:endParaRPr lang="en-US" sz="1200" b="1" i="0" u="none" strike="noStrike">
                        <a:solidFill>
                          <a:schemeClr val="accent1"/>
                        </a:solidFill>
                        <a:effectLst/>
                        <a:latin typeface="Arial Nova"/>
                      </a:endParaRPr>
                    </a:p>
                  </a:txBody>
                  <a:tcPr marL="12700" marT="12700" marB="18288"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endParaRPr lang="en-US" sz="1500" b="1" i="0" u="none" strike="noStrike">
                        <a:solidFill>
                          <a:srgbClr val="004C45"/>
                        </a:solidFill>
                        <a:effectLst/>
                        <a:latin typeface="Arial Nova"/>
                      </a:endParaRPr>
                    </a:p>
                  </a:txBody>
                  <a:tcPr marL="12700" marR="12700" marT="12700" marB="18288" anchor="b">
                    <a:lnL w="12700" cmpd="sng">
                      <a:noFill/>
                    </a:lnL>
                    <a:lnR w="12700" cmpd="sng">
                      <a:solidFill>
                        <a:srgbClr val="FFFFFF"/>
                      </a:solidFill>
                    </a:lnR>
                    <a:lnT w="12700" cap="flat" cmpd="sng" algn="ctr">
                      <a:noFill/>
                      <a:prstDash val="solid"/>
                      <a:round/>
                      <a:headEnd type="none" w="med" len="med"/>
                      <a:tailEnd type="none" w="med" len="med"/>
                    </a:lnT>
                    <a:lnB w="12700" cap="flat" cmpd="sng" algn="ctr">
                      <a:solidFill>
                        <a:srgbClr val="004B4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840114149"/>
                  </a:ext>
                </a:extLst>
              </a:tr>
              <a:tr h="36576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fontAlgn="b"/>
                      <a:r>
                        <a:rPr lang="en-US" sz="1300" b="1" i="0" u="none" strike="noStrike">
                          <a:solidFill>
                            <a:srgbClr val="004C45"/>
                          </a:solidFill>
                          <a:effectLst/>
                          <a:latin typeface="Montserrat ExtraBold" pitchFamily="2" charset="0"/>
                        </a:rPr>
                        <a:t>Premium</a:t>
                      </a:r>
                    </a:p>
                  </a:txBody>
                  <a:tcPr marL="12700" marT="12700"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1300" b="1" i="0" u="none" strike="noStrike">
                          <a:solidFill>
                            <a:schemeClr val="tx1"/>
                          </a:solidFill>
                          <a:effectLst/>
                          <a:latin typeface="Montserrat ExtraBold" pitchFamily="2" charset="0"/>
                        </a:rPr>
                        <a:t>$32-$80</a:t>
                      </a:r>
                    </a:p>
                  </a:txBody>
                  <a:tcPr marL="12700" marR="12700" marT="12700" marB="0" anchor="ctr">
                    <a:lnL w="12700" cmpd="sng">
                      <a:noFill/>
                    </a:lnL>
                    <a:lnR w="12700" cmpd="sng">
                      <a:noFill/>
                    </a:lnR>
                    <a:lnT w="12700" cap="flat" cmpd="sng" algn="ctr">
                      <a:solidFill>
                        <a:srgbClr val="004B45"/>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449683746"/>
                  </a:ext>
                </a:extLst>
              </a:tr>
              <a:tr h="36576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fontAlgn="b"/>
                      <a:r>
                        <a:rPr lang="en-US" sz="1300" b="1" i="0" u="none" strike="noStrike">
                          <a:solidFill>
                            <a:srgbClr val="004C45"/>
                          </a:solidFill>
                          <a:effectLst/>
                          <a:latin typeface="Montserrat ExtraBold" pitchFamily="2" charset="0"/>
                        </a:rPr>
                        <a:t>MOOP</a:t>
                      </a:r>
                    </a:p>
                  </a:txBody>
                  <a:tcPr marL="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1300" b="1" i="0" u="none" strike="noStrike">
                          <a:solidFill>
                            <a:schemeClr val="tx1"/>
                          </a:solidFill>
                          <a:effectLst/>
                          <a:latin typeface="Montserrat ExtraBold" pitchFamily="2" charset="0"/>
                        </a:rPr>
                        <a:t>$5,100</a:t>
                      </a: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2723687123"/>
                  </a:ext>
                </a:extLst>
              </a:tr>
              <a:tr h="39878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fontAlgn="b"/>
                      <a:r>
                        <a:rPr lang="en-US" sz="1300" b="1" i="0" u="none" strike="noStrike">
                          <a:solidFill>
                            <a:srgbClr val="004C45"/>
                          </a:solidFill>
                          <a:effectLst/>
                          <a:latin typeface="Montserrat ExtraBold" pitchFamily="2" charset="0"/>
                        </a:rPr>
                        <a:t>Medical </a:t>
                      </a:r>
                    </a:p>
                    <a:p>
                      <a:pPr algn="r" fontAlgn="b"/>
                      <a:r>
                        <a:rPr lang="en-US" sz="1300" b="1" i="0" u="none" strike="noStrike">
                          <a:solidFill>
                            <a:srgbClr val="004C45"/>
                          </a:solidFill>
                          <a:effectLst/>
                          <a:latin typeface="Montserrat ExtraBold" pitchFamily="2" charset="0"/>
                        </a:rPr>
                        <a:t>Deductible</a:t>
                      </a:r>
                    </a:p>
                  </a:txBody>
                  <a:tcPr marL="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1300" b="0" i="0" u="none" strike="noStrike">
                          <a:solidFill>
                            <a:schemeClr val="tx1"/>
                          </a:solidFill>
                          <a:effectLst/>
                          <a:latin typeface="Montserrat Medium" pitchFamily="2" charset="0"/>
                        </a:rPr>
                        <a:t>$0</a:t>
                      </a:r>
                      <a:endParaRPr lang="en-US" sz="1300">
                        <a:solidFill>
                          <a:schemeClr val="tx1"/>
                        </a:solidFill>
                        <a:latin typeface="Montserrat Medium" pitchFamily="2" charset="0"/>
                      </a:endParaRP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256520015"/>
                  </a:ext>
                </a:extLst>
              </a:tr>
              <a:tr h="36576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fontAlgn="b"/>
                      <a:r>
                        <a:rPr lang="en-US" sz="1300" b="1" i="0" u="none" strike="noStrike">
                          <a:solidFill>
                            <a:srgbClr val="004C45"/>
                          </a:solidFill>
                          <a:effectLst/>
                          <a:latin typeface="Montserrat ExtraBold" pitchFamily="2" charset="0"/>
                        </a:rPr>
                        <a:t>PCP</a:t>
                      </a:r>
                    </a:p>
                  </a:txBody>
                  <a:tcPr marL="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1300" b="0" i="0" u="none" strike="noStrike">
                          <a:solidFill>
                            <a:schemeClr val="tx1"/>
                          </a:solidFill>
                          <a:effectLst/>
                          <a:latin typeface="Montserrat Medium" pitchFamily="2" charset="0"/>
                        </a:rPr>
                        <a:t>$0</a:t>
                      </a: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847796669"/>
                  </a:ext>
                </a:extLst>
              </a:tr>
              <a:tr h="36576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fontAlgn="b"/>
                      <a:r>
                        <a:rPr lang="en-US" sz="1300" b="1" i="0" u="none" strike="noStrike">
                          <a:solidFill>
                            <a:srgbClr val="004C45"/>
                          </a:solidFill>
                          <a:effectLst/>
                          <a:latin typeface="Montserrat ExtraBold" pitchFamily="2" charset="0"/>
                        </a:rPr>
                        <a:t>Specialist </a:t>
                      </a:r>
                    </a:p>
                  </a:txBody>
                  <a:tcPr marL="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1300" b="0" i="0" u="none" strike="noStrike">
                          <a:solidFill>
                            <a:schemeClr val="tx1"/>
                          </a:solidFill>
                          <a:effectLst/>
                          <a:latin typeface="Montserrat Medium" pitchFamily="2" charset="0"/>
                        </a:rPr>
                        <a:t>$35</a:t>
                      </a: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843085453"/>
                  </a:ext>
                </a:extLst>
              </a:tr>
              <a:tr h="36576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fontAlgn="b"/>
                      <a:r>
                        <a:rPr lang="en-US" sz="1300" b="1" i="0" u="none" strike="noStrike">
                          <a:solidFill>
                            <a:srgbClr val="004C45"/>
                          </a:solidFill>
                          <a:effectLst/>
                          <a:latin typeface="Montserrat ExtraBold" pitchFamily="2" charset="0"/>
                        </a:rPr>
                        <a:t>Inpatient</a:t>
                      </a:r>
                    </a:p>
                  </a:txBody>
                  <a:tcPr marL="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1300" b="0" i="0" u="none" strike="noStrike">
                          <a:solidFill>
                            <a:schemeClr val="tx1"/>
                          </a:solidFill>
                          <a:effectLst/>
                          <a:latin typeface="Montserrat Medium" pitchFamily="2" charset="0"/>
                        </a:rPr>
                        <a:t>$325 (days 1-7)</a:t>
                      </a: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497283420"/>
                  </a:ext>
                </a:extLst>
              </a:tr>
              <a:tr h="36576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fontAlgn="b"/>
                      <a:r>
                        <a:rPr lang="en-US" sz="1300" b="1" i="0" u="none" strike="noStrike">
                          <a:solidFill>
                            <a:srgbClr val="004C45"/>
                          </a:solidFill>
                          <a:effectLst/>
                          <a:latin typeface="Montserrat ExtraBold" pitchFamily="2" charset="0"/>
                        </a:rPr>
                        <a:t>Outpatient</a:t>
                      </a:r>
                    </a:p>
                  </a:txBody>
                  <a:tcPr marL="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1300" b="0" i="0" u="none" strike="noStrike">
                          <a:solidFill>
                            <a:schemeClr val="tx1"/>
                          </a:solidFill>
                          <a:effectLst/>
                          <a:latin typeface="Montserrat Medium" pitchFamily="2" charset="0"/>
                        </a:rPr>
                        <a:t>$325</a:t>
                      </a: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63826125"/>
                  </a:ext>
                </a:extLst>
              </a:tr>
              <a:tr h="36576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fontAlgn="b"/>
                      <a:r>
                        <a:rPr lang="en-US" sz="1300" b="1" i="0" u="none" strike="noStrike">
                          <a:solidFill>
                            <a:srgbClr val="004C45"/>
                          </a:solidFill>
                          <a:effectLst/>
                          <a:latin typeface="Montserrat ExtraBold" pitchFamily="2" charset="0"/>
                        </a:rPr>
                        <a:t>PT/OT</a:t>
                      </a:r>
                    </a:p>
                  </a:txBody>
                  <a:tcPr marL="12700" marT="127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1300" b="0" i="0" u="none" strike="noStrike">
                          <a:solidFill>
                            <a:schemeClr val="tx1"/>
                          </a:solidFill>
                          <a:effectLst/>
                          <a:latin typeface="Montserrat Medium" pitchFamily="2" charset="0"/>
                        </a:rPr>
                        <a:t>$15</a:t>
                      </a: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438349933"/>
                  </a:ext>
                </a:extLst>
              </a:tr>
              <a:tr h="36576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fontAlgn="b"/>
                      <a:r>
                        <a:rPr lang="en-US" sz="1300" b="1" i="0" u="none" strike="noStrike">
                          <a:solidFill>
                            <a:srgbClr val="004C45"/>
                          </a:solidFill>
                          <a:effectLst/>
                          <a:latin typeface="Montserrat ExtraBold" pitchFamily="2" charset="0"/>
                        </a:rPr>
                        <a:t>Rx Deductible</a:t>
                      </a:r>
                    </a:p>
                  </a:txBody>
                  <a:tcPr marL="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1300" b="1" i="0" u="none" strike="noStrike">
                          <a:solidFill>
                            <a:schemeClr val="tx1"/>
                          </a:solidFill>
                          <a:effectLst/>
                          <a:latin typeface="Montserrat ExtraBold" pitchFamily="2" charset="0"/>
                        </a:rPr>
                        <a:t>$100 (tiers 3-5)</a:t>
                      </a: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64418809"/>
                  </a:ext>
                </a:extLst>
              </a:tr>
              <a:tr h="398779">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lvl="0" algn="r">
                        <a:buNone/>
                      </a:pPr>
                      <a:r>
                        <a:rPr lang="en-US" sz="1300" b="1" i="0" u="none" strike="noStrike">
                          <a:solidFill>
                            <a:srgbClr val="004C45"/>
                          </a:solidFill>
                          <a:effectLst/>
                          <a:latin typeface="Montserrat ExtraBold" pitchFamily="2" charset="0"/>
                        </a:rPr>
                        <a:t>Rx Tiers</a:t>
                      </a:r>
                    </a:p>
                  </a:txBody>
                  <a:tcPr marL="12699" marT="12699"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lvl="0" algn="ctr">
                        <a:buNone/>
                      </a:pPr>
                      <a:r>
                        <a:rPr lang="en-US" sz="1300" b="0" i="0" u="none" strike="noStrike">
                          <a:solidFill>
                            <a:schemeClr val="tx1"/>
                          </a:solidFill>
                          <a:effectLst/>
                          <a:latin typeface="Montserrat Medium" pitchFamily="2" charset="0"/>
                        </a:rPr>
                        <a:t>$2 / $10 / </a:t>
                      </a:r>
                      <a:r>
                        <a:rPr lang="en-US" sz="1300" b="1" i="0" u="none" strike="noStrike">
                          <a:solidFill>
                            <a:srgbClr val="009845"/>
                          </a:solidFill>
                          <a:effectLst/>
                          <a:latin typeface="Montserrat ExtraBold" pitchFamily="2" charset="0"/>
                        </a:rPr>
                        <a:t>22% / 35% / 31%</a:t>
                      </a:r>
                    </a:p>
                  </a:txBody>
                  <a:tcPr marL="12699" marR="12699" marT="12699"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612791193"/>
                  </a:ext>
                </a:extLst>
              </a:tr>
              <a:tr h="36576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fontAlgn="b"/>
                      <a:r>
                        <a:rPr lang="en-US" sz="1300" b="1" i="0" u="none" strike="noStrike">
                          <a:solidFill>
                            <a:srgbClr val="004C45"/>
                          </a:solidFill>
                          <a:effectLst/>
                          <a:latin typeface="Montserrat ExtraBold" pitchFamily="2" charset="0"/>
                        </a:rPr>
                        <a:t>Dental</a:t>
                      </a:r>
                    </a:p>
                  </a:txBody>
                  <a:tcPr marL="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1300" b="1" i="0" u="none" strike="noStrike">
                          <a:solidFill>
                            <a:srgbClr val="009845"/>
                          </a:solidFill>
                          <a:effectLst/>
                          <a:latin typeface="Montserrat ExtraBold" pitchFamily="2" charset="0"/>
                        </a:rPr>
                        <a:t>$2,500/C </a:t>
                      </a:r>
                    </a:p>
                    <a:p>
                      <a:pPr algn="ctr" fontAlgn="b"/>
                      <a:r>
                        <a:rPr lang="en-US" sz="1300" b="1" i="0" u="none" strike="noStrike">
                          <a:solidFill>
                            <a:srgbClr val="009845"/>
                          </a:solidFill>
                          <a:effectLst/>
                          <a:latin typeface="Montserrat ExtraBold" pitchFamily="2" charset="0"/>
                        </a:rPr>
                        <a:t>(+50% services)</a:t>
                      </a: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94578400"/>
                  </a:ext>
                </a:extLst>
              </a:tr>
            </a:tbl>
          </a:graphicData>
        </a:graphic>
      </p:graphicFrame>
    </p:spTree>
    <p:extLst>
      <p:ext uri="{BB962C8B-B14F-4D97-AF65-F5344CB8AC3E}">
        <p14:creationId xmlns:p14="http://schemas.microsoft.com/office/powerpoint/2010/main" val="39651289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4FE80D8-C77B-5901-3791-11DC3C7B485A}"/>
            </a:ext>
          </a:extLst>
        </p:cNvPr>
        <p:cNvGrpSpPr/>
        <p:nvPr/>
      </p:nvGrpSpPr>
      <p:grpSpPr>
        <a:xfrm>
          <a:off x="0" y="0"/>
          <a:ext cx="0" cy="0"/>
          <a:chOff x="0" y="0"/>
          <a:chExt cx="0" cy="0"/>
        </a:xfrm>
      </p:grpSpPr>
      <p:pic>
        <p:nvPicPr>
          <p:cNvPr id="4" name="Picture 3" descr="A green background with white text&#10;&#10;AI-generated content may be incorrect.">
            <a:extLst>
              <a:ext uri="{FF2B5EF4-FFF2-40B4-BE49-F238E27FC236}">
                <a16:creationId xmlns:a16="http://schemas.microsoft.com/office/drawing/2014/main" id="{A1788AF5-21DA-5668-78EC-ACFEAA22E5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5080"/>
            <a:ext cx="12188951" cy="6866442"/>
          </a:xfrm>
          <a:prstGeom prst="rect">
            <a:avLst/>
          </a:prstGeom>
        </p:spPr>
      </p:pic>
      <p:sp>
        <p:nvSpPr>
          <p:cNvPr id="8" name="Rectangle 7">
            <a:extLst>
              <a:ext uri="{FF2B5EF4-FFF2-40B4-BE49-F238E27FC236}">
                <a16:creationId xmlns:a16="http://schemas.microsoft.com/office/drawing/2014/main" id="{B6299A52-58A6-D45F-B775-BF189AAEBE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9" name="TextBox 8">
            <a:extLst>
              <a:ext uri="{FF2B5EF4-FFF2-40B4-BE49-F238E27FC236}">
                <a16:creationId xmlns:a16="http://schemas.microsoft.com/office/drawing/2014/main" id="{526CCAF6-6E33-99DC-18D7-F9F805CF5916}"/>
              </a:ext>
            </a:extLst>
          </p:cNvPr>
          <p:cNvSpPr txBox="1"/>
          <p:nvPr/>
        </p:nvSpPr>
        <p:spPr>
          <a:xfrm>
            <a:off x="676656" y="2083634"/>
            <a:ext cx="8153540" cy="3041025"/>
          </a:xfrm>
          <a:prstGeom prst="rect">
            <a:avLst/>
          </a:prstGeom>
          <a:noFill/>
        </p:spPr>
        <p:txBody>
          <a:bodyPr wrap="square" lIns="121920" tIns="60960" rIns="121920" bIns="60960" rtlCol="0" anchor="t">
            <a:spAutoFit/>
          </a:bodyPr>
          <a:lstStyle/>
          <a:p>
            <a:pPr defTabSz="609555">
              <a:lnSpc>
                <a:spcPct val="114000"/>
              </a:lnSpc>
              <a:buClr>
                <a:srgbClr val="000000"/>
              </a:buClr>
            </a:pPr>
            <a:r>
              <a:rPr lang="en-US" sz="2400" b="1" err="1">
                <a:solidFill>
                  <a:schemeClr val="bg1"/>
                </a:solidFill>
                <a:latin typeface="Montserrat ExtraBold" pitchFamily="2" charset="0"/>
                <a:ea typeface="Roboto Light"/>
                <a:cs typeface="Arial"/>
                <a:sym typeface="Arial"/>
              </a:rPr>
              <a:t>Priority</a:t>
            </a:r>
            <a:r>
              <a:rPr lang="en-US" sz="2400" err="1">
                <a:solidFill>
                  <a:schemeClr val="bg1"/>
                </a:solidFill>
                <a:latin typeface="Montserrat Medium" pitchFamily="2" charset="0"/>
                <a:ea typeface="Roboto Light"/>
                <a:cs typeface="Arial"/>
                <a:sym typeface="Arial"/>
              </a:rPr>
              <a:t>Medicare</a:t>
            </a:r>
            <a:r>
              <a:rPr lang="en-US" sz="2400">
                <a:solidFill>
                  <a:schemeClr val="bg1"/>
                </a:solidFill>
                <a:latin typeface="Montserrat Medium" pitchFamily="2" charset="0"/>
                <a:ea typeface="Roboto Light"/>
                <a:cs typeface="Arial"/>
                <a:sym typeface="Arial"/>
              </a:rPr>
              <a:t> Smart Savings (HMO-POS)</a:t>
            </a:r>
          </a:p>
          <a:p>
            <a:pPr defTabSz="609555">
              <a:lnSpc>
                <a:spcPct val="114000"/>
              </a:lnSpc>
              <a:buClr>
                <a:srgbClr val="000000"/>
              </a:buClr>
            </a:pPr>
            <a:r>
              <a:rPr lang="en-US" sz="2400" b="1" err="1">
                <a:solidFill>
                  <a:schemeClr val="bg1"/>
                </a:solidFill>
                <a:latin typeface="Montserrat ExtraBold" pitchFamily="2" charset="0"/>
                <a:ea typeface="Roboto Light"/>
                <a:cs typeface="Arial"/>
                <a:sym typeface="Arial"/>
              </a:rPr>
              <a:t>Priority</a:t>
            </a:r>
            <a:r>
              <a:rPr lang="en-US" sz="2400" err="1">
                <a:solidFill>
                  <a:schemeClr val="bg1"/>
                </a:solidFill>
                <a:latin typeface="Montserrat Medium" pitchFamily="2" charset="0"/>
                <a:ea typeface="Roboto Light"/>
                <a:cs typeface="Arial"/>
                <a:sym typeface="Arial"/>
              </a:rPr>
              <a:t>Medicare</a:t>
            </a:r>
            <a:r>
              <a:rPr lang="en-US" sz="2400">
                <a:solidFill>
                  <a:schemeClr val="bg1"/>
                </a:solidFill>
                <a:latin typeface="Montserrat Medium" pitchFamily="2" charset="0"/>
                <a:ea typeface="Roboto Light"/>
                <a:cs typeface="Arial"/>
                <a:sym typeface="Arial"/>
              </a:rPr>
              <a:t> Vital (PPO)</a:t>
            </a:r>
          </a:p>
          <a:p>
            <a:pPr defTabSz="609555">
              <a:lnSpc>
                <a:spcPct val="114000"/>
              </a:lnSpc>
              <a:buClr>
                <a:srgbClr val="000000"/>
              </a:buClr>
            </a:pPr>
            <a:endParaRPr lang="en-US" sz="2400">
              <a:solidFill>
                <a:schemeClr val="bg1"/>
              </a:solidFill>
              <a:latin typeface="Montserrat Medium" pitchFamily="2" charset="0"/>
              <a:ea typeface="Roboto Light"/>
              <a:cs typeface="Arial"/>
              <a:sym typeface="Arial"/>
            </a:endParaRPr>
          </a:p>
          <a:p>
            <a:pPr defTabSz="609555">
              <a:lnSpc>
                <a:spcPct val="114000"/>
              </a:lnSpc>
              <a:buClr>
                <a:srgbClr val="000000"/>
              </a:buClr>
            </a:pPr>
            <a:r>
              <a:rPr lang="en-US" sz="2400" kern="0">
                <a:solidFill>
                  <a:schemeClr val="bg1"/>
                </a:solidFill>
                <a:latin typeface="Montserrat Medium" pitchFamily="2" charset="0"/>
                <a:cs typeface="Poppins SemiBold" panose="00000700000000000000" pitchFamily="2" charset="0"/>
                <a:sym typeface="Arial"/>
              </a:rPr>
              <a:t>Designed for healthy members who want a giveback towards their Part B premium. Plan options for veterans that have separate Part D coverage. </a:t>
            </a:r>
          </a:p>
        </p:txBody>
      </p:sp>
      <p:sp>
        <p:nvSpPr>
          <p:cNvPr id="11" name="TextBox 10">
            <a:extLst>
              <a:ext uri="{FF2B5EF4-FFF2-40B4-BE49-F238E27FC236}">
                <a16:creationId xmlns:a16="http://schemas.microsoft.com/office/drawing/2014/main" id="{7D83B611-4EF4-2810-9449-1ABEC65CDAEA}"/>
              </a:ext>
            </a:extLst>
          </p:cNvPr>
          <p:cNvSpPr txBox="1">
            <a:spLocks/>
          </p:cNvSpPr>
          <p:nvPr/>
        </p:nvSpPr>
        <p:spPr>
          <a:xfrm>
            <a:off x="676656" y="430074"/>
            <a:ext cx="10841121" cy="769441"/>
          </a:xfrm>
          <a:prstGeom prst="rect">
            <a:avLst/>
          </a:prstGeom>
          <a:noFill/>
        </p:spPr>
        <p:txBody>
          <a:bodyPr wrap="square" lIns="91440" tIns="45720" rIns="91440" bIns="45720" rtlCol="0" anchor="t">
            <a:spAutoFit/>
          </a:bodyPr>
          <a:lstStyle/>
          <a:p>
            <a:pPr defTabSz="914377">
              <a:buClrTx/>
              <a:defRPr/>
            </a:pPr>
            <a:r>
              <a:rPr lang="en-US" sz="4400" b="1">
                <a:solidFill>
                  <a:schemeClr val="bg1"/>
                </a:solidFill>
                <a:latin typeface="Montserrat ExtraBold" pitchFamily="2" charset="0"/>
                <a:ea typeface="+mn-ea"/>
                <a:cs typeface="Poppins SemiBold" panose="00000700000000000000" pitchFamily="2" charset="0"/>
              </a:rPr>
              <a:t>Part B Giveback</a:t>
            </a:r>
          </a:p>
        </p:txBody>
      </p:sp>
      <p:sp>
        <p:nvSpPr>
          <p:cNvPr id="2" name="Slide Number Placeholder 3">
            <a:extLst>
              <a:ext uri="{FF2B5EF4-FFF2-40B4-BE49-F238E27FC236}">
                <a16:creationId xmlns:a16="http://schemas.microsoft.com/office/drawing/2014/main" id="{8B5B1ADD-C2B5-D1D8-11FB-ACBBAC5F2286}"/>
              </a:ext>
            </a:extLst>
          </p:cNvPr>
          <p:cNvSpPr txBox="1">
            <a:spLocks/>
          </p:cNvSpPr>
          <p:nvPr/>
        </p:nvSpPr>
        <p:spPr>
          <a:xfrm>
            <a:off x="142242" y="6430502"/>
            <a:ext cx="365760" cy="304800"/>
          </a:xfrm>
          <a:prstGeom prst="rect">
            <a:avLst/>
          </a:prstGeom>
          <a:noFill/>
        </p:spPr>
        <p:txBody>
          <a:bodyPr lIns="60960" rIns="60960"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40">
              <a:buClr>
                <a:srgbClr val="000000"/>
              </a:buClr>
              <a:defRPr/>
            </a:pPr>
            <a:fld id="{E79839AE-F4E4-0B47-9E53-6189B08B4F00}" type="slidenum">
              <a:rPr lang="en-US" sz="1100">
                <a:solidFill>
                  <a:schemeClr val="bg1"/>
                </a:solidFill>
                <a:latin typeface="Montserrat Light" pitchFamily="2" charset="0"/>
                <a:cs typeface="Poppins" panose="00000500000000000000" pitchFamily="2" charset="0"/>
                <a:sym typeface="Arial"/>
              </a:rPr>
              <a:pPr defTabSz="1219140">
                <a:buClr>
                  <a:srgbClr val="000000"/>
                </a:buClr>
                <a:defRPr/>
              </a:pPr>
              <a:t>19</a:t>
            </a:fld>
            <a:endParaRPr lang="en-US" sz="1100">
              <a:solidFill>
                <a:schemeClr val="bg1"/>
              </a:solidFill>
              <a:latin typeface="Montserrat Light" pitchFamily="2" charset="0"/>
              <a:cs typeface="Poppins" panose="00000500000000000000" pitchFamily="2" charset="0"/>
              <a:sym typeface="Arial"/>
            </a:endParaRPr>
          </a:p>
        </p:txBody>
      </p:sp>
      <p:sp>
        <p:nvSpPr>
          <p:cNvPr id="5" name="TextBox 10">
            <a:extLst>
              <a:ext uri="{FF2B5EF4-FFF2-40B4-BE49-F238E27FC236}">
                <a16:creationId xmlns:a16="http://schemas.microsoft.com/office/drawing/2014/main" id="{A7CC37BB-024E-CCD0-43BC-5C4926A0455C}"/>
              </a:ext>
            </a:extLst>
          </p:cNvPr>
          <p:cNvSpPr txBox="1"/>
          <p:nvPr/>
        </p:nvSpPr>
        <p:spPr>
          <a:xfrm>
            <a:off x="508002" y="6480291"/>
            <a:ext cx="9499043" cy="292388"/>
          </a:xfrm>
          <a:prstGeom prst="rect">
            <a:avLst/>
          </a:prstGeom>
          <a:noFill/>
        </p:spPr>
        <p:txBody>
          <a:bodyPr wrap="square" lIns="121920" tIns="60960" rIns="121920" bIns="6096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a:solidFill>
                  <a:schemeClr val="bg1"/>
                </a:solidFill>
                <a:latin typeface="Montserrat Light" pitchFamily="2" charset="0"/>
                <a:ea typeface="Roboto Light"/>
                <a:cs typeface="Roboto Light"/>
              </a:rPr>
              <a:t>CONFIDENTIAL. NO release until October 1, 2025</a:t>
            </a:r>
          </a:p>
        </p:txBody>
      </p:sp>
    </p:spTree>
    <p:extLst>
      <p:ext uri="{BB962C8B-B14F-4D97-AF65-F5344CB8AC3E}">
        <p14:creationId xmlns:p14="http://schemas.microsoft.com/office/powerpoint/2010/main" val="33123340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590C848-A615-10B4-25FE-C330639B3D7F}"/>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4DF6580D-EC31-0C3C-D4F7-D2D298946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3" name="Picture 2">
            <a:extLst>
              <a:ext uri="{FF2B5EF4-FFF2-40B4-BE49-F238E27FC236}">
                <a16:creationId xmlns:a16="http://schemas.microsoft.com/office/drawing/2014/main" id="{B4C714D1-3D5E-88AD-58E5-4866FC8EF0F4}"/>
              </a:ext>
            </a:extLst>
          </p:cNvPr>
          <p:cNvPicPr>
            <a:picLocks noChangeAspect="1"/>
          </p:cNvPicPr>
          <p:nvPr/>
        </p:nvPicPr>
        <p:blipFill>
          <a:blip r:embed="rId3">
            <a:extLst>
              <a:ext uri="{28A0092B-C50C-407E-A947-70E740481C1C}">
                <a14:useLocalDpi xmlns:a14="http://schemas.microsoft.com/office/drawing/2010/main" val="0"/>
              </a:ext>
            </a:extLst>
          </a:blip>
          <a:srcRect t="2525" b="89951"/>
          <a:stretch/>
        </p:blipFill>
        <p:spPr>
          <a:xfrm>
            <a:off x="20" y="6360384"/>
            <a:ext cx="12191980" cy="516821"/>
          </a:xfrm>
          <a:prstGeom prst="rect">
            <a:avLst/>
          </a:prstGeom>
        </p:spPr>
      </p:pic>
      <p:pic>
        <p:nvPicPr>
          <p:cNvPr id="5" name="Picture 4">
            <a:extLst>
              <a:ext uri="{FF2B5EF4-FFF2-40B4-BE49-F238E27FC236}">
                <a16:creationId xmlns:a16="http://schemas.microsoft.com/office/drawing/2014/main" id="{A839D5C9-A6A6-F5FD-C824-8745E85C13F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9765139" y="6424433"/>
            <a:ext cx="1934735" cy="350313"/>
          </a:xfrm>
          <a:prstGeom prst="rect">
            <a:avLst/>
          </a:prstGeom>
          <a:effectLst>
            <a:outerShdw blurRad="50800" dist="38100" dir="5400000" algn="t" rotWithShape="0">
              <a:schemeClr val="bg1">
                <a:lumMod val="50000"/>
                <a:alpha val="40000"/>
              </a:schemeClr>
            </a:outerShdw>
          </a:effectLst>
        </p:spPr>
      </p:pic>
      <p:sp>
        <p:nvSpPr>
          <p:cNvPr id="16" name="Slide Number Placeholder 3">
            <a:extLst>
              <a:ext uri="{FF2B5EF4-FFF2-40B4-BE49-F238E27FC236}">
                <a16:creationId xmlns:a16="http://schemas.microsoft.com/office/drawing/2014/main" id="{F5339DFA-EAA9-B5D0-CCD3-957EE1AD1523}"/>
              </a:ext>
            </a:extLst>
          </p:cNvPr>
          <p:cNvSpPr txBox="1">
            <a:spLocks/>
          </p:cNvSpPr>
          <p:nvPr/>
        </p:nvSpPr>
        <p:spPr>
          <a:xfrm>
            <a:off x="142242" y="6430502"/>
            <a:ext cx="365760" cy="304800"/>
          </a:xfrm>
          <a:prstGeom prst="rect">
            <a:avLst/>
          </a:prstGeom>
          <a:noFill/>
        </p:spPr>
        <p:txBody>
          <a:bodyPr lIns="60960" rIns="60960"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40">
              <a:buClr>
                <a:srgbClr val="000000"/>
              </a:buClr>
              <a:defRPr/>
            </a:pPr>
            <a:fld id="{E79839AE-F4E4-0B47-9E53-6189B08B4F00}" type="slidenum">
              <a:rPr lang="en-US" sz="1100">
                <a:solidFill>
                  <a:schemeClr val="bg1"/>
                </a:solidFill>
                <a:latin typeface="Montserrat Light" pitchFamily="2" charset="0"/>
                <a:cs typeface="Poppins" panose="00000500000000000000" pitchFamily="2" charset="0"/>
                <a:sym typeface="Arial"/>
              </a:rPr>
              <a:pPr defTabSz="1219140">
                <a:buClr>
                  <a:srgbClr val="000000"/>
                </a:buClr>
                <a:defRPr/>
              </a:pPr>
              <a:t>2</a:t>
            </a:fld>
            <a:endParaRPr lang="en-US" sz="1100">
              <a:solidFill>
                <a:schemeClr val="bg1"/>
              </a:solidFill>
              <a:latin typeface="Montserrat Light" pitchFamily="2" charset="0"/>
              <a:cs typeface="Poppins" panose="00000500000000000000" pitchFamily="2" charset="0"/>
              <a:sym typeface="Arial"/>
            </a:endParaRPr>
          </a:p>
        </p:txBody>
      </p:sp>
      <p:sp>
        <p:nvSpPr>
          <p:cNvPr id="6" name="Freeform 66">
            <a:extLst>
              <a:ext uri="{FF2B5EF4-FFF2-40B4-BE49-F238E27FC236}">
                <a16:creationId xmlns:a16="http://schemas.microsoft.com/office/drawing/2014/main" id="{72E16747-20F4-B959-2C7D-81A0111446AD}"/>
              </a:ext>
            </a:extLst>
          </p:cNvPr>
          <p:cNvSpPr/>
          <p:nvPr/>
        </p:nvSpPr>
        <p:spPr>
          <a:xfrm flipH="1">
            <a:off x="11598808" y="3327026"/>
            <a:ext cx="277133" cy="203948"/>
          </a:xfrm>
          <a:custGeom>
            <a:avLst/>
            <a:gdLst>
              <a:gd name="connsiteX0" fmla="*/ 438125 w 438124"/>
              <a:gd name="connsiteY0" fmla="*/ 161212 h 322424"/>
              <a:gd name="connsiteX1" fmla="*/ 409550 w 438124"/>
              <a:gd name="connsiteY1" fmla="*/ 189787 h 322424"/>
              <a:gd name="connsiteX2" fmla="*/ 97511 w 438124"/>
              <a:gd name="connsiteY2" fmla="*/ 189787 h 322424"/>
              <a:gd name="connsiteX3" fmla="*/ 182093 w 438124"/>
              <a:gd name="connsiteY3" fmla="*/ 274369 h 322424"/>
              <a:gd name="connsiteX4" fmla="*/ 180667 w 438124"/>
              <a:gd name="connsiteY4" fmla="*/ 314755 h 322424"/>
              <a:gd name="connsiteX5" fmla="*/ 141707 w 438124"/>
              <a:gd name="connsiteY5" fmla="*/ 314755 h 322424"/>
              <a:gd name="connsiteX6" fmla="*/ 8357 w 438124"/>
              <a:gd name="connsiteY6" fmla="*/ 181405 h 322424"/>
              <a:gd name="connsiteX7" fmla="*/ 8357 w 438124"/>
              <a:gd name="connsiteY7" fmla="*/ 141019 h 322424"/>
              <a:gd name="connsiteX8" fmla="*/ 141707 w 438124"/>
              <a:gd name="connsiteY8" fmla="*/ 7669 h 322424"/>
              <a:gd name="connsiteX9" fmla="*/ 182093 w 438124"/>
              <a:gd name="connsiteY9" fmla="*/ 9095 h 322424"/>
              <a:gd name="connsiteX10" fmla="*/ 182093 w 438124"/>
              <a:gd name="connsiteY10" fmla="*/ 48055 h 322424"/>
              <a:gd name="connsiteX11" fmla="*/ 97511 w 438124"/>
              <a:gd name="connsiteY11" fmla="*/ 132637 h 322424"/>
              <a:gd name="connsiteX12" fmla="*/ 409550 w 438124"/>
              <a:gd name="connsiteY12" fmla="*/ 132637 h 322424"/>
              <a:gd name="connsiteX13" fmla="*/ 438125 w 438124"/>
              <a:gd name="connsiteY13" fmla="*/ 161212 h 322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8124" h="322424">
                <a:moveTo>
                  <a:pt x="438125" y="161212"/>
                </a:moveTo>
                <a:cubicBezTo>
                  <a:pt x="438125" y="176994"/>
                  <a:pt x="425331" y="189787"/>
                  <a:pt x="409550" y="189787"/>
                </a:cubicBezTo>
                <a:lnTo>
                  <a:pt x="97511" y="189787"/>
                </a:lnTo>
                <a:lnTo>
                  <a:pt x="182093" y="274369"/>
                </a:lnTo>
                <a:cubicBezTo>
                  <a:pt x="192851" y="285915"/>
                  <a:pt x="192213" y="303997"/>
                  <a:pt x="180667" y="314755"/>
                </a:cubicBezTo>
                <a:cubicBezTo>
                  <a:pt x="169693" y="324981"/>
                  <a:pt x="152681" y="324981"/>
                  <a:pt x="141707" y="314755"/>
                </a:cubicBezTo>
                <a:lnTo>
                  <a:pt x="8357" y="181405"/>
                </a:lnTo>
                <a:cubicBezTo>
                  <a:pt x="-2786" y="170249"/>
                  <a:pt x="-2786" y="152176"/>
                  <a:pt x="8357" y="141019"/>
                </a:cubicBezTo>
                <a:lnTo>
                  <a:pt x="141707" y="7669"/>
                </a:lnTo>
                <a:cubicBezTo>
                  <a:pt x="153253" y="-3089"/>
                  <a:pt x="171334" y="-2451"/>
                  <a:pt x="182093" y="9095"/>
                </a:cubicBezTo>
                <a:cubicBezTo>
                  <a:pt x="192319" y="20069"/>
                  <a:pt x="192319" y="37081"/>
                  <a:pt x="182093" y="48055"/>
                </a:cubicBezTo>
                <a:lnTo>
                  <a:pt x="97511" y="132637"/>
                </a:lnTo>
                <a:lnTo>
                  <a:pt x="409550" y="132637"/>
                </a:lnTo>
                <a:cubicBezTo>
                  <a:pt x="425331" y="132637"/>
                  <a:pt x="438125" y="145431"/>
                  <a:pt x="438125" y="161212"/>
                </a:cubicBezTo>
                <a:close/>
              </a:path>
            </a:pathLst>
          </a:custGeom>
          <a:solidFill>
            <a:srgbClr val="FFFFFF"/>
          </a:solidFill>
          <a:ln w="9525" cap="flat">
            <a:noFill/>
            <a:prstDash val="solid"/>
            <a:miter/>
          </a:ln>
        </p:spPr>
        <p:txBody>
          <a:bodyPr rtlCol="0" anchor="ctr"/>
          <a:lstStyle/>
          <a:p>
            <a:pPr defTabSz="1219140">
              <a:defRPr/>
            </a:pPr>
            <a:endParaRPr lang="en-US" sz="1400">
              <a:solidFill>
                <a:srgbClr val="262626"/>
              </a:solidFill>
              <a:latin typeface="Calibri" panose="020F0502020204030204"/>
            </a:endParaRPr>
          </a:p>
        </p:txBody>
      </p:sp>
      <p:sp>
        <p:nvSpPr>
          <p:cNvPr id="10" name="TextBox 10">
            <a:extLst>
              <a:ext uri="{FF2B5EF4-FFF2-40B4-BE49-F238E27FC236}">
                <a16:creationId xmlns:a16="http://schemas.microsoft.com/office/drawing/2014/main" id="{7148C3EC-395C-7EB3-7D97-68B573539A4F}"/>
              </a:ext>
            </a:extLst>
          </p:cNvPr>
          <p:cNvSpPr txBox="1"/>
          <p:nvPr/>
        </p:nvSpPr>
        <p:spPr>
          <a:xfrm>
            <a:off x="508002" y="6480291"/>
            <a:ext cx="9499043" cy="292388"/>
          </a:xfrm>
          <a:prstGeom prst="rect">
            <a:avLst/>
          </a:prstGeom>
          <a:noFill/>
        </p:spPr>
        <p:txBody>
          <a:bodyPr wrap="square" lIns="121920" tIns="60960" rIns="121920" bIns="6096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a:solidFill>
                  <a:schemeClr val="bg1"/>
                </a:solidFill>
                <a:latin typeface="Montserrat Light" pitchFamily="2" charset="0"/>
                <a:ea typeface="Roboto Light"/>
                <a:cs typeface="Roboto Light"/>
              </a:rPr>
              <a:t>CONFIDENTIAL. NO release until October 1, 2025</a:t>
            </a:r>
          </a:p>
        </p:txBody>
      </p:sp>
      <p:sp>
        <p:nvSpPr>
          <p:cNvPr id="13" name="TextBox 12">
            <a:extLst>
              <a:ext uri="{FF2B5EF4-FFF2-40B4-BE49-F238E27FC236}">
                <a16:creationId xmlns:a16="http://schemas.microsoft.com/office/drawing/2014/main" id="{5E8B9165-BFC2-722F-5E94-FC5B73B84601}"/>
              </a:ext>
            </a:extLst>
          </p:cNvPr>
          <p:cNvSpPr txBox="1">
            <a:spLocks/>
          </p:cNvSpPr>
          <p:nvPr/>
        </p:nvSpPr>
        <p:spPr>
          <a:xfrm>
            <a:off x="676656" y="430074"/>
            <a:ext cx="10841121" cy="769441"/>
          </a:xfrm>
          <a:prstGeom prst="rect">
            <a:avLst/>
          </a:prstGeom>
          <a:noFill/>
        </p:spPr>
        <p:txBody>
          <a:bodyPr wrap="square" lIns="91440" tIns="45720" rIns="91440" bIns="45720" rtlCol="0" anchor="t">
            <a:spAutoFit/>
          </a:bodyPr>
          <a:lstStyle/>
          <a:p>
            <a:r>
              <a:rPr lang="en-US" sz="4400">
                <a:solidFill>
                  <a:srgbClr val="004A45"/>
                </a:solidFill>
                <a:latin typeface="Montserrat ExtraBold" panose="00000900000000000000" pitchFamily="2" charset="0"/>
              </a:rPr>
              <a:t>Why Priority Health</a:t>
            </a:r>
          </a:p>
        </p:txBody>
      </p:sp>
      <p:sp>
        <p:nvSpPr>
          <p:cNvPr id="2" name="TextBox 1">
            <a:extLst>
              <a:ext uri="{FF2B5EF4-FFF2-40B4-BE49-F238E27FC236}">
                <a16:creationId xmlns:a16="http://schemas.microsoft.com/office/drawing/2014/main" id="{96FEAE97-A9A8-D28D-6919-110F58F70BBA}"/>
              </a:ext>
            </a:extLst>
          </p:cNvPr>
          <p:cNvSpPr txBox="1"/>
          <p:nvPr/>
        </p:nvSpPr>
        <p:spPr>
          <a:xfrm>
            <a:off x="673915" y="1261071"/>
            <a:ext cx="3831498"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004A45"/>
                </a:solidFill>
                <a:effectLst/>
                <a:uLnTx/>
                <a:uFillTx/>
                <a:latin typeface="Montserrat SemiBold" panose="00000700000000000000" pitchFamily="2" charset="0"/>
              </a:rPr>
              <a:t>Our value for you</a:t>
            </a:r>
          </a:p>
        </p:txBody>
      </p:sp>
      <p:sp>
        <p:nvSpPr>
          <p:cNvPr id="4" name="Oval 3">
            <a:extLst>
              <a:ext uri="{FF2B5EF4-FFF2-40B4-BE49-F238E27FC236}">
                <a16:creationId xmlns:a16="http://schemas.microsoft.com/office/drawing/2014/main" id="{E107653E-4259-0F52-D0BE-2C960F019499}"/>
              </a:ext>
            </a:extLst>
          </p:cNvPr>
          <p:cNvSpPr/>
          <p:nvPr/>
        </p:nvSpPr>
        <p:spPr>
          <a:xfrm>
            <a:off x="1358370" y="2038927"/>
            <a:ext cx="3433802" cy="3433802"/>
          </a:xfrm>
          <a:prstGeom prst="ellipse">
            <a:avLst/>
          </a:prstGeom>
          <a:solidFill>
            <a:srgbClr val="6EBF49"/>
          </a:solidFill>
          <a:ln w="3810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200">
              <a:latin typeface="Montserrat SemiBold" pitchFamily="2" charset="0"/>
            </a:endParaRPr>
          </a:p>
          <a:p>
            <a:pPr algn="ctr"/>
            <a:endParaRPr lang="en-US" sz="3200">
              <a:latin typeface="Montserrat SemiBold" pitchFamily="2" charset="0"/>
            </a:endParaRPr>
          </a:p>
          <a:p>
            <a:pPr algn="ctr"/>
            <a:r>
              <a:rPr lang="en-US" sz="2800">
                <a:latin typeface="Montserrat SemiBold" pitchFamily="2" charset="0"/>
              </a:rPr>
              <a:t>Exceptional Service</a:t>
            </a:r>
          </a:p>
        </p:txBody>
      </p:sp>
      <p:sp>
        <p:nvSpPr>
          <p:cNvPr id="7" name="Oval 6">
            <a:extLst>
              <a:ext uri="{FF2B5EF4-FFF2-40B4-BE49-F238E27FC236}">
                <a16:creationId xmlns:a16="http://schemas.microsoft.com/office/drawing/2014/main" id="{8EBD78DD-CCF2-BD61-03D8-C926B1127582}"/>
              </a:ext>
            </a:extLst>
          </p:cNvPr>
          <p:cNvSpPr/>
          <p:nvPr/>
        </p:nvSpPr>
        <p:spPr>
          <a:xfrm>
            <a:off x="4379099" y="1993792"/>
            <a:ext cx="3433802" cy="3433802"/>
          </a:xfrm>
          <a:prstGeom prst="ellipse">
            <a:avLst/>
          </a:prstGeom>
          <a:solidFill>
            <a:srgbClr val="014945"/>
          </a:solidFill>
          <a:ln w="3810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200">
              <a:latin typeface="Montserrat SemiBold" pitchFamily="2" charset="0"/>
            </a:endParaRPr>
          </a:p>
          <a:p>
            <a:pPr algn="ctr"/>
            <a:endParaRPr lang="en-US" sz="3200">
              <a:latin typeface="Montserrat SemiBold" pitchFamily="2" charset="0"/>
            </a:endParaRPr>
          </a:p>
          <a:p>
            <a:pPr algn="ctr"/>
            <a:r>
              <a:rPr lang="en-US" sz="2800">
                <a:latin typeface="Montserrat SemiBold" pitchFamily="2" charset="0"/>
              </a:rPr>
              <a:t>Consistent Quality</a:t>
            </a:r>
          </a:p>
        </p:txBody>
      </p:sp>
      <p:sp>
        <p:nvSpPr>
          <p:cNvPr id="9" name="Oval 8">
            <a:extLst>
              <a:ext uri="{FF2B5EF4-FFF2-40B4-BE49-F238E27FC236}">
                <a16:creationId xmlns:a16="http://schemas.microsoft.com/office/drawing/2014/main" id="{6C72C56F-36BC-052E-4CB0-5B7CC4728F7B}"/>
              </a:ext>
            </a:extLst>
          </p:cNvPr>
          <p:cNvSpPr/>
          <p:nvPr/>
        </p:nvSpPr>
        <p:spPr>
          <a:xfrm>
            <a:off x="7527614" y="1951615"/>
            <a:ext cx="3433802" cy="3433802"/>
          </a:xfrm>
          <a:prstGeom prst="ellipse">
            <a:avLst/>
          </a:prstGeom>
          <a:solidFill>
            <a:srgbClr val="008D96"/>
          </a:solidFill>
          <a:ln w="3810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200">
              <a:latin typeface="Montserrat SemiBold" pitchFamily="2" charset="0"/>
            </a:endParaRPr>
          </a:p>
          <a:p>
            <a:pPr algn="ctr"/>
            <a:endParaRPr lang="en-US" sz="3200">
              <a:latin typeface="Montserrat SemiBold" pitchFamily="2" charset="0"/>
            </a:endParaRPr>
          </a:p>
          <a:p>
            <a:pPr algn="ctr"/>
            <a:r>
              <a:rPr lang="en-US" sz="2800">
                <a:latin typeface="Montserrat SemiBold" pitchFamily="2" charset="0"/>
              </a:rPr>
              <a:t>Strong Network</a:t>
            </a:r>
          </a:p>
        </p:txBody>
      </p:sp>
      <p:pic>
        <p:nvPicPr>
          <p:cNvPr id="14" name="Graphic 13" descr="Crown with solid fill">
            <a:extLst>
              <a:ext uri="{FF2B5EF4-FFF2-40B4-BE49-F238E27FC236}">
                <a16:creationId xmlns:a16="http://schemas.microsoft.com/office/drawing/2014/main" id="{2BB7CCA2-8FEB-0D1D-70D4-FEF3BE93B9D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506767" y="2505615"/>
            <a:ext cx="1137007" cy="1137007"/>
          </a:xfrm>
          <a:prstGeom prst="rect">
            <a:avLst/>
          </a:prstGeom>
        </p:spPr>
      </p:pic>
      <p:pic>
        <p:nvPicPr>
          <p:cNvPr id="15" name="Graphic 14" descr="Call center with solid fill">
            <a:extLst>
              <a:ext uri="{FF2B5EF4-FFF2-40B4-BE49-F238E27FC236}">
                <a16:creationId xmlns:a16="http://schemas.microsoft.com/office/drawing/2014/main" id="{F9F6D775-FA75-AAC3-4371-347ED0D679A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741194" y="2596691"/>
            <a:ext cx="1006642" cy="1006642"/>
          </a:xfrm>
          <a:prstGeom prst="rect">
            <a:avLst/>
          </a:prstGeom>
        </p:spPr>
      </p:pic>
      <p:pic>
        <p:nvPicPr>
          <p:cNvPr id="17" name="Graphic 16" descr="Open hand with solid fill">
            <a:extLst>
              <a:ext uri="{FF2B5EF4-FFF2-40B4-BE49-F238E27FC236}">
                <a16:creationId xmlns:a16="http://schemas.microsoft.com/office/drawing/2014/main" id="{40BE0AEA-777C-0241-1FEC-C0095EBFEE6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527497" y="2570797"/>
            <a:ext cx="1264792" cy="1264792"/>
          </a:xfrm>
          <a:prstGeom prst="rect">
            <a:avLst/>
          </a:prstGeom>
        </p:spPr>
      </p:pic>
    </p:spTree>
    <p:extLst>
      <p:ext uri="{BB962C8B-B14F-4D97-AF65-F5344CB8AC3E}">
        <p14:creationId xmlns:p14="http://schemas.microsoft.com/office/powerpoint/2010/main" val="21687221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564191A-B0C5-5845-1D53-C50FBB6EEC6D}"/>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3DEC32EF-4701-AB41-ABA1-46A2AD447A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3" name="Picture 2">
            <a:extLst>
              <a:ext uri="{FF2B5EF4-FFF2-40B4-BE49-F238E27FC236}">
                <a16:creationId xmlns:a16="http://schemas.microsoft.com/office/drawing/2014/main" id="{3F356688-05BD-4246-4135-AD71705CBE26}"/>
              </a:ext>
            </a:extLst>
          </p:cNvPr>
          <p:cNvPicPr>
            <a:picLocks noChangeAspect="1"/>
          </p:cNvPicPr>
          <p:nvPr/>
        </p:nvPicPr>
        <p:blipFill>
          <a:blip r:embed="rId3">
            <a:extLst>
              <a:ext uri="{28A0092B-C50C-407E-A947-70E740481C1C}">
                <a14:useLocalDpi xmlns:a14="http://schemas.microsoft.com/office/drawing/2010/main" val="0"/>
              </a:ext>
            </a:extLst>
          </a:blip>
          <a:srcRect t="2525" b="89951"/>
          <a:stretch/>
        </p:blipFill>
        <p:spPr>
          <a:xfrm>
            <a:off x="20" y="6341178"/>
            <a:ext cx="12191980" cy="516821"/>
          </a:xfrm>
          <a:prstGeom prst="rect">
            <a:avLst/>
          </a:prstGeom>
        </p:spPr>
      </p:pic>
      <p:pic>
        <p:nvPicPr>
          <p:cNvPr id="5" name="Picture 4">
            <a:extLst>
              <a:ext uri="{FF2B5EF4-FFF2-40B4-BE49-F238E27FC236}">
                <a16:creationId xmlns:a16="http://schemas.microsoft.com/office/drawing/2014/main" id="{3EAA59DD-32CB-374A-3A7B-E6498F57B90C}"/>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9765139" y="6424433"/>
            <a:ext cx="1934735" cy="350313"/>
          </a:xfrm>
          <a:prstGeom prst="rect">
            <a:avLst/>
          </a:prstGeom>
          <a:effectLst>
            <a:outerShdw blurRad="50800" dist="38100" dir="5400000" algn="t" rotWithShape="0">
              <a:schemeClr val="bg1">
                <a:lumMod val="50000"/>
                <a:alpha val="40000"/>
              </a:schemeClr>
            </a:outerShdw>
          </a:effectLst>
        </p:spPr>
      </p:pic>
      <p:graphicFrame>
        <p:nvGraphicFramePr>
          <p:cNvPr id="37" name="Table 36">
            <a:extLst>
              <a:ext uri="{FF2B5EF4-FFF2-40B4-BE49-F238E27FC236}">
                <a16:creationId xmlns:a16="http://schemas.microsoft.com/office/drawing/2014/main" id="{6B24BF7B-4955-1B6A-300A-A1218DBD30BA}"/>
              </a:ext>
            </a:extLst>
          </p:cNvPr>
          <p:cNvGraphicFramePr>
            <a:graphicFrameLocks noGrp="1"/>
          </p:cNvGraphicFramePr>
          <p:nvPr>
            <p:extLst>
              <p:ext uri="{D42A27DB-BD31-4B8C-83A1-F6EECF244321}">
                <p14:modId xmlns:p14="http://schemas.microsoft.com/office/powerpoint/2010/main" val="1705692900"/>
              </p:ext>
            </p:extLst>
          </p:nvPr>
        </p:nvGraphicFramePr>
        <p:xfrm>
          <a:off x="3857555" y="874403"/>
          <a:ext cx="3672113" cy="4905247"/>
        </p:xfrm>
        <a:graphic>
          <a:graphicData uri="http://schemas.openxmlformats.org/drawingml/2006/table">
            <a:tbl>
              <a:tblPr>
                <a:effectLst/>
              </a:tblPr>
              <a:tblGrid>
                <a:gridCol w="1704909">
                  <a:extLst>
                    <a:ext uri="{9D8B030D-6E8A-4147-A177-3AD203B41FA5}">
                      <a16:colId xmlns:a16="http://schemas.microsoft.com/office/drawing/2014/main" val="1803367626"/>
                    </a:ext>
                  </a:extLst>
                </a:gridCol>
                <a:gridCol w="1967204">
                  <a:extLst>
                    <a:ext uri="{9D8B030D-6E8A-4147-A177-3AD203B41FA5}">
                      <a16:colId xmlns:a16="http://schemas.microsoft.com/office/drawing/2014/main" val="1139029190"/>
                    </a:ext>
                  </a:extLst>
                </a:gridCol>
              </a:tblGrid>
              <a:tr h="396748">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fontAlgn="ctr"/>
                      <a:endParaRPr lang="en-US" sz="1500" b="1" i="0" u="none" strike="noStrike">
                        <a:solidFill>
                          <a:schemeClr val="accent1"/>
                        </a:solidFill>
                        <a:effectLst/>
                        <a:latin typeface="Arial Nova"/>
                      </a:endParaRPr>
                    </a:p>
                  </a:txBody>
                  <a:tcPr marL="12700" marT="12700" marB="18288"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endParaRPr lang="en-US" sz="1500" b="1" i="0" u="none" strike="noStrike">
                        <a:solidFill>
                          <a:srgbClr val="004C45"/>
                        </a:solidFill>
                        <a:effectLst/>
                        <a:latin typeface="Arial Nova"/>
                      </a:endParaRPr>
                    </a:p>
                  </a:txBody>
                  <a:tcPr marL="12700" marR="12700" marT="12700" marB="18288" anchor="b">
                    <a:lnL w="12700" cmpd="sng">
                      <a:noFill/>
                    </a:lnL>
                    <a:lnR w="12700" cmpd="sng">
                      <a:solidFill>
                        <a:srgbClr val="FFFFFF"/>
                      </a:solidFill>
                    </a:lnR>
                    <a:lnT w="12700" cap="flat" cmpd="sng" algn="ctr">
                      <a:noFill/>
                      <a:prstDash val="solid"/>
                      <a:round/>
                      <a:headEnd type="none" w="med" len="med"/>
                      <a:tailEnd type="none" w="med" len="med"/>
                    </a:lnT>
                    <a:lnB w="12700" cap="flat" cmpd="sng" algn="ctr">
                      <a:solidFill>
                        <a:srgbClr val="004C4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840114149"/>
                  </a:ext>
                </a:extLst>
              </a:tr>
              <a:tr h="36576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fontAlgn="b"/>
                      <a:r>
                        <a:rPr lang="en-US" sz="1300" b="1" i="0" u="none" strike="noStrike">
                          <a:solidFill>
                            <a:srgbClr val="004C45"/>
                          </a:solidFill>
                          <a:effectLst/>
                          <a:latin typeface="Montserrat ExtraBold" pitchFamily="2" charset="0"/>
                        </a:rPr>
                        <a:t>Premium</a:t>
                      </a:r>
                    </a:p>
                  </a:txBody>
                  <a:tcPr marL="12700" marT="12700"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1300" b="0" i="0" u="none" strike="noStrike">
                          <a:solidFill>
                            <a:schemeClr val="tx1"/>
                          </a:solidFill>
                          <a:effectLst/>
                          <a:latin typeface="Montserrat Medium" pitchFamily="2" charset="0"/>
                        </a:rPr>
                        <a:t>$0</a:t>
                      </a:r>
                    </a:p>
                  </a:txBody>
                  <a:tcPr marL="12700" marR="12700" marT="12700" marB="0" anchor="ctr">
                    <a:lnL w="12700" cmpd="sng">
                      <a:noFill/>
                    </a:lnL>
                    <a:lnR w="12700" cmpd="sng">
                      <a:noFill/>
                    </a:lnR>
                    <a:lnT w="12700" cap="flat" cmpd="sng" algn="ctr">
                      <a:solidFill>
                        <a:srgbClr val="004C45"/>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449683746"/>
                  </a:ext>
                </a:extLst>
              </a:tr>
              <a:tr h="36576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fontAlgn="b"/>
                      <a:r>
                        <a:rPr lang="en-US" sz="1300" b="1" i="0" u="none" strike="noStrike">
                          <a:solidFill>
                            <a:srgbClr val="004C45"/>
                          </a:solidFill>
                          <a:effectLst/>
                          <a:latin typeface="Montserrat ExtraBold" pitchFamily="2" charset="0"/>
                        </a:rPr>
                        <a:t>MOOP</a:t>
                      </a:r>
                    </a:p>
                  </a:txBody>
                  <a:tcPr marL="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1300" b="0" i="0" u="none" strike="noStrike">
                          <a:solidFill>
                            <a:schemeClr val="tx1"/>
                          </a:solidFill>
                          <a:effectLst/>
                          <a:latin typeface="Montserrat Medium" pitchFamily="2" charset="0"/>
                        </a:rPr>
                        <a:t>$9,250</a:t>
                      </a: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2723687123"/>
                  </a:ext>
                </a:extLst>
              </a:tr>
              <a:tr h="39878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fontAlgn="b"/>
                      <a:r>
                        <a:rPr lang="en-US" sz="1300" b="1" i="0" u="none" strike="noStrike">
                          <a:solidFill>
                            <a:srgbClr val="004C45"/>
                          </a:solidFill>
                          <a:effectLst/>
                          <a:latin typeface="Montserrat ExtraBold" pitchFamily="2" charset="0"/>
                        </a:rPr>
                        <a:t>INN Medical </a:t>
                      </a:r>
                    </a:p>
                    <a:p>
                      <a:pPr algn="r" fontAlgn="b"/>
                      <a:r>
                        <a:rPr lang="en-US" sz="1300" b="1" i="0" u="none" strike="noStrike">
                          <a:solidFill>
                            <a:srgbClr val="004C45"/>
                          </a:solidFill>
                          <a:effectLst/>
                          <a:latin typeface="Montserrat ExtraBold" pitchFamily="2" charset="0"/>
                        </a:rPr>
                        <a:t>Deductible</a:t>
                      </a:r>
                    </a:p>
                  </a:txBody>
                  <a:tcPr marL="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1300" b="0" i="0" u="none" strike="noStrike">
                          <a:solidFill>
                            <a:schemeClr val="tx1"/>
                          </a:solidFill>
                          <a:effectLst/>
                          <a:latin typeface="Montserrat Medium" pitchFamily="2" charset="0"/>
                        </a:rPr>
                        <a:t>$650</a:t>
                      </a:r>
                      <a:endParaRPr lang="en-US" sz="1300">
                        <a:solidFill>
                          <a:schemeClr val="tx1"/>
                        </a:solidFill>
                        <a:latin typeface="Montserrat Medium" pitchFamily="2" charset="0"/>
                      </a:endParaRP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256520015"/>
                  </a:ext>
                </a:extLst>
              </a:tr>
              <a:tr h="36576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fontAlgn="b"/>
                      <a:r>
                        <a:rPr lang="en-US" sz="1300" b="1" i="0" u="none" strike="noStrike">
                          <a:solidFill>
                            <a:srgbClr val="004C45"/>
                          </a:solidFill>
                          <a:effectLst/>
                          <a:latin typeface="Montserrat ExtraBold" pitchFamily="2" charset="0"/>
                        </a:rPr>
                        <a:t>PCP</a:t>
                      </a:r>
                    </a:p>
                  </a:txBody>
                  <a:tcPr marL="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1300" b="0" i="0" u="none" strike="noStrike">
                          <a:solidFill>
                            <a:schemeClr val="tx1"/>
                          </a:solidFill>
                          <a:effectLst/>
                          <a:latin typeface="Montserrat Medium" pitchFamily="2" charset="0"/>
                        </a:rPr>
                        <a:t>$0</a:t>
                      </a: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847796669"/>
                  </a:ext>
                </a:extLst>
              </a:tr>
              <a:tr h="36576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fontAlgn="b"/>
                      <a:r>
                        <a:rPr lang="en-US" sz="1300" b="1" i="0" u="none" strike="noStrike">
                          <a:solidFill>
                            <a:srgbClr val="004C45"/>
                          </a:solidFill>
                          <a:effectLst/>
                          <a:latin typeface="Montserrat ExtraBold" pitchFamily="2" charset="0"/>
                        </a:rPr>
                        <a:t>Specialist </a:t>
                      </a:r>
                    </a:p>
                  </a:txBody>
                  <a:tcPr marL="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1300" b="0" i="0" u="none" strike="noStrike">
                          <a:solidFill>
                            <a:schemeClr val="tx1"/>
                          </a:solidFill>
                          <a:effectLst/>
                          <a:latin typeface="Montserrat Medium" pitchFamily="2" charset="0"/>
                        </a:rPr>
                        <a:t>$55</a:t>
                      </a: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843085453"/>
                  </a:ext>
                </a:extLst>
              </a:tr>
              <a:tr h="36576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fontAlgn="b"/>
                      <a:r>
                        <a:rPr lang="en-US" sz="1300" b="1" i="0" u="none" strike="noStrike">
                          <a:solidFill>
                            <a:srgbClr val="004C45"/>
                          </a:solidFill>
                          <a:effectLst/>
                          <a:latin typeface="Montserrat ExtraBold" pitchFamily="2" charset="0"/>
                        </a:rPr>
                        <a:t>Inpatient</a:t>
                      </a:r>
                    </a:p>
                  </a:txBody>
                  <a:tcPr marL="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lvl="0" algn="ctr">
                        <a:buNone/>
                      </a:pPr>
                      <a:r>
                        <a:rPr lang="en-US" sz="1300" b="0" i="0" u="none" strike="noStrike" noProof="0">
                          <a:solidFill>
                            <a:schemeClr val="tx1"/>
                          </a:solidFill>
                          <a:effectLst/>
                          <a:latin typeface="Montserrat Medium" pitchFamily="2" charset="0"/>
                        </a:rPr>
                        <a:t>$380 (days 1-7)</a:t>
                      </a: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497283420"/>
                  </a:ext>
                </a:extLst>
              </a:tr>
              <a:tr h="36576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fontAlgn="b"/>
                      <a:r>
                        <a:rPr lang="en-US" sz="1300" b="1" i="0" u="none" strike="noStrike">
                          <a:solidFill>
                            <a:srgbClr val="004C45"/>
                          </a:solidFill>
                          <a:effectLst/>
                          <a:latin typeface="Montserrat ExtraBold" pitchFamily="2" charset="0"/>
                        </a:rPr>
                        <a:t>Outpatient</a:t>
                      </a:r>
                    </a:p>
                  </a:txBody>
                  <a:tcPr marL="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1300" b="0" i="0" u="none" strike="noStrike">
                          <a:solidFill>
                            <a:schemeClr val="tx1"/>
                          </a:solidFill>
                          <a:effectLst/>
                          <a:latin typeface="Montserrat Medium" pitchFamily="2" charset="0"/>
                        </a:rPr>
                        <a:t>$450</a:t>
                      </a: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63826125"/>
                  </a:ext>
                </a:extLst>
              </a:tr>
              <a:tr h="36576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fontAlgn="b"/>
                      <a:r>
                        <a:rPr lang="en-US" sz="1300" b="1" i="0" u="none" strike="noStrike">
                          <a:solidFill>
                            <a:srgbClr val="004C45"/>
                          </a:solidFill>
                          <a:effectLst/>
                          <a:latin typeface="Montserrat ExtraBold" pitchFamily="2" charset="0"/>
                        </a:rPr>
                        <a:t>PT/OT</a:t>
                      </a:r>
                    </a:p>
                  </a:txBody>
                  <a:tcPr marL="12700" marT="127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1219170" rtl="0" eaLnBrk="1" fontAlgn="b" latinLnBrk="0" hangingPunct="1">
                        <a:lnSpc>
                          <a:spcPct val="100000"/>
                        </a:lnSpc>
                        <a:spcBef>
                          <a:spcPts val="0"/>
                        </a:spcBef>
                        <a:spcAft>
                          <a:spcPts val="0"/>
                        </a:spcAft>
                        <a:buClrTx/>
                        <a:buSzTx/>
                        <a:buFontTx/>
                        <a:buNone/>
                        <a:tabLst/>
                        <a:defRPr/>
                      </a:pPr>
                      <a:r>
                        <a:rPr lang="en-US" sz="1300" b="0" i="0" u="none" strike="noStrike" kern="1200">
                          <a:solidFill>
                            <a:schemeClr val="tx1"/>
                          </a:solidFill>
                          <a:effectLst/>
                          <a:latin typeface="Montserrat Medium" pitchFamily="2" charset="0"/>
                          <a:ea typeface="+mn-ea"/>
                          <a:cs typeface="+mn-cs"/>
                        </a:rPr>
                        <a:t>$35</a:t>
                      </a: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101197858"/>
                  </a:ext>
                </a:extLst>
              </a:tr>
              <a:tr h="36576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fontAlgn="b"/>
                      <a:r>
                        <a:rPr lang="en-US" sz="1300" b="1" i="0" u="none" strike="noStrike">
                          <a:solidFill>
                            <a:srgbClr val="004C45"/>
                          </a:solidFill>
                          <a:effectLst/>
                          <a:latin typeface="Montserrat ExtraBold" pitchFamily="2" charset="0"/>
                        </a:rPr>
                        <a:t>Rx Deductible</a:t>
                      </a:r>
                    </a:p>
                  </a:txBody>
                  <a:tcPr marL="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1300" b="0" i="0" u="none" strike="noStrike">
                          <a:solidFill>
                            <a:schemeClr val="tx1"/>
                          </a:solidFill>
                          <a:effectLst/>
                          <a:latin typeface="Montserrat Medium" pitchFamily="2" charset="0"/>
                        </a:rPr>
                        <a:t>$500 (tiers 3-5)</a:t>
                      </a: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64418809"/>
                  </a:ext>
                </a:extLst>
              </a:tr>
              <a:tr h="398779">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lvl="0" algn="r">
                        <a:buNone/>
                      </a:pPr>
                      <a:r>
                        <a:rPr lang="en-US" sz="1300" b="1" i="0" u="none" strike="noStrike">
                          <a:solidFill>
                            <a:srgbClr val="004C45"/>
                          </a:solidFill>
                          <a:effectLst/>
                          <a:latin typeface="Montserrat ExtraBold" pitchFamily="2" charset="0"/>
                        </a:rPr>
                        <a:t>Rx Tiers</a:t>
                      </a:r>
                    </a:p>
                  </a:txBody>
                  <a:tcPr marL="12699" marT="12699"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lvl="0" algn="ctr">
                        <a:buNone/>
                      </a:pPr>
                      <a:r>
                        <a:rPr lang="en-US" sz="1300" b="0" i="0" u="none" strike="noStrike">
                          <a:solidFill>
                            <a:schemeClr val="tx1"/>
                          </a:solidFill>
                          <a:effectLst/>
                          <a:latin typeface="Montserrat Medium" pitchFamily="2" charset="0"/>
                        </a:rPr>
                        <a:t>$1 / $8 / $42 / 25% / 27%</a:t>
                      </a:r>
                    </a:p>
                  </a:txBody>
                  <a:tcPr marL="12699" marR="12699" marT="12699"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612791193"/>
                  </a:ext>
                </a:extLst>
              </a:tr>
              <a:tr h="36576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fontAlgn="b"/>
                      <a:r>
                        <a:rPr lang="en-US" sz="1300" b="1" i="0" u="none" strike="noStrike">
                          <a:solidFill>
                            <a:srgbClr val="004C45"/>
                          </a:solidFill>
                          <a:effectLst/>
                          <a:latin typeface="Montserrat ExtraBold" pitchFamily="2" charset="0"/>
                        </a:rPr>
                        <a:t>Dental</a:t>
                      </a:r>
                    </a:p>
                  </a:txBody>
                  <a:tcPr marL="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1300" b="0" i="0" u="none" strike="noStrike">
                          <a:solidFill>
                            <a:schemeClr val="tx1"/>
                          </a:solidFill>
                          <a:effectLst/>
                          <a:latin typeface="Montserrat Medium" pitchFamily="2" charset="0"/>
                        </a:rPr>
                        <a:t>Preventive</a:t>
                      </a: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94578400"/>
                  </a:ext>
                </a:extLst>
              </a:tr>
              <a:tr h="36576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fontAlgn="b"/>
                      <a:r>
                        <a:rPr lang="en-US" sz="1300" b="1" i="0" u="none" strike="noStrike">
                          <a:solidFill>
                            <a:srgbClr val="004C45"/>
                          </a:solidFill>
                          <a:effectLst/>
                          <a:latin typeface="Montserrat ExtraBold" pitchFamily="2" charset="0"/>
                        </a:rPr>
                        <a:t>Part B Giveback</a:t>
                      </a:r>
                    </a:p>
                  </a:txBody>
                  <a:tcPr marL="12700" marT="1270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1219170" rtl="0" eaLnBrk="1" fontAlgn="b" latinLnBrk="0" hangingPunct="1">
                        <a:lnSpc>
                          <a:spcPct val="100000"/>
                        </a:lnSpc>
                        <a:spcBef>
                          <a:spcPts val="0"/>
                        </a:spcBef>
                        <a:spcAft>
                          <a:spcPts val="0"/>
                        </a:spcAft>
                        <a:buClrTx/>
                        <a:buSzTx/>
                        <a:buFontTx/>
                        <a:buNone/>
                        <a:tabLst/>
                        <a:defRPr/>
                      </a:pPr>
                      <a:r>
                        <a:rPr lang="en-US" sz="1300" b="0" i="0" u="none" strike="noStrike">
                          <a:solidFill>
                            <a:schemeClr val="tx1"/>
                          </a:solidFill>
                          <a:effectLst/>
                          <a:latin typeface="Montserrat Medium" pitchFamily="2" charset="0"/>
                        </a:rPr>
                        <a:t>$100 (1&amp;2)</a:t>
                      </a:r>
                    </a:p>
                    <a:p>
                      <a:pPr marL="0" marR="0" lvl="0" indent="0" algn="ctr" defTabSz="1219170" rtl="0" eaLnBrk="1" fontAlgn="b" latinLnBrk="0" hangingPunct="1">
                        <a:lnSpc>
                          <a:spcPct val="100000"/>
                        </a:lnSpc>
                        <a:spcBef>
                          <a:spcPts val="0"/>
                        </a:spcBef>
                        <a:spcAft>
                          <a:spcPts val="0"/>
                        </a:spcAft>
                        <a:buClrTx/>
                        <a:buSzTx/>
                        <a:buFontTx/>
                        <a:buNone/>
                        <a:tabLst/>
                        <a:defRPr/>
                      </a:pPr>
                      <a:r>
                        <a:rPr lang="en-US" sz="1300" b="0" i="0" u="none" strike="noStrike">
                          <a:solidFill>
                            <a:schemeClr val="tx1"/>
                          </a:solidFill>
                          <a:effectLst/>
                          <a:latin typeface="Montserrat Medium" pitchFamily="2" charset="0"/>
                        </a:rPr>
                        <a:t>$120 (5)</a:t>
                      </a:r>
                    </a:p>
                  </a:txBody>
                  <a:tcPr marL="12700" marR="12700" marT="1270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3042926352"/>
                  </a:ext>
                </a:extLst>
              </a:tr>
            </a:tbl>
          </a:graphicData>
        </a:graphic>
      </p:graphicFrame>
      <p:sp>
        <p:nvSpPr>
          <p:cNvPr id="38" name="TextBox 37">
            <a:extLst>
              <a:ext uri="{FF2B5EF4-FFF2-40B4-BE49-F238E27FC236}">
                <a16:creationId xmlns:a16="http://schemas.microsoft.com/office/drawing/2014/main" id="{AE8FB856-FEC2-3275-6189-99C48EAA960D}"/>
              </a:ext>
            </a:extLst>
          </p:cNvPr>
          <p:cNvSpPr txBox="1"/>
          <p:nvPr/>
        </p:nvSpPr>
        <p:spPr>
          <a:xfrm>
            <a:off x="689659" y="2504365"/>
            <a:ext cx="3092700" cy="3759940"/>
          </a:xfrm>
          <a:prstGeom prst="rect">
            <a:avLst/>
          </a:prstGeom>
          <a:noFill/>
        </p:spPr>
        <p:txBody>
          <a:bodyPr wrap="square" lIns="91440" tIns="45720" rIns="91440" bIns="45720" rtlCol="0" anchor="t">
            <a:spAutoFit/>
          </a:bodyPr>
          <a:lstStyle/>
          <a:p>
            <a:pPr marL="227965" indent="-227965" defTabSz="1219170">
              <a:buClr>
                <a:srgbClr val="000000"/>
              </a:buClr>
              <a:buFont typeface="Wingdings" panose="05000000000000000000" pitchFamily="2" charset="2"/>
              <a:buChar char="ü"/>
            </a:pPr>
            <a:r>
              <a:rPr lang="en-US" sz="1500" kern="0">
                <a:solidFill>
                  <a:srgbClr val="262626">
                    <a:lumMod val="90000"/>
                    <a:lumOff val="10000"/>
                  </a:srgbClr>
                </a:solidFill>
                <a:latin typeface="Montserrat Medium" pitchFamily="2" charset="0"/>
                <a:cs typeface="Poppins SemiBold"/>
                <a:sym typeface="Arial"/>
              </a:rPr>
              <a:t>Targets healthy members who do not utilize their medical benefits.</a:t>
            </a:r>
            <a:endParaRPr lang="en-US" sz="1500">
              <a:latin typeface="Montserrat Medium" pitchFamily="2" charset="0"/>
              <a:cs typeface="Poppins SemiBold"/>
            </a:endParaRPr>
          </a:p>
          <a:p>
            <a:pPr defTabSz="1219170">
              <a:buClr>
                <a:srgbClr val="000000"/>
              </a:buClr>
            </a:pPr>
            <a:endParaRPr lang="en-US" sz="1500" kern="0">
              <a:solidFill>
                <a:srgbClr val="262626">
                  <a:lumMod val="90000"/>
                  <a:lumOff val="10000"/>
                </a:srgbClr>
              </a:solidFill>
              <a:latin typeface="Montserrat Medium" pitchFamily="2" charset="0"/>
              <a:cs typeface="Poppins SemiBold" panose="00000700000000000000" pitchFamily="2" charset="0"/>
              <a:sym typeface="Arial"/>
            </a:endParaRPr>
          </a:p>
          <a:p>
            <a:pPr marL="227965" indent="-227965" defTabSz="1219170">
              <a:buClr>
                <a:srgbClr val="000000"/>
              </a:buClr>
              <a:buFont typeface="Wingdings" panose="05000000000000000000" pitchFamily="2" charset="2"/>
              <a:buChar char="ü"/>
            </a:pPr>
            <a:r>
              <a:rPr lang="en-US" sz="1500" kern="0">
                <a:solidFill>
                  <a:srgbClr val="262626">
                    <a:lumMod val="90000"/>
                    <a:lumOff val="10000"/>
                  </a:srgbClr>
                </a:solidFill>
                <a:latin typeface="Montserrat Medium" pitchFamily="2" charset="0"/>
                <a:cs typeface="Poppins SemiBold"/>
                <a:sym typeface="Arial"/>
              </a:rPr>
              <a:t>$100 Part B giveback in regions 1 and 2, $120 in region 5</a:t>
            </a:r>
            <a:endParaRPr lang="en-US" sz="1500" kern="0">
              <a:solidFill>
                <a:srgbClr val="262626">
                  <a:lumMod val="90000"/>
                  <a:lumOff val="10000"/>
                </a:srgbClr>
              </a:solidFill>
              <a:latin typeface="Montserrat Medium" pitchFamily="2" charset="0"/>
              <a:cs typeface="Poppins SemiBold"/>
            </a:endParaRPr>
          </a:p>
          <a:p>
            <a:pPr marL="227965" indent="-227965" defTabSz="1219170">
              <a:buClr>
                <a:srgbClr val="000000"/>
              </a:buClr>
              <a:buFont typeface="Wingdings" panose="05000000000000000000" pitchFamily="2" charset="2"/>
              <a:buChar char="ü"/>
            </a:pPr>
            <a:endParaRPr lang="en-US" sz="1500" kern="0">
              <a:solidFill>
                <a:srgbClr val="262626">
                  <a:lumMod val="90000"/>
                  <a:lumOff val="10000"/>
                </a:srgbClr>
              </a:solidFill>
              <a:latin typeface="Montserrat Medium" pitchFamily="2" charset="0"/>
              <a:cs typeface="Poppins SemiBold" panose="00000700000000000000" pitchFamily="2" charset="0"/>
            </a:endParaRPr>
          </a:p>
          <a:p>
            <a:pPr marL="227965" indent="-227965" defTabSz="1219170">
              <a:buClr>
                <a:srgbClr val="000000"/>
              </a:buClr>
              <a:buFont typeface="Wingdings" panose="05000000000000000000" pitchFamily="2" charset="2"/>
              <a:buChar char="ü"/>
            </a:pPr>
            <a:r>
              <a:rPr lang="en-US" sz="1500" kern="0">
                <a:solidFill>
                  <a:srgbClr val="262626">
                    <a:lumMod val="90000"/>
                    <a:lumOff val="10000"/>
                  </a:srgbClr>
                </a:solidFill>
                <a:latin typeface="Montserrat Medium" pitchFamily="2" charset="0"/>
                <a:cs typeface="Poppins SemiBold"/>
                <a:sym typeface="Arial"/>
              </a:rPr>
              <a:t>$42 Tier 3 copay</a:t>
            </a:r>
            <a:endParaRPr lang="en-US" sz="1500" kern="0">
              <a:solidFill>
                <a:srgbClr val="262626">
                  <a:lumMod val="90000"/>
                  <a:lumOff val="10000"/>
                </a:srgbClr>
              </a:solidFill>
              <a:latin typeface="Montserrat Medium" pitchFamily="2" charset="0"/>
              <a:cs typeface="Poppins SemiBold"/>
            </a:endParaRPr>
          </a:p>
          <a:p>
            <a:pPr marL="227965" indent="-227965" defTabSz="1219170">
              <a:buClr>
                <a:srgbClr val="000000"/>
              </a:buClr>
              <a:buFont typeface="Wingdings" panose="05000000000000000000" pitchFamily="2" charset="2"/>
              <a:buChar char="ü"/>
            </a:pPr>
            <a:endParaRPr lang="en-US" sz="1500" kern="0">
              <a:solidFill>
                <a:srgbClr val="262626">
                  <a:lumMod val="90000"/>
                  <a:lumOff val="10000"/>
                </a:srgbClr>
              </a:solidFill>
              <a:latin typeface="Montserrat Medium" pitchFamily="2" charset="0"/>
              <a:cs typeface="Poppins SemiBold" panose="00000700000000000000" pitchFamily="2" charset="0"/>
            </a:endParaRPr>
          </a:p>
          <a:p>
            <a:pPr marL="227965" indent="-227965" defTabSz="1219170">
              <a:buClr>
                <a:srgbClr val="000000"/>
              </a:buClr>
              <a:buFont typeface="Wingdings" panose="05000000000000000000" pitchFamily="2" charset="2"/>
              <a:buChar char="ü"/>
            </a:pPr>
            <a:r>
              <a:rPr lang="en-US" sz="1500" kern="0">
                <a:solidFill>
                  <a:srgbClr val="262626">
                    <a:lumMod val="90000"/>
                    <a:lumOff val="10000"/>
                  </a:srgbClr>
                </a:solidFill>
                <a:latin typeface="Montserrat Medium" pitchFamily="2" charset="0"/>
                <a:cs typeface="Poppins SemiBold"/>
                <a:sym typeface="Arial"/>
              </a:rPr>
              <a:t>Preventive dental</a:t>
            </a:r>
            <a:endParaRPr lang="en-US" sz="1500" kern="0">
              <a:solidFill>
                <a:srgbClr val="262626">
                  <a:lumMod val="90000"/>
                  <a:lumOff val="10000"/>
                </a:srgbClr>
              </a:solidFill>
              <a:latin typeface="Montserrat Medium" pitchFamily="2" charset="0"/>
              <a:cs typeface="Poppins SemiBold"/>
            </a:endParaRPr>
          </a:p>
          <a:p>
            <a:pPr marL="227965" indent="-227965" defTabSz="1219170">
              <a:buClr>
                <a:srgbClr val="000000"/>
              </a:buClr>
              <a:buFont typeface="Wingdings" panose="05000000000000000000" pitchFamily="2" charset="2"/>
              <a:buChar char="ü"/>
            </a:pPr>
            <a:endParaRPr lang="en-US" sz="1500" kern="0">
              <a:solidFill>
                <a:srgbClr val="262626">
                  <a:lumMod val="90000"/>
                  <a:lumOff val="10000"/>
                </a:srgbClr>
              </a:solidFill>
              <a:latin typeface="Montserrat Medium" pitchFamily="2" charset="0"/>
              <a:cs typeface="Poppins SemiBold" panose="00000700000000000000" pitchFamily="2" charset="0"/>
            </a:endParaRPr>
          </a:p>
          <a:p>
            <a:pPr marL="227965" indent="-227965" defTabSz="1219170">
              <a:buClr>
                <a:srgbClr val="000000"/>
              </a:buClr>
              <a:buFont typeface="Wingdings" panose="05000000000000000000" pitchFamily="2" charset="2"/>
              <a:buChar char="ü"/>
            </a:pPr>
            <a:r>
              <a:rPr lang="en-US" sz="1500" kern="0">
                <a:solidFill>
                  <a:srgbClr val="262626">
                    <a:lumMod val="90000"/>
                    <a:lumOff val="10000"/>
                  </a:srgbClr>
                </a:solidFill>
                <a:latin typeface="Montserrat Medium" pitchFamily="2" charset="0"/>
                <a:cs typeface="Poppins SemiBold"/>
                <a:sym typeface="Arial"/>
              </a:rPr>
              <a:t>$295-$1,495 copay range for </a:t>
            </a:r>
            <a:r>
              <a:rPr lang="en-US" sz="1500" kern="0" err="1">
                <a:solidFill>
                  <a:srgbClr val="262626">
                    <a:lumMod val="90000"/>
                    <a:lumOff val="10000"/>
                  </a:srgbClr>
                </a:solidFill>
                <a:latin typeface="Montserrat Medium" pitchFamily="2" charset="0"/>
                <a:cs typeface="Poppins SemiBold"/>
                <a:sym typeface="Arial"/>
              </a:rPr>
              <a:t>TruHearing</a:t>
            </a:r>
            <a:r>
              <a:rPr lang="en-US" sz="1500" kern="0">
                <a:solidFill>
                  <a:srgbClr val="262626">
                    <a:lumMod val="90000"/>
                    <a:lumOff val="10000"/>
                  </a:srgbClr>
                </a:solidFill>
                <a:latin typeface="Montserrat Medium" pitchFamily="2" charset="0"/>
                <a:cs typeface="Poppins SemiBold"/>
                <a:sym typeface="Arial"/>
              </a:rPr>
              <a:t> aids, one per ear, per year</a:t>
            </a:r>
            <a:endParaRPr lang="en-US" sz="1500" kern="0">
              <a:solidFill>
                <a:srgbClr val="262626">
                  <a:lumMod val="90000"/>
                  <a:lumOff val="10000"/>
                </a:srgbClr>
              </a:solidFill>
              <a:latin typeface="Montserrat Medium" pitchFamily="2" charset="0"/>
              <a:cs typeface="Poppins SemiBold"/>
            </a:endParaRPr>
          </a:p>
          <a:p>
            <a:pPr marL="227965" indent="-227965" defTabSz="1219170">
              <a:buClr>
                <a:srgbClr val="000000"/>
              </a:buClr>
              <a:buFont typeface="Wingdings" panose="05000000000000000000" pitchFamily="2" charset="2"/>
              <a:buChar char="ü"/>
            </a:pPr>
            <a:endParaRPr lang="en-US" sz="1333" kern="0">
              <a:solidFill>
                <a:srgbClr val="262626">
                  <a:lumMod val="90000"/>
                  <a:lumOff val="10000"/>
                </a:srgbClr>
              </a:solidFill>
              <a:latin typeface="Arial Nova Light" panose="020B0304020202020204" pitchFamily="34" charset="0"/>
              <a:cs typeface="Poppins SemiBold" panose="00000700000000000000" pitchFamily="2" charset="0"/>
            </a:endParaRPr>
          </a:p>
        </p:txBody>
      </p:sp>
      <p:grpSp>
        <p:nvGrpSpPr>
          <p:cNvPr id="40" name="Group 39">
            <a:extLst>
              <a:ext uri="{FF2B5EF4-FFF2-40B4-BE49-F238E27FC236}">
                <a16:creationId xmlns:a16="http://schemas.microsoft.com/office/drawing/2014/main" id="{EEBB8BA9-B2FE-5321-9F04-48A03ED818A5}"/>
              </a:ext>
            </a:extLst>
          </p:cNvPr>
          <p:cNvGrpSpPr>
            <a:grpSpLocks noChangeAspect="1"/>
          </p:cNvGrpSpPr>
          <p:nvPr/>
        </p:nvGrpSpPr>
        <p:grpSpPr>
          <a:xfrm>
            <a:off x="7884161" y="265854"/>
            <a:ext cx="4307840" cy="6004127"/>
            <a:chOff x="5781675" y="1"/>
            <a:chExt cx="3362325" cy="4686299"/>
          </a:xfrm>
        </p:grpSpPr>
        <p:pic>
          <p:nvPicPr>
            <p:cNvPr id="44" name="Picture 43" descr="A white circle with black background&#10;&#10;Description automatically generated">
              <a:extLst>
                <a:ext uri="{FF2B5EF4-FFF2-40B4-BE49-F238E27FC236}">
                  <a16:creationId xmlns:a16="http://schemas.microsoft.com/office/drawing/2014/main" id="{B4452482-AF66-1DEC-E1C5-234EE3B71AE7}"/>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r="29451"/>
            <a:stretch/>
          </p:blipFill>
          <p:spPr>
            <a:xfrm>
              <a:off x="5781675" y="1"/>
              <a:ext cx="3362324" cy="4686299"/>
            </a:xfrm>
            <a:prstGeom prst="rect">
              <a:avLst/>
            </a:prstGeom>
            <a:solidFill>
              <a:srgbClr val="FFFFFF"/>
            </a:solidFill>
          </p:spPr>
        </p:pic>
        <p:pic>
          <p:nvPicPr>
            <p:cNvPr id="45" name="Picture 44" descr="A white circle with black background&#10;&#10;Description automatically generated">
              <a:extLst>
                <a:ext uri="{FF2B5EF4-FFF2-40B4-BE49-F238E27FC236}">
                  <a16:creationId xmlns:a16="http://schemas.microsoft.com/office/drawing/2014/main" id="{5A7ECE94-EF4A-BBFF-D32B-9BCDDB0E4847}"/>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r="27637"/>
            <a:stretch/>
          </p:blipFill>
          <p:spPr>
            <a:xfrm>
              <a:off x="5923461" y="266499"/>
              <a:ext cx="3220539" cy="4376149"/>
            </a:xfrm>
            <a:prstGeom prst="rect">
              <a:avLst/>
            </a:prstGeom>
          </p:spPr>
        </p:pic>
      </p:grpSp>
      <p:grpSp>
        <p:nvGrpSpPr>
          <p:cNvPr id="46" name="Group 45">
            <a:extLst>
              <a:ext uri="{FF2B5EF4-FFF2-40B4-BE49-F238E27FC236}">
                <a16:creationId xmlns:a16="http://schemas.microsoft.com/office/drawing/2014/main" id="{2A038B9B-C511-7A30-41C5-98E93A291B4B}"/>
              </a:ext>
            </a:extLst>
          </p:cNvPr>
          <p:cNvGrpSpPr/>
          <p:nvPr/>
        </p:nvGrpSpPr>
        <p:grpSpPr>
          <a:xfrm>
            <a:off x="8691187" y="1396253"/>
            <a:ext cx="3334667" cy="3657600"/>
            <a:chOff x="6518390" y="1047190"/>
            <a:chExt cx="2501000" cy="2743200"/>
          </a:xfrm>
        </p:grpSpPr>
        <p:pic>
          <p:nvPicPr>
            <p:cNvPr id="47" name="Picture 46" descr="A map of the state of michigan&#10;&#10;Description automatically generated">
              <a:extLst>
                <a:ext uri="{FF2B5EF4-FFF2-40B4-BE49-F238E27FC236}">
                  <a16:creationId xmlns:a16="http://schemas.microsoft.com/office/drawing/2014/main" id="{97786F01-F054-3789-0EE0-60DD32777D00}"/>
                </a:ext>
              </a:extLst>
            </p:cNvPr>
            <p:cNvPicPr>
              <a:picLocks noChangeAspect="1"/>
            </p:cNvPicPr>
            <p:nvPr/>
          </p:nvPicPr>
          <p:blipFill rotWithShape="1">
            <a:blip r:embed="rId7" cstate="hqprint">
              <a:extLst>
                <a:ext uri="{28A0092B-C50C-407E-A947-70E740481C1C}">
                  <a14:useLocalDpi xmlns:a14="http://schemas.microsoft.com/office/drawing/2010/main"/>
                </a:ext>
              </a:extLst>
            </a:blip>
            <a:srcRect/>
            <a:stretch/>
          </p:blipFill>
          <p:spPr>
            <a:xfrm>
              <a:off x="8470750" y="1106361"/>
              <a:ext cx="548640" cy="464181"/>
            </a:xfrm>
            <a:prstGeom prst="rect">
              <a:avLst/>
            </a:prstGeom>
          </p:spPr>
        </p:pic>
        <p:pic>
          <p:nvPicPr>
            <p:cNvPr id="48" name="Picture 47" descr="A map of the state of michigan&#10;&#10;Description automatically generated">
              <a:extLst>
                <a:ext uri="{FF2B5EF4-FFF2-40B4-BE49-F238E27FC236}">
                  <a16:creationId xmlns:a16="http://schemas.microsoft.com/office/drawing/2014/main" id="{FD2816A5-3FA5-6E25-7FD0-2A8E62FE799B}"/>
                </a:ext>
              </a:extLst>
            </p:cNvPr>
            <p:cNvPicPr>
              <a:picLocks noChangeAspect="1"/>
            </p:cNvPicPr>
            <p:nvPr/>
          </p:nvPicPr>
          <p:blipFill rotWithShape="1">
            <a:blip r:embed="rId8" cstate="hqprint">
              <a:extLst>
                <a:ext uri="{28A0092B-C50C-407E-A947-70E740481C1C}">
                  <a14:useLocalDpi xmlns:a14="http://schemas.microsoft.com/office/drawing/2010/main"/>
                </a:ext>
              </a:extLst>
            </a:blip>
            <a:srcRect/>
            <a:stretch/>
          </p:blipFill>
          <p:spPr>
            <a:xfrm>
              <a:off x="6518390" y="1047190"/>
              <a:ext cx="2351193" cy="2743200"/>
            </a:xfrm>
            <a:prstGeom prst="rect">
              <a:avLst/>
            </a:prstGeom>
          </p:spPr>
        </p:pic>
      </p:grpSp>
      <p:grpSp>
        <p:nvGrpSpPr>
          <p:cNvPr id="54" name="Group 53">
            <a:extLst>
              <a:ext uri="{FF2B5EF4-FFF2-40B4-BE49-F238E27FC236}">
                <a16:creationId xmlns:a16="http://schemas.microsoft.com/office/drawing/2014/main" id="{BA326226-7783-5E5D-83B4-8D457B4825BB}"/>
              </a:ext>
            </a:extLst>
          </p:cNvPr>
          <p:cNvGrpSpPr/>
          <p:nvPr/>
        </p:nvGrpSpPr>
        <p:grpSpPr>
          <a:xfrm>
            <a:off x="5257523" y="-28347"/>
            <a:ext cx="2565945" cy="1271282"/>
            <a:chOff x="9585118" y="-230061"/>
            <a:chExt cx="2565945" cy="1271282"/>
          </a:xfrm>
        </p:grpSpPr>
        <p:pic>
          <p:nvPicPr>
            <p:cNvPr id="52" name="Picture 51" descr="A green and blue lines on a black background&#10;&#10;Description automatically generated">
              <a:extLst>
                <a:ext uri="{FF2B5EF4-FFF2-40B4-BE49-F238E27FC236}">
                  <a16:creationId xmlns:a16="http://schemas.microsoft.com/office/drawing/2014/main" id="{C90CE0B4-F0A6-29BB-C9BB-419F3A4C868C}"/>
                </a:ext>
              </a:extLst>
            </p:cNvPr>
            <p:cNvPicPr>
              <a:picLocks noChangeAspect="1"/>
            </p:cNvPicPr>
            <p:nvPr/>
          </p:nvPicPr>
          <p:blipFill rotWithShape="1">
            <a:blip r:embed="rId9">
              <a:extLst>
                <a:ext uri="{28A0092B-C50C-407E-A947-70E740481C1C}">
                  <a14:useLocalDpi xmlns:a14="http://schemas.microsoft.com/office/drawing/2010/main" val="0"/>
                </a:ext>
              </a:extLst>
            </a:blip>
            <a:srcRect b="24179"/>
            <a:stretch/>
          </p:blipFill>
          <p:spPr>
            <a:xfrm>
              <a:off x="9585118" y="-230061"/>
              <a:ext cx="2565945" cy="1271282"/>
            </a:xfrm>
            <a:prstGeom prst="rect">
              <a:avLst/>
            </a:prstGeom>
          </p:spPr>
        </p:pic>
        <p:sp>
          <p:nvSpPr>
            <p:cNvPr id="53" name="TextBox 52">
              <a:extLst>
                <a:ext uri="{FF2B5EF4-FFF2-40B4-BE49-F238E27FC236}">
                  <a16:creationId xmlns:a16="http://schemas.microsoft.com/office/drawing/2014/main" id="{B113D87A-AAF6-4985-A7B5-BC3483CD861B}"/>
                </a:ext>
              </a:extLst>
            </p:cNvPr>
            <p:cNvSpPr txBox="1"/>
            <p:nvPr/>
          </p:nvSpPr>
          <p:spPr>
            <a:xfrm>
              <a:off x="10128909" y="396528"/>
              <a:ext cx="1625128" cy="388311"/>
            </a:xfrm>
            <a:prstGeom prst="rect">
              <a:avLst/>
            </a:prstGeom>
            <a:noFill/>
          </p:spPr>
          <p:txBody>
            <a:bodyPr wrap="square" rtlCol="0">
              <a:spAutoFit/>
            </a:bodyPr>
            <a:lstStyle/>
            <a:p>
              <a:pPr algn="ctr">
                <a:lnSpc>
                  <a:spcPct val="115000"/>
                </a:lnSpc>
                <a:defRPr/>
              </a:pPr>
              <a:r>
                <a:rPr lang="en-US" kern="0">
                  <a:solidFill>
                    <a:srgbClr val="004C45"/>
                  </a:solidFill>
                  <a:latin typeface="Montserrat ExtraBold" pitchFamily="2" charset="0"/>
                  <a:ea typeface="Calibri" panose="020F0502020204030204" pitchFamily="34" charset="0"/>
                  <a:cs typeface="Arial" panose="020B0604020202020204" pitchFamily="34" charset="0"/>
                </a:rPr>
                <a:t>NEW PLAN</a:t>
              </a:r>
            </a:p>
          </p:txBody>
        </p:sp>
      </p:grpSp>
      <p:sp>
        <p:nvSpPr>
          <p:cNvPr id="2" name="Slide Number Placeholder 3">
            <a:extLst>
              <a:ext uri="{FF2B5EF4-FFF2-40B4-BE49-F238E27FC236}">
                <a16:creationId xmlns:a16="http://schemas.microsoft.com/office/drawing/2014/main" id="{891A6746-8608-262D-D660-D38D3BB8E0AE}"/>
              </a:ext>
            </a:extLst>
          </p:cNvPr>
          <p:cNvSpPr txBox="1">
            <a:spLocks/>
          </p:cNvSpPr>
          <p:nvPr/>
        </p:nvSpPr>
        <p:spPr>
          <a:xfrm>
            <a:off x="142242" y="6430502"/>
            <a:ext cx="365760" cy="304800"/>
          </a:xfrm>
          <a:prstGeom prst="rect">
            <a:avLst/>
          </a:prstGeom>
          <a:noFill/>
        </p:spPr>
        <p:txBody>
          <a:bodyPr lIns="60960" rIns="60960"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40">
              <a:buClr>
                <a:srgbClr val="000000"/>
              </a:buClr>
              <a:defRPr/>
            </a:pPr>
            <a:fld id="{E79839AE-F4E4-0B47-9E53-6189B08B4F00}" type="slidenum">
              <a:rPr lang="en-US" sz="1100">
                <a:solidFill>
                  <a:schemeClr val="bg1"/>
                </a:solidFill>
                <a:latin typeface="Montserrat Light" pitchFamily="2" charset="0"/>
                <a:cs typeface="Poppins" panose="00000500000000000000" pitchFamily="2" charset="0"/>
                <a:sym typeface="Arial"/>
              </a:rPr>
              <a:pPr defTabSz="1219140">
                <a:buClr>
                  <a:srgbClr val="000000"/>
                </a:buClr>
                <a:defRPr/>
              </a:pPr>
              <a:t>20</a:t>
            </a:fld>
            <a:endParaRPr lang="en-US" sz="1100">
              <a:solidFill>
                <a:schemeClr val="bg1"/>
              </a:solidFill>
              <a:latin typeface="Montserrat Light" pitchFamily="2" charset="0"/>
              <a:cs typeface="Poppins" panose="00000500000000000000" pitchFamily="2" charset="0"/>
              <a:sym typeface="Arial"/>
            </a:endParaRPr>
          </a:p>
        </p:txBody>
      </p:sp>
      <p:sp>
        <p:nvSpPr>
          <p:cNvPr id="4" name="TextBox 10">
            <a:extLst>
              <a:ext uri="{FF2B5EF4-FFF2-40B4-BE49-F238E27FC236}">
                <a16:creationId xmlns:a16="http://schemas.microsoft.com/office/drawing/2014/main" id="{057E2BEF-821D-A073-B701-7459B5057F74}"/>
              </a:ext>
            </a:extLst>
          </p:cNvPr>
          <p:cNvSpPr txBox="1"/>
          <p:nvPr/>
        </p:nvSpPr>
        <p:spPr>
          <a:xfrm>
            <a:off x="508002" y="6480291"/>
            <a:ext cx="9499043" cy="292388"/>
          </a:xfrm>
          <a:prstGeom prst="rect">
            <a:avLst/>
          </a:prstGeom>
          <a:noFill/>
        </p:spPr>
        <p:txBody>
          <a:bodyPr wrap="square" lIns="121920" tIns="60960" rIns="121920" bIns="6096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a:solidFill>
                  <a:schemeClr val="bg1"/>
                </a:solidFill>
                <a:latin typeface="Montserrat Light" pitchFamily="2" charset="0"/>
                <a:ea typeface="Roboto Light"/>
                <a:cs typeface="Roboto Light"/>
              </a:rPr>
              <a:t>CONFIDENTIAL. NO release until October 1, 2025</a:t>
            </a:r>
          </a:p>
        </p:txBody>
      </p:sp>
      <p:sp>
        <p:nvSpPr>
          <p:cNvPr id="7" name="TextBox 6">
            <a:extLst>
              <a:ext uri="{FF2B5EF4-FFF2-40B4-BE49-F238E27FC236}">
                <a16:creationId xmlns:a16="http://schemas.microsoft.com/office/drawing/2014/main" id="{6FF2817C-B5AE-4A7A-2C6F-3CBF13480246}"/>
              </a:ext>
            </a:extLst>
          </p:cNvPr>
          <p:cNvSpPr txBox="1">
            <a:spLocks/>
          </p:cNvSpPr>
          <p:nvPr/>
        </p:nvSpPr>
        <p:spPr>
          <a:xfrm>
            <a:off x="676656" y="430074"/>
            <a:ext cx="3857766" cy="1569660"/>
          </a:xfrm>
          <a:prstGeom prst="rect">
            <a:avLst/>
          </a:prstGeom>
          <a:noFill/>
        </p:spPr>
        <p:txBody>
          <a:bodyPr wrap="square" lIns="91440" tIns="45720" rIns="91440" bIns="45720" rtlCol="0" anchor="t">
            <a:spAutoFit/>
          </a:bodyPr>
          <a:lstStyle/>
          <a:p>
            <a:pPr defTabSz="914377">
              <a:buClrTx/>
              <a:defRPr/>
            </a:pPr>
            <a:r>
              <a:rPr lang="en-US" sz="3200" b="1" err="1">
                <a:solidFill>
                  <a:srgbClr val="004C45"/>
                </a:solidFill>
                <a:latin typeface="Montserrat ExtraBold" pitchFamily="2" charset="0"/>
                <a:ea typeface="+mn-ea"/>
                <a:cs typeface="Poppins SemiBold" panose="00000700000000000000" pitchFamily="2" charset="0"/>
              </a:rPr>
              <a:t>Priority</a:t>
            </a:r>
            <a:r>
              <a:rPr lang="en-US" sz="3200" b="1" err="1">
                <a:solidFill>
                  <a:srgbClr val="004C45"/>
                </a:solidFill>
                <a:latin typeface="Montserrat Medium" pitchFamily="2" charset="0"/>
                <a:cs typeface="Poppins SemiBold" panose="00000700000000000000" pitchFamily="2" charset="0"/>
              </a:rPr>
              <a:t>Medicare</a:t>
            </a:r>
            <a:r>
              <a:rPr lang="en-US" sz="3200" b="1">
                <a:solidFill>
                  <a:srgbClr val="004C45"/>
                </a:solidFill>
                <a:latin typeface="Montserrat Medium" pitchFamily="2" charset="0"/>
                <a:cs typeface="Poppins SemiBold" panose="00000700000000000000" pitchFamily="2" charset="0"/>
              </a:rPr>
              <a:t> </a:t>
            </a:r>
          </a:p>
          <a:p>
            <a:pPr defTabSz="914377">
              <a:buClrTx/>
              <a:defRPr/>
            </a:pPr>
            <a:r>
              <a:rPr lang="en-US" sz="3200" b="1">
                <a:solidFill>
                  <a:srgbClr val="004C45"/>
                </a:solidFill>
                <a:latin typeface="Montserrat Medium" pitchFamily="2" charset="0"/>
                <a:ea typeface="+mn-ea"/>
                <a:cs typeface="Poppins SemiBold" panose="00000700000000000000" pitchFamily="2" charset="0"/>
              </a:rPr>
              <a:t>Smart Savings </a:t>
            </a:r>
            <a:r>
              <a:rPr lang="en-US" sz="3200" b="1">
                <a:solidFill>
                  <a:srgbClr val="004C45"/>
                </a:solidFill>
                <a:latin typeface="Montserrat Medium" pitchFamily="2" charset="0"/>
                <a:cs typeface="Poppins SemiBold" panose="00000700000000000000" pitchFamily="2" charset="0"/>
              </a:rPr>
              <a:t>(HMO-POS)</a:t>
            </a:r>
            <a:endParaRPr lang="en-US" sz="3200" b="1">
              <a:solidFill>
                <a:srgbClr val="004C45"/>
              </a:solidFill>
              <a:latin typeface="Montserrat ExtraBold" pitchFamily="2" charset="0"/>
              <a:ea typeface="+mn-ea"/>
              <a:cs typeface="Poppins SemiBold" panose="00000700000000000000" pitchFamily="2" charset="0"/>
            </a:endParaRPr>
          </a:p>
        </p:txBody>
      </p:sp>
      <p:sp>
        <p:nvSpPr>
          <p:cNvPr id="9" name="Title 1">
            <a:extLst>
              <a:ext uri="{FF2B5EF4-FFF2-40B4-BE49-F238E27FC236}">
                <a16:creationId xmlns:a16="http://schemas.microsoft.com/office/drawing/2014/main" id="{4342D113-5D7E-4664-5DF0-6EA012F6DD03}"/>
              </a:ext>
            </a:extLst>
          </p:cNvPr>
          <p:cNvSpPr txBox="1">
            <a:spLocks/>
          </p:cNvSpPr>
          <p:nvPr/>
        </p:nvSpPr>
        <p:spPr>
          <a:xfrm>
            <a:off x="701122" y="2126380"/>
            <a:ext cx="3672113" cy="249299"/>
          </a:xfrm>
          <a:prstGeom prst="rect">
            <a:avLst/>
          </a:prstGeom>
          <a:noFill/>
          <a:ln>
            <a:noFill/>
          </a:ln>
        </p:spPr>
        <p:txBody>
          <a:bodyPr spcFirstLastPara="1" vert="horz" wrap="square" lIns="0" tIns="0" rIns="0" bIns="0" rtlCol="0" anchor="ctr" anchorCtr="0">
            <a:spAutoFit/>
          </a:bodyPr>
          <a:lstStyle>
            <a:lvl1pPr marL="76198" marR="0" lvl="0" indent="0" algn="l" defTabSz="1219170" rtl="0" eaLnBrk="1" latinLnBrk="0" hangingPunct="1">
              <a:lnSpc>
                <a:spcPct val="90000"/>
              </a:lnSpc>
              <a:spcBef>
                <a:spcPts val="0"/>
              </a:spcBef>
              <a:spcAft>
                <a:spcPts val="0"/>
              </a:spcAft>
              <a:buClr>
                <a:srgbClr val="7F7F7F"/>
              </a:buClr>
              <a:buSzPts val="2700"/>
              <a:buFont typeface="Roboto"/>
              <a:buNone/>
              <a:defRPr sz="4267" b="0" i="0" u="none" strike="noStrike" kern="1200" cap="none">
                <a:solidFill>
                  <a:schemeClr val="accent1"/>
                </a:solidFill>
                <a:latin typeface="+mj-lt"/>
                <a:ea typeface="Roboto"/>
                <a:cs typeface="Roboto"/>
                <a:sym typeface="Roboto"/>
              </a:defRPr>
            </a:lvl1pPr>
            <a:lvl2pPr lvl="1">
              <a:spcBef>
                <a:spcPts val="0"/>
              </a:spcBef>
              <a:spcAft>
                <a:spcPts val="0"/>
              </a:spcAft>
              <a:buSzPts val="1400"/>
              <a:buNone/>
              <a:defRPr sz="3200"/>
            </a:lvl2pPr>
            <a:lvl3pPr lvl="2">
              <a:spcBef>
                <a:spcPts val="0"/>
              </a:spcBef>
              <a:spcAft>
                <a:spcPts val="0"/>
              </a:spcAft>
              <a:buSzPts val="1400"/>
              <a:buNone/>
              <a:defRPr sz="3200"/>
            </a:lvl3pPr>
            <a:lvl4pPr lvl="3">
              <a:spcBef>
                <a:spcPts val="0"/>
              </a:spcBef>
              <a:spcAft>
                <a:spcPts val="0"/>
              </a:spcAft>
              <a:buSzPts val="1400"/>
              <a:buNone/>
              <a:defRPr sz="3200"/>
            </a:lvl4pPr>
            <a:lvl5pPr lvl="4">
              <a:spcBef>
                <a:spcPts val="0"/>
              </a:spcBef>
              <a:spcAft>
                <a:spcPts val="0"/>
              </a:spcAft>
              <a:buSzPts val="1400"/>
              <a:buNone/>
              <a:defRPr sz="3200"/>
            </a:lvl5pPr>
            <a:lvl6pPr lvl="5">
              <a:spcBef>
                <a:spcPts val="0"/>
              </a:spcBef>
              <a:spcAft>
                <a:spcPts val="0"/>
              </a:spcAft>
              <a:buSzPts val="1400"/>
              <a:buNone/>
              <a:defRPr sz="3200"/>
            </a:lvl6pPr>
            <a:lvl7pPr lvl="6">
              <a:spcBef>
                <a:spcPts val="0"/>
              </a:spcBef>
              <a:spcAft>
                <a:spcPts val="0"/>
              </a:spcAft>
              <a:buSzPts val="1400"/>
              <a:buNone/>
              <a:defRPr sz="3200"/>
            </a:lvl7pPr>
            <a:lvl8pPr lvl="7">
              <a:spcBef>
                <a:spcPts val="0"/>
              </a:spcBef>
              <a:spcAft>
                <a:spcPts val="0"/>
              </a:spcAft>
              <a:buSzPts val="1400"/>
              <a:buNone/>
              <a:defRPr sz="3200"/>
            </a:lvl8pPr>
            <a:lvl9pPr lvl="8">
              <a:spcBef>
                <a:spcPts val="0"/>
              </a:spcBef>
              <a:spcAft>
                <a:spcPts val="0"/>
              </a:spcAft>
              <a:buSzPts val="1400"/>
              <a:buNone/>
              <a:defRPr sz="3200"/>
            </a:lvl9pPr>
          </a:lstStyle>
          <a:p>
            <a:pPr marL="76197" defTabSz="1219140"/>
            <a:r>
              <a:rPr lang="en-US" sz="1800">
                <a:solidFill>
                  <a:srgbClr val="004C45"/>
                </a:solidFill>
                <a:latin typeface="Montserrat" panose="00000500000000000000" pitchFamily="2" charset="0"/>
                <a:sym typeface="Symbol" panose="05050102010706020507" pitchFamily="18" charset="2"/>
              </a:rPr>
              <a:t>Regions 1, 2 and 5</a:t>
            </a:r>
            <a:endParaRPr lang="en-US" sz="2000">
              <a:solidFill>
                <a:srgbClr val="004C45"/>
              </a:solidFill>
              <a:latin typeface="Montserrat" panose="00000500000000000000" pitchFamily="2" charset="0"/>
            </a:endParaRPr>
          </a:p>
        </p:txBody>
      </p:sp>
    </p:spTree>
    <p:extLst>
      <p:ext uri="{BB962C8B-B14F-4D97-AF65-F5344CB8AC3E}">
        <p14:creationId xmlns:p14="http://schemas.microsoft.com/office/powerpoint/2010/main" val="21714931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874D0AF-76A6-3594-FD84-94E963EF49A6}"/>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1145C871-8992-3A04-5F95-179A5969EB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3" name="Picture 2">
            <a:extLst>
              <a:ext uri="{FF2B5EF4-FFF2-40B4-BE49-F238E27FC236}">
                <a16:creationId xmlns:a16="http://schemas.microsoft.com/office/drawing/2014/main" id="{C926A1A3-E510-95EE-C5F9-F117EDC6A2EA}"/>
              </a:ext>
            </a:extLst>
          </p:cNvPr>
          <p:cNvPicPr>
            <a:picLocks noChangeAspect="1"/>
          </p:cNvPicPr>
          <p:nvPr/>
        </p:nvPicPr>
        <p:blipFill>
          <a:blip r:embed="rId3">
            <a:extLst>
              <a:ext uri="{28A0092B-C50C-407E-A947-70E740481C1C}">
                <a14:useLocalDpi xmlns:a14="http://schemas.microsoft.com/office/drawing/2010/main" val="0"/>
              </a:ext>
            </a:extLst>
          </a:blip>
          <a:srcRect t="2525" b="89951"/>
          <a:stretch/>
        </p:blipFill>
        <p:spPr>
          <a:xfrm>
            <a:off x="20" y="6341178"/>
            <a:ext cx="12191980" cy="516821"/>
          </a:xfrm>
          <a:prstGeom prst="rect">
            <a:avLst/>
          </a:prstGeom>
        </p:spPr>
      </p:pic>
      <p:pic>
        <p:nvPicPr>
          <p:cNvPr id="5" name="Picture 4">
            <a:extLst>
              <a:ext uri="{FF2B5EF4-FFF2-40B4-BE49-F238E27FC236}">
                <a16:creationId xmlns:a16="http://schemas.microsoft.com/office/drawing/2014/main" id="{F0E153E7-2E5B-EDE9-3216-4C7BAF5DE438}"/>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9765139" y="6424433"/>
            <a:ext cx="1934735" cy="350313"/>
          </a:xfrm>
          <a:prstGeom prst="rect">
            <a:avLst/>
          </a:prstGeom>
          <a:effectLst>
            <a:outerShdw blurRad="50800" dist="38100" dir="5400000" algn="t" rotWithShape="0">
              <a:schemeClr val="bg1">
                <a:lumMod val="50000"/>
                <a:alpha val="40000"/>
              </a:schemeClr>
            </a:outerShdw>
          </a:effectLst>
        </p:spPr>
      </p:pic>
      <p:graphicFrame>
        <p:nvGraphicFramePr>
          <p:cNvPr id="4" name="Table 3">
            <a:extLst>
              <a:ext uri="{FF2B5EF4-FFF2-40B4-BE49-F238E27FC236}">
                <a16:creationId xmlns:a16="http://schemas.microsoft.com/office/drawing/2014/main" id="{73C8B668-0BF4-78D6-429A-38D69F50A496}"/>
              </a:ext>
            </a:extLst>
          </p:cNvPr>
          <p:cNvGraphicFramePr>
            <a:graphicFrameLocks noGrp="1"/>
          </p:cNvGraphicFramePr>
          <p:nvPr>
            <p:extLst>
              <p:ext uri="{D42A27DB-BD31-4B8C-83A1-F6EECF244321}">
                <p14:modId xmlns:p14="http://schemas.microsoft.com/office/powerpoint/2010/main" val="2628381068"/>
              </p:ext>
            </p:extLst>
          </p:nvPr>
        </p:nvGraphicFramePr>
        <p:xfrm>
          <a:off x="3657813" y="864052"/>
          <a:ext cx="3861983" cy="5227827"/>
        </p:xfrm>
        <a:graphic>
          <a:graphicData uri="http://schemas.openxmlformats.org/drawingml/2006/table">
            <a:tbl>
              <a:tblPr>
                <a:effectLst/>
              </a:tblPr>
              <a:tblGrid>
                <a:gridCol w="1793064">
                  <a:extLst>
                    <a:ext uri="{9D8B030D-6E8A-4147-A177-3AD203B41FA5}">
                      <a16:colId xmlns:a16="http://schemas.microsoft.com/office/drawing/2014/main" val="1803367626"/>
                    </a:ext>
                  </a:extLst>
                </a:gridCol>
                <a:gridCol w="2068919">
                  <a:extLst>
                    <a:ext uri="{9D8B030D-6E8A-4147-A177-3AD203B41FA5}">
                      <a16:colId xmlns:a16="http://schemas.microsoft.com/office/drawing/2014/main" val="1139029190"/>
                    </a:ext>
                  </a:extLst>
                </a:gridCol>
              </a:tblGrid>
              <a:tr h="396748">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fontAlgn="ctr"/>
                      <a:endParaRPr lang="en-US" sz="1500" b="1" i="0" u="none" strike="noStrike">
                        <a:solidFill>
                          <a:schemeClr val="accent1"/>
                        </a:solidFill>
                        <a:effectLst/>
                        <a:latin typeface="Arial Nova"/>
                      </a:endParaRPr>
                    </a:p>
                  </a:txBody>
                  <a:tcPr marL="12700" marT="12700" marB="18288"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endParaRPr lang="en-US" sz="1500" b="1" i="0" u="none" strike="noStrike">
                        <a:solidFill>
                          <a:srgbClr val="004C45"/>
                        </a:solidFill>
                        <a:effectLst/>
                        <a:latin typeface="Arial Nova"/>
                      </a:endParaRPr>
                    </a:p>
                  </a:txBody>
                  <a:tcPr marL="12700" marR="12700" marT="12700" marB="18288" anchor="b">
                    <a:lnL w="12700" cmpd="sng">
                      <a:noFill/>
                    </a:lnL>
                    <a:lnR w="12700" cmpd="sng">
                      <a:solidFill>
                        <a:srgbClr val="FFFFFF"/>
                      </a:solidFill>
                    </a:lnR>
                    <a:lnT w="12700" cap="flat" cmpd="sng" algn="ctr">
                      <a:noFill/>
                      <a:prstDash val="solid"/>
                      <a:round/>
                      <a:headEnd type="none" w="med" len="med"/>
                      <a:tailEnd type="none" w="med" len="med"/>
                    </a:lnT>
                    <a:lnB w="12700" cap="flat" cmpd="sng" algn="ctr">
                      <a:solidFill>
                        <a:srgbClr val="004C4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840114149"/>
                  </a:ext>
                </a:extLst>
              </a:tr>
              <a:tr h="36576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fontAlgn="b"/>
                      <a:r>
                        <a:rPr lang="en-US" sz="1300" b="1" i="0" u="none" strike="noStrike">
                          <a:solidFill>
                            <a:srgbClr val="004C45"/>
                          </a:solidFill>
                          <a:effectLst/>
                          <a:latin typeface="Montserrat ExtraBold" pitchFamily="2" charset="0"/>
                        </a:rPr>
                        <a:t>Premium</a:t>
                      </a:r>
                    </a:p>
                  </a:txBody>
                  <a:tcPr marL="12700" marT="12700"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1300" b="0" i="0" u="none" strike="noStrike">
                          <a:solidFill>
                            <a:schemeClr val="tx1"/>
                          </a:solidFill>
                          <a:effectLst/>
                          <a:latin typeface="Montserrat Medium" pitchFamily="2" charset="0"/>
                        </a:rPr>
                        <a:t>$0</a:t>
                      </a:r>
                    </a:p>
                  </a:txBody>
                  <a:tcPr marL="12700" marR="12700" marT="12700" marB="0" anchor="ctr">
                    <a:lnL w="12700" cmpd="sng">
                      <a:noFill/>
                    </a:lnL>
                    <a:lnR w="12700" cmpd="sng">
                      <a:noFill/>
                    </a:lnR>
                    <a:lnT w="12700" cap="flat" cmpd="sng" algn="ctr">
                      <a:solidFill>
                        <a:srgbClr val="004C45"/>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449683746"/>
                  </a:ext>
                </a:extLst>
              </a:tr>
              <a:tr h="36576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fontAlgn="b"/>
                      <a:r>
                        <a:rPr lang="en-US" sz="1300" b="1" i="0" u="none" strike="noStrike">
                          <a:solidFill>
                            <a:srgbClr val="004C45"/>
                          </a:solidFill>
                          <a:effectLst/>
                          <a:latin typeface="Montserrat ExtraBold" pitchFamily="2" charset="0"/>
                        </a:rPr>
                        <a:t>MOOP</a:t>
                      </a:r>
                    </a:p>
                  </a:txBody>
                  <a:tcPr marL="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1300" b="1" i="0" u="none" strike="noStrike">
                          <a:solidFill>
                            <a:schemeClr val="tx1"/>
                          </a:solidFill>
                          <a:effectLst/>
                          <a:latin typeface="Montserrat ExtraBold" pitchFamily="2" charset="0"/>
                        </a:rPr>
                        <a:t>$6,300</a:t>
                      </a: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2723687123"/>
                  </a:ext>
                </a:extLst>
              </a:tr>
              <a:tr h="39878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fontAlgn="b"/>
                      <a:r>
                        <a:rPr lang="en-US" sz="1300" b="1" i="0" u="none" strike="noStrike">
                          <a:solidFill>
                            <a:srgbClr val="004C45"/>
                          </a:solidFill>
                          <a:effectLst/>
                          <a:latin typeface="Montserrat ExtraBold" pitchFamily="2" charset="0"/>
                        </a:rPr>
                        <a:t>Medical </a:t>
                      </a:r>
                    </a:p>
                    <a:p>
                      <a:pPr algn="r" fontAlgn="b"/>
                      <a:r>
                        <a:rPr lang="en-US" sz="1300" b="1" i="0" u="none" strike="noStrike">
                          <a:solidFill>
                            <a:srgbClr val="004C45"/>
                          </a:solidFill>
                          <a:effectLst/>
                          <a:latin typeface="Montserrat ExtraBold" pitchFamily="2" charset="0"/>
                        </a:rPr>
                        <a:t>Deductible</a:t>
                      </a:r>
                    </a:p>
                  </a:txBody>
                  <a:tcPr marL="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1300" b="1" i="0" u="none" strike="noStrike">
                          <a:solidFill>
                            <a:schemeClr val="tx1"/>
                          </a:solidFill>
                          <a:effectLst/>
                          <a:latin typeface="Montserrat ExtraBold" pitchFamily="2" charset="0"/>
                        </a:rPr>
                        <a:t>$500</a:t>
                      </a:r>
                      <a:endParaRPr lang="en-US" sz="1300" b="1">
                        <a:solidFill>
                          <a:schemeClr val="tx1"/>
                        </a:solidFill>
                        <a:latin typeface="Montserrat ExtraBold" pitchFamily="2" charset="0"/>
                      </a:endParaRP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256520015"/>
                  </a:ext>
                </a:extLst>
              </a:tr>
              <a:tr h="36576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fontAlgn="b"/>
                      <a:r>
                        <a:rPr lang="en-US" sz="1300" b="1" i="0" u="none" strike="noStrike">
                          <a:solidFill>
                            <a:srgbClr val="004C45"/>
                          </a:solidFill>
                          <a:effectLst/>
                          <a:latin typeface="Montserrat ExtraBold" pitchFamily="2" charset="0"/>
                        </a:rPr>
                        <a:t>PCP</a:t>
                      </a:r>
                    </a:p>
                  </a:txBody>
                  <a:tcPr marL="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1300" b="0" i="0" u="none" strike="noStrike">
                          <a:solidFill>
                            <a:schemeClr val="tx1"/>
                          </a:solidFill>
                          <a:effectLst/>
                          <a:latin typeface="Montserrat Medium" pitchFamily="2" charset="0"/>
                        </a:rPr>
                        <a:t>$0</a:t>
                      </a: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847796669"/>
                  </a:ext>
                </a:extLst>
              </a:tr>
              <a:tr h="36576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fontAlgn="b"/>
                      <a:r>
                        <a:rPr lang="en-US" sz="1300" b="1" i="0" u="none" strike="noStrike">
                          <a:solidFill>
                            <a:srgbClr val="004C45"/>
                          </a:solidFill>
                          <a:effectLst/>
                          <a:latin typeface="Montserrat ExtraBold" pitchFamily="2" charset="0"/>
                        </a:rPr>
                        <a:t>Specialist </a:t>
                      </a:r>
                    </a:p>
                  </a:txBody>
                  <a:tcPr marL="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1300" b="0" i="0" u="none" strike="noStrike">
                          <a:solidFill>
                            <a:schemeClr val="tx1"/>
                          </a:solidFill>
                          <a:effectLst/>
                          <a:latin typeface="Montserrat Medium" pitchFamily="2" charset="0"/>
                        </a:rPr>
                        <a:t>$50</a:t>
                      </a: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843085453"/>
                  </a:ext>
                </a:extLst>
              </a:tr>
              <a:tr h="36576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fontAlgn="b"/>
                      <a:r>
                        <a:rPr lang="en-US" sz="1300" b="1" i="0" u="none" strike="noStrike">
                          <a:solidFill>
                            <a:srgbClr val="004C45"/>
                          </a:solidFill>
                          <a:effectLst/>
                          <a:latin typeface="Montserrat ExtraBold" pitchFamily="2" charset="0"/>
                        </a:rPr>
                        <a:t>Inpatient</a:t>
                      </a:r>
                    </a:p>
                  </a:txBody>
                  <a:tcPr marL="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lvl="0" algn="ctr">
                        <a:buNone/>
                      </a:pPr>
                      <a:r>
                        <a:rPr lang="en-US" sz="1300" b="0" i="0" u="none" strike="noStrike" noProof="0">
                          <a:solidFill>
                            <a:schemeClr val="tx1"/>
                          </a:solidFill>
                          <a:effectLst/>
                          <a:latin typeface="Montserrat Medium" pitchFamily="2" charset="0"/>
                        </a:rPr>
                        <a:t>$350 (days 1-</a:t>
                      </a:r>
                      <a:r>
                        <a:rPr lang="en-US" sz="1300" b="1" i="0" u="none" strike="noStrike" noProof="0">
                          <a:solidFill>
                            <a:schemeClr val="tx1"/>
                          </a:solidFill>
                          <a:effectLst/>
                          <a:latin typeface="Montserrat ExtraBold" pitchFamily="2" charset="0"/>
                        </a:rPr>
                        <a:t>7</a:t>
                      </a:r>
                      <a:r>
                        <a:rPr lang="en-US" sz="1300" b="0" i="0" u="none" strike="noStrike" noProof="0">
                          <a:solidFill>
                            <a:schemeClr val="tx1"/>
                          </a:solidFill>
                          <a:effectLst/>
                          <a:latin typeface="Montserrat Medium" pitchFamily="2" charset="0"/>
                        </a:rPr>
                        <a:t>)</a:t>
                      </a: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497283420"/>
                  </a:ext>
                </a:extLst>
              </a:tr>
              <a:tr h="36576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fontAlgn="b"/>
                      <a:r>
                        <a:rPr lang="en-US" sz="1300" b="1" i="0" u="none" strike="noStrike">
                          <a:solidFill>
                            <a:srgbClr val="004C45"/>
                          </a:solidFill>
                          <a:effectLst/>
                          <a:latin typeface="Montserrat ExtraBold" pitchFamily="2" charset="0"/>
                        </a:rPr>
                        <a:t>Outpatient</a:t>
                      </a:r>
                    </a:p>
                  </a:txBody>
                  <a:tcPr marL="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1300" b="0" i="0" u="none" strike="noStrike">
                          <a:solidFill>
                            <a:schemeClr val="tx1"/>
                          </a:solidFill>
                          <a:effectLst/>
                          <a:latin typeface="Montserrat Medium" pitchFamily="2" charset="0"/>
                        </a:rPr>
                        <a:t>$350</a:t>
                      </a: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63826125"/>
                  </a:ext>
                </a:extLst>
              </a:tr>
              <a:tr h="36576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fontAlgn="b"/>
                      <a:r>
                        <a:rPr lang="en-US" sz="1300" b="1" i="0" u="none" strike="noStrike">
                          <a:solidFill>
                            <a:srgbClr val="004C45"/>
                          </a:solidFill>
                          <a:effectLst/>
                          <a:latin typeface="Montserrat ExtraBold" pitchFamily="2" charset="0"/>
                        </a:rPr>
                        <a:t>PT/OT</a:t>
                      </a:r>
                    </a:p>
                  </a:txBody>
                  <a:tcPr marL="12700" marT="127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1219170" rtl="0" eaLnBrk="1" fontAlgn="b" latinLnBrk="0" hangingPunct="1">
                        <a:lnSpc>
                          <a:spcPct val="100000"/>
                        </a:lnSpc>
                        <a:spcBef>
                          <a:spcPts val="0"/>
                        </a:spcBef>
                        <a:spcAft>
                          <a:spcPts val="0"/>
                        </a:spcAft>
                        <a:buClrTx/>
                        <a:buSzTx/>
                        <a:buFontTx/>
                        <a:buNone/>
                        <a:tabLst/>
                        <a:defRPr/>
                      </a:pPr>
                      <a:r>
                        <a:rPr lang="en-US" sz="1300" b="0" i="0" u="none" strike="noStrike" kern="1200">
                          <a:solidFill>
                            <a:schemeClr val="tx1"/>
                          </a:solidFill>
                          <a:effectLst/>
                          <a:latin typeface="Montserrat Medium" pitchFamily="2" charset="0"/>
                          <a:ea typeface="+mn-ea"/>
                          <a:cs typeface="+mn-cs"/>
                        </a:rPr>
                        <a:t>$30</a:t>
                      </a: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3459897425"/>
                  </a:ext>
                </a:extLst>
              </a:tr>
              <a:tr h="36576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fontAlgn="b"/>
                      <a:r>
                        <a:rPr lang="en-US" sz="1300" b="1" i="0" u="none" strike="noStrike">
                          <a:solidFill>
                            <a:srgbClr val="004C45"/>
                          </a:solidFill>
                          <a:effectLst/>
                          <a:latin typeface="Montserrat ExtraBold" pitchFamily="2" charset="0"/>
                        </a:rPr>
                        <a:t>Rx Deductible</a:t>
                      </a:r>
                    </a:p>
                  </a:txBody>
                  <a:tcPr marL="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1300" b="1" i="0" u="none" strike="noStrike">
                          <a:solidFill>
                            <a:schemeClr val="tx1"/>
                          </a:solidFill>
                          <a:effectLst/>
                          <a:latin typeface="Montserrat ExtraBold" pitchFamily="2" charset="0"/>
                        </a:rPr>
                        <a:t>$450 (tiers 3-5)</a:t>
                      </a: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64418809"/>
                  </a:ext>
                </a:extLst>
              </a:tr>
              <a:tr h="398779">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lvl="0" algn="r">
                        <a:buNone/>
                      </a:pPr>
                      <a:r>
                        <a:rPr lang="en-US" sz="1300" b="1" i="0" u="none" strike="noStrike">
                          <a:solidFill>
                            <a:srgbClr val="004C45"/>
                          </a:solidFill>
                          <a:effectLst/>
                          <a:latin typeface="Montserrat ExtraBold" pitchFamily="2" charset="0"/>
                        </a:rPr>
                        <a:t>Rx Tiers</a:t>
                      </a:r>
                    </a:p>
                  </a:txBody>
                  <a:tcPr marL="12699" marT="12699"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lvl="0" algn="ctr">
                        <a:buNone/>
                      </a:pPr>
                      <a:r>
                        <a:rPr lang="en-US" sz="1300" b="0" i="0" u="none" strike="noStrike">
                          <a:solidFill>
                            <a:schemeClr val="tx1"/>
                          </a:solidFill>
                          <a:effectLst/>
                          <a:latin typeface="Montserrat Medium" pitchFamily="2" charset="0"/>
                        </a:rPr>
                        <a:t>$1 / $10 / $42 / 25% / </a:t>
                      </a:r>
                      <a:r>
                        <a:rPr lang="en-US" sz="1300" b="1" i="0" u="none" strike="noStrike">
                          <a:solidFill>
                            <a:srgbClr val="009845"/>
                          </a:solidFill>
                          <a:effectLst/>
                          <a:latin typeface="Montserrat ExtraBold" pitchFamily="2" charset="0"/>
                        </a:rPr>
                        <a:t>27%</a:t>
                      </a:r>
                    </a:p>
                  </a:txBody>
                  <a:tcPr marL="12699" marR="12699" marT="12699"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612791193"/>
                  </a:ext>
                </a:extLst>
              </a:tr>
              <a:tr h="36576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fontAlgn="b"/>
                      <a:r>
                        <a:rPr lang="en-US" sz="1300" b="1" i="0" u="none" strike="noStrike">
                          <a:solidFill>
                            <a:srgbClr val="004C45"/>
                          </a:solidFill>
                          <a:effectLst/>
                          <a:latin typeface="Montserrat ExtraBold" pitchFamily="2" charset="0"/>
                        </a:rPr>
                        <a:t>Dental</a:t>
                      </a:r>
                    </a:p>
                  </a:txBody>
                  <a:tcPr marL="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1300" b="0" i="0" u="none" strike="noStrike">
                          <a:solidFill>
                            <a:schemeClr val="tx1"/>
                          </a:solidFill>
                          <a:effectLst/>
                          <a:latin typeface="Montserrat Medium" pitchFamily="2" charset="0"/>
                        </a:rPr>
                        <a:t>$1,500/C</a:t>
                      </a: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94578400"/>
                  </a:ext>
                </a:extLst>
              </a:tr>
              <a:tr h="36576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fontAlgn="b"/>
                      <a:r>
                        <a:rPr lang="en-US" sz="1300" b="1" i="0" u="none" strike="noStrike">
                          <a:solidFill>
                            <a:srgbClr val="004C45"/>
                          </a:solidFill>
                          <a:effectLst/>
                          <a:latin typeface="Montserrat ExtraBold" pitchFamily="2" charset="0"/>
                        </a:rPr>
                        <a:t>OTC</a:t>
                      </a:r>
                    </a:p>
                  </a:txBody>
                  <a:tcPr marL="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1300" b="1" i="0" u="none" strike="noStrike">
                          <a:solidFill>
                            <a:schemeClr val="tx1"/>
                          </a:solidFill>
                          <a:effectLst/>
                          <a:latin typeface="Montserrat ExtraBold" pitchFamily="2" charset="0"/>
                        </a:rPr>
                        <a:t>$45/Q</a:t>
                      </a: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9777431"/>
                  </a:ext>
                </a:extLst>
              </a:tr>
              <a:tr h="36576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fontAlgn="b"/>
                      <a:r>
                        <a:rPr lang="en-US" sz="1300" b="1" i="0" u="none" strike="noStrike">
                          <a:solidFill>
                            <a:srgbClr val="004C45"/>
                          </a:solidFill>
                          <a:effectLst/>
                          <a:latin typeface="Montserrat ExtraBold" pitchFamily="2" charset="0"/>
                        </a:rPr>
                        <a:t>Part B Buyback</a:t>
                      </a:r>
                    </a:p>
                  </a:txBody>
                  <a:tcPr marL="12700" marT="1270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1219170" rtl="0" eaLnBrk="1" fontAlgn="b" latinLnBrk="0" hangingPunct="1">
                        <a:lnSpc>
                          <a:spcPct val="100000"/>
                        </a:lnSpc>
                        <a:spcBef>
                          <a:spcPts val="0"/>
                        </a:spcBef>
                        <a:spcAft>
                          <a:spcPts val="0"/>
                        </a:spcAft>
                        <a:buClrTx/>
                        <a:buSzTx/>
                        <a:buFontTx/>
                        <a:buNone/>
                        <a:tabLst/>
                        <a:defRPr/>
                      </a:pPr>
                      <a:r>
                        <a:rPr lang="en-US" sz="1300" b="0" i="0" u="none" strike="noStrike">
                          <a:solidFill>
                            <a:schemeClr val="tx1"/>
                          </a:solidFill>
                          <a:effectLst/>
                          <a:latin typeface="Montserrat Medium" pitchFamily="2" charset="0"/>
                        </a:rPr>
                        <a:t>$45</a:t>
                      </a:r>
                    </a:p>
                  </a:txBody>
                  <a:tcPr marL="12700" marR="12700" marT="1270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42926352"/>
                  </a:ext>
                </a:extLst>
              </a:tr>
            </a:tbl>
          </a:graphicData>
        </a:graphic>
      </p:graphicFrame>
      <p:sp>
        <p:nvSpPr>
          <p:cNvPr id="7" name="TextBox 6">
            <a:extLst>
              <a:ext uri="{FF2B5EF4-FFF2-40B4-BE49-F238E27FC236}">
                <a16:creationId xmlns:a16="http://schemas.microsoft.com/office/drawing/2014/main" id="{ADE8A9FF-0390-8C6F-A90B-EA506EBAFB2C}"/>
              </a:ext>
            </a:extLst>
          </p:cNvPr>
          <p:cNvSpPr txBox="1"/>
          <p:nvPr/>
        </p:nvSpPr>
        <p:spPr>
          <a:xfrm>
            <a:off x="675133" y="2084477"/>
            <a:ext cx="3409782" cy="3298275"/>
          </a:xfrm>
          <a:prstGeom prst="rect">
            <a:avLst/>
          </a:prstGeom>
          <a:noFill/>
        </p:spPr>
        <p:txBody>
          <a:bodyPr wrap="square" lIns="91440" tIns="45720" rIns="91440" bIns="45720" rtlCol="0" anchor="t">
            <a:spAutoFit/>
          </a:bodyPr>
          <a:lstStyle/>
          <a:p>
            <a:pPr marL="227965" indent="-227965" defTabSz="1219170">
              <a:buClr>
                <a:srgbClr val="000000"/>
              </a:buClr>
              <a:buFont typeface="Wingdings" panose="05000000000000000000" pitchFamily="2" charset="2"/>
              <a:buChar char="ü"/>
            </a:pPr>
            <a:r>
              <a:rPr lang="en-US" sz="1500" kern="0">
                <a:solidFill>
                  <a:srgbClr val="262626">
                    <a:lumMod val="90000"/>
                    <a:lumOff val="10000"/>
                  </a:srgbClr>
                </a:solidFill>
                <a:latin typeface="Montserrat Medium" pitchFamily="2" charset="0"/>
                <a:cs typeface="Poppins SemiBold"/>
                <a:sym typeface="Arial"/>
              </a:rPr>
              <a:t>$0 open network PPO, </a:t>
            </a:r>
            <a:r>
              <a:rPr lang="en-US" sz="1500" i="1" kern="0">
                <a:solidFill>
                  <a:srgbClr val="262626">
                    <a:lumMod val="90000"/>
                    <a:lumOff val="10000"/>
                  </a:srgbClr>
                </a:solidFill>
                <a:latin typeface="Montserrat Medium" pitchFamily="2" charset="0"/>
                <a:cs typeface="Poppins SemiBold"/>
                <a:sym typeface="Arial"/>
              </a:rPr>
              <a:t>deductible may apply</a:t>
            </a:r>
            <a:endParaRPr lang="en-US" sz="1500" i="1" kern="0">
              <a:solidFill>
                <a:srgbClr val="262626">
                  <a:lumMod val="90000"/>
                  <a:lumOff val="10000"/>
                </a:srgbClr>
              </a:solidFill>
              <a:latin typeface="Montserrat Medium" pitchFamily="2" charset="0"/>
              <a:cs typeface="Poppins SemiBold"/>
            </a:endParaRPr>
          </a:p>
          <a:p>
            <a:pPr marL="227965" indent="-227965" defTabSz="1219170">
              <a:buClr>
                <a:srgbClr val="000000"/>
              </a:buClr>
              <a:buFont typeface="Wingdings" panose="05000000000000000000" pitchFamily="2" charset="2"/>
              <a:buChar char="ü"/>
            </a:pPr>
            <a:endParaRPr lang="en-US" sz="1500" kern="0">
              <a:solidFill>
                <a:srgbClr val="262626">
                  <a:lumMod val="90000"/>
                  <a:lumOff val="10000"/>
                </a:srgbClr>
              </a:solidFill>
              <a:latin typeface="Montserrat Medium" pitchFamily="2" charset="0"/>
              <a:cs typeface="Poppins SemiBold" panose="00000700000000000000" pitchFamily="2" charset="0"/>
            </a:endParaRPr>
          </a:p>
          <a:p>
            <a:pPr marL="227965" indent="-227965" defTabSz="1219170">
              <a:buClr>
                <a:srgbClr val="000000"/>
              </a:buClr>
              <a:buFont typeface="Wingdings" panose="05000000000000000000" pitchFamily="2" charset="2"/>
              <a:buChar char="ü"/>
            </a:pPr>
            <a:r>
              <a:rPr lang="en-US" sz="1500" kern="0">
                <a:solidFill>
                  <a:srgbClr val="262626">
                    <a:lumMod val="90000"/>
                    <a:lumOff val="10000"/>
                  </a:srgbClr>
                </a:solidFill>
                <a:latin typeface="Montserrat Medium" pitchFamily="2" charset="0"/>
                <a:cs typeface="Poppins SemiBold"/>
                <a:sym typeface="Arial"/>
              </a:rPr>
              <a:t>$42 Tier 3 copay</a:t>
            </a:r>
            <a:endParaRPr lang="en-US" sz="1500" kern="0">
              <a:solidFill>
                <a:srgbClr val="262626">
                  <a:lumMod val="90000"/>
                  <a:lumOff val="10000"/>
                </a:srgbClr>
              </a:solidFill>
              <a:latin typeface="Montserrat Medium" pitchFamily="2" charset="0"/>
              <a:cs typeface="Poppins SemiBold" panose="00000700000000000000" pitchFamily="2" charset="0"/>
            </a:endParaRPr>
          </a:p>
          <a:p>
            <a:pPr marL="227965" indent="-227965" defTabSz="1219170">
              <a:buClr>
                <a:srgbClr val="000000"/>
              </a:buClr>
              <a:buFont typeface="Wingdings" panose="05000000000000000000" pitchFamily="2" charset="2"/>
              <a:buChar char="ü"/>
            </a:pPr>
            <a:endParaRPr lang="en-US" sz="1500" kern="0">
              <a:solidFill>
                <a:srgbClr val="262626">
                  <a:lumMod val="90000"/>
                  <a:lumOff val="10000"/>
                </a:srgbClr>
              </a:solidFill>
              <a:latin typeface="Montserrat Medium" pitchFamily="2" charset="0"/>
              <a:cs typeface="Poppins SemiBold" panose="00000700000000000000" pitchFamily="2" charset="0"/>
            </a:endParaRPr>
          </a:p>
          <a:p>
            <a:pPr marL="227965" indent="-227965" defTabSz="1219170">
              <a:buClr>
                <a:srgbClr val="000000"/>
              </a:buClr>
              <a:buFont typeface="Wingdings" panose="05000000000000000000" pitchFamily="2" charset="2"/>
              <a:buChar char="ü"/>
            </a:pPr>
            <a:r>
              <a:rPr lang="en-US" sz="1500" kern="0">
                <a:solidFill>
                  <a:srgbClr val="262626">
                    <a:lumMod val="90000"/>
                    <a:lumOff val="10000"/>
                  </a:srgbClr>
                </a:solidFill>
                <a:latin typeface="Montserrat Medium" pitchFamily="2" charset="0"/>
                <a:cs typeface="Poppins SemiBold"/>
                <a:sym typeface="Arial"/>
              </a:rPr>
              <a:t>Preventive and comprehensive dental</a:t>
            </a:r>
            <a:endParaRPr lang="en-US" sz="1500" kern="0">
              <a:solidFill>
                <a:srgbClr val="262626">
                  <a:lumMod val="90000"/>
                  <a:lumOff val="10000"/>
                </a:srgbClr>
              </a:solidFill>
              <a:latin typeface="Montserrat Medium" pitchFamily="2" charset="0"/>
              <a:cs typeface="Poppins SemiBold"/>
            </a:endParaRPr>
          </a:p>
          <a:p>
            <a:pPr marL="227965" indent="-227965" defTabSz="1219170">
              <a:buClr>
                <a:srgbClr val="000000"/>
              </a:buClr>
              <a:buFont typeface="Wingdings" panose="05000000000000000000" pitchFamily="2" charset="2"/>
              <a:buChar char="ü"/>
            </a:pPr>
            <a:endParaRPr lang="en-US" sz="1500" kern="0">
              <a:solidFill>
                <a:srgbClr val="262626">
                  <a:lumMod val="90000"/>
                  <a:lumOff val="10000"/>
                </a:srgbClr>
              </a:solidFill>
              <a:latin typeface="Montserrat Medium" pitchFamily="2" charset="0"/>
              <a:cs typeface="Poppins SemiBold" panose="00000700000000000000" pitchFamily="2" charset="0"/>
            </a:endParaRPr>
          </a:p>
          <a:p>
            <a:pPr marL="227965" indent="-227965" defTabSz="1219170">
              <a:buClr>
                <a:srgbClr val="000000"/>
              </a:buClr>
              <a:buFont typeface="Wingdings" panose="05000000000000000000" pitchFamily="2" charset="2"/>
              <a:buChar char="ü"/>
            </a:pPr>
            <a:r>
              <a:rPr lang="en-US" sz="1500" kern="0">
                <a:solidFill>
                  <a:srgbClr val="262626">
                    <a:lumMod val="90000"/>
                    <a:lumOff val="10000"/>
                  </a:srgbClr>
                </a:solidFill>
                <a:latin typeface="Montserrat Medium" pitchFamily="2" charset="0"/>
                <a:cs typeface="Poppins SemiBold"/>
                <a:sym typeface="Arial"/>
              </a:rPr>
              <a:t>$99-$399 for advanced or premium </a:t>
            </a:r>
            <a:r>
              <a:rPr lang="en-US" sz="1500" kern="0" err="1">
                <a:solidFill>
                  <a:srgbClr val="262626">
                    <a:lumMod val="90000"/>
                    <a:lumOff val="10000"/>
                  </a:srgbClr>
                </a:solidFill>
                <a:latin typeface="Montserrat Medium" pitchFamily="2" charset="0"/>
                <a:cs typeface="Poppins SemiBold"/>
                <a:sym typeface="Arial"/>
              </a:rPr>
              <a:t>TruHearing</a:t>
            </a:r>
            <a:r>
              <a:rPr lang="en-US" sz="1500" baseline="30000">
                <a:solidFill>
                  <a:srgbClr val="262626"/>
                </a:solidFill>
                <a:latin typeface="Montserrat Medium" pitchFamily="2" charset="0"/>
                <a:ea typeface="Aptos" panose="020B0004020202020204" pitchFamily="34" charset="0"/>
                <a:cs typeface="Aptos" panose="020B0004020202020204" pitchFamily="34" charset="0"/>
                <a:sym typeface="Arial"/>
              </a:rPr>
              <a:t>®</a:t>
            </a:r>
            <a:r>
              <a:rPr lang="en-US" sz="1500" kern="0">
                <a:solidFill>
                  <a:srgbClr val="262626">
                    <a:lumMod val="90000"/>
                    <a:lumOff val="10000"/>
                  </a:srgbClr>
                </a:solidFill>
                <a:latin typeface="Montserrat Medium" pitchFamily="2" charset="0"/>
                <a:cs typeface="Poppins SemiBold"/>
                <a:sym typeface="Arial"/>
              </a:rPr>
              <a:t> aids, one per ear, every </a:t>
            </a:r>
            <a:r>
              <a:rPr lang="en-US" sz="1500" b="1" kern="0">
                <a:solidFill>
                  <a:srgbClr val="262626">
                    <a:lumMod val="90000"/>
                    <a:lumOff val="10000"/>
                  </a:srgbClr>
                </a:solidFill>
                <a:latin typeface="Montserrat Medium" pitchFamily="2" charset="0"/>
                <a:cs typeface="Poppins SemiBold"/>
                <a:sym typeface="Arial"/>
              </a:rPr>
              <a:t>two</a:t>
            </a:r>
            <a:r>
              <a:rPr lang="en-US" sz="1500" kern="0">
                <a:solidFill>
                  <a:srgbClr val="262626">
                    <a:lumMod val="90000"/>
                    <a:lumOff val="10000"/>
                  </a:srgbClr>
                </a:solidFill>
                <a:latin typeface="Montserrat Medium" pitchFamily="2" charset="0"/>
                <a:cs typeface="Poppins SemiBold"/>
                <a:sym typeface="Arial"/>
              </a:rPr>
              <a:t> years</a:t>
            </a:r>
            <a:endParaRPr lang="en-US" sz="1500" kern="0">
              <a:solidFill>
                <a:srgbClr val="262626">
                  <a:lumMod val="90000"/>
                  <a:lumOff val="10000"/>
                </a:srgbClr>
              </a:solidFill>
              <a:latin typeface="Montserrat Medium" pitchFamily="2" charset="0"/>
              <a:cs typeface="Poppins SemiBold"/>
            </a:endParaRPr>
          </a:p>
          <a:p>
            <a:pPr marL="227965" indent="-227965" defTabSz="1219170">
              <a:buClr>
                <a:srgbClr val="000000"/>
              </a:buClr>
              <a:buFont typeface="Wingdings" panose="05000000000000000000" pitchFamily="2" charset="2"/>
              <a:buChar char="ü"/>
            </a:pPr>
            <a:endParaRPr lang="en-US" sz="1500" kern="0">
              <a:solidFill>
                <a:srgbClr val="262626">
                  <a:lumMod val="90000"/>
                  <a:lumOff val="10000"/>
                </a:srgbClr>
              </a:solidFill>
              <a:latin typeface="Montserrat Medium" pitchFamily="2" charset="0"/>
              <a:cs typeface="Poppins SemiBold" panose="00000700000000000000" pitchFamily="2" charset="0"/>
            </a:endParaRPr>
          </a:p>
          <a:p>
            <a:pPr marL="227965" indent="-227965" defTabSz="1219170">
              <a:buClr>
                <a:srgbClr val="000000"/>
              </a:buClr>
              <a:buFont typeface="Wingdings" panose="05000000000000000000" pitchFamily="2" charset="2"/>
              <a:buChar char="ü"/>
            </a:pPr>
            <a:r>
              <a:rPr lang="en-US" sz="1500" kern="0">
                <a:solidFill>
                  <a:srgbClr val="262626">
                    <a:lumMod val="90000"/>
                    <a:lumOff val="10000"/>
                  </a:srgbClr>
                </a:solidFill>
                <a:latin typeface="Montserrat Medium" pitchFamily="2" charset="0"/>
                <a:cs typeface="Poppins SemiBold"/>
                <a:sym typeface="Arial"/>
              </a:rPr>
              <a:t>OTC is now quarterly </a:t>
            </a:r>
            <a:endParaRPr lang="en-US" sz="1500" kern="0">
              <a:solidFill>
                <a:srgbClr val="262626">
                  <a:lumMod val="90000"/>
                  <a:lumOff val="10000"/>
                </a:srgbClr>
              </a:solidFill>
              <a:latin typeface="Montserrat Medium" pitchFamily="2" charset="0"/>
              <a:cs typeface="Poppins SemiBold"/>
            </a:endParaRPr>
          </a:p>
          <a:p>
            <a:pPr marL="227965" indent="-227965" defTabSz="1219170">
              <a:buClr>
                <a:srgbClr val="000000"/>
              </a:buClr>
              <a:buFont typeface="Wingdings" panose="05000000000000000000" pitchFamily="2" charset="2"/>
              <a:buChar char="ü"/>
            </a:pPr>
            <a:endParaRPr lang="en-US" sz="1333" kern="0">
              <a:solidFill>
                <a:srgbClr val="262626">
                  <a:lumMod val="90000"/>
                  <a:lumOff val="10000"/>
                </a:srgbClr>
              </a:solidFill>
              <a:latin typeface="Arial Nova Light" panose="020B0304020202020204" pitchFamily="34" charset="0"/>
              <a:cs typeface="Poppins SemiBold" panose="00000700000000000000" pitchFamily="2" charset="0"/>
            </a:endParaRPr>
          </a:p>
        </p:txBody>
      </p:sp>
      <p:grpSp>
        <p:nvGrpSpPr>
          <p:cNvPr id="10" name="Group 9">
            <a:extLst>
              <a:ext uri="{FF2B5EF4-FFF2-40B4-BE49-F238E27FC236}">
                <a16:creationId xmlns:a16="http://schemas.microsoft.com/office/drawing/2014/main" id="{25242B29-2CEF-5706-39DD-049242BBAD01}"/>
              </a:ext>
            </a:extLst>
          </p:cNvPr>
          <p:cNvGrpSpPr>
            <a:grpSpLocks noChangeAspect="1"/>
          </p:cNvGrpSpPr>
          <p:nvPr/>
        </p:nvGrpSpPr>
        <p:grpSpPr>
          <a:xfrm>
            <a:off x="7884161" y="265854"/>
            <a:ext cx="4307840" cy="6004127"/>
            <a:chOff x="5781675" y="1"/>
            <a:chExt cx="3362325" cy="4686299"/>
          </a:xfrm>
        </p:grpSpPr>
        <p:pic>
          <p:nvPicPr>
            <p:cNvPr id="14" name="Picture 13" descr="A white circle with black background&#10;&#10;Description automatically generated">
              <a:extLst>
                <a:ext uri="{FF2B5EF4-FFF2-40B4-BE49-F238E27FC236}">
                  <a16:creationId xmlns:a16="http://schemas.microsoft.com/office/drawing/2014/main" id="{D0FBED39-4166-05A2-4FD9-CB1069B917F3}"/>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r="29451"/>
            <a:stretch/>
          </p:blipFill>
          <p:spPr>
            <a:xfrm>
              <a:off x="5781675" y="1"/>
              <a:ext cx="3362324" cy="4686299"/>
            </a:xfrm>
            <a:prstGeom prst="rect">
              <a:avLst/>
            </a:prstGeom>
            <a:solidFill>
              <a:srgbClr val="FFFFFF"/>
            </a:solidFill>
          </p:spPr>
        </p:pic>
        <p:pic>
          <p:nvPicPr>
            <p:cNvPr id="15" name="Picture 14" descr="A white circle with black background&#10;&#10;Description automatically generated">
              <a:extLst>
                <a:ext uri="{FF2B5EF4-FFF2-40B4-BE49-F238E27FC236}">
                  <a16:creationId xmlns:a16="http://schemas.microsoft.com/office/drawing/2014/main" id="{50EA3074-4A2D-0224-CDBC-7D0922797A0C}"/>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r="27637"/>
            <a:stretch/>
          </p:blipFill>
          <p:spPr>
            <a:xfrm>
              <a:off x="5923461" y="266499"/>
              <a:ext cx="3220539" cy="4376149"/>
            </a:xfrm>
            <a:prstGeom prst="rect">
              <a:avLst/>
            </a:prstGeom>
          </p:spPr>
        </p:pic>
      </p:grpSp>
      <p:grpSp>
        <p:nvGrpSpPr>
          <p:cNvPr id="17" name="Group 16">
            <a:extLst>
              <a:ext uri="{FF2B5EF4-FFF2-40B4-BE49-F238E27FC236}">
                <a16:creationId xmlns:a16="http://schemas.microsoft.com/office/drawing/2014/main" id="{27D6928B-CF83-7DA4-497A-4DE5CAA17F2B}"/>
              </a:ext>
            </a:extLst>
          </p:cNvPr>
          <p:cNvGrpSpPr/>
          <p:nvPr/>
        </p:nvGrpSpPr>
        <p:grpSpPr>
          <a:xfrm>
            <a:off x="8691187" y="1396253"/>
            <a:ext cx="3334667" cy="3657600"/>
            <a:chOff x="6518390" y="1047190"/>
            <a:chExt cx="2501000" cy="2743200"/>
          </a:xfrm>
        </p:grpSpPr>
        <p:pic>
          <p:nvPicPr>
            <p:cNvPr id="18" name="Picture 17" descr="A map of the state of michigan&#10;&#10;Description automatically generated">
              <a:extLst>
                <a:ext uri="{FF2B5EF4-FFF2-40B4-BE49-F238E27FC236}">
                  <a16:creationId xmlns:a16="http://schemas.microsoft.com/office/drawing/2014/main" id="{8DACB4B5-3EAF-8218-4795-903CD1C9EEBF}"/>
                </a:ext>
              </a:extLst>
            </p:cNvPr>
            <p:cNvPicPr>
              <a:picLocks noChangeAspect="1"/>
            </p:cNvPicPr>
            <p:nvPr/>
          </p:nvPicPr>
          <p:blipFill rotWithShape="1">
            <a:blip r:embed="rId7" cstate="hqprint">
              <a:extLst>
                <a:ext uri="{28A0092B-C50C-407E-A947-70E740481C1C}">
                  <a14:useLocalDpi xmlns:a14="http://schemas.microsoft.com/office/drawing/2010/main"/>
                </a:ext>
              </a:extLst>
            </a:blip>
            <a:srcRect/>
            <a:stretch/>
          </p:blipFill>
          <p:spPr>
            <a:xfrm>
              <a:off x="8470750" y="1106361"/>
              <a:ext cx="548640" cy="464181"/>
            </a:xfrm>
            <a:prstGeom prst="rect">
              <a:avLst/>
            </a:prstGeom>
          </p:spPr>
        </p:pic>
        <p:pic>
          <p:nvPicPr>
            <p:cNvPr id="19" name="Picture 18" descr="A map of the state of michigan&#10;&#10;Description automatically generated">
              <a:extLst>
                <a:ext uri="{FF2B5EF4-FFF2-40B4-BE49-F238E27FC236}">
                  <a16:creationId xmlns:a16="http://schemas.microsoft.com/office/drawing/2014/main" id="{3C817961-E2E1-CCB7-E607-51CB5BDE5B1A}"/>
                </a:ext>
              </a:extLst>
            </p:cNvPr>
            <p:cNvPicPr>
              <a:picLocks noChangeAspect="1"/>
            </p:cNvPicPr>
            <p:nvPr/>
          </p:nvPicPr>
          <p:blipFill rotWithShape="1">
            <a:blip r:embed="rId8" cstate="hqprint">
              <a:extLst>
                <a:ext uri="{28A0092B-C50C-407E-A947-70E740481C1C}">
                  <a14:useLocalDpi xmlns:a14="http://schemas.microsoft.com/office/drawing/2010/main"/>
                </a:ext>
              </a:extLst>
            </a:blip>
            <a:srcRect/>
            <a:stretch/>
          </p:blipFill>
          <p:spPr>
            <a:xfrm>
              <a:off x="6518390" y="1047190"/>
              <a:ext cx="2351193" cy="2743200"/>
            </a:xfrm>
            <a:prstGeom prst="rect">
              <a:avLst/>
            </a:prstGeom>
          </p:spPr>
        </p:pic>
      </p:grpSp>
      <p:sp>
        <p:nvSpPr>
          <p:cNvPr id="9" name="Slide Number Placeholder 3">
            <a:extLst>
              <a:ext uri="{FF2B5EF4-FFF2-40B4-BE49-F238E27FC236}">
                <a16:creationId xmlns:a16="http://schemas.microsoft.com/office/drawing/2014/main" id="{3ED6DAD6-124D-81F3-F486-15035F0B977B}"/>
              </a:ext>
            </a:extLst>
          </p:cNvPr>
          <p:cNvSpPr txBox="1">
            <a:spLocks/>
          </p:cNvSpPr>
          <p:nvPr/>
        </p:nvSpPr>
        <p:spPr>
          <a:xfrm>
            <a:off x="142242" y="6430502"/>
            <a:ext cx="365760" cy="304800"/>
          </a:xfrm>
          <a:prstGeom prst="rect">
            <a:avLst/>
          </a:prstGeom>
          <a:noFill/>
        </p:spPr>
        <p:txBody>
          <a:bodyPr lIns="60960" rIns="60960"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40">
              <a:buClr>
                <a:srgbClr val="000000"/>
              </a:buClr>
              <a:defRPr/>
            </a:pPr>
            <a:fld id="{E79839AE-F4E4-0B47-9E53-6189B08B4F00}" type="slidenum">
              <a:rPr lang="en-US" sz="1100">
                <a:solidFill>
                  <a:schemeClr val="bg1"/>
                </a:solidFill>
                <a:latin typeface="Montserrat Light" pitchFamily="2" charset="0"/>
                <a:cs typeface="Poppins" panose="00000500000000000000" pitchFamily="2" charset="0"/>
                <a:sym typeface="Arial"/>
              </a:rPr>
              <a:pPr defTabSz="1219140">
                <a:buClr>
                  <a:srgbClr val="000000"/>
                </a:buClr>
                <a:defRPr/>
              </a:pPr>
              <a:t>21</a:t>
            </a:fld>
            <a:endParaRPr lang="en-US" sz="1100">
              <a:solidFill>
                <a:schemeClr val="bg1"/>
              </a:solidFill>
              <a:latin typeface="Montserrat Light" pitchFamily="2" charset="0"/>
              <a:cs typeface="Poppins" panose="00000500000000000000" pitchFamily="2" charset="0"/>
              <a:sym typeface="Arial"/>
            </a:endParaRPr>
          </a:p>
        </p:txBody>
      </p:sp>
      <p:sp>
        <p:nvSpPr>
          <p:cNvPr id="11" name="TextBox 10">
            <a:extLst>
              <a:ext uri="{FF2B5EF4-FFF2-40B4-BE49-F238E27FC236}">
                <a16:creationId xmlns:a16="http://schemas.microsoft.com/office/drawing/2014/main" id="{FFD2BB80-04B5-27F3-3679-8F3BD795FD54}"/>
              </a:ext>
            </a:extLst>
          </p:cNvPr>
          <p:cNvSpPr txBox="1"/>
          <p:nvPr/>
        </p:nvSpPr>
        <p:spPr>
          <a:xfrm>
            <a:off x="508002" y="6480291"/>
            <a:ext cx="9499043" cy="292388"/>
          </a:xfrm>
          <a:prstGeom prst="rect">
            <a:avLst/>
          </a:prstGeom>
          <a:noFill/>
        </p:spPr>
        <p:txBody>
          <a:bodyPr wrap="square" lIns="121920" tIns="60960" rIns="121920" bIns="6096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a:solidFill>
                  <a:schemeClr val="bg1"/>
                </a:solidFill>
                <a:latin typeface="Montserrat Light" pitchFamily="2" charset="0"/>
                <a:ea typeface="Roboto Light"/>
                <a:cs typeface="Roboto Light"/>
              </a:rPr>
              <a:t>CONFIDENTIAL. NO release until October 1, 2025</a:t>
            </a:r>
          </a:p>
        </p:txBody>
      </p:sp>
      <p:sp>
        <p:nvSpPr>
          <p:cNvPr id="12" name="TextBox 11">
            <a:extLst>
              <a:ext uri="{FF2B5EF4-FFF2-40B4-BE49-F238E27FC236}">
                <a16:creationId xmlns:a16="http://schemas.microsoft.com/office/drawing/2014/main" id="{55551FF5-8582-0826-ECE5-5A01DBD19FCF}"/>
              </a:ext>
            </a:extLst>
          </p:cNvPr>
          <p:cNvSpPr txBox="1">
            <a:spLocks/>
          </p:cNvSpPr>
          <p:nvPr/>
        </p:nvSpPr>
        <p:spPr>
          <a:xfrm>
            <a:off x="676656" y="430074"/>
            <a:ext cx="3852247" cy="1077218"/>
          </a:xfrm>
          <a:prstGeom prst="rect">
            <a:avLst/>
          </a:prstGeom>
          <a:noFill/>
        </p:spPr>
        <p:txBody>
          <a:bodyPr wrap="square" lIns="91440" tIns="45720" rIns="91440" bIns="45720" rtlCol="0" anchor="t">
            <a:spAutoFit/>
          </a:bodyPr>
          <a:lstStyle/>
          <a:p>
            <a:pPr defTabSz="914377">
              <a:buClrTx/>
              <a:defRPr/>
            </a:pPr>
            <a:r>
              <a:rPr lang="en-US" sz="3200" b="1" err="1">
                <a:solidFill>
                  <a:srgbClr val="004C45"/>
                </a:solidFill>
                <a:latin typeface="Montserrat ExtraBold" pitchFamily="2" charset="0"/>
                <a:ea typeface="+mn-ea"/>
                <a:cs typeface="Poppins SemiBold" panose="00000700000000000000" pitchFamily="2" charset="0"/>
              </a:rPr>
              <a:t>Priority</a:t>
            </a:r>
            <a:r>
              <a:rPr lang="en-US" sz="3200" b="1" err="1">
                <a:solidFill>
                  <a:srgbClr val="004C45"/>
                </a:solidFill>
                <a:latin typeface="Montserrat Medium" pitchFamily="2" charset="0"/>
                <a:cs typeface="Poppins SemiBold" panose="00000700000000000000" pitchFamily="2" charset="0"/>
              </a:rPr>
              <a:t>Medicare</a:t>
            </a:r>
            <a:r>
              <a:rPr lang="en-US" sz="3200" b="1">
                <a:solidFill>
                  <a:srgbClr val="004C45"/>
                </a:solidFill>
                <a:latin typeface="Montserrat Medium" pitchFamily="2" charset="0"/>
                <a:cs typeface="Poppins SemiBold" panose="00000700000000000000" pitchFamily="2" charset="0"/>
              </a:rPr>
              <a:t> </a:t>
            </a:r>
          </a:p>
          <a:p>
            <a:pPr defTabSz="914377">
              <a:buClrTx/>
              <a:defRPr/>
            </a:pPr>
            <a:r>
              <a:rPr lang="en-US" sz="3200" b="1">
                <a:solidFill>
                  <a:srgbClr val="004C45"/>
                </a:solidFill>
                <a:latin typeface="Montserrat Medium" pitchFamily="2" charset="0"/>
                <a:ea typeface="+mn-ea"/>
                <a:cs typeface="Poppins SemiBold" panose="00000700000000000000" pitchFamily="2" charset="0"/>
              </a:rPr>
              <a:t>Vital </a:t>
            </a:r>
            <a:r>
              <a:rPr lang="en-US" sz="3200" b="1">
                <a:solidFill>
                  <a:srgbClr val="004C45"/>
                </a:solidFill>
                <a:latin typeface="Montserrat Medium" pitchFamily="2" charset="0"/>
                <a:cs typeface="Poppins SemiBold" panose="00000700000000000000" pitchFamily="2" charset="0"/>
              </a:rPr>
              <a:t>(PPO)</a:t>
            </a:r>
            <a:endParaRPr lang="en-US" sz="3200" b="1">
              <a:solidFill>
                <a:srgbClr val="004C45"/>
              </a:solidFill>
              <a:latin typeface="Montserrat ExtraBold" pitchFamily="2" charset="0"/>
              <a:ea typeface="+mn-ea"/>
              <a:cs typeface="Poppins SemiBold" panose="00000700000000000000" pitchFamily="2" charset="0"/>
            </a:endParaRPr>
          </a:p>
        </p:txBody>
      </p:sp>
      <p:sp>
        <p:nvSpPr>
          <p:cNvPr id="13" name="Title 1">
            <a:extLst>
              <a:ext uri="{FF2B5EF4-FFF2-40B4-BE49-F238E27FC236}">
                <a16:creationId xmlns:a16="http://schemas.microsoft.com/office/drawing/2014/main" id="{32822531-5DC6-E2F8-EBF9-9D67D023040A}"/>
              </a:ext>
            </a:extLst>
          </p:cNvPr>
          <p:cNvSpPr txBox="1">
            <a:spLocks/>
          </p:cNvSpPr>
          <p:nvPr/>
        </p:nvSpPr>
        <p:spPr>
          <a:xfrm>
            <a:off x="675133" y="1507292"/>
            <a:ext cx="3672113" cy="249299"/>
          </a:xfrm>
          <a:prstGeom prst="rect">
            <a:avLst/>
          </a:prstGeom>
          <a:noFill/>
          <a:ln>
            <a:noFill/>
          </a:ln>
        </p:spPr>
        <p:txBody>
          <a:bodyPr spcFirstLastPara="1" vert="horz" wrap="square" lIns="0" tIns="0" rIns="0" bIns="0" rtlCol="0" anchor="ctr" anchorCtr="0">
            <a:spAutoFit/>
          </a:bodyPr>
          <a:lstStyle>
            <a:lvl1pPr marL="76198" marR="0" lvl="0" indent="0" algn="l" defTabSz="1219170" rtl="0" eaLnBrk="1" latinLnBrk="0" hangingPunct="1">
              <a:lnSpc>
                <a:spcPct val="90000"/>
              </a:lnSpc>
              <a:spcBef>
                <a:spcPts val="0"/>
              </a:spcBef>
              <a:spcAft>
                <a:spcPts val="0"/>
              </a:spcAft>
              <a:buClr>
                <a:srgbClr val="7F7F7F"/>
              </a:buClr>
              <a:buSzPts val="2700"/>
              <a:buFont typeface="Roboto"/>
              <a:buNone/>
              <a:defRPr sz="4267" b="0" i="0" u="none" strike="noStrike" kern="1200" cap="none">
                <a:solidFill>
                  <a:schemeClr val="accent1"/>
                </a:solidFill>
                <a:latin typeface="+mj-lt"/>
                <a:ea typeface="Roboto"/>
                <a:cs typeface="Roboto"/>
                <a:sym typeface="Roboto"/>
              </a:defRPr>
            </a:lvl1pPr>
            <a:lvl2pPr lvl="1">
              <a:spcBef>
                <a:spcPts val="0"/>
              </a:spcBef>
              <a:spcAft>
                <a:spcPts val="0"/>
              </a:spcAft>
              <a:buSzPts val="1400"/>
              <a:buNone/>
              <a:defRPr sz="3200"/>
            </a:lvl2pPr>
            <a:lvl3pPr lvl="2">
              <a:spcBef>
                <a:spcPts val="0"/>
              </a:spcBef>
              <a:spcAft>
                <a:spcPts val="0"/>
              </a:spcAft>
              <a:buSzPts val="1400"/>
              <a:buNone/>
              <a:defRPr sz="3200"/>
            </a:lvl3pPr>
            <a:lvl4pPr lvl="3">
              <a:spcBef>
                <a:spcPts val="0"/>
              </a:spcBef>
              <a:spcAft>
                <a:spcPts val="0"/>
              </a:spcAft>
              <a:buSzPts val="1400"/>
              <a:buNone/>
              <a:defRPr sz="3200"/>
            </a:lvl4pPr>
            <a:lvl5pPr lvl="4">
              <a:spcBef>
                <a:spcPts val="0"/>
              </a:spcBef>
              <a:spcAft>
                <a:spcPts val="0"/>
              </a:spcAft>
              <a:buSzPts val="1400"/>
              <a:buNone/>
              <a:defRPr sz="3200"/>
            </a:lvl5pPr>
            <a:lvl6pPr lvl="5">
              <a:spcBef>
                <a:spcPts val="0"/>
              </a:spcBef>
              <a:spcAft>
                <a:spcPts val="0"/>
              </a:spcAft>
              <a:buSzPts val="1400"/>
              <a:buNone/>
              <a:defRPr sz="3200"/>
            </a:lvl6pPr>
            <a:lvl7pPr lvl="6">
              <a:spcBef>
                <a:spcPts val="0"/>
              </a:spcBef>
              <a:spcAft>
                <a:spcPts val="0"/>
              </a:spcAft>
              <a:buSzPts val="1400"/>
              <a:buNone/>
              <a:defRPr sz="3200"/>
            </a:lvl7pPr>
            <a:lvl8pPr lvl="7">
              <a:spcBef>
                <a:spcPts val="0"/>
              </a:spcBef>
              <a:spcAft>
                <a:spcPts val="0"/>
              </a:spcAft>
              <a:buSzPts val="1400"/>
              <a:buNone/>
              <a:defRPr sz="3200"/>
            </a:lvl8pPr>
            <a:lvl9pPr lvl="8">
              <a:spcBef>
                <a:spcPts val="0"/>
              </a:spcBef>
              <a:spcAft>
                <a:spcPts val="0"/>
              </a:spcAft>
              <a:buSzPts val="1400"/>
              <a:buNone/>
              <a:defRPr sz="3200"/>
            </a:lvl9pPr>
          </a:lstStyle>
          <a:p>
            <a:pPr marL="76197" defTabSz="1219140"/>
            <a:r>
              <a:rPr lang="en-US" sz="1800">
                <a:solidFill>
                  <a:srgbClr val="004C45"/>
                </a:solidFill>
                <a:latin typeface="Montserrat" panose="00000500000000000000" pitchFamily="2" charset="0"/>
                <a:sym typeface="Symbol" panose="05050102010706020507" pitchFamily="18" charset="2"/>
              </a:rPr>
              <a:t>Regions 1, 2 and 5</a:t>
            </a:r>
            <a:endParaRPr lang="en-US" sz="2000">
              <a:solidFill>
                <a:srgbClr val="004C45"/>
              </a:solidFill>
              <a:latin typeface="Montserrat" panose="00000500000000000000" pitchFamily="2" charset="0"/>
            </a:endParaRPr>
          </a:p>
        </p:txBody>
      </p:sp>
    </p:spTree>
    <p:extLst>
      <p:ext uri="{BB962C8B-B14F-4D97-AF65-F5344CB8AC3E}">
        <p14:creationId xmlns:p14="http://schemas.microsoft.com/office/powerpoint/2010/main" val="19158306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D15B8A0-9784-6D6C-0831-4EEFBCA7DE11}"/>
            </a:ext>
          </a:extLst>
        </p:cNvPr>
        <p:cNvGrpSpPr/>
        <p:nvPr/>
      </p:nvGrpSpPr>
      <p:grpSpPr>
        <a:xfrm>
          <a:off x="0" y="0"/>
          <a:ext cx="0" cy="0"/>
          <a:chOff x="0" y="0"/>
          <a:chExt cx="0" cy="0"/>
        </a:xfrm>
      </p:grpSpPr>
      <p:pic>
        <p:nvPicPr>
          <p:cNvPr id="4" name="Picture 3" descr="A green background with white text&#10;&#10;AI-generated content may be incorrect.">
            <a:extLst>
              <a:ext uri="{FF2B5EF4-FFF2-40B4-BE49-F238E27FC236}">
                <a16:creationId xmlns:a16="http://schemas.microsoft.com/office/drawing/2014/main" id="{B971DC22-B87F-3B2A-C5C1-38A409ED1E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080"/>
            <a:ext cx="12188951" cy="6866442"/>
          </a:xfrm>
          <a:prstGeom prst="rect">
            <a:avLst/>
          </a:prstGeom>
        </p:spPr>
      </p:pic>
      <p:sp>
        <p:nvSpPr>
          <p:cNvPr id="8" name="Rectangle 7">
            <a:extLst>
              <a:ext uri="{FF2B5EF4-FFF2-40B4-BE49-F238E27FC236}">
                <a16:creationId xmlns:a16="http://schemas.microsoft.com/office/drawing/2014/main" id="{A5A49364-FACA-EDD2-1F6B-574A3F14FB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9" name="TextBox 8">
            <a:extLst>
              <a:ext uri="{FF2B5EF4-FFF2-40B4-BE49-F238E27FC236}">
                <a16:creationId xmlns:a16="http://schemas.microsoft.com/office/drawing/2014/main" id="{2468C781-54F1-2A03-25E8-CEFFA0EB513E}"/>
              </a:ext>
            </a:extLst>
          </p:cNvPr>
          <p:cNvSpPr txBox="1"/>
          <p:nvPr/>
        </p:nvSpPr>
        <p:spPr>
          <a:xfrm>
            <a:off x="676656" y="2073924"/>
            <a:ext cx="8153540" cy="2708434"/>
          </a:xfrm>
          <a:prstGeom prst="rect">
            <a:avLst/>
          </a:prstGeom>
          <a:noFill/>
        </p:spPr>
        <p:txBody>
          <a:bodyPr wrap="square" lIns="121920" tIns="60960" rIns="121920" bIns="60960" rtlCol="0" anchor="t">
            <a:spAutoFit/>
          </a:bodyPr>
          <a:lstStyle/>
          <a:p>
            <a:pPr defTabSz="609555"/>
            <a:r>
              <a:rPr lang="en-US" sz="2400" err="1">
                <a:solidFill>
                  <a:schemeClr val="bg1"/>
                </a:solidFill>
                <a:latin typeface="Montserrat ExtraBold" pitchFamily="2" charset="0"/>
                <a:ea typeface="Roboto Light"/>
                <a:cs typeface="Arial"/>
                <a:sym typeface="Arial"/>
              </a:rPr>
              <a:t>Priority</a:t>
            </a:r>
            <a:r>
              <a:rPr lang="en-US" sz="2400" err="1">
                <a:solidFill>
                  <a:schemeClr val="bg1"/>
                </a:solidFill>
                <a:latin typeface="Montserrat Medium" pitchFamily="2" charset="0"/>
                <a:ea typeface="Roboto Light"/>
                <a:cs typeface="Arial"/>
                <a:sym typeface="Arial"/>
              </a:rPr>
              <a:t>Medicare</a:t>
            </a:r>
            <a:r>
              <a:rPr lang="en-US" sz="2400">
                <a:solidFill>
                  <a:schemeClr val="bg1"/>
                </a:solidFill>
                <a:latin typeface="Montserrat Medium" pitchFamily="2" charset="0"/>
                <a:ea typeface="Roboto Light"/>
                <a:cs typeface="Arial"/>
                <a:sym typeface="Arial"/>
              </a:rPr>
              <a:t> Edge (PPO) </a:t>
            </a:r>
            <a:endParaRPr lang="en-US" sz="2400" kern="0">
              <a:solidFill>
                <a:schemeClr val="bg1"/>
              </a:solidFill>
              <a:latin typeface="Montserrat Medium" pitchFamily="2" charset="0"/>
              <a:ea typeface="Roboto Light"/>
              <a:cs typeface="Arial"/>
              <a:sym typeface="Arial"/>
            </a:endParaRPr>
          </a:p>
          <a:p>
            <a:pPr defTabSz="609555"/>
            <a:endParaRPr lang="en-US" sz="2400">
              <a:solidFill>
                <a:schemeClr val="bg1"/>
              </a:solidFill>
              <a:latin typeface="Montserrat Medium" pitchFamily="2" charset="0"/>
              <a:ea typeface="Roboto Light"/>
              <a:cs typeface="Arial"/>
              <a:sym typeface="Arial"/>
            </a:endParaRPr>
          </a:p>
          <a:p>
            <a:pPr defTabSz="609555"/>
            <a:r>
              <a:rPr lang="en-US" sz="2400">
                <a:solidFill>
                  <a:schemeClr val="bg1"/>
                </a:solidFill>
                <a:latin typeface="Montserrat Medium" pitchFamily="2" charset="0"/>
                <a:ea typeface="Roboto Light"/>
                <a:cs typeface="Arial"/>
                <a:sym typeface="Arial"/>
              </a:rPr>
              <a:t>This plan is designed for those looking for core medical coverage over the "extras". Members who want a $0 plan while feeling confident in their coverage and get high quality, affordable medical care.  </a:t>
            </a:r>
          </a:p>
        </p:txBody>
      </p:sp>
      <p:sp>
        <p:nvSpPr>
          <p:cNvPr id="11" name="TextBox 10">
            <a:extLst>
              <a:ext uri="{FF2B5EF4-FFF2-40B4-BE49-F238E27FC236}">
                <a16:creationId xmlns:a16="http://schemas.microsoft.com/office/drawing/2014/main" id="{8C967FE3-1157-1C24-F562-C452C02E7CE9}"/>
              </a:ext>
            </a:extLst>
          </p:cNvPr>
          <p:cNvSpPr txBox="1">
            <a:spLocks/>
          </p:cNvSpPr>
          <p:nvPr/>
        </p:nvSpPr>
        <p:spPr>
          <a:xfrm>
            <a:off x="676656" y="430074"/>
            <a:ext cx="10841121" cy="769441"/>
          </a:xfrm>
          <a:prstGeom prst="rect">
            <a:avLst/>
          </a:prstGeom>
          <a:noFill/>
        </p:spPr>
        <p:txBody>
          <a:bodyPr wrap="square" lIns="91440" tIns="45720" rIns="91440" bIns="45720" rtlCol="0" anchor="t">
            <a:spAutoFit/>
          </a:bodyPr>
          <a:lstStyle/>
          <a:p>
            <a:pPr defTabSz="914377">
              <a:buClrTx/>
              <a:defRPr/>
            </a:pPr>
            <a:r>
              <a:rPr lang="en-US" sz="4400" b="1">
                <a:solidFill>
                  <a:schemeClr val="bg1"/>
                </a:solidFill>
                <a:latin typeface="Montserrat ExtraBold" pitchFamily="2" charset="0"/>
                <a:ea typeface="+mn-ea"/>
                <a:cs typeface="Poppins SemiBold" panose="00000700000000000000" pitchFamily="2" charset="0"/>
              </a:rPr>
              <a:t>Core medical coverage</a:t>
            </a:r>
          </a:p>
        </p:txBody>
      </p:sp>
      <p:sp>
        <p:nvSpPr>
          <p:cNvPr id="2" name="Slide Number Placeholder 3">
            <a:extLst>
              <a:ext uri="{FF2B5EF4-FFF2-40B4-BE49-F238E27FC236}">
                <a16:creationId xmlns:a16="http://schemas.microsoft.com/office/drawing/2014/main" id="{7DA3B16F-31B4-80D4-F4F9-630CFBAD767A}"/>
              </a:ext>
            </a:extLst>
          </p:cNvPr>
          <p:cNvSpPr txBox="1">
            <a:spLocks/>
          </p:cNvSpPr>
          <p:nvPr/>
        </p:nvSpPr>
        <p:spPr>
          <a:xfrm>
            <a:off x="142242" y="6430502"/>
            <a:ext cx="365760" cy="304800"/>
          </a:xfrm>
          <a:prstGeom prst="rect">
            <a:avLst/>
          </a:prstGeom>
          <a:noFill/>
        </p:spPr>
        <p:txBody>
          <a:bodyPr lIns="60960" rIns="60960"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40">
              <a:buClr>
                <a:srgbClr val="000000"/>
              </a:buClr>
              <a:defRPr/>
            </a:pPr>
            <a:fld id="{E79839AE-F4E4-0B47-9E53-6189B08B4F00}" type="slidenum">
              <a:rPr lang="en-US" sz="1100">
                <a:solidFill>
                  <a:schemeClr val="bg1"/>
                </a:solidFill>
                <a:latin typeface="Montserrat Light" pitchFamily="2" charset="0"/>
                <a:cs typeface="Poppins" panose="00000500000000000000" pitchFamily="2" charset="0"/>
                <a:sym typeface="Arial"/>
              </a:rPr>
              <a:pPr defTabSz="1219140">
                <a:buClr>
                  <a:srgbClr val="000000"/>
                </a:buClr>
                <a:defRPr/>
              </a:pPr>
              <a:t>22</a:t>
            </a:fld>
            <a:endParaRPr lang="en-US" sz="1100">
              <a:solidFill>
                <a:schemeClr val="bg1"/>
              </a:solidFill>
              <a:latin typeface="Montserrat Light" pitchFamily="2" charset="0"/>
              <a:cs typeface="Poppins" panose="00000500000000000000" pitchFamily="2" charset="0"/>
              <a:sym typeface="Arial"/>
            </a:endParaRPr>
          </a:p>
        </p:txBody>
      </p:sp>
      <p:sp>
        <p:nvSpPr>
          <p:cNvPr id="5" name="TextBox 10">
            <a:extLst>
              <a:ext uri="{FF2B5EF4-FFF2-40B4-BE49-F238E27FC236}">
                <a16:creationId xmlns:a16="http://schemas.microsoft.com/office/drawing/2014/main" id="{AA3EC953-BD67-FBFC-ABE8-A43243B76B3B}"/>
              </a:ext>
            </a:extLst>
          </p:cNvPr>
          <p:cNvSpPr txBox="1"/>
          <p:nvPr/>
        </p:nvSpPr>
        <p:spPr>
          <a:xfrm>
            <a:off x="508002" y="6480291"/>
            <a:ext cx="9499043" cy="292388"/>
          </a:xfrm>
          <a:prstGeom prst="rect">
            <a:avLst/>
          </a:prstGeom>
          <a:noFill/>
        </p:spPr>
        <p:txBody>
          <a:bodyPr wrap="square" lIns="121920" tIns="60960" rIns="121920" bIns="6096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a:solidFill>
                  <a:schemeClr val="bg1"/>
                </a:solidFill>
                <a:latin typeface="Montserrat Light" pitchFamily="2" charset="0"/>
                <a:ea typeface="Roboto Light"/>
                <a:cs typeface="Roboto Light"/>
              </a:rPr>
              <a:t>CONFIDENTIAL. NO release until October 1, 2025</a:t>
            </a:r>
          </a:p>
        </p:txBody>
      </p:sp>
    </p:spTree>
    <p:extLst>
      <p:ext uri="{BB962C8B-B14F-4D97-AF65-F5344CB8AC3E}">
        <p14:creationId xmlns:p14="http://schemas.microsoft.com/office/powerpoint/2010/main" val="41220893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C310CCF-6B75-61EE-21A9-CD762E05EFAF}"/>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C8EC694B-E6DE-03AF-CBBB-0B0AB4BDA6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3" name="Picture 2">
            <a:extLst>
              <a:ext uri="{FF2B5EF4-FFF2-40B4-BE49-F238E27FC236}">
                <a16:creationId xmlns:a16="http://schemas.microsoft.com/office/drawing/2014/main" id="{6A4F84AB-0480-7A7D-F897-7E66C321AE93}"/>
              </a:ext>
            </a:extLst>
          </p:cNvPr>
          <p:cNvPicPr>
            <a:picLocks noChangeAspect="1"/>
          </p:cNvPicPr>
          <p:nvPr/>
        </p:nvPicPr>
        <p:blipFill>
          <a:blip r:embed="rId3">
            <a:extLst>
              <a:ext uri="{28A0092B-C50C-407E-A947-70E740481C1C}">
                <a14:useLocalDpi xmlns:a14="http://schemas.microsoft.com/office/drawing/2010/main" val="0"/>
              </a:ext>
            </a:extLst>
          </a:blip>
          <a:srcRect t="2525" b="89951"/>
          <a:stretch/>
        </p:blipFill>
        <p:spPr>
          <a:xfrm>
            <a:off x="20" y="6341178"/>
            <a:ext cx="12191980" cy="516821"/>
          </a:xfrm>
          <a:prstGeom prst="rect">
            <a:avLst/>
          </a:prstGeom>
        </p:spPr>
      </p:pic>
      <p:pic>
        <p:nvPicPr>
          <p:cNvPr id="5" name="Picture 4">
            <a:extLst>
              <a:ext uri="{FF2B5EF4-FFF2-40B4-BE49-F238E27FC236}">
                <a16:creationId xmlns:a16="http://schemas.microsoft.com/office/drawing/2014/main" id="{BDDBEDFE-646E-B278-E8EB-4A8CF5C1075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9765139" y="6424433"/>
            <a:ext cx="1934735" cy="350313"/>
          </a:xfrm>
          <a:prstGeom prst="rect">
            <a:avLst/>
          </a:prstGeom>
          <a:effectLst>
            <a:outerShdw blurRad="50800" dist="38100" dir="5400000" algn="t" rotWithShape="0">
              <a:schemeClr val="bg1">
                <a:lumMod val="50000"/>
                <a:alpha val="40000"/>
              </a:schemeClr>
            </a:outerShdw>
          </a:effectLst>
        </p:spPr>
      </p:pic>
      <p:graphicFrame>
        <p:nvGraphicFramePr>
          <p:cNvPr id="21" name="Table 20">
            <a:extLst>
              <a:ext uri="{FF2B5EF4-FFF2-40B4-BE49-F238E27FC236}">
                <a16:creationId xmlns:a16="http://schemas.microsoft.com/office/drawing/2014/main" id="{819342CF-E5CC-B8D3-9E38-BE3AE22F6D08}"/>
              </a:ext>
            </a:extLst>
          </p:cNvPr>
          <p:cNvGraphicFramePr>
            <a:graphicFrameLocks noGrp="1"/>
          </p:cNvGraphicFramePr>
          <p:nvPr>
            <p:extLst>
              <p:ext uri="{D42A27DB-BD31-4B8C-83A1-F6EECF244321}">
                <p14:modId xmlns:p14="http://schemas.microsoft.com/office/powerpoint/2010/main" val="2176514222"/>
              </p:ext>
            </p:extLst>
          </p:nvPr>
        </p:nvGraphicFramePr>
        <p:xfrm>
          <a:off x="3478206" y="1023112"/>
          <a:ext cx="3934512" cy="4862067"/>
        </p:xfrm>
        <a:graphic>
          <a:graphicData uri="http://schemas.openxmlformats.org/drawingml/2006/table">
            <a:tbl>
              <a:tblPr>
                <a:effectLst/>
              </a:tblPr>
              <a:tblGrid>
                <a:gridCol w="1826737">
                  <a:extLst>
                    <a:ext uri="{9D8B030D-6E8A-4147-A177-3AD203B41FA5}">
                      <a16:colId xmlns:a16="http://schemas.microsoft.com/office/drawing/2014/main" val="1803367626"/>
                    </a:ext>
                  </a:extLst>
                </a:gridCol>
                <a:gridCol w="2107775">
                  <a:extLst>
                    <a:ext uri="{9D8B030D-6E8A-4147-A177-3AD203B41FA5}">
                      <a16:colId xmlns:a16="http://schemas.microsoft.com/office/drawing/2014/main" val="1139029190"/>
                    </a:ext>
                  </a:extLst>
                </a:gridCol>
              </a:tblGrid>
              <a:tr h="396748">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fontAlgn="ctr"/>
                      <a:endParaRPr lang="en-US" sz="1200" b="1" i="0" u="none" strike="noStrike">
                        <a:solidFill>
                          <a:schemeClr val="accent1"/>
                        </a:solidFill>
                        <a:effectLst/>
                        <a:latin typeface="Arial Nova"/>
                      </a:endParaRPr>
                    </a:p>
                  </a:txBody>
                  <a:tcPr marL="12700" marT="12700" marB="18288"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endParaRPr lang="en-US" sz="1500" b="1" i="0" u="none" strike="noStrike">
                        <a:solidFill>
                          <a:srgbClr val="004C45"/>
                        </a:solidFill>
                        <a:effectLst/>
                        <a:latin typeface="Arial Nova"/>
                      </a:endParaRPr>
                    </a:p>
                  </a:txBody>
                  <a:tcPr marL="12700" marR="12700" marT="12700" marB="18288" anchor="b">
                    <a:lnL w="12700" cmpd="sng">
                      <a:noFill/>
                    </a:lnL>
                    <a:lnR w="12700" cmpd="sng">
                      <a:solidFill>
                        <a:srgbClr val="FFFFFF"/>
                      </a:solidFill>
                    </a:lnR>
                    <a:lnT w="12700" cap="flat" cmpd="sng" algn="ctr">
                      <a:noFill/>
                      <a:prstDash val="solid"/>
                      <a:round/>
                      <a:headEnd type="none" w="med" len="med"/>
                      <a:tailEnd type="none" w="med" len="med"/>
                    </a:lnT>
                    <a:lnB w="12700" cap="flat" cmpd="sng" algn="ctr">
                      <a:solidFill>
                        <a:srgbClr val="004C4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840114149"/>
                  </a:ext>
                </a:extLst>
              </a:tr>
              <a:tr h="36576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fontAlgn="b"/>
                      <a:r>
                        <a:rPr lang="en-US" sz="1300" b="1" i="0" u="none" strike="noStrike">
                          <a:solidFill>
                            <a:srgbClr val="004C45"/>
                          </a:solidFill>
                          <a:effectLst/>
                          <a:latin typeface="Montserrat ExtraBold" pitchFamily="2" charset="0"/>
                        </a:rPr>
                        <a:t>Premium</a:t>
                      </a:r>
                    </a:p>
                  </a:txBody>
                  <a:tcPr marL="12700" marT="12700"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1300" b="0" i="0" u="none" strike="noStrike">
                          <a:solidFill>
                            <a:schemeClr val="tx1"/>
                          </a:solidFill>
                          <a:effectLst/>
                          <a:latin typeface="Montserrat Medium" pitchFamily="2" charset="0"/>
                        </a:rPr>
                        <a:t>$0</a:t>
                      </a:r>
                    </a:p>
                  </a:txBody>
                  <a:tcPr marL="12700" marR="12700" marT="12700" marB="0" anchor="ctr">
                    <a:lnL w="12700" cmpd="sng">
                      <a:noFill/>
                    </a:lnL>
                    <a:lnR w="12700" cmpd="sng">
                      <a:noFill/>
                    </a:lnR>
                    <a:lnT w="12700" cap="flat" cmpd="sng" algn="ctr">
                      <a:solidFill>
                        <a:srgbClr val="004C45"/>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449683746"/>
                  </a:ext>
                </a:extLst>
              </a:tr>
              <a:tr h="36576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fontAlgn="b"/>
                      <a:r>
                        <a:rPr lang="en-US" sz="1300" b="1" i="0" u="none" strike="noStrike">
                          <a:solidFill>
                            <a:srgbClr val="004C45"/>
                          </a:solidFill>
                          <a:effectLst/>
                          <a:latin typeface="Montserrat ExtraBold" pitchFamily="2" charset="0"/>
                        </a:rPr>
                        <a:t>MOOP</a:t>
                      </a:r>
                    </a:p>
                  </a:txBody>
                  <a:tcPr marL="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1300" b="1" i="0" u="none" strike="noStrike">
                          <a:solidFill>
                            <a:schemeClr val="tx1"/>
                          </a:solidFill>
                          <a:effectLst/>
                          <a:latin typeface="Montserrat ExtraBold" pitchFamily="2" charset="0"/>
                        </a:rPr>
                        <a:t>$6,000</a:t>
                      </a: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2723687123"/>
                  </a:ext>
                </a:extLst>
              </a:tr>
              <a:tr h="39878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fontAlgn="b"/>
                      <a:r>
                        <a:rPr lang="en-US" sz="1300" b="1" i="0" u="none" strike="noStrike">
                          <a:solidFill>
                            <a:srgbClr val="004C45"/>
                          </a:solidFill>
                          <a:effectLst/>
                          <a:latin typeface="Montserrat ExtraBold" pitchFamily="2" charset="0"/>
                        </a:rPr>
                        <a:t>Medical </a:t>
                      </a:r>
                    </a:p>
                    <a:p>
                      <a:pPr algn="r" fontAlgn="b"/>
                      <a:r>
                        <a:rPr lang="en-US" sz="1300" b="1" i="0" u="none" strike="noStrike">
                          <a:solidFill>
                            <a:srgbClr val="004C45"/>
                          </a:solidFill>
                          <a:effectLst/>
                          <a:latin typeface="Montserrat ExtraBold" pitchFamily="2" charset="0"/>
                        </a:rPr>
                        <a:t>Deductible</a:t>
                      </a:r>
                    </a:p>
                  </a:txBody>
                  <a:tcPr marL="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1300" b="1" i="0" u="none" strike="noStrike">
                          <a:solidFill>
                            <a:schemeClr val="tx1"/>
                          </a:solidFill>
                          <a:effectLst/>
                          <a:latin typeface="Montserrat ExtraBold" pitchFamily="2" charset="0"/>
                        </a:rPr>
                        <a:t>$275</a:t>
                      </a:r>
                      <a:endParaRPr lang="en-US" sz="1300" b="1">
                        <a:solidFill>
                          <a:schemeClr val="tx1"/>
                        </a:solidFill>
                        <a:latin typeface="Montserrat ExtraBold" pitchFamily="2" charset="0"/>
                      </a:endParaRP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256520015"/>
                  </a:ext>
                </a:extLst>
              </a:tr>
              <a:tr h="36576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fontAlgn="b"/>
                      <a:r>
                        <a:rPr lang="en-US" sz="1300" b="1" i="0" u="none" strike="noStrike">
                          <a:solidFill>
                            <a:srgbClr val="004C45"/>
                          </a:solidFill>
                          <a:effectLst/>
                          <a:latin typeface="Montserrat ExtraBold" pitchFamily="2" charset="0"/>
                        </a:rPr>
                        <a:t>PCP</a:t>
                      </a:r>
                    </a:p>
                  </a:txBody>
                  <a:tcPr marL="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1300" b="0" i="0" u="none" strike="noStrike">
                          <a:solidFill>
                            <a:schemeClr val="tx1"/>
                          </a:solidFill>
                          <a:effectLst/>
                          <a:latin typeface="Montserrat Medium" pitchFamily="2" charset="0"/>
                        </a:rPr>
                        <a:t>$0</a:t>
                      </a: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847796669"/>
                  </a:ext>
                </a:extLst>
              </a:tr>
              <a:tr h="36576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fontAlgn="b"/>
                      <a:r>
                        <a:rPr lang="en-US" sz="1300" b="1" i="0" u="none" strike="noStrike">
                          <a:solidFill>
                            <a:srgbClr val="004C45"/>
                          </a:solidFill>
                          <a:effectLst/>
                          <a:latin typeface="Montserrat ExtraBold" pitchFamily="2" charset="0"/>
                        </a:rPr>
                        <a:t>Specialist </a:t>
                      </a:r>
                    </a:p>
                  </a:txBody>
                  <a:tcPr marL="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1300" b="0" i="0" u="none" strike="noStrike">
                          <a:solidFill>
                            <a:schemeClr val="tx1"/>
                          </a:solidFill>
                          <a:effectLst/>
                          <a:latin typeface="Montserrat Medium" pitchFamily="2" charset="0"/>
                        </a:rPr>
                        <a:t>$35</a:t>
                      </a: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843085453"/>
                  </a:ext>
                </a:extLst>
              </a:tr>
              <a:tr h="36576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fontAlgn="b"/>
                      <a:r>
                        <a:rPr lang="en-US" sz="1300" b="1" i="0" u="none" strike="noStrike">
                          <a:solidFill>
                            <a:srgbClr val="004C45"/>
                          </a:solidFill>
                          <a:effectLst/>
                          <a:latin typeface="Montserrat ExtraBold" pitchFamily="2" charset="0"/>
                        </a:rPr>
                        <a:t>Inpatient</a:t>
                      </a:r>
                    </a:p>
                  </a:txBody>
                  <a:tcPr marL="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1300" b="0" i="0" u="none" strike="noStrike">
                          <a:solidFill>
                            <a:schemeClr val="tx1"/>
                          </a:solidFill>
                          <a:effectLst/>
                          <a:latin typeface="Montserrat Medium" pitchFamily="2" charset="0"/>
                        </a:rPr>
                        <a:t>$350 (days 1-7)</a:t>
                      </a: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497283420"/>
                  </a:ext>
                </a:extLst>
              </a:tr>
              <a:tr h="36576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fontAlgn="b"/>
                      <a:r>
                        <a:rPr lang="en-US" sz="1300" b="1" i="0" u="none" strike="noStrike">
                          <a:solidFill>
                            <a:srgbClr val="004C45"/>
                          </a:solidFill>
                          <a:effectLst/>
                          <a:latin typeface="Montserrat ExtraBold" pitchFamily="2" charset="0"/>
                        </a:rPr>
                        <a:t>Outpatient</a:t>
                      </a:r>
                    </a:p>
                  </a:txBody>
                  <a:tcPr marL="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1300" b="0" i="0" u="none" strike="noStrike">
                          <a:solidFill>
                            <a:schemeClr val="tx1"/>
                          </a:solidFill>
                          <a:effectLst/>
                          <a:latin typeface="Montserrat Medium" pitchFamily="2" charset="0"/>
                        </a:rPr>
                        <a:t>$350</a:t>
                      </a: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63826125"/>
                  </a:ext>
                </a:extLst>
              </a:tr>
              <a:tr h="36576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fontAlgn="b"/>
                      <a:r>
                        <a:rPr lang="en-US" sz="1300" b="1" i="0" u="none" strike="noStrike">
                          <a:solidFill>
                            <a:srgbClr val="004C45"/>
                          </a:solidFill>
                          <a:effectLst/>
                          <a:latin typeface="Montserrat ExtraBold" pitchFamily="2" charset="0"/>
                        </a:rPr>
                        <a:t>PT/OT</a:t>
                      </a:r>
                    </a:p>
                  </a:txBody>
                  <a:tcPr marL="12700" marT="127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1300" b="0" i="0" u="none" strike="noStrike">
                          <a:solidFill>
                            <a:schemeClr val="tx1"/>
                          </a:solidFill>
                          <a:effectLst/>
                          <a:latin typeface="Montserrat Medium" pitchFamily="2" charset="0"/>
                        </a:rPr>
                        <a:t>$40</a:t>
                      </a: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545207794"/>
                  </a:ext>
                </a:extLst>
              </a:tr>
              <a:tr h="36576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fontAlgn="b"/>
                      <a:r>
                        <a:rPr lang="en-US" sz="1300" b="1" i="0" u="none" strike="noStrike">
                          <a:solidFill>
                            <a:srgbClr val="004C45"/>
                          </a:solidFill>
                          <a:effectLst/>
                          <a:latin typeface="Montserrat ExtraBold" pitchFamily="2" charset="0"/>
                        </a:rPr>
                        <a:t>Rx Deductible</a:t>
                      </a:r>
                    </a:p>
                  </a:txBody>
                  <a:tcPr marL="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1300" b="1" i="0" u="none" strike="noStrike">
                          <a:solidFill>
                            <a:schemeClr val="tx1"/>
                          </a:solidFill>
                          <a:effectLst/>
                          <a:latin typeface="Montserrat ExtraBold" pitchFamily="2" charset="0"/>
                        </a:rPr>
                        <a:t>$200 (tiers 3-5)</a:t>
                      </a: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64418809"/>
                  </a:ext>
                </a:extLst>
              </a:tr>
              <a:tr h="398779">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lvl="0" algn="r">
                        <a:buNone/>
                      </a:pPr>
                      <a:r>
                        <a:rPr lang="en-US" sz="1300" b="1" i="0" u="none" strike="noStrike">
                          <a:solidFill>
                            <a:srgbClr val="004C45"/>
                          </a:solidFill>
                          <a:effectLst/>
                          <a:latin typeface="Montserrat ExtraBold" pitchFamily="2" charset="0"/>
                        </a:rPr>
                        <a:t>Rx Tiers</a:t>
                      </a:r>
                    </a:p>
                  </a:txBody>
                  <a:tcPr marL="12699" marT="12699"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lvl="0" algn="ctr">
                        <a:buNone/>
                      </a:pPr>
                      <a:r>
                        <a:rPr lang="en-US" sz="1300" b="0" i="0" u="none" strike="noStrike">
                          <a:solidFill>
                            <a:schemeClr val="tx1"/>
                          </a:solidFill>
                          <a:effectLst/>
                          <a:latin typeface="Montserrat Medium" pitchFamily="2" charset="0"/>
                        </a:rPr>
                        <a:t>$2 / $8 / </a:t>
                      </a:r>
                      <a:r>
                        <a:rPr lang="en-US" sz="1300" b="1" i="0" u="none" strike="noStrike">
                          <a:solidFill>
                            <a:srgbClr val="009845"/>
                          </a:solidFill>
                          <a:effectLst/>
                          <a:latin typeface="Montserrat ExtraBold" pitchFamily="2" charset="0"/>
                        </a:rPr>
                        <a:t>22% / 25% / 30%</a:t>
                      </a:r>
                    </a:p>
                  </a:txBody>
                  <a:tcPr marL="12699" marR="12699" marT="12699"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612791193"/>
                  </a:ext>
                </a:extLst>
              </a:tr>
              <a:tr h="36576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fontAlgn="b"/>
                      <a:r>
                        <a:rPr lang="en-US" sz="1300" b="1" i="0" u="none" strike="noStrike">
                          <a:solidFill>
                            <a:srgbClr val="004C45"/>
                          </a:solidFill>
                          <a:effectLst/>
                          <a:latin typeface="Montserrat ExtraBold" pitchFamily="2" charset="0"/>
                        </a:rPr>
                        <a:t>Dental</a:t>
                      </a:r>
                    </a:p>
                  </a:txBody>
                  <a:tcPr marL="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1300" b="0" i="0" u="none" strike="noStrike">
                          <a:solidFill>
                            <a:schemeClr val="tx1"/>
                          </a:solidFill>
                          <a:effectLst/>
                          <a:latin typeface="Montserrat Medium" pitchFamily="2" charset="0"/>
                        </a:rPr>
                        <a:t>Preventive</a:t>
                      </a: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94578400"/>
                  </a:ext>
                </a:extLst>
              </a:tr>
              <a:tr h="36576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fontAlgn="b"/>
                      <a:r>
                        <a:rPr lang="en-US" sz="1300" b="1" i="0" u="none" strike="noStrike">
                          <a:solidFill>
                            <a:srgbClr val="004C45"/>
                          </a:solidFill>
                          <a:effectLst/>
                          <a:latin typeface="Montserrat ExtraBold" pitchFamily="2" charset="0"/>
                        </a:rPr>
                        <a:t>OTC</a:t>
                      </a:r>
                    </a:p>
                  </a:txBody>
                  <a:tcPr marL="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1300" b="1" i="0" u="none" strike="noStrike">
                          <a:solidFill>
                            <a:schemeClr val="tx1"/>
                          </a:solidFill>
                          <a:effectLst/>
                          <a:latin typeface="Montserrat ExtraBold" pitchFamily="2" charset="0"/>
                        </a:rPr>
                        <a:t>$55/Q</a:t>
                      </a: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9777431"/>
                  </a:ext>
                </a:extLst>
              </a:tr>
            </a:tbl>
          </a:graphicData>
        </a:graphic>
      </p:graphicFrame>
      <p:sp>
        <p:nvSpPr>
          <p:cNvPr id="22" name="TextBox 21">
            <a:extLst>
              <a:ext uri="{FF2B5EF4-FFF2-40B4-BE49-F238E27FC236}">
                <a16:creationId xmlns:a16="http://schemas.microsoft.com/office/drawing/2014/main" id="{A847C5B7-726E-DE3B-0CE1-E92C5675A59A}"/>
              </a:ext>
            </a:extLst>
          </p:cNvPr>
          <p:cNvSpPr txBox="1"/>
          <p:nvPr/>
        </p:nvSpPr>
        <p:spPr>
          <a:xfrm>
            <a:off x="675133" y="2094056"/>
            <a:ext cx="3092700" cy="2867388"/>
          </a:xfrm>
          <a:prstGeom prst="rect">
            <a:avLst/>
          </a:prstGeom>
          <a:noFill/>
        </p:spPr>
        <p:txBody>
          <a:bodyPr wrap="square" lIns="121920" tIns="60960" rIns="121920" bIns="60960" rtlCol="0" anchor="t">
            <a:spAutoFit/>
          </a:bodyPr>
          <a:lstStyle/>
          <a:p>
            <a:pPr marL="227748" indent="-227748" defTabSz="1219170">
              <a:buClr>
                <a:srgbClr val="000000"/>
              </a:buClr>
              <a:buFont typeface="Wingdings" panose="05000000000000000000" pitchFamily="2" charset="2"/>
              <a:buChar char="ü"/>
            </a:pPr>
            <a:r>
              <a:rPr lang="en-US" sz="1500" kern="0">
                <a:solidFill>
                  <a:srgbClr val="262626">
                    <a:lumMod val="90000"/>
                    <a:lumOff val="10000"/>
                  </a:srgbClr>
                </a:solidFill>
                <a:latin typeface="Montserrat Medium" pitchFamily="2" charset="0"/>
                <a:cs typeface="Poppins SemiBold"/>
                <a:sym typeface="Arial"/>
              </a:rPr>
              <a:t>A $0 PPO plan that has good medical coverage and a medical deductible that is less than one day inpatient stay.</a:t>
            </a:r>
          </a:p>
          <a:p>
            <a:pPr marL="227748" indent="-227748" defTabSz="1219170">
              <a:buClr>
                <a:srgbClr val="000000"/>
              </a:buClr>
              <a:buFont typeface="Wingdings" panose="05000000000000000000" pitchFamily="2" charset="2"/>
              <a:buChar char="ü"/>
            </a:pPr>
            <a:endParaRPr lang="en-US" sz="1500" kern="0">
              <a:solidFill>
                <a:srgbClr val="262626">
                  <a:lumMod val="90000"/>
                  <a:lumOff val="10000"/>
                </a:srgbClr>
              </a:solidFill>
              <a:latin typeface="Montserrat Medium" pitchFamily="2" charset="0"/>
              <a:cs typeface="Poppins SemiBold" panose="00000700000000000000" pitchFamily="2" charset="0"/>
              <a:sym typeface="Arial"/>
            </a:endParaRPr>
          </a:p>
          <a:p>
            <a:pPr marL="227748" indent="-227748" defTabSz="1219170">
              <a:buClr>
                <a:srgbClr val="000000"/>
              </a:buClr>
              <a:buFont typeface="Wingdings" panose="05000000000000000000" pitchFamily="2" charset="2"/>
              <a:buChar char="ü"/>
            </a:pPr>
            <a:r>
              <a:rPr lang="en-US" sz="1500" kern="0">
                <a:solidFill>
                  <a:srgbClr val="262626">
                    <a:lumMod val="90000"/>
                    <a:lumOff val="10000"/>
                  </a:srgbClr>
                </a:solidFill>
                <a:latin typeface="Montserrat Medium" pitchFamily="2" charset="0"/>
                <a:cs typeface="Poppins SemiBold"/>
                <a:sym typeface="Arial"/>
              </a:rPr>
              <a:t>Now has a quarterly OTC allowance</a:t>
            </a:r>
          </a:p>
          <a:p>
            <a:pPr defTabSz="1219170">
              <a:buClr>
                <a:srgbClr val="000000"/>
              </a:buClr>
            </a:pPr>
            <a:endParaRPr lang="en-US" sz="1500" kern="0">
              <a:solidFill>
                <a:srgbClr val="262626">
                  <a:lumMod val="90000"/>
                  <a:lumOff val="10000"/>
                </a:srgbClr>
              </a:solidFill>
              <a:latin typeface="Montserrat Medium" pitchFamily="2" charset="0"/>
              <a:cs typeface="Poppins SemiBold"/>
              <a:sym typeface="Arial"/>
            </a:endParaRPr>
          </a:p>
          <a:p>
            <a:pPr marL="227748" indent="-227748" defTabSz="1219170">
              <a:buClr>
                <a:srgbClr val="000000"/>
              </a:buClr>
              <a:buFont typeface="Wingdings" panose="05000000000000000000" pitchFamily="2" charset="2"/>
              <a:buChar char="ü"/>
            </a:pPr>
            <a:r>
              <a:rPr lang="en-US" sz="1500" kern="0">
                <a:solidFill>
                  <a:srgbClr val="262626">
                    <a:lumMod val="90000"/>
                    <a:lumOff val="10000"/>
                  </a:srgbClr>
                </a:solidFill>
                <a:latin typeface="Montserrat Medium" pitchFamily="2" charset="0"/>
                <a:cs typeface="Poppins SemiBold"/>
                <a:sym typeface="Arial"/>
              </a:rPr>
              <a:t>Unlimited caregiver support</a:t>
            </a:r>
          </a:p>
          <a:p>
            <a:pPr marL="227748" indent="-227748" defTabSz="1219170">
              <a:buClr>
                <a:srgbClr val="000000"/>
              </a:buClr>
              <a:buFont typeface="Wingdings" panose="05000000000000000000" pitchFamily="2" charset="2"/>
              <a:buChar char="ü"/>
            </a:pPr>
            <a:endParaRPr lang="en-US" sz="1333" kern="0">
              <a:solidFill>
                <a:srgbClr val="262626">
                  <a:lumMod val="90000"/>
                  <a:lumOff val="10000"/>
                </a:srgbClr>
              </a:solidFill>
              <a:latin typeface="Arial Nova Light" panose="020B0304020202020204" pitchFamily="34" charset="0"/>
              <a:cs typeface="Poppins SemiBold" panose="00000700000000000000" pitchFamily="2" charset="0"/>
              <a:sym typeface="Arial"/>
            </a:endParaRPr>
          </a:p>
        </p:txBody>
      </p:sp>
      <p:grpSp>
        <p:nvGrpSpPr>
          <p:cNvPr id="24" name="Group 23">
            <a:extLst>
              <a:ext uri="{FF2B5EF4-FFF2-40B4-BE49-F238E27FC236}">
                <a16:creationId xmlns:a16="http://schemas.microsoft.com/office/drawing/2014/main" id="{79E354CC-26CF-6009-D977-020E56922D1E}"/>
              </a:ext>
            </a:extLst>
          </p:cNvPr>
          <p:cNvGrpSpPr>
            <a:grpSpLocks noChangeAspect="1"/>
          </p:cNvGrpSpPr>
          <p:nvPr/>
        </p:nvGrpSpPr>
        <p:grpSpPr>
          <a:xfrm>
            <a:off x="7884161" y="287120"/>
            <a:ext cx="4307840" cy="6004127"/>
            <a:chOff x="5781675" y="1"/>
            <a:chExt cx="3362325" cy="4686299"/>
          </a:xfrm>
        </p:grpSpPr>
        <p:pic>
          <p:nvPicPr>
            <p:cNvPr id="28" name="Picture 27" descr="A white circle with black background&#10;&#10;Description automatically generated">
              <a:extLst>
                <a:ext uri="{FF2B5EF4-FFF2-40B4-BE49-F238E27FC236}">
                  <a16:creationId xmlns:a16="http://schemas.microsoft.com/office/drawing/2014/main" id="{99BBC7DB-529F-0224-B2F1-928C44F7F433}"/>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r="29451"/>
            <a:stretch/>
          </p:blipFill>
          <p:spPr>
            <a:xfrm>
              <a:off x="5781675" y="1"/>
              <a:ext cx="3362324" cy="4686299"/>
            </a:xfrm>
            <a:prstGeom prst="rect">
              <a:avLst/>
            </a:prstGeom>
            <a:solidFill>
              <a:srgbClr val="FFFFFF"/>
            </a:solidFill>
          </p:spPr>
        </p:pic>
        <p:pic>
          <p:nvPicPr>
            <p:cNvPr id="29" name="Picture 28" descr="A white circle with black background&#10;&#10;Description automatically generated">
              <a:extLst>
                <a:ext uri="{FF2B5EF4-FFF2-40B4-BE49-F238E27FC236}">
                  <a16:creationId xmlns:a16="http://schemas.microsoft.com/office/drawing/2014/main" id="{5307086B-1A22-1964-FBB7-FA7106D0E74B}"/>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r="27637"/>
            <a:stretch/>
          </p:blipFill>
          <p:spPr>
            <a:xfrm>
              <a:off x="5923461" y="266499"/>
              <a:ext cx="3220539" cy="4376149"/>
            </a:xfrm>
            <a:prstGeom prst="rect">
              <a:avLst/>
            </a:prstGeom>
          </p:spPr>
        </p:pic>
      </p:grpSp>
      <p:grpSp>
        <p:nvGrpSpPr>
          <p:cNvPr id="30" name="Group 29">
            <a:extLst>
              <a:ext uri="{FF2B5EF4-FFF2-40B4-BE49-F238E27FC236}">
                <a16:creationId xmlns:a16="http://schemas.microsoft.com/office/drawing/2014/main" id="{99103708-AD57-B323-48EC-D709B80E811C}"/>
              </a:ext>
            </a:extLst>
          </p:cNvPr>
          <p:cNvGrpSpPr/>
          <p:nvPr/>
        </p:nvGrpSpPr>
        <p:grpSpPr>
          <a:xfrm>
            <a:off x="8691187" y="1396253"/>
            <a:ext cx="3334667" cy="3657600"/>
            <a:chOff x="6518390" y="1047190"/>
            <a:chExt cx="2501000" cy="2743200"/>
          </a:xfrm>
        </p:grpSpPr>
        <p:pic>
          <p:nvPicPr>
            <p:cNvPr id="31" name="Picture 30" descr="A map of the state of michigan&#10;&#10;Description automatically generated">
              <a:extLst>
                <a:ext uri="{FF2B5EF4-FFF2-40B4-BE49-F238E27FC236}">
                  <a16:creationId xmlns:a16="http://schemas.microsoft.com/office/drawing/2014/main" id="{C737E430-3C24-A750-97C8-6CD899FE9E31}"/>
                </a:ext>
              </a:extLst>
            </p:cNvPr>
            <p:cNvPicPr>
              <a:picLocks noChangeAspect="1"/>
            </p:cNvPicPr>
            <p:nvPr/>
          </p:nvPicPr>
          <p:blipFill rotWithShape="1">
            <a:blip r:embed="rId7" cstate="hqprint">
              <a:extLst>
                <a:ext uri="{28A0092B-C50C-407E-A947-70E740481C1C}">
                  <a14:useLocalDpi xmlns:a14="http://schemas.microsoft.com/office/drawing/2010/main"/>
                </a:ext>
              </a:extLst>
            </a:blip>
            <a:srcRect/>
            <a:stretch/>
          </p:blipFill>
          <p:spPr>
            <a:xfrm>
              <a:off x="8470750" y="1106361"/>
              <a:ext cx="548640" cy="464181"/>
            </a:xfrm>
            <a:prstGeom prst="rect">
              <a:avLst/>
            </a:prstGeom>
          </p:spPr>
        </p:pic>
        <p:pic>
          <p:nvPicPr>
            <p:cNvPr id="32" name="Picture 31" descr="A map of the state of michigan&#10;&#10;Description automatically generated">
              <a:extLst>
                <a:ext uri="{FF2B5EF4-FFF2-40B4-BE49-F238E27FC236}">
                  <a16:creationId xmlns:a16="http://schemas.microsoft.com/office/drawing/2014/main" id="{FF51507F-5C66-7F1D-D0FF-C94505161C52}"/>
                </a:ext>
              </a:extLst>
            </p:cNvPr>
            <p:cNvPicPr>
              <a:picLocks noChangeAspect="1"/>
            </p:cNvPicPr>
            <p:nvPr/>
          </p:nvPicPr>
          <p:blipFill rotWithShape="1">
            <a:blip r:embed="rId8" cstate="hqprint">
              <a:extLst>
                <a:ext uri="{28A0092B-C50C-407E-A947-70E740481C1C}">
                  <a14:useLocalDpi xmlns:a14="http://schemas.microsoft.com/office/drawing/2010/main"/>
                </a:ext>
              </a:extLst>
            </a:blip>
            <a:srcRect/>
            <a:stretch/>
          </p:blipFill>
          <p:spPr>
            <a:xfrm>
              <a:off x="6518390" y="1047190"/>
              <a:ext cx="2351193" cy="2743200"/>
            </a:xfrm>
            <a:prstGeom prst="rect">
              <a:avLst/>
            </a:prstGeom>
          </p:spPr>
        </p:pic>
      </p:grpSp>
      <p:sp>
        <p:nvSpPr>
          <p:cNvPr id="4" name="TextBox 3">
            <a:extLst>
              <a:ext uri="{FF2B5EF4-FFF2-40B4-BE49-F238E27FC236}">
                <a16:creationId xmlns:a16="http://schemas.microsoft.com/office/drawing/2014/main" id="{4382AB29-F0BC-02CB-E493-618F529D3B38}"/>
              </a:ext>
            </a:extLst>
          </p:cNvPr>
          <p:cNvSpPr txBox="1"/>
          <p:nvPr/>
        </p:nvSpPr>
        <p:spPr>
          <a:xfrm>
            <a:off x="3003115" y="3034523"/>
            <a:ext cx="6181594" cy="369332"/>
          </a:xfrm>
          <a:prstGeom prst="rect">
            <a:avLst/>
          </a:prstGeom>
          <a:noFill/>
        </p:spPr>
        <p:txBody>
          <a:bodyPr wrap="square">
            <a:spAutoFit/>
          </a:bodyPr>
          <a:lstStyle/>
          <a:p>
            <a:fld id="{E79839AE-F4E4-0B47-9E53-6189B08B4F00}" type="slidenum">
              <a:rPr lang="en-US" sz="1800" smtClean="0">
                <a:solidFill>
                  <a:schemeClr val="bg1"/>
                </a:solidFill>
                <a:latin typeface="Montserrat Light" pitchFamily="2" charset="0"/>
                <a:cs typeface="Poppins" panose="00000500000000000000" pitchFamily="2" charset="0"/>
                <a:sym typeface="Arial"/>
              </a:rPr>
              <a:pPr/>
              <a:t>23</a:t>
            </a:fld>
            <a:endParaRPr lang="en-US"/>
          </a:p>
        </p:txBody>
      </p:sp>
      <p:sp>
        <p:nvSpPr>
          <p:cNvPr id="9" name="TextBox 8">
            <a:extLst>
              <a:ext uri="{FF2B5EF4-FFF2-40B4-BE49-F238E27FC236}">
                <a16:creationId xmlns:a16="http://schemas.microsoft.com/office/drawing/2014/main" id="{2296C89D-5093-25A2-9B1C-EAFD5A766ABE}"/>
              </a:ext>
            </a:extLst>
          </p:cNvPr>
          <p:cNvSpPr txBox="1"/>
          <p:nvPr/>
        </p:nvSpPr>
        <p:spPr>
          <a:xfrm>
            <a:off x="3003115" y="3034523"/>
            <a:ext cx="6181594" cy="369332"/>
          </a:xfrm>
          <a:prstGeom prst="rect">
            <a:avLst/>
          </a:prstGeom>
          <a:noFill/>
        </p:spPr>
        <p:txBody>
          <a:bodyPr wrap="square">
            <a:spAutoFit/>
          </a:bodyPr>
          <a:lstStyle/>
          <a:p>
            <a:fld id="{E79839AE-F4E4-0B47-9E53-6189B08B4F00}" type="slidenum">
              <a:rPr lang="en-US" sz="1800" smtClean="0">
                <a:solidFill>
                  <a:schemeClr val="bg1"/>
                </a:solidFill>
                <a:latin typeface="Montserrat Light" pitchFamily="2" charset="0"/>
                <a:cs typeface="Poppins" panose="00000500000000000000" pitchFamily="2" charset="0"/>
                <a:sym typeface="Arial"/>
              </a:rPr>
              <a:pPr/>
              <a:t>23</a:t>
            </a:fld>
            <a:endParaRPr lang="en-US"/>
          </a:p>
        </p:txBody>
      </p:sp>
      <p:sp>
        <p:nvSpPr>
          <p:cNvPr id="11" name="TextBox 10">
            <a:extLst>
              <a:ext uri="{FF2B5EF4-FFF2-40B4-BE49-F238E27FC236}">
                <a16:creationId xmlns:a16="http://schemas.microsoft.com/office/drawing/2014/main" id="{2A27A3C9-4CCD-5722-6556-D71097AE7462}"/>
              </a:ext>
            </a:extLst>
          </p:cNvPr>
          <p:cNvSpPr txBox="1"/>
          <p:nvPr/>
        </p:nvSpPr>
        <p:spPr>
          <a:xfrm>
            <a:off x="3003115" y="3034523"/>
            <a:ext cx="6181594" cy="369332"/>
          </a:xfrm>
          <a:prstGeom prst="rect">
            <a:avLst/>
          </a:prstGeom>
          <a:noFill/>
        </p:spPr>
        <p:txBody>
          <a:bodyPr wrap="square">
            <a:spAutoFit/>
          </a:bodyPr>
          <a:lstStyle/>
          <a:p>
            <a:fld id="{E79839AE-F4E4-0B47-9E53-6189B08B4F00}" type="slidenum">
              <a:rPr lang="en-US" sz="1800" smtClean="0">
                <a:solidFill>
                  <a:schemeClr val="bg1"/>
                </a:solidFill>
                <a:latin typeface="Montserrat Light" pitchFamily="2" charset="0"/>
                <a:cs typeface="Poppins" panose="00000500000000000000" pitchFamily="2" charset="0"/>
                <a:sym typeface="Arial"/>
              </a:rPr>
              <a:pPr/>
              <a:t>23</a:t>
            </a:fld>
            <a:endParaRPr lang="en-US"/>
          </a:p>
        </p:txBody>
      </p:sp>
      <p:sp>
        <p:nvSpPr>
          <p:cNvPr id="12" name="Slide Number Placeholder 3">
            <a:extLst>
              <a:ext uri="{FF2B5EF4-FFF2-40B4-BE49-F238E27FC236}">
                <a16:creationId xmlns:a16="http://schemas.microsoft.com/office/drawing/2014/main" id="{2BBF453A-8D94-05DD-0095-6DE0F469C479}"/>
              </a:ext>
            </a:extLst>
          </p:cNvPr>
          <p:cNvSpPr txBox="1">
            <a:spLocks/>
          </p:cNvSpPr>
          <p:nvPr/>
        </p:nvSpPr>
        <p:spPr>
          <a:xfrm>
            <a:off x="142242" y="6430502"/>
            <a:ext cx="365760" cy="304800"/>
          </a:xfrm>
          <a:prstGeom prst="rect">
            <a:avLst/>
          </a:prstGeom>
          <a:noFill/>
        </p:spPr>
        <p:txBody>
          <a:bodyPr lIns="60960" rIns="60960"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40">
              <a:buClr>
                <a:srgbClr val="000000"/>
              </a:buClr>
              <a:defRPr/>
            </a:pPr>
            <a:fld id="{E79839AE-F4E4-0B47-9E53-6189B08B4F00}" type="slidenum">
              <a:rPr lang="en-US" sz="1100">
                <a:solidFill>
                  <a:schemeClr val="bg1"/>
                </a:solidFill>
                <a:latin typeface="Montserrat Light" pitchFamily="2" charset="0"/>
                <a:cs typeface="Poppins" panose="00000500000000000000" pitchFamily="2" charset="0"/>
                <a:sym typeface="Arial"/>
              </a:rPr>
              <a:pPr defTabSz="1219140">
                <a:buClr>
                  <a:srgbClr val="000000"/>
                </a:buClr>
                <a:defRPr/>
              </a:pPr>
              <a:t>23</a:t>
            </a:fld>
            <a:endParaRPr lang="en-US" sz="1100">
              <a:solidFill>
                <a:schemeClr val="bg1"/>
              </a:solidFill>
              <a:latin typeface="Montserrat Light" pitchFamily="2" charset="0"/>
              <a:cs typeface="Poppins" panose="00000500000000000000" pitchFamily="2" charset="0"/>
              <a:sym typeface="Arial"/>
            </a:endParaRPr>
          </a:p>
        </p:txBody>
      </p:sp>
      <p:sp>
        <p:nvSpPr>
          <p:cNvPr id="13" name="TextBox 10">
            <a:extLst>
              <a:ext uri="{FF2B5EF4-FFF2-40B4-BE49-F238E27FC236}">
                <a16:creationId xmlns:a16="http://schemas.microsoft.com/office/drawing/2014/main" id="{EFE54BBA-4E85-9CEC-E82A-8E02919713B5}"/>
              </a:ext>
            </a:extLst>
          </p:cNvPr>
          <p:cNvSpPr txBox="1"/>
          <p:nvPr/>
        </p:nvSpPr>
        <p:spPr>
          <a:xfrm>
            <a:off x="508002" y="6480291"/>
            <a:ext cx="9499043" cy="292388"/>
          </a:xfrm>
          <a:prstGeom prst="rect">
            <a:avLst/>
          </a:prstGeom>
          <a:noFill/>
        </p:spPr>
        <p:txBody>
          <a:bodyPr wrap="square" lIns="121920" tIns="60960" rIns="121920" bIns="6096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a:solidFill>
                  <a:schemeClr val="bg1"/>
                </a:solidFill>
                <a:latin typeface="Montserrat Light" pitchFamily="2" charset="0"/>
                <a:ea typeface="Roboto Light"/>
                <a:cs typeface="Roboto Light"/>
              </a:rPr>
              <a:t>CONFIDENTIAL. NO release until October 1, 2025</a:t>
            </a:r>
          </a:p>
        </p:txBody>
      </p:sp>
      <p:sp>
        <p:nvSpPr>
          <p:cNvPr id="14" name="TextBox 13">
            <a:extLst>
              <a:ext uri="{FF2B5EF4-FFF2-40B4-BE49-F238E27FC236}">
                <a16:creationId xmlns:a16="http://schemas.microsoft.com/office/drawing/2014/main" id="{A232A48A-4466-FAB7-D331-B2B13F3329B9}"/>
              </a:ext>
            </a:extLst>
          </p:cNvPr>
          <p:cNvSpPr txBox="1">
            <a:spLocks/>
          </p:cNvSpPr>
          <p:nvPr/>
        </p:nvSpPr>
        <p:spPr>
          <a:xfrm>
            <a:off x="676656" y="430074"/>
            <a:ext cx="3852247" cy="1077218"/>
          </a:xfrm>
          <a:prstGeom prst="rect">
            <a:avLst/>
          </a:prstGeom>
          <a:noFill/>
        </p:spPr>
        <p:txBody>
          <a:bodyPr wrap="square" lIns="91440" tIns="45720" rIns="91440" bIns="45720" rtlCol="0" anchor="t">
            <a:spAutoFit/>
          </a:bodyPr>
          <a:lstStyle/>
          <a:p>
            <a:pPr defTabSz="914377">
              <a:buClrTx/>
              <a:defRPr/>
            </a:pPr>
            <a:r>
              <a:rPr lang="en-US" sz="3200" b="1" err="1">
                <a:solidFill>
                  <a:srgbClr val="004C45"/>
                </a:solidFill>
                <a:latin typeface="Montserrat ExtraBold" pitchFamily="2" charset="0"/>
                <a:ea typeface="+mn-ea"/>
                <a:cs typeface="Poppins SemiBold" panose="00000700000000000000" pitchFamily="2" charset="0"/>
              </a:rPr>
              <a:t>Priority</a:t>
            </a:r>
            <a:r>
              <a:rPr lang="en-US" sz="3200" b="1" err="1">
                <a:solidFill>
                  <a:srgbClr val="004C45"/>
                </a:solidFill>
                <a:latin typeface="Montserrat Medium" pitchFamily="2" charset="0"/>
                <a:cs typeface="Poppins SemiBold" panose="00000700000000000000" pitchFamily="2" charset="0"/>
              </a:rPr>
              <a:t>Medicare</a:t>
            </a:r>
            <a:r>
              <a:rPr lang="en-US" sz="3200" b="1">
                <a:solidFill>
                  <a:srgbClr val="004C45"/>
                </a:solidFill>
                <a:latin typeface="Montserrat Medium" pitchFamily="2" charset="0"/>
                <a:cs typeface="Poppins SemiBold" panose="00000700000000000000" pitchFamily="2" charset="0"/>
              </a:rPr>
              <a:t> </a:t>
            </a:r>
          </a:p>
          <a:p>
            <a:pPr defTabSz="914377">
              <a:buClrTx/>
              <a:defRPr/>
            </a:pPr>
            <a:r>
              <a:rPr lang="en-US" sz="3200" b="1">
                <a:solidFill>
                  <a:srgbClr val="004C45"/>
                </a:solidFill>
                <a:latin typeface="Montserrat Medium" pitchFamily="2" charset="0"/>
                <a:ea typeface="+mn-ea"/>
                <a:cs typeface="Poppins SemiBold" panose="00000700000000000000" pitchFamily="2" charset="0"/>
              </a:rPr>
              <a:t>Edge </a:t>
            </a:r>
            <a:r>
              <a:rPr lang="en-US" sz="3200" b="1">
                <a:solidFill>
                  <a:srgbClr val="004C45"/>
                </a:solidFill>
                <a:latin typeface="Montserrat Medium" pitchFamily="2" charset="0"/>
                <a:cs typeface="Poppins SemiBold" panose="00000700000000000000" pitchFamily="2" charset="0"/>
              </a:rPr>
              <a:t>(PPO)</a:t>
            </a:r>
            <a:endParaRPr lang="en-US" sz="3200" b="1">
              <a:solidFill>
                <a:srgbClr val="004C45"/>
              </a:solidFill>
              <a:latin typeface="Montserrat ExtraBold" pitchFamily="2" charset="0"/>
              <a:ea typeface="+mn-ea"/>
              <a:cs typeface="Poppins SemiBold" panose="00000700000000000000" pitchFamily="2" charset="0"/>
            </a:endParaRPr>
          </a:p>
        </p:txBody>
      </p:sp>
      <p:sp>
        <p:nvSpPr>
          <p:cNvPr id="15" name="Title 1">
            <a:extLst>
              <a:ext uri="{FF2B5EF4-FFF2-40B4-BE49-F238E27FC236}">
                <a16:creationId xmlns:a16="http://schemas.microsoft.com/office/drawing/2014/main" id="{1E0EF6CB-5E4A-6B42-0ED9-B7207C2AE0E1}"/>
              </a:ext>
            </a:extLst>
          </p:cNvPr>
          <p:cNvSpPr txBox="1">
            <a:spLocks/>
          </p:cNvSpPr>
          <p:nvPr/>
        </p:nvSpPr>
        <p:spPr>
          <a:xfrm>
            <a:off x="675133" y="1507292"/>
            <a:ext cx="3672113" cy="249299"/>
          </a:xfrm>
          <a:prstGeom prst="rect">
            <a:avLst/>
          </a:prstGeom>
          <a:noFill/>
          <a:ln>
            <a:noFill/>
          </a:ln>
        </p:spPr>
        <p:txBody>
          <a:bodyPr spcFirstLastPara="1" vert="horz" wrap="square" lIns="0" tIns="0" rIns="0" bIns="0" rtlCol="0" anchor="ctr" anchorCtr="0">
            <a:spAutoFit/>
          </a:bodyPr>
          <a:lstStyle>
            <a:lvl1pPr marL="76198" marR="0" lvl="0" indent="0" algn="l" defTabSz="1219170" rtl="0" eaLnBrk="1" latinLnBrk="0" hangingPunct="1">
              <a:lnSpc>
                <a:spcPct val="90000"/>
              </a:lnSpc>
              <a:spcBef>
                <a:spcPts val="0"/>
              </a:spcBef>
              <a:spcAft>
                <a:spcPts val="0"/>
              </a:spcAft>
              <a:buClr>
                <a:srgbClr val="7F7F7F"/>
              </a:buClr>
              <a:buSzPts val="2700"/>
              <a:buFont typeface="Roboto"/>
              <a:buNone/>
              <a:defRPr sz="4267" b="0" i="0" u="none" strike="noStrike" kern="1200" cap="none">
                <a:solidFill>
                  <a:schemeClr val="accent1"/>
                </a:solidFill>
                <a:latin typeface="+mj-lt"/>
                <a:ea typeface="Roboto"/>
                <a:cs typeface="Roboto"/>
                <a:sym typeface="Roboto"/>
              </a:defRPr>
            </a:lvl1pPr>
            <a:lvl2pPr lvl="1">
              <a:spcBef>
                <a:spcPts val="0"/>
              </a:spcBef>
              <a:spcAft>
                <a:spcPts val="0"/>
              </a:spcAft>
              <a:buSzPts val="1400"/>
              <a:buNone/>
              <a:defRPr sz="3200"/>
            </a:lvl2pPr>
            <a:lvl3pPr lvl="2">
              <a:spcBef>
                <a:spcPts val="0"/>
              </a:spcBef>
              <a:spcAft>
                <a:spcPts val="0"/>
              </a:spcAft>
              <a:buSzPts val="1400"/>
              <a:buNone/>
              <a:defRPr sz="3200"/>
            </a:lvl3pPr>
            <a:lvl4pPr lvl="3">
              <a:spcBef>
                <a:spcPts val="0"/>
              </a:spcBef>
              <a:spcAft>
                <a:spcPts val="0"/>
              </a:spcAft>
              <a:buSzPts val="1400"/>
              <a:buNone/>
              <a:defRPr sz="3200"/>
            </a:lvl4pPr>
            <a:lvl5pPr lvl="4">
              <a:spcBef>
                <a:spcPts val="0"/>
              </a:spcBef>
              <a:spcAft>
                <a:spcPts val="0"/>
              </a:spcAft>
              <a:buSzPts val="1400"/>
              <a:buNone/>
              <a:defRPr sz="3200"/>
            </a:lvl5pPr>
            <a:lvl6pPr lvl="5">
              <a:spcBef>
                <a:spcPts val="0"/>
              </a:spcBef>
              <a:spcAft>
                <a:spcPts val="0"/>
              </a:spcAft>
              <a:buSzPts val="1400"/>
              <a:buNone/>
              <a:defRPr sz="3200"/>
            </a:lvl6pPr>
            <a:lvl7pPr lvl="6">
              <a:spcBef>
                <a:spcPts val="0"/>
              </a:spcBef>
              <a:spcAft>
                <a:spcPts val="0"/>
              </a:spcAft>
              <a:buSzPts val="1400"/>
              <a:buNone/>
              <a:defRPr sz="3200"/>
            </a:lvl7pPr>
            <a:lvl8pPr lvl="7">
              <a:spcBef>
                <a:spcPts val="0"/>
              </a:spcBef>
              <a:spcAft>
                <a:spcPts val="0"/>
              </a:spcAft>
              <a:buSzPts val="1400"/>
              <a:buNone/>
              <a:defRPr sz="3200"/>
            </a:lvl8pPr>
            <a:lvl9pPr lvl="8">
              <a:spcBef>
                <a:spcPts val="0"/>
              </a:spcBef>
              <a:spcAft>
                <a:spcPts val="0"/>
              </a:spcAft>
              <a:buSzPts val="1400"/>
              <a:buNone/>
              <a:defRPr sz="3200"/>
            </a:lvl9pPr>
          </a:lstStyle>
          <a:p>
            <a:pPr marL="76197" defTabSz="1219140"/>
            <a:r>
              <a:rPr lang="en-US" sz="1800">
                <a:solidFill>
                  <a:srgbClr val="004C45"/>
                </a:solidFill>
                <a:latin typeface="Montserrat" panose="00000500000000000000" pitchFamily="2" charset="0"/>
                <a:sym typeface="Symbol" panose="05050102010706020507" pitchFamily="18" charset="2"/>
              </a:rPr>
              <a:t>Regions 1, 2 and 5</a:t>
            </a:r>
            <a:endParaRPr lang="en-US" sz="2000">
              <a:solidFill>
                <a:srgbClr val="004C45"/>
              </a:solidFill>
              <a:latin typeface="Montserrat" panose="00000500000000000000" pitchFamily="2" charset="0"/>
            </a:endParaRPr>
          </a:p>
        </p:txBody>
      </p:sp>
    </p:spTree>
    <p:extLst>
      <p:ext uri="{BB962C8B-B14F-4D97-AF65-F5344CB8AC3E}">
        <p14:creationId xmlns:p14="http://schemas.microsoft.com/office/powerpoint/2010/main" val="32889788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BFB4581-F84B-2EDB-21D7-636DC11FB25F}"/>
            </a:ext>
          </a:extLst>
        </p:cNvPr>
        <p:cNvGrpSpPr/>
        <p:nvPr/>
      </p:nvGrpSpPr>
      <p:grpSpPr>
        <a:xfrm>
          <a:off x="0" y="0"/>
          <a:ext cx="0" cy="0"/>
          <a:chOff x="0" y="0"/>
          <a:chExt cx="0" cy="0"/>
        </a:xfrm>
      </p:grpSpPr>
      <p:pic>
        <p:nvPicPr>
          <p:cNvPr id="4" name="Picture 3" descr="A green background with white text&#10;&#10;AI-generated content may be incorrect.">
            <a:extLst>
              <a:ext uri="{FF2B5EF4-FFF2-40B4-BE49-F238E27FC236}">
                <a16:creationId xmlns:a16="http://schemas.microsoft.com/office/drawing/2014/main" id="{4FF9B703-728D-F6D8-7A60-E3497B02D8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5080"/>
            <a:ext cx="12188951" cy="6866442"/>
          </a:xfrm>
          <a:prstGeom prst="rect">
            <a:avLst/>
          </a:prstGeom>
        </p:spPr>
      </p:pic>
      <p:sp>
        <p:nvSpPr>
          <p:cNvPr id="8" name="Rectangle 7">
            <a:extLst>
              <a:ext uri="{FF2B5EF4-FFF2-40B4-BE49-F238E27FC236}">
                <a16:creationId xmlns:a16="http://schemas.microsoft.com/office/drawing/2014/main" id="{F2F4EA8F-4189-BE4E-BDFB-CCAF523EC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9" name="TextBox 8">
            <a:extLst>
              <a:ext uri="{FF2B5EF4-FFF2-40B4-BE49-F238E27FC236}">
                <a16:creationId xmlns:a16="http://schemas.microsoft.com/office/drawing/2014/main" id="{B88D91CE-882D-AB25-39A3-92B7087DED0E}"/>
              </a:ext>
            </a:extLst>
          </p:cNvPr>
          <p:cNvSpPr txBox="1"/>
          <p:nvPr/>
        </p:nvSpPr>
        <p:spPr>
          <a:xfrm>
            <a:off x="676656" y="2070595"/>
            <a:ext cx="8153540" cy="2708434"/>
          </a:xfrm>
          <a:prstGeom prst="rect">
            <a:avLst/>
          </a:prstGeom>
          <a:noFill/>
        </p:spPr>
        <p:txBody>
          <a:bodyPr wrap="square" lIns="121920" tIns="60960" rIns="121920" bIns="60960" rtlCol="0" anchor="t">
            <a:spAutoFit/>
          </a:bodyPr>
          <a:lstStyle/>
          <a:p>
            <a:pPr defTabSz="609555">
              <a:buClr>
                <a:srgbClr val="000000"/>
              </a:buClr>
            </a:pPr>
            <a:r>
              <a:rPr lang="en-US" sz="2400" b="1" err="1">
                <a:solidFill>
                  <a:schemeClr val="bg1"/>
                </a:solidFill>
                <a:latin typeface="Montserrat ExtraBold" pitchFamily="2" charset="0"/>
                <a:ea typeface="Roboto Light"/>
                <a:cs typeface="Arial"/>
                <a:sym typeface="Arial"/>
              </a:rPr>
              <a:t>Priority</a:t>
            </a:r>
            <a:r>
              <a:rPr lang="en-US" sz="2400" err="1">
                <a:solidFill>
                  <a:schemeClr val="bg1"/>
                </a:solidFill>
                <a:latin typeface="Montserrat Medium" pitchFamily="2" charset="0"/>
                <a:ea typeface="Roboto Light"/>
                <a:cs typeface="Arial"/>
                <a:sym typeface="Arial"/>
              </a:rPr>
              <a:t>Medicare</a:t>
            </a:r>
            <a:r>
              <a:rPr lang="en-US" sz="2400">
                <a:solidFill>
                  <a:schemeClr val="bg1"/>
                </a:solidFill>
                <a:latin typeface="Montserrat Medium" pitchFamily="2" charset="0"/>
                <a:ea typeface="Roboto Light"/>
                <a:cs typeface="Arial"/>
                <a:sym typeface="Arial"/>
              </a:rPr>
              <a:t> Vintage (HMO-POS)</a:t>
            </a:r>
          </a:p>
          <a:p>
            <a:pPr defTabSz="609555">
              <a:buClr>
                <a:srgbClr val="000000"/>
              </a:buClr>
            </a:pPr>
            <a:endParaRPr lang="en-US" sz="2400">
              <a:solidFill>
                <a:schemeClr val="bg1"/>
              </a:solidFill>
              <a:latin typeface="Montserrat Medium" pitchFamily="2" charset="0"/>
              <a:ea typeface="Roboto Light"/>
              <a:cs typeface="Arial"/>
              <a:sym typeface="Arial"/>
            </a:endParaRPr>
          </a:p>
          <a:p>
            <a:pPr defTabSz="609555">
              <a:buClr>
                <a:srgbClr val="000000"/>
              </a:buClr>
            </a:pPr>
            <a:endParaRPr lang="en-US" sz="2400" kern="0">
              <a:solidFill>
                <a:schemeClr val="bg1"/>
              </a:solidFill>
              <a:latin typeface="Montserrat Medium" pitchFamily="2" charset="0"/>
              <a:cs typeface="Arial"/>
              <a:sym typeface="Arial"/>
            </a:endParaRPr>
          </a:p>
          <a:p>
            <a:pPr defTabSz="609555"/>
            <a:r>
              <a:rPr lang="en-US" sz="2400">
                <a:solidFill>
                  <a:schemeClr val="bg1"/>
                </a:solidFill>
                <a:latin typeface="Montserrat Medium" pitchFamily="2" charset="0"/>
                <a:ea typeface="Roboto Light"/>
                <a:cs typeface="Arial"/>
                <a:sym typeface="Arial"/>
              </a:rPr>
              <a:t>A plan designed for those receiving ‘extra help’. An option for those that do not qualify for HIDE or have lost their full dual status from Medicaid redetermination.   </a:t>
            </a:r>
          </a:p>
        </p:txBody>
      </p:sp>
      <p:sp>
        <p:nvSpPr>
          <p:cNvPr id="11" name="TextBox 10">
            <a:extLst>
              <a:ext uri="{FF2B5EF4-FFF2-40B4-BE49-F238E27FC236}">
                <a16:creationId xmlns:a16="http://schemas.microsoft.com/office/drawing/2014/main" id="{AC440650-ACB8-5FF5-FDE2-7FC9C846F000}"/>
              </a:ext>
            </a:extLst>
          </p:cNvPr>
          <p:cNvSpPr txBox="1">
            <a:spLocks/>
          </p:cNvSpPr>
          <p:nvPr/>
        </p:nvSpPr>
        <p:spPr>
          <a:xfrm>
            <a:off x="676656" y="430074"/>
            <a:ext cx="10841121" cy="769441"/>
          </a:xfrm>
          <a:prstGeom prst="rect">
            <a:avLst/>
          </a:prstGeom>
          <a:noFill/>
        </p:spPr>
        <p:txBody>
          <a:bodyPr wrap="square" lIns="91440" tIns="45720" rIns="91440" bIns="45720" rtlCol="0" anchor="t">
            <a:spAutoFit/>
          </a:bodyPr>
          <a:lstStyle/>
          <a:p>
            <a:pPr defTabSz="914377">
              <a:buClrTx/>
              <a:defRPr/>
            </a:pPr>
            <a:r>
              <a:rPr lang="en-US" sz="4400" b="1">
                <a:solidFill>
                  <a:schemeClr val="bg1"/>
                </a:solidFill>
                <a:latin typeface="Montserrat ExtraBold" pitchFamily="2" charset="0"/>
                <a:ea typeface="+mn-ea"/>
                <a:cs typeface="Poppins SemiBold" panose="00000700000000000000" pitchFamily="2" charset="0"/>
              </a:rPr>
              <a:t>Low-income subsidy (LIS) coverage</a:t>
            </a:r>
          </a:p>
        </p:txBody>
      </p:sp>
      <p:sp>
        <p:nvSpPr>
          <p:cNvPr id="2" name="Slide Number Placeholder 3">
            <a:extLst>
              <a:ext uri="{FF2B5EF4-FFF2-40B4-BE49-F238E27FC236}">
                <a16:creationId xmlns:a16="http://schemas.microsoft.com/office/drawing/2014/main" id="{68CA81DA-1845-3B19-DEB8-4FA7C28E8B2C}"/>
              </a:ext>
            </a:extLst>
          </p:cNvPr>
          <p:cNvSpPr txBox="1">
            <a:spLocks/>
          </p:cNvSpPr>
          <p:nvPr/>
        </p:nvSpPr>
        <p:spPr>
          <a:xfrm>
            <a:off x="142242" y="6430502"/>
            <a:ext cx="365760" cy="304800"/>
          </a:xfrm>
          <a:prstGeom prst="rect">
            <a:avLst/>
          </a:prstGeom>
          <a:noFill/>
        </p:spPr>
        <p:txBody>
          <a:bodyPr lIns="60960" rIns="60960"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40">
              <a:buClr>
                <a:srgbClr val="000000"/>
              </a:buClr>
              <a:defRPr/>
            </a:pPr>
            <a:fld id="{E79839AE-F4E4-0B47-9E53-6189B08B4F00}" type="slidenum">
              <a:rPr lang="en-US" sz="1100">
                <a:solidFill>
                  <a:schemeClr val="bg1"/>
                </a:solidFill>
                <a:latin typeface="Montserrat Light" pitchFamily="2" charset="0"/>
                <a:cs typeface="Poppins" panose="00000500000000000000" pitchFamily="2" charset="0"/>
                <a:sym typeface="Arial"/>
              </a:rPr>
              <a:pPr defTabSz="1219140">
                <a:buClr>
                  <a:srgbClr val="000000"/>
                </a:buClr>
                <a:defRPr/>
              </a:pPr>
              <a:t>24</a:t>
            </a:fld>
            <a:endParaRPr lang="en-US" sz="1100">
              <a:solidFill>
                <a:schemeClr val="bg1"/>
              </a:solidFill>
              <a:latin typeface="Montserrat Light" pitchFamily="2" charset="0"/>
              <a:cs typeface="Poppins" panose="00000500000000000000" pitchFamily="2" charset="0"/>
              <a:sym typeface="Arial"/>
            </a:endParaRPr>
          </a:p>
        </p:txBody>
      </p:sp>
      <p:sp>
        <p:nvSpPr>
          <p:cNvPr id="5" name="TextBox 10">
            <a:extLst>
              <a:ext uri="{FF2B5EF4-FFF2-40B4-BE49-F238E27FC236}">
                <a16:creationId xmlns:a16="http://schemas.microsoft.com/office/drawing/2014/main" id="{0EACD930-53AD-6B60-5F5A-95D026E2E660}"/>
              </a:ext>
            </a:extLst>
          </p:cNvPr>
          <p:cNvSpPr txBox="1"/>
          <p:nvPr/>
        </p:nvSpPr>
        <p:spPr>
          <a:xfrm>
            <a:off x="508002" y="6480291"/>
            <a:ext cx="9499043" cy="292388"/>
          </a:xfrm>
          <a:prstGeom prst="rect">
            <a:avLst/>
          </a:prstGeom>
          <a:noFill/>
        </p:spPr>
        <p:txBody>
          <a:bodyPr wrap="square" lIns="121920" tIns="60960" rIns="121920" bIns="6096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a:solidFill>
                  <a:schemeClr val="bg1"/>
                </a:solidFill>
                <a:latin typeface="Montserrat Light" pitchFamily="2" charset="0"/>
                <a:ea typeface="Roboto Light"/>
                <a:cs typeface="Roboto Light"/>
              </a:rPr>
              <a:t>CONFIDENTIAL. NO release until October 1, 2025</a:t>
            </a:r>
          </a:p>
        </p:txBody>
      </p:sp>
    </p:spTree>
    <p:extLst>
      <p:ext uri="{BB962C8B-B14F-4D97-AF65-F5344CB8AC3E}">
        <p14:creationId xmlns:p14="http://schemas.microsoft.com/office/powerpoint/2010/main" val="14258402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0BA7603-F921-4EB5-4747-B1CC7DC1668E}"/>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72A3EBA8-5158-F098-EC88-5DF2CD0941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3" name="Picture 2">
            <a:extLst>
              <a:ext uri="{FF2B5EF4-FFF2-40B4-BE49-F238E27FC236}">
                <a16:creationId xmlns:a16="http://schemas.microsoft.com/office/drawing/2014/main" id="{5935038F-755B-61E6-850E-A0EA14FD89F0}"/>
              </a:ext>
            </a:extLst>
          </p:cNvPr>
          <p:cNvPicPr>
            <a:picLocks noChangeAspect="1"/>
          </p:cNvPicPr>
          <p:nvPr/>
        </p:nvPicPr>
        <p:blipFill>
          <a:blip r:embed="rId3">
            <a:extLst>
              <a:ext uri="{28A0092B-C50C-407E-A947-70E740481C1C}">
                <a14:useLocalDpi xmlns:a14="http://schemas.microsoft.com/office/drawing/2010/main" val="0"/>
              </a:ext>
            </a:extLst>
          </a:blip>
          <a:srcRect t="2525" b="89951"/>
          <a:stretch/>
        </p:blipFill>
        <p:spPr>
          <a:xfrm>
            <a:off x="20" y="6341178"/>
            <a:ext cx="12191980" cy="516821"/>
          </a:xfrm>
          <a:prstGeom prst="rect">
            <a:avLst/>
          </a:prstGeom>
        </p:spPr>
      </p:pic>
      <p:pic>
        <p:nvPicPr>
          <p:cNvPr id="5" name="Picture 4">
            <a:extLst>
              <a:ext uri="{FF2B5EF4-FFF2-40B4-BE49-F238E27FC236}">
                <a16:creationId xmlns:a16="http://schemas.microsoft.com/office/drawing/2014/main" id="{0A4FBBB9-B73D-9AA6-DFF4-757C779DF559}"/>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9765139" y="6424433"/>
            <a:ext cx="1934735" cy="350313"/>
          </a:xfrm>
          <a:prstGeom prst="rect">
            <a:avLst/>
          </a:prstGeom>
          <a:effectLst>
            <a:outerShdw blurRad="50800" dist="38100" dir="5400000" algn="t" rotWithShape="0">
              <a:schemeClr val="bg1">
                <a:lumMod val="50000"/>
                <a:alpha val="40000"/>
              </a:schemeClr>
            </a:outerShdw>
          </a:effectLst>
        </p:spPr>
      </p:pic>
      <p:graphicFrame>
        <p:nvGraphicFramePr>
          <p:cNvPr id="4" name="Table 3">
            <a:extLst>
              <a:ext uri="{FF2B5EF4-FFF2-40B4-BE49-F238E27FC236}">
                <a16:creationId xmlns:a16="http://schemas.microsoft.com/office/drawing/2014/main" id="{EB9741B2-3607-5902-EB4F-465762BEA91D}"/>
              </a:ext>
            </a:extLst>
          </p:cNvPr>
          <p:cNvGraphicFramePr>
            <a:graphicFrameLocks noGrp="1"/>
          </p:cNvGraphicFramePr>
          <p:nvPr>
            <p:extLst>
              <p:ext uri="{D42A27DB-BD31-4B8C-83A1-F6EECF244321}">
                <p14:modId xmlns:p14="http://schemas.microsoft.com/office/powerpoint/2010/main" val="3015594945"/>
              </p:ext>
            </p:extLst>
          </p:nvPr>
        </p:nvGraphicFramePr>
        <p:xfrm>
          <a:off x="3563710" y="1229812"/>
          <a:ext cx="3956086" cy="4862067"/>
        </p:xfrm>
        <a:graphic>
          <a:graphicData uri="http://schemas.openxmlformats.org/drawingml/2006/table">
            <a:tbl>
              <a:tblPr>
                <a:effectLst/>
              </a:tblPr>
              <a:tblGrid>
                <a:gridCol w="1836754">
                  <a:extLst>
                    <a:ext uri="{9D8B030D-6E8A-4147-A177-3AD203B41FA5}">
                      <a16:colId xmlns:a16="http://schemas.microsoft.com/office/drawing/2014/main" val="1803367626"/>
                    </a:ext>
                  </a:extLst>
                </a:gridCol>
                <a:gridCol w="2119332">
                  <a:extLst>
                    <a:ext uri="{9D8B030D-6E8A-4147-A177-3AD203B41FA5}">
                      <a16:colId xmlns:a16="http://schemas.microsoft.com/office/drawing/2014/main" val="3519973216"/>
                    </a:ext>
                  </a:extLst>
                </a:gridCol>
              </a:tblGrid>
              <a:tr h="396748">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fontAlgn="ctr"/>
                      <a:endParaRPr lang="en-US" sz="1200" b="1" i="0" u="none" strike="noStrike">
                        <a:solidFill>
                          <a:schemeClr val="accent1"/>
                        </a:solidFill>
                        <a:effectLst/>
                        <a:latin typeface="Arial Nova"/>
                      </a:endParaRPr>
                    </a:p>
                  </a:txBody>
                  <a:tcPr marL="12700" marT="12700" marB="18288"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endParaRPr lang="en-US" sz="1200" b="1" i="0" u="none" strike="noStrike">
                        <a:solidFill>
                          <a:srgbClr val="004C45"/>
                        </a:solidFill>
                        <a:effectLst/>
                        <a:latin typeface="Arial Nova"/>
                      </a:endParaRPr>
                    </a:p>
                  </a:txBody>
                  <a:tcPr marL="12700" marR="12700" marT="12700" marB="18288" anchor="b">
                    <a:lnL w="12700" cmpd="sng">
                      <a:noFill/>
                    </a:lnL>
                    <a:lnR w="12700" cmpd="sng">
                      <a:solidFill>
                        <a:srgbClr val="FFFFFF"/>
                      </a:solidFill>
                    </a:lnR>
                    <a:lnT w="12700" cap="flat" cmpd="sng" algn="ctr">
                      <a:noFill/>
                      <a:prstDash val="solid"/>
                      <a:round/>
                      <a:headEnd type="none" w="med" len="med"/>
                      <a:tailEnd type="none" w="med" len="med"/>
                    </a:lnT>
                    <a:lnB w="12700" cap="flat" cmpd="sng" algn="ctr">
                      <a:solidFill>
                        <a:srgbClr val="004C4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840114149"/>
                  </a:ext>
                </a:extLst>
              </a:tr>
              <a:tr h="36576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fontAlgn="b"/>
                      <a:r>
                        <a:rPr lang="en-US" sz="1300" b="1" i="0" u="none" strike="noStrike">
                          <a:solidFill>
                            <a:srgbClr val="004C45"/>
                          </a:solidFill>
                          <a:effectLst/>
                          <a:latin typeface="Montserrat ExtraBold" pitchFamily="2" charset="0"/>
                        </a:rPr>
                        <a:t>Premium</a:t>
                      </a:r>
                    </a:p>
                  </a:txBody>
                  <a:tcPr marL="12700" marT="12700"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1300" b="1" i="0" u="none" strike="noStrike">
                          <a:solidFill>
                            <a:srgbClr val="262626"/>
                          </a:solidFill>
                          <a:effectLst/>
                          <a:latin typeface="Montserrat ExtraBold" pitchFamily="2" charset="0"/>
                        </a:rPr>
                        <a:t>$8.80</a:t>
                      </a:r>
                    </a:p>
                  </a:txBody>
                  <a:tcPr marL="12700" marR="12700" marT="12700" marB="0" anchor="ctr">
                    <a:lnL w="12700" cmpd="sng">
                      <a:noFill/>
                    </a:lnL>
                    <a:lnR w="12700" cmpd="sng">
                      <a:noFill/>
                    </a:lnR>
                    <a:lnT w="12700" cap="flat" cmpd="sng" algn="ctr">
                      <a:solidFill>
                        <a:srgbClr val="004C45"/>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449683746"/>
                  </a:ext>
                </a:extLst>
              </a:tr>
              <a:tr h="36576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fontAlgn="b"/>
                      <a:r>
                        <a:rPr lang="en-US" sz="1300" b="1" i="0" u="none" strike="noStrike">
                          <a:solidFill>
                            <a:srgbClr val="004C45"/>
                          </a:solidFill>
                          <a:effectLst/>
                          <a:latin typeface="Montserrat ExtraBold" pitchFamily="2" charset="0"/>
                        </a:rPr>
                        <a:t>MOOP</a:t>
                      </a:r>
                    </a:p>
                  </a:txBody>
                  <a:tcPr marL="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1300" b="1" i="0" u="none" strike="noStrike">
                          <a:solidFill>
                            <a:srgbClr val="262626"/>
                          </a:solidFill>
                          <a:effectLst/>
                          <a:latin typeface="Montserrat ExtraBold" pitchFamily="2" charset="0"/>
                        </a:rPr>
                        <a:t>$5,600</a:t>
                      </a: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2723687123"/>
                  </a:ext>
                </a:extLst>
              </a:tr>
              <a:tr h="39878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fontAlgn="b"/>
                      <a:r>
                        <a:rPr lang="en-US" sz="1300" b="1" i="0" u="none" strike="noStrike">
                          <a:solidFill>
                            <a:srgbClr val="004C45"/>
                          </a:solidFill>
                          <a:effectLst/>
                          <a:latin typeface="Montserrat ExtraBold" pitchFamily="2" charset="0"/>
                        </a:rPr>
                        <a:t>Medical </a:t>
                      </a:r>
                    </a:p>
                    <a:p>
                      <a:pPr algn="r" fontAlgn="b"/>
                      <a:r>
                        <a:rPr lang="en-US" sz="1300" b="1" i="0" u="none" strike="noStrike">
                          <a:solidFill>
                            <a:srgbClr val="004C45"/>
                          </a:solidFill>
                          <a:effectLst/>
                          <a:latin typeface="Montserrat ExtraBold" pitchFamily="2" charset="0"/>
                        </a:rPr>
                        <a:t>Deductible</a:t>
                      </a:r>
                    </a:p>
                  </a:txBody>
                  <a:tcPr marL="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1300" b="0" i="0" u="none" strike="noStrike">
                          <a:solidFill>
                            <a:srgbClr val="262626"/>
                          </a:solidFill>
                          <a:effectLst/>
                          <a:latin typeface="Montserrat Medium" pitchFamily="2" charset="0"/>
                        </a:rPr>
                        <a:t>$0</a:t>
                      </a:r>
                      <a:endParaRPr lang="en-US" sz="1300">
                        <a:solidFill>
                          <a:srgbClr val="262626"/>
                        </a:solidFill>
                        <a:latin typeface="Montserrat Medium" pitchFamily="2" charset="0"/>
                      </a:endParaRP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256520015"/>
                  </a:ext>
                </a:extLst>
              </a:tr>
              <a:tr h="36576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fontAlgn="b"/>
                      <a:r>
                        <a:rPr lang="en-US" sz="1300" b="1" i="0" u="none" strike="noStrike">
                          <a:solidFill>
                            <a:srgbClr val="004C45"/>
                          </a:solidFill>
                          <a:effectLst/>
                          <a:latin typeface="Montserrat ExtraBold" pitchFamily="2" charset="0"/>
                        </a:rPr>
                        <a:t>PCP</a:t>
                      </a:r>
                    </a:p>
                  </a:txBody>
                  <a:tcPr marL="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1300" b="0" i="0" u="none" strike="noStrike">
                          <a:solidFill>
                            <a:srgbClr val="262626"/>
                          </a:solidFill>
                          <a:effectLst/>
                          <a:latin typeface="Montserrat Medium" pitchFamily="2" charset="0"/>
                        </a:rPr>
                        <a:t>$0</a:t>
                      </a: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847796669"/>
                  </a:ext>
                </a:extLst>
              </a:tr>
              <a:tr h="36576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fontAlgn="b"/>
                      <a:r>
                        <a:rPr lang="en-US" sz="1300" b="1" i="0" u="none" strike="noStrike">
                          <a:solidFill>
                            <a:srgbClr val="004C45"/>
                          </a:solidFill>
                          <a:effectLst/>
                          <a:latin typeface="Montserrat ExtraBold" pitchFamily="2" charset="0"/>
                        </a:rPr>
                        <a:t>Specialist </a:t>
                      </a:r>
                    </a:p>
                  </a:txBody>
                  <a:tcPr marL="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1300" b="0" i="0" u="none" strike="noStrike">
                          <a:solidFill>
                            <a:srgbClr val="262626"/>
                          </a:solidFill>
                          <a:effectLst/>
                          <a:latin typeface="Montserrat Medium" pitchFamily="2" charset="0"/>
                        </a:rPr>
                        <a:t>$35</a:t>
                      </a: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843085453"/>
                  </a:ext>
                </a:extLst>
              </a:tr>
              <a:tr h="36576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fontAlgn="b"/>
                      <a:r>
                        <a:rPr lang="en-US" sz="1300" b="1" i="0" u="none" strike="noStrike">
                          <a:solidFill>
                            <a:srgbClr val="004C45"/>
                          </a:solidFill>
                          <a:effectLst/>
                          <a:latin typeface="Montserrat ExtraBold" pitchFamily="2" charset="0"/>
                        </a:rPr>
                        <a:t>Inpatient</a:t>
                      </a:r>
                    </a:p>
                  </a:txBody>
                  <a:tcPr marL="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1300" b="1" i="0" u="none" strike="noStrike">
                          <a:solidFill>
                            <a:srgbClr val="262626"/>
                          </a:solidFill>
                          <a:effectLst/>
                          <a:latin typeface="Montserrat ExtraBold" pitchFamily="2" charset="0"/>
                        </a:rPr>
                        <a:t>$400 (days 1-7)</a:t>
                      </a: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497283420"/>
                  </a:ext>
                </a:extLst>
              </a:tr>
              <a:tr h="36576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fontAlgn="b"/>
                      <a:r>
                        <a:rPr lang="en-US" sz="1300" b="1" i="0" u="none" strike="noStrike">
                          <a:solidFill>
                            <a:srgbClr val="004C45"/>
                          </a:solidFill>
                          <a:effectLst/>
                          <a:latin typeface="Montserrat ExtraBold" pitchFamily="2" charset="0"/>
                        </a:rPr>
                        <a:t>Outpatient</a:t>
                      </a:r>
                    </a:p>
                  </a:txBody>
                  <a:tcPr marL="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1300" b="0" i="0" u="none" strike="noStrike">
                          <a:solidFill>
                            <a:srgbClr val="262626"/>
                          </a:solidFill>
                          <a:effectLst/>
                          <a:latin typeface="Montserrat Medium" pitchFamily="2" charset="0"/>
                        </a:rPr>
                        <a:t>$350</a:t>
                      </a: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63826125"/>
                  </a:ext>
                </a:extLst>
              </a:tr>
              <a:tr h="36576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fontAlgn="b"/>
                      <a:r>
                        <a:rPr lang="en-US" sz="1300" b="1" i="0" u="none" strike="noStrike">
                          <a:solidFill>
                            <a:srgbClr val="004C45"/>
                          </a:solidFill>
                          <a:effectLst/>
                          <a:latin typeface="Montserrat ExtraBold" pitchFamily="2" charset="0"/>
                        </a:rPr>
                        <a:t>PT/OT</a:t>
                      </a:r>
                    </a:p>
                  </a:txBody>
                  <a:tcPr marL="12700" marT="127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1300" b="0" i="0" u="none" strike="noStrike">
                          <a:solidFill>
                            <a:srgbClr val="262626"/>
                          </a:solidFill>
                          <a:effectLst/>
                          <a:latin typeface="Montserrat Medium" pitchFamily="2" charset="0"/>
                        </a:rPr>
                        <a:t>$25</a:t>
                      </a: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2495838890"/>
                  </a:ext>
                </a:extLst>
              </a:tr>
              <a:tr h="36576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fontAlgn="b"/>
                      <a:r>
                        <a:rPr lang="en-US" sz="1300" b="1" i="0" u="none" strike="noStrike">
                          <a:solidFill>
                            <a:srgbClr val="004C45"/>
                          </a:solidFill>
                          <a:effectLst/>
                          <a:latin typeface="Montserrat ExtraBold" pitchFamily="2" charset="0"/>
                        </a:rPr>
                        <a:t>Rx Deductible</a:t>
                      </a:r>
                    </a:p>
                  </a:txBody>
                  <a:tcPr marL="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1300" b="1" i="0" u="none" strike="noStrike">
                          <a:solidFill>
                            <a:srgbClr val="262626"/>
                          </a:solidFill>
                          <a:effectLst/>
                          <a:latin typeface="Montserrat Medium" pitchFamily="2" charset="0"/>
                        </a:rPr>
                        <a:t>$615 (tiers 1-5)</a:t>
                      </a: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64418809"/>
                  </a:ext>
                </a:extLst>
              </a:tr>
              <a:tr h="398779">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lvl="0" algn="r">
                        <a:buNone/>
                      </a:pPr>
                      <a:r>
                        <a:rPr lang="en-US" sz="1300" b="1" i="0" u="none" strike="noStrike">
                          <a:solidFill>
                            <a:srgbClr val="004C45"/>
                          </a:solidFill>
                          <a:effectLst/>
                          <a:latin typeface="Montserrat ExtraBold" pitchFamily="2" charset="0"/>
                        </a:rPr>
                        <a:t>Rx Tiers</a:t>
                      </a:r>
                    </a:p>
                  </a:txBody>
                  <a:tcPr marL="12699" marT="12699"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lvl="0" algn="ctr">
                        <a:buNone/>
                      </a:pPr>
                      <a:r>
                        <a:rPr lang="en-US" sz="1300" b="1" i="0" u="none" strike="noStrike">
                          <a:solidFill>
                            <a:srgbClr val="009845"/>
                          </a:solidFill>
                          <a:effectLst/>
                          <a:latin typeface="Montserrat ExtraBold" pitchFamily="2" charset="0"/>
                        </a:rPr>
                        <a:t>$0 / $8 </a:t>
                      </a:r>
                      <a:r>
                        <a:rPr lang="en-US" sz="1300" b="1" i="0" u="none" strike="noStrike">
                          <a:solidFill>
                            <a:srgbClr val="262626"/>
                          </a:solidFill>
                          <a:effectLst/>
                          <a:latin typeface="Montserrat Medium" pitchFamily="2" charset="0"/>
                        </a:rPr>
                        <a:t>/ </a:t>
                      </a:r>
                      <a:r>
                        <a:rPr lang="en-US" sz="1300" b="0" i="0" u="none" strike="noStrike">
                          <a:solidFill>
                            <a:srgbClr val="262626"/>
                          </a:solidFill>
                          <a:effectLst/>
                          <a:latin typeface="Montserrat Medium" pitchFamily="2" charset="0"/>
                        </a:rPr>
                        <a:t>25% </a:t>
                      </a:r>
                      <a:r>
                        <a:rPr lang="en-US" sz="1300" b="1" i="0" u="none" strike="noStrike">
                          <a:solidFill>
                            <a:srgbClr val="262626"/>
                          </a:solidFill>
                          <a:effectLst/>
                          <a:latin typeface="Montserrat Medium" pitchFamily="2" charset="0"/>
                        </a:rPr>
                        <a:t>/ </a:t>
                      </a:r>
                      <a:r>
                        <a:rPr lang="en-US" sz="1300" b="1" i="0" u="none" strike="noStrike">
                          <a:solidFill>
                            <a:srgbClr val="009845"/>
                          </a:solidFill>
                          <a:effectLst/>
                          <a:latin typeface="Montserrat ExtraBold" pitchFamily="2" charset="0"/>
                        </a:rPr>
                        <a:t>35% / 25%</a:t>
                      </a:r>
                    </a:p>
                  </a:txBody>
                  <a:tcPr marL="12699" marR="12699" marT="12699"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612791193"/>
                  </a:ext>
                </a:extLst>
              </a:tr>
              <a:tr h="36576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fontAlgn="b"/>
                      <a:r>
                        <a:rPr lang="en-US" sz="1300" b="1" i="0" u="none" strike="noStrike">
                          <a:solidFill>
                            <a:srgbClr val="004C45"/>
                          </a:solidFill>
                          <a:effectLst/>
                          <a:latin typeface="Montserrat ExtraBold" pitchFamily="2" charset="0"/>
                        </a:rPr>
                        <a:t>Dental</a:t>
                      </a:r>
                    </a:p>
                  </a:txBody>
                  <a:tcPr marL="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1300" b="0" i="0" u="none" strike="noStrike">
                          <a:solidFill>
                            <a:srgbClr val="262626"/>
                          </a:solidFill>
                          <a:effectLst/>
                          <a:latin typeface="Montserrat Medium" pitchFamily="2" charset="0"/>
                        </a:rPr>
                        <a:t>Preventive</a:t>
                      </a: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94578400"/>
                  </a:ext>
                </a:extLst>
              </a:tr>
              <a:tr h="36576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fontAlgn="b"/>
                      <a:r>
                        <a:rPr lang="en-US" sz="1300" b="1" i="0" u="none" strike="noStrike">
                          <a:solidFill>
                            <a:srgbClr val="004C45"/>
                          </a:solidFill>
                          <a:effectLst/>
                          <a:latin typeface="Montserrat ExtraBold" pitchFamily="2" charset="0"/>
                        </a:rPr>
                        <a:t>OTC Plus</a:t>
                      </a:r>
                      <a:endParaRPr lang="en-US" sz="1300" b="1" i="0" u="none" strike="noStrike" baseline="30000">
                        <a:solidFill>
                          <a:srgbClr val="004C45"/>
                        </a:solidFill>
                        <a:effectLst/>
                        <a:latin typeface="Montserrat ExtraBold" pitchFamily="2" charset="0"/>
                      </a:endParaRPr>
                    </a:p>
                  </a:txBody>
                  <a:tcPr marL="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1300" b="1" i="0" u="none" strike="noStrike">
                          <a:solidFill>
                            <a:srgbClr val="009845"/>
                          </a:solidFill>
                          <a:effectLst/>
                          <a:latin typeface="Montserrat ExtraBold" pitchFamily="2" charset="0"/>
                        </a:rPr>
                        <a:t>$40/Q </a:t>
                      </a: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9777431"/>
                  </a:ext>
                </a:extLst>
              </a:tr>
            </a:tbl>
          </a:graphicData>
        </a:graphic>
      </p:graphicFrame>
      <p:sp>
        <p:nvSpPr>
          <p:cNvPr id="7" name="TextBox 6">
            <a:extLst>
              <a:ext uri="{FF2B5EF4-FFF2-40B4-BE49-F238E27FC236}">
                <a16:creationId xmlns:a16="http://schemas.microsoft.com/office/drawing/2014/main" id="{F9F8179F-B218-52E1-F364-058CDE62D06D}"/>
              </a:ext>
            </a:extLst>
          </p:cNvPr>
          <p:cNvSpPr txBox="1"/>
          <p:nvPr/>
        </p:nvSpPr>
        <p:spPr>
          <a:xfrm>
            <a:off x="649491" y="1786811"/>
            <a:ext cx="3433994" cy="4885953"/>
          </a:xfrm>
          <a:prstGeom prst="rect">
            <a:avLst/>
          </a:prstGeom>
          <a:noFill/>
        </p:spPr>
        <p:txBody>
          <a:bodyPr wrap="square" lIns="121920" tIns="60960" rIns="121920" bIns="60960" rtlCol="0" anchor="t">
            <a:spAutoFit/>
          </a:bodyPr>
          <a:lstStyle/>
          <a:p>
            <a:pPr marL="227330" indent="-227330" defTabSz="1219170">
              <a:buClr>
                <a:srgbClr val="000000"/>
              </a:buClr>
              <a:buFont typeface="Wingdings" panose="05000000000000000000" pitchFamily="2" charset="2"/>
              <a:buChar char="ü"/>
            </a:pPr>
            <a:r>
              <a:rPr lang="en-US" sz="1350" kern="0">
                <a:solidFill>
                  <a:srgbClr val="262626">
                    <a:lumMod val="90000"/>
                    <a:lumOff val="10000"/>
                  </a:srgbClr>
                </a:solidFill>
                <a:latin typeface="Montserrat Medium" pitchFamily="2" charset="0"/>
                <a:cs typeface="Poppins SemiBold"/>
                <a:sym typeface="Arial"/>
              </a:rPr>
              <a:t>This plan has been redesigned for those members receiving ‘Extra Help’ and/or losing partial coverage in HIDE counties</a:t>
            </a:r>
          </a:p>
          <a:p>
            <a:pPr defTabSz="1219170">
              <a:buClr>
                <a:srgbClr val="000000"/>
              </a:buClr>
            </a:pPr>
            <a:endParaRPr lang="en-US" sz="1350" kern="0">
              <a:solidFill>
                <a:srgbClr val="262626">
                  <a:lumMod val="90000"/>
                  <a:lumOff val="10000"/>
                </a:srgbClr>
              </a:solidFill>
              <a:latin typeface="Montserrat Medium" pitchFamily="2" charset="0"/>
              <a:cs typeface="Poppins SemiBold"/>
              <a:sym typeface="Arial"/>
            </a:endParaRPr>
          </a:p>
          <a:p>
            <a:pPr marL="227330" indent="-227330" defTabSz="1219170">
              <a:buClr>
                <a:srgbClr val="000000"/>
              </a:buClr>
              <a:buFont typeface="Wingdings" panose="05000000000000000000" pitchFamily="2" charset="2"/>
              <a:buChar char="ü"/>
            </a:pPr>
            <a:r>
              <a:rPr lang="en-US" sz="1350" kern="0">
                <a:solidFill>
                  <a:srgbClr val="262626">
                    <a:lumMod val="90000"/>
                    <a:lumOff val="10000"/>
                  </a:srgbClr>
                </a:solidFill>
                <a:latin typeface="Montserrat Medium" pitchFamily="2" charset="0"/>
                <a:cs typeface="Poppins SemiBold"/>
                <a:sym typeface="Arial"/>
              </a:rPr>
              <a:t>CMS covers the premium and RX deductible. Lowers Rx cost-share to LIS copay amounts</a:t>
            </a:r>
          </a:p>
          <a:p>
            <a:pPr marL="227330" indent="-227330" defTabSz="1219170">
              <a:buClr>
                <a:srgbClr val="000000"/>
              </a:buClr>
              <a:buFont typeface="Wingdings" panose="05000000000000000000" pitchFamily="2" charset="2"/>
              <a:buChar char="ü"/>
            </a:pPr>
            <a:endParaRPr lang="en-US" sz="1350" kern="0">
              <a:solidFill>
                <a:srgbClr val="262626">
                  <a:lumMod val="90000"/>
                  <a:lumOff val="10000"/>
                </a:srgbClr>
              </a:solidFill>
              <a:latin typeface="Montserrat Medium" pitchFamily="2" charset="0"/>
              <a:cs typeface="Poppins SemiBold"/>
              <a:sym typeface="Arial"/>
            </a:endParaRPr>
          </a:p>
          <a:p>
            <a:pPr marL="227330" indent="-227330" defTabSz="1219170">
              <a:buClr>
                <a:srgbClr val="000000"/>
              </a:buClr>
              <a:buFont typeface="Wingdings" panose="05000000000000000000" pitchFamily="2" charset="2"/>
              <a:buChar char="ü"/>
            </a:pPr>
            <a:r>
              <a:rPr lang="en-US" sz="1350" kern="0">
                <a:solidFill>
                  <a:srgbClr val="262626">
                    <a:lumMod val="90000"/>
                    <a:lumOff val="10000"/>
                  </a:srgbClr>
                </a:solidFill>
                <a:latin typeface="Montserrat Medium" pitchFamily="2" charset="0"/>
                <a:cs typeface="Poppins SemiBold"/>
                <a:sym typeface="Arial"/>
              </a:rPr>
              <a:t>Preventive dental, $100 eyewear allowance and a $295-$1,495 copay structure for hearing aids are included. </a:t>
            </a:r>
          </a:p>
          <a:p>
            <a:pPr defTabSz="1219170">
              <a:buClr>
                <a:srgbClr val="000000"/>
              </a:buClr>
            </a:pPr>
            <a:endParaRPr lang="en-US" sz="1350" kern="0">
              <a:solidFill>
                <a:srgbClr val="262626">
                  <a:lumMod val="90000"/>
                  <a:lumOff val="10000"/>
                </a:srgbClr>
              </a:solidFill>
              <a:latin typeface="Montserrat Medium" pitchFamily="2" charset="0"/>
              <a:cs typeface="Poppins SemiBold"/>
              <a:sym typeface="Arial"/>
            </a:endParaRPr>
          </a:p>
          <a:p>
            <a:pPr marL="227330" indent="-227330" defTabSz="1219170">
              <a:buClr>
                <a:srgbClr val="000000"/>
              </a:buClr>
              <a:buFont typeface="Wingdings" panose="05000000000000000000" pitchFamily="2" charset="2"/>
              <a:buChar char="ü"/>
            </a:pPr>
            <a:r>
              <a:rPr lang="en-US" sz="1350" kern="0">
                <a:solidFill>
                  <a:srgbClr val="262626">
                    <a:lumMod val="90000"/>
                    <a:lumOff val="10000"/>
                  </a:srgbClr>
                </a:solidFill>
                <a:latin typeface="Montserrat Medium" pitchFamily="2" charset="0"/>
                <a:cs typeface="Poppins SemiBold"/>
                <a:sym typeface="Arial"/>
              </a:rPr>
              <a:t>No longer has </a:t>
            </a:r>
            <a:r>
              <a:rPr lang="en-US" sz="1350" kern="0" err="1">
                <a:solidFill>
                  <a:srgbClr val="262626">
                    <a:lumMod val="90000"/>
                    <a:lumOff val="10000"/>
                  </a:srgbClr>
                </a:solidFill>
                <a:latin typeface="Montserrat Medium" pitchFamily="2" charset="0"/>
                <a:cs typeface="Poppins SemiBold"/>
                <a:sym typeface="Arial"/>
              </a:rPr>
              <a:t>Saferide</a:t>
            </a:r>
            <a:r>
              <a:rPr lang="en-US" sz="1350" kern="0">
                <a:solidFill>
                  <a:srgbClr val="262626">
                    <a:lumMod val="90000"/>
                    <a:lumOff val="10000"/>
                  </a:srgbClr>
                </a:solidFill>
                <a:latin typeface="Montserrat Medium" pitchFamily="2" charset="0"/>
                <a:cs typeface="Poppins SemiBold"/>
                <a:sym typeface="Arial"/>
              </a:rPr>
              <a:t> and </a:t>
            </a:r>
            <a:r>
              <a:rPr lang="en-US" sz="1350" kern="0" err="1">
                <a:solidFill>
                  <a:srgbClr val="262626">
                    <a:lumMod val="90000"/>
                    <a:lumOff val="10000"/>
                  </a:srgbClr>
                </a:solidFill>
                <a:latin typeface="Montserrat Medium" pitchFamily="2" charset="0"/>
                <a:cs typeface="Poppins SemiBold"/>
                <a:sym typeface="Arial"/>
              </a:rPr>
              <a:t>Carallel</a:t>
            </a:r>
            <a:endParaRPr lang="en-US" sz="1350" kern="0">
              <a:solidFill>
                <a:srgbClr val="262626">
                  <a:lumMod val="90000"/>
                  <a:lumOff val="10000"/>
                </a:srgbClr>
              </a:solidFill>
              <a:latin typeface="Montserrat Medium" pitchFamily="2" charset="0"/>
              <a:cs typeface="Poppins SemiBold"/>
              <a:sym typeface="Arial"/>
            </a:endParaRPr>
          </a:p>
          <a:p>
            <a:pPr defTabSz="1219170">
              <a:buClr>
                <a:srgbClr val="000000"/>
              </a:buClr>
            </a:pPr>
            <a:endParaRPr lang="en-US" sz="1350" kern="0">
              <a:solidFill>
                <a:srgbClr val="262626">
                  <a:lumMod val="90000"/>
                  <a:lumOff val="10000"/>
                </a:srgbClr>
              </a:solidFill>
              <a:latin typeface="Montserrat Medium" pitchFamily="2" charset="0"/>
              <a:cs typeface="Poppins SemiBold"/>
              <a:sym typeface="Arial"/>
            </a:endParaRPr>
          </a:p>
          <a:p>
            <a:pPr marL="227330" indent="-227330" defTabSz="1219170">
              <a:buClr>
                <a:srgbClr val="000000"/>
              </a:buClr>
              <a:buFont typeface="Wingdings" panose="05000000000000000000" pitchFamily="2" charset="2"/>
              <a:buChar char="ü"/>
            </a:pPr>
            <a:r>
              <a:rPr lang="en-US" sz="1350" kern="0">
                <a:solidFill>
                  <a:srgbClr val="262626">
                    <a:lumMod val="90000"/>
                    <a:lumOff val="10000"/>
                  </a:srgbClr>
                </a:solidFill>
                <a:latin typeface="Montserrat Medium" pitchFamily="2" charset="0"/>
                <a:cs typeface="Poppins SemiBold"/>
                <a:sym typeface="Arial"/>
              </a:rPr>
              <a:t>Will have a premium of $8.80</a:t>
            </a:r>
          </a:p>
          <a:p>
            <a:pPr defTabSz="1219170">
              <a:buClr>
                <a:srgbClr val="000000"/>
              </a:buClr>
            </a:pPr>
            <a:endParaRPr lang="en-US" sz="1350" kern="0">
              <a:solidFill>
                <a:srgbClr val="262626">
                  <a:lumMod val="90000"/>
                  <a:lumOff val="10000"/>
                </a:srgbClr>
              </a:solidFill>
              <a:latin typeface="Montserrat Medium" pitchFamily="2" charset="0"/>
              <a:cs typeface="Poppins SemiBold"/>
              <a:sym typeface="Arial"/>
            </a:endParaRPr>
          </a:p>
          <a:p>
            <a:pPr marL="227330" indent="-227330" defTabSz="1219170">
              <a:buClr>
                <a:srgbClr val="000000"/>
              </a:buClr>
              <a:buFont typeface="Wingdings" panose="05000000000000000000" pitchFamily="2" charset="2"/>
              <a:buChar char="ü"/>
            </a:pPr>
            <a:r>
              <a:rPr lang="en-US" sz="1350" kern="0">
                <a:solidFill>
                  <a:srgbClr val="262626">
                    <a:lumMod val="90000"/>
                    <a:lumOff val="10000"/>
                  </a:srgbClr>
                </a:solidFill>
                <a:latin typeface="Montserrat Medium" pitchFamily="2" charset="0"/>
                <a:cs typeface="Poppins SemiBold"/>
                <a:sym typeface="Arial"/>
              </a:rPr>
              <a:t>Now has OTC and if eligible</a:t>
            </a:r>
            <a:r>
              <a:rPr lang="en-US" sz="1350" kern="0" baseline="30000">
                <a:solidFill>
                  <a:srgbClr val="262626">
                    <a:lumMod val="90000"/>
                    <a:lumOff val="10000"/>
                  </a:srgbClr>
                </a:solidFill>
                <a:latin typeface="Montserrat Medium" pitchFamily="2" charset="0"/>
                <a:cs typeface="Poppins SemiBold"/>
                <a:sym typeface="Arial"/>
              </a:rPr>
              <a:t>*</a:t>
            </a:r>
            <a:r>
              <a:rPr lang="en-US" sz="1350" kern="0">
                <a:solidFill>
                  <a:srgbClr val="262626">
                    <a:lumMod val="90000"/>
                    <a:lumOff val="10000"/>
                  </a:srgbClr>
                </a:solidFill>
                <a:latin typeface="Montserrat Medium" pitchFamily="2" charset="0"/>
                <a:cs typeface="Poppins SemiBold"/>
                <a:sym typeface="Arial"/>
              </a:rPr>
              <a:t>, healthy food and produce</a:t>
            </a:r>
          </a:p>
          <a:p>
            <a:pPr defTabSz="1219170">
              <a:buClr>
                <a:srgbClr val="000000"/>
              </a:buClr>
            </a:pPr>
            <a:endParaRPr lang="en-US" sz="1400" kern="0">
              <a:solidFill>
                <a:srgbClr val="262626">
                  <a:lumMod val="90000"/>
                  <a:lumOff val="10000"/>
                </a:srgbClr>
              </a:solidFill>
              <a:latin typeface="Arial Nova Light" panose="020B0304020202020204" pitchFamily="34" charset="0"/>
              <a:cs typeface="Poppins SemiBold" panose="00000700000000000000" pitchFamily="2" charset="0"/>
              <a:sym typeface="Arial"/>
            </a:endParaRPr>
          </a:p>
          <a:p>
            <a:pPr defTabSz="1219170">
              <a:buClr>
                <a:srgbClr val="000000"/>
              </a:buClr>
            </a:pPr>
            <a:endParaRPr lang="en-US" sz="1200" b="1" i="1" kern="0">
              <a:solidFill>
                <a:srgbClr val="004C45"/>
              </a:solidFill>
              <a:latin typeface="Arial Nova" panose="020B0504020202020204" pitchFamily="34" charset="0"/>
              <a:cs typeface="Poppins SemiBold"/>
            </a:endParaRPr>
          </a:p>
        </p:txBody>
      </p:sp>
      <p:grpSp>
        <p:nvGrpSpPr>
          <p:cNvPr id="10" name="Group 9">
            <a:extLst>
              <a:ext uri="{FF2B5EF4-FFF2-40B4-BE49-F238E27FC236}">
                <a16:creationId xmlns:a16="http://schemas.microsoft.com/office/drawing/2014/main" id="{C5B36B1F-C316-9DE4-21F7-18E78C865E9E}"/>
              </a:ext>
            </a:extLst>
          </p:cNvPr>
          <p:cNvGrpSpPr>
            <a:grpSpLocks noChangeAspect="1"/>
          </p:cNvGrpSpPr>
          <p:nvPr/>
        </p:nvGrpSpPr>
        <p:grpSpPr>
          <a:xfrm>
            <a:off x="7884161" y="265854"/>
            <a:ext cx="4307840" cy="6004127"/>
            <a:chOff x="5781675" y="1"/>
            <a:chExt cx="3362325" cy="4686299"/>
          </a:xfrm>
        </p:grpSpPr>
        <p:pic>
          <p:nvPicPr>
            <p:cNvPr id="14" name="Picture 13" descr="A white circle with black background&#10;&#10;Description automatically generated">
              <a:extLst>
                <a:ext uri="{FF2B5EF4-FFF2-40B4-BE49-F238E27FC236}">
                  <a16:creationId xmlns:a16="http://schemas.microsoft.com/office/drawing/2014/main" id="{4F07AEDA-8E69-4DDA-7F27-D4EA3BA23323}"/>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r="29451"/>
            <a:stretch/>
          </p:blipFill>
          <p:spPr>
            <a:xfrm>
              <a:off x="5781675" y="1"/>
              <a:ext cx="3362324" cy="4686299"/>
            </a:xfrm>
            <a:prstGeom prst="rect">
              <a:avLst/>
            </a:prstGeom>
            <a:solidFill>
              <a:srgbClr val="FFFFFF"/>
            </a:solidFill>
          </p:spPr>
        </p:pic>
        <p:pic>
          <p:nvPicPr>
            <p:cNvPr id="15" name="Picture 14" descr="A white circle with black background&#10;&#10;Description automatically generated">
              <a:extLst>
                <a:ext uri="{FF2B5EF4-FFF2-40B4-BE49-F238E27FC236}">
                  <a16:creationId xmlns:a16="http://schemas.microsoft.com/office/drawing/2014/main" id="{CD4665B5-423B-4F0C-A778-30F89182B2D8}"/>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r="27637"/>
            <a:stretch/>
          </p:blipFill>
          <p:spPr>
            <a:xfrm>
              <a:off x="5923461" y="266499"/>
              <a:ext cx="3220539" cy="4376149"/>
            </a:xfrm>
            <a:prstGeom prst="rect">
              <a:avLst/>
            </a:prstGeom>
          </p:spPr>
        </p:pic>
      </p:grpSp>
      <p:grpSp>
        <p:nvGrpSpPr>
          <p:cNvPr id="17" name="Group 16">
            <a:extLst>
              <a:ext uri="{FF2B5EF4-FFF2-40B4-BE49-F238E27FC236}">
                <a16:creationId xmlns:a16="http://schemas.microsoft.com/office/drawing/2014/main" id="{5CC4A63D-0429-1381-243D-D994F24EDA6E}"/>
              </a:ext>
            </a:extLst>
          </p:cNvPr>
          <p:cNvGrpSpPr/>
          <p:nvPr/>
        </p:nvGrpSpPr>
        <p:grpSpPr>
          <a:xfrm>
            <a:off x="8691187" y="1396253"/>
            <a:ext cx="3334667" cy="3657600"/>
            <a:chOff x="6518390" y="1047190"/>
            <a:chExt cx="2501000" cy="2743200"/>
          </a:xfrm>
        </p:grpSpPr>
        <p:pic>
          <p:nvPicPr>
            <p:cNvPr id="18" name="Picture 17" descr="A map of the state of michigan&#10;&#10;Description automatically generated">
              <a:extLst>
                <a:ext uri="{FF2B5EF4-FFF2-40B4-BE49-F238E27FC236}">
                  <a16:creationId xmlns:a16="http://schemas.microsoft.com/office/drawing/2014/main" id="{EDCB5C4A-8B2D-B21B-8AF0-F72F33F2FCA2}"/>
                </a:ext>
              </a:extLst>
            </p:cNvPr>
            <p:cNvPicPr>
              <a:picLocks noChangeAspect="1"/>
            </p:cNvPicPr>
            <p:nvPr/>
          </p:nvPicPr>
          <p:blipFill rotWithShape="1">
            <a:blip r:embed="rId7" cstate="hqprint">
              <a:extLst>
                <a:ext uri="{28A0092B-C50C-407E-A947-70E740481C1C}">
                  <a14:useLocalDpi xmlns:a14="http://schemas.microsoft.com/office/drawing/2010/main"/>
                </a:ext>
              </a:extLst>
            </a:blip>
            <a:srcRect/>
            <a:stretch/>
          </p:blipFill>
          <p:spPr>
            <a:xfrm>
              <a:off x="8470750" y="1106361"/>
              <a:ext cx="548640" cy="464181"/>
            </a:xfrm>
            <a:prstGeom prst="rect">
              <a:avLst/>
            </a:prstGeom>
          </p:spPr>
        </p:pic>
        <p:pic>
          <p:nvPicPr>
            <p:cNvPr id="19" name="Picture 18" descr="A map of the state of michigan&#10;&#10;Description automatically generated">
              <a:extLst>
                <a:ext uri="{FF2B5EF4-FFF2-40B4-BE49-F238E27FC236}">
                  <a16:creationId xmlns:a16="http://schemas.microsoft.com/office/drawing/2014/main" id="{85D3B2B7-07E8-2C6F-9C48-F4CDFD000D42}"/>
                </a:ext>
              </a:extLst>
            </p:cNvPr>
            <p:cNvPicPr>
              <a:picLocks noChangeAspect="1"/>
            </p:cNvPicPr>
            <p:nvPr/>
          </p:nvPicPr>
          <p:blipFill rotWithShape="1">
            <a:blip r:embed="rId8" cstate="hqprint">
              <a:extLst>
                <a:ext uri="{28A0092B-C50C-407E-A947-70E740481C1C}">
                  <a14:useLocalDpi xmlns:a14="http://schemas.microsoft.com/office/drawing/2010/main"/>
                </a:ext>
              </a:extLst>
            </a:blip>
            <a:srcRect/>
            <a:stretch/>
          </p:blipFill>
          <p:spPr>
            <a:xfrm>
              <a:off x="6518390" y="1047190"/>
              <a:ext cx="2351193" cy="2743200"/>
            </a:xfrm>
            <a:prstGeom prst="rect">
              <a:avLst/>
            </a:prstGeom>
          </p:spPr>
        </p:pic>
      </p:grpSp>
      <p:sp>
        <p:nvSpPr>
          <p:cNvPr id="9" name="Slide Number Placeholder 3">
            <a:extLst>
              <a:ext uri="{FF2B5EF4-FFF2-40B4-BE49-F238E27FC236}">
                <a16:creationId xmlns:a16="http://schemas.microsoft.com/office/drawing/2014/main" id="{8C16D932-3C97-9E78-E91A-34D9CE8F5C08}"/>
              </a:ext>
            </a:extLst>
          </p:cNvPr>
          <p:cNvSpPr txBox="1">
            <a:spLocks/>
          </p:cNvSpPr>
          <p:nvPr/>
        </p:nvSpPr>
        <p:spPr>
          <a:xfrm>
            <a:off x="142242" y="6430502"/>
            <a:ext cx="365760" cy="304800"/>
          </a:xfrm>
          <a:prstGeom prst="rect">
            <a:avLst/>
          </a:prstGeom>
          <a:noFill/>
        </p:spPr>
        <p:txBody>
          <a:bodyPr lIns="60960" rIns="60960"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40">
              <a:buClr>
                <a:srgbClr val="000000"/>
              </a:buClr>
              <a:defRPr/>
            </a:pPr>
            <a:fld id="{E79839AE-F4E4-0B47-9E53-6189B08B4F00}" type="slidenum">
              <a:rPr lang="en-US" sz="1100">
                <a:solidFill>
                  <a:schemeClr val="bg1"/>
                </a:solidFill>
                <a:latin typeface="Montserrat Light" pitchFamily="2" charset="0"/>
                <a:cs typeface="Poppins" panose="00000500000000000000" pitchFamily="2" charset="0"/>
                <a:sym typeface="Arial"/>
              </a:rPr>
              <a:pPr defTabSz="1219140">
                <a:buClr>
                  <a:srgbClr val="000000"/>
                </a:buClr>
                <a:defRPr/>
              </a:pPr>
              <a:t>25</a:t>
            </a:fld>
            <a:endParaRPr lang="en-US" sz="1100">
              <a:solidFill>
                <a:schemeClr val="bg1"/>
              </a:solidFill>
              <a:latin typeface="Montserrat Light" pitchFamily="2" charset="0"/>
              <a:cs typeface="Poppins" panose="00000500000000000000" pitchFamily="2" charset="0"/>
              <a:sym typeface="Arial"/>
            </a:endParaRPr>
          </a:p>
        </p:txBody>
      </p:sp>
      <p:sp>
        <p:nvSpPr>
          <p:cNvPr id="11" name="TextBox 10">
            <a:extLst>
              <a:ext uri="{FF2B5EF4-FFF2-40B4-BE49-F238E27FC236}">
                <a16:creationId xmlns:a16="http://schemas.microsoft.com/office/drawing/2014/main" id="{68E1C9C4-7E46-F4CB-3CD0-8021CB78F227}"/>
              </a:ext>
            </a:extLst>
          </p:cNvPr>
          <p:cNvSpPr txBox="1"/>
          <p:nvPr/>
        </p:nvSpPr>
        <p:spPr>
          <a:xfrm>
            <a:off x="508002" y="6480291"/>
            <a:ext cx="9499043" cy="292388"/>
          </a:xfrm>
          <a:prstGeom prst="rect">
            <a:avLst/>
          </a:prstGeom>
          <a:noFill/>
        </p:spPr>
        <p:txBody>
          <a:bodyPr wrap="square" lIns="121920" tIns="60960" rIns="121920" bIns="6096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a:solidFill>
                  <a:schemeClr val="bg1"/>
                </a:solidFill>
                <a:latin typeface="Montserrat Light" pitchFamily="2" charset="0"/>
                <a:ea typeface="Roboto Light"/>
                <a:cs typeface="Roboto Light"/>
              </a:rPr>
              <a:t>CONFIDENTIAL. NO release until October 1, 2025</a:t>
            </a:r>
          </a:p>
        </p:txBody>
      </p:sp>
      <p:sp>
        <p:nvSpPr>
          <p:cNvPr id="12" name="TextBox 11">
            <a:extLst>
              <a:ext uri="{FF2B5EF4-FFF2-40B4-BE49-F238E27FC236}">
                <a16:creationId xmlns:a16="http://schemas.microsoft.com/office/drawing/2014/main" id="{3D8484FD-390E-FF1E-88C4-2F64EB95960F}"/>
              </a:ext>
            </a:extLst>
          </p:cNvPr>
          <p:cNvSpPr txBox="1">
            <a:spLocks/>
          </p:cNvSpPr>
          <p:nvPr/>
        </p:nvSpPr>
        <p:spPr>
          <a:xfrm>
            <a:off x="676655" y="430074"/>
            <a:ext cx="4344199" cy="1077218"/>
          </a:xfrm>
          <a:prstGeom prst="rect">
            <a:avLst/>
          </a:prstGeom>
          <a:noFill/>
        </p:spPr>
        <p:txBody>
          <a:bodyPr wrap="square" lIns="91440" tIns="45720" rIns="91440" bIns="45720" rtlCol="0" anchor="t">
            <a:spAutoFit/>
          </a:bodyPr>
          <a:lstStyle/>
          <a:p>
            <a:pPr defTabSz="914377">
              <a:buClrTx/>
              <a:defRPr/>
            </a:pPr>
            <a:r>
              <a:rPr lang="en-US" sz="3200" b="1" err="1">
                <a:solidFill>
                  <a:srgbClr val="004C45"/>
                </a:solidFill>
                <a:latin typeface="Montserrat ExtraBold" pitchFamily="2" charset="0"/>
                <a:ea typeface="+mn-ea"/>
                <a:cs typeface="Poppins SemiBold" panose="00000700000000000000" pitchFamily="2" charset="0"/>
              </a:rPr>
              <a:t>Priority</a:t>
            </a:r>
            <a:r>
              <a:rPr lang="en-US" sz="3200" b="1" err="1">
                <a:solidFill>
                  <a:srgbClr val="004C45"/>
                </a:solidFill>
                <a:latin typeface="Montserrat Medium" pitchFamily="2" charset="0"/>
                <a:cs typeface="Poppins SemiBold" panose="00000700000000000000" pitchFamily="2" charset="0"/>
              </a:rPr>
              <a:t>Medicare</a:t>
            </a:r>
            <a:r>
              <a:rPr lang="en-US" sz="3200" b="1">
                <a:solidFill>
                  <a:srgbClr val="004C45"/>
                </a:solidFill>
                <a:latin typeface="Montserrat Medium" pitchFamily="2" charset="0"/>
                <a:cs typeface="Poppins SemiBold" panose="00000700000000000000" pitchFamily="2" charset="0"/>
              </a:rPr>
              <a:t> </a:t>
            </a:r>
          </a:p>
          <a:p>
            <a:pPr defTabSz="914377">
              <a:buClrTx/>
              <a:defRPr/>
            </a:pPr>
            <a:r>
              <a:rPr lang="en-US" sz="3200" b="1">
                <a:solidFill>
                  <a:srgbClr val="004C45"/>
                </a:solidFill>
                <a:latin typeface="Montserrat Medium" pitchFamily="2" charset="0"/>
                <a:ea typeface="+mn-ea"/>
                <a:cs typeface="Poppins SemiBold" panose="00000700000000000000" pitchFamily="2" charset="0"/>
              </a:rPr>
              <a:t>Vintage </a:t>
            </a:r>
            <a:r>
              <a:rPr lang="en-US" sz="3200" b="1">
                <a:solidFill>
                  <a:srgbClr val="004C45"/>
                </a:solidFill>
                <a:latin typeface="Montserrat Medium" pitchFamily="2" charset="0"/>
                <a:cs typeface="Poppins SemiBold" panose="00000700000000000000" pitchFamily="2" charset="0"/>
              </a:rPr>
              <a:t>(HMO-POS)</a:t>
            </a:r>
            <a:endParaRPr lang="en-US" sz="3200" b="1">
              <a:solidFill>
                <a:srgbClr val="004C45"/>
              </a:solidFill>
              <a:latin typeface="Montserrat ExtraBold" pitchFamily="2" charset="0"/>
              <a:ea typeface="+mn-ea"/>
              <a:cs typeface="Poppins SemiBold" panose="00000700000000000000" pitchFamily="2" charset="0"/>
            </a:endParaRPr>
          </a:p>
        </p:txBody>
      </p:sp>
      <p:sp>
        <p:nvSpPr>
          <p:cNvPr id="13" name="Title 1">
            <a:extLst>
              <a:ext uri="{FF2B5EF4-FFF2-40B4-BE49-F238E27FC236}">
                <a16:creationId xmlns:a16="http://schemas.microsoft.com/office/drawing/2014/main" id="{25E9BBA2-6EB4-7D1D-7421-FA414A19A2B1}"/>
              </a:ext>
            </a:extLst>
          </p:cNvPr>
          <p:cNvSpPr txBox="1">
            <a:spLocks/>
          </p:cNvSpPr>
          <p:nvPr/>
        </p:nvSpPr>
        <p:spPr>
          <a:xfrm>
            <a:off x="675133" y="1507292"/>
            <a:ext cx="3672113" cy="249299"/>
          </a:xfrm>
          <a:prstGeom prst="rect">
            <a:avLst/>
          </a:prstGeom>
          <a:noFill/>
          <a:ln>
            <a:noFill/>
          </a:ln>
        </p:spPr>
        <p:txBody>
          <a:bodyPr spcFirstLastPara="1" vert="horz" wrap="square" lIns="0" tIns="0" rIns="0" bIns="0" rtlCol="0" anchor="ctr" anchorCtr="0">
            <a:spAutoFit/>
          </a:bodyPr>
          <a:lstStyle>
            <a:lvl1pPr marL="76198" marR="0" lvl="0" indent="0" algn="l" defTabSz="1219170" rtl="0" eaLnBrk="1" latinLnBrk="0" hangingPunct="1">
              <a:lnSpc>
                <a:spcPct val="90000"/>
              </a:lnSpc>
              <a:spcBef>
                <a:spcPts val="0"/>
              </a:spcBef>
              <a:spcAft>
                <a:spcPts val="0"/>
              </a:spcAft>
              <a:buClr>
                <a:srgbClr val="7F7F7F"/>
              </a:buClr>
              <a:buSzPts val="2700"/>
              <a:buFont typeface="Roboto"/>
              <a:buNone/>
              <a:defRPr sz="4267" b="0" i="0" u="none" strike="noStrike" kern="1200" cap="none">
                <a:solidFill>
                  <a:schemeClr val="accent1"/>
                </a:solidFill>
                <a:latin typeface="+mj-lt"/>
                <a:ea typeface="Roboto"/>
                <a:cs typeface="Roboto"/>
                <a:sym typeface="Roboto"/>
              </a:defRPr>
            </a:lvl1pPr>
            <a:lvl2pPr lvl="1">
              <a:spcBef>
                <a:spcPts val="0"/>
              </a:spcBef>
              <a:spcAft>
                <a:spcPts val="0"/>
              </a:spcAft>
              <a:buSzPts val="1400"/>
              <a:buNone/>
              <a:defRPr sz="3200"/>
            </a:lvl2pPr>
            <a:lvl3pPr lvl="2">
              <a:spcBef>
                <a:spcPts val="0"/>
              </a:spcBef>
              <a:spcAft>
                <a:spcPts val="0"/>
              </a:spcAft>
              <a:buSzPts val="1400"/>
              <a:buNone/>
              <a:defRPr sz="3200"/>
            </a:lvl3pPr>
            <a:lvl4pPr lvl="3">
              <a:spcBef>
                <a:spcPts val="0"/>
              </a:spcBef>
              <a:spcAft>
                <a:spcPts val="0"/>
              </a:spcAft>
              <a:buSzPts val="1400"/>
              <a:buNone/>
              <a:defRPr sz="3200"/>
            </a:lvl4pPr>
            <a:lvl5pPr lvl="4">
              <a:spcBef>
                <a:spcPts val="0"/>
              </a:spcBef>
              <a:spcAft>
                <a:spcPts val="0"/>
              </a:spcAft>
              <a:buSzPts val="1400"/>
              <a:buNone/>
              <a:defRPr sz="3200"/>
            </a:lvl5pPr>
            <a:lvl6pPr lvl="5">
              <a:spcBef>
                <a:spcPts val="0"/>
              </a:spcBef>
              <a:spcAft>
                <a:spcPts val="0"/>
              </a:spcAft>
              <a:buSzPts val="1400"/>
              <a:buNone/>
              <a:defRPr sz="3200"/>
            </a:lvl6pPr>
            <a:lvl7pPr lvl="6">
              <a:spcBef>
                <a:spcPts val="0"/>
              </a:spcBef>
              <a:spcAft>
                <a:spcPts val="0"/>
              </a:spcAft>
              <a:buSzPts val="1400"/>
              <a:buNone/>
              <a:defRPr sz="3200"/>
            </a:lvl7pPr>
            <a:lvl8pPr lvl="7">
              <a:spcBef>
                <a:spcPts val="0"/>
              </a:spcBef>
              <a:spcAft>
                <a:spcPts val="0"/>
              </a:spcAft>
              <a:buSzPts val="1400"/>
              <a:buNone/>
              <a:defRPr sz="3200"/>
            </a:lvl8pPr>
            <a:lvl9pPr lvl="8">
              <a:spcBef>
                <a:spcPts val="0"/>
              </a:spcBef>
              <a:spcAft>
                <a:spcPts val="0"/>
              </a:spcAft>
              <a:buSzPts val="1400"/>
              <a:buNone/>
              <a:defRPr sz="3200"/>
            </a:lvl9pPr>
          </a:lstStyle>
          <a:p>
            <a:pPr marL="76197" defTabSz="1219140"/>
            <a:r>
              <a:rPr lang="en-US" sz="1800">
                <a:solidFill>
                  <a:srgbClr val="004C45"/>
                </a:solidFill>
                <a:latin typeface="Montserrat" panose="00000500000000000000" pitchFamily="2" charset="0"/>
                <a:sym typeface="Symbol" panose="05050102010706020507" pitchFamily="18" charset="2"/>
              </a:rPr>
              <a:t>Regions 1, 2 and 5</a:t>
            </a:r>
            <a:endParaRPr lang="en-US" sz="2000">
              <a:solidFill>
                <a:srgbClr val="004C45"/>
              </a:solidFill>
              <a:latin typeface="Montserrat" panose="00000500000000000000" pitchFamily="2" charset="0"/>
            </a:endParaRPr>
          </a:p>
        </p:txBody>
      </p:sp>
    </p:spTree>
    <p:extLst>
      <p:ext uri="{BB962C8B-B14F-4D97-AF65-F5344CB8AC3E}">
        <p14:creationId xmlns:p14="http://schemas.microsoft.com/office/powerpoint/2010/main" val="28252199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31C94F0-EB25-71AE-2F28-B028C963F26A}"/>
            </a:ext>
          </a:extLst>
        </p:cNvPr>
        <p:cNvGrpSpPr/>
        <p:nvPr/>
      </p:nvGrpSpPr>
      <p:grpSpPr>
        <a:xfrm>
          <a:off x="0" y="0"/>
          <a:ext cx="0" cy="0"/>
          <a:chOff x="0" y="0"/>
          <a:chExt cx="0" cy="0"/>
        </a:xfrm>
      </p:grpSpPr>
      <p:pic>
        <p:nvPicPr>
          <p:cNvPr id="4" name="Picture 3" descr="A green background with white text&#10;&#10;AI-generated content may be incorrect.">
            <a:extLst>
              <a:ext uri="{FF2B5EF4-FFF2-40B4-BE49-F238E27FC236}">
                <a16:creationId xmlns:a16="http://schemas.microsoft.com/office/drawing/2014/main" id="{53C959BC-10B4-1C86-4E39-39B3572EBA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5080"/>
            <a:ext cx="12188951" cy="6866442"/>
          </a:xfrm>
          <a:prstGeom prst="rect">
            <a:avLst/>
          </a:prstGeom>
        </p:spPr>
      </p:pic>
      <p:sp>
        <p:nvSpPr>
          <p:cNvPr id="8" name="Rectangle 7">
            <a:extLst>
              <a:ext uri="{FF2B5EF4-FFF2-40B4-BE49-F238E27FC236}">
                <a16:creationId xmlns:a16="http://schemas.microsoft.com/office/drawing/2014/main" id="{72C07F2E-52FD-9357-6AD3-387C862400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9" name="TextBox 8">
            <a:extLst>
              <a:ext uri="{FF2B5EF4-FFF2-40B4-BE49-F238E27FC236}">
                <a16:creationId xmlns:a16="http://schemas.microsoft.com/office/drawing/2014/main" id="{B6074255-3842-DAB8-5662-EB46B3352F79}"/>
              </a:ext>
            </a:extLst>
          </p:cNvPr>
          <p:cNvSpPr txBox="1"/>
          <p:nvPr/>
        </p:nvSpPr>
        <p:spPr>
          <a:xfrm>
            <a:off x="676656" y="2070595"/>
            <a:ext cx="8153540" cy="3447098"/>
          </a:xfrm>
          <a:prstGeom prst="rect">
            <a:avLst/>
          </a:prstGeom>
          <a:noFill/>
        </p:spPr>
        <p:txBody>
          <a:bodyPr wrap="square" lIns="121920" tIns="60960" rIns="121920" bIns="60960" rtlCol="0" anchor="t">
            <a:spAutoFit/>
          </a:bodyPr>
          <a:lstStyle/>
          <a:p>
            <a:pPr defTabSz="609555">
              <a:buClr>
                <a:srgbClr val="000000"/>
              </a:buClr>
            </a:pPr>
            <a:r>
              <a:rPr lang="en-US" sz="2400" b="1" err="1">
                <a:solidFill>
                  <a:schemeClr val="bg1"/>
                </a:solidFill>
                <a:latin typeface="Montserrat ExtraBold" pitchFamily="2" charset="0"/>
                <a:ea typeface="Roboto Light"/>
                <a:cs typeface="Arial"/>
                <a:sym typeface="Arial"/>
              </a:rPr>
              <a:t>Priority</a:t>
            </a:r>
            <a:r>
              <a:rPr lang="en-US" sz="2400" err="1">
                <a:solidFill>
                  <a:schemeClr val="bg1"/>
                </a:solidFill>
                <a:latin typeface="Montserrat Medium" pitchFamily="2" charset="0"/>
                <a:ea typeface="Roboto Light"/>
                <a:cs typeface="Arial"/>
                <a:sym typeface="Arial"/>
              </a:rPr>
              <a:t>Medicare</a:t>
            </a:r>
            <a:r>
              <a:rPr lang="en-US" sz="2400">
                <a:solidFill>
                  <a:schemeClr val="bg1"/>
                </a:solidFill>
                <a:latin typeface="Montserrat Medium" pitchFamily="2" charset="0"/>
                <a:ea typeface="Roboto Light"/>
                <a:cs typeface="Arial"/>
                <a:sym typeface="Arial"/>
              </a:rPr>
              <a:t> (HMO-POS)</a:t>
            </a:r>
          </a:p>
          <a:p>
            <a:pPr defTabSz="609555">
              <a:buClr>
                <a:srgbClr val="000000"/>
              </a:buClr>
            </a:pPr>
            <a:r>
              <a:rPr lang="en-US" sz="2400" b="1" err="1">
                <a:solidFill>
                  <a:schemeClr val="bg1"/>
                </a:solidFill>
                <a:latin typeface="Montserrat ExtraBold" pitchFamily="2" charset="0"/>
                <a:ea typeface="Roboto Light"/>
                <a:cs typeface="Arial"/>
                <a:sym typeface="Arial"/>
              </a:rPr>
              <a:t>Priority</a:t>
            </a:r>
            <a:r>
              <a:rPr lang="en-US" sz="2400" err="1">
                <a:solidFill>
                  <a:schemeClr val="bg1"/>
                </a:solidFill>
                <a:latin typeface="Montserrat Medium" pitchFamily="2" charset="0"/>
                <a:ea typeface="Roboto Light"/>
                <a:cs typeface="Arial"/>
                <a:sym typeface="Arial"/>
              </a:rPr>
              <a:t>Medicare</a:t>
            </a:r>
            <a:r>
              <a:rPr lang="en-US" sz="2400">
                <a:solidFill>
                  <a:schemeClr val="bg1"/>
                </a:solidFill>
                <a:latin typeface="Montserrat Medium" pitchFamily="2" charset="0"/>
                <a:ea typeface="Roboto Light"/>
                <a:cs typeface="Arial"/>
                <a:sym typeface="Arial"/>
              </a:rPr>
              <a:t> Merit (PPO)</a:t>
            </a:r>
          </a:p>
          <a:p>
            <a:pPr defTabSz="609555">
              <a:buClr>
                <a:srgbClr val="000000"/>
              </a:buClr>
            </a:pPr>
            <a:endParaRPr lang="en-US" sz="2400" kern="0">
              <a:solidFill>
                <a:schemeClr val="bg1"/>
              </a:solidFill>
              <a:latin typeface="Montserrat Medium" pitchFamily="2" charset="0"/>
              <a:cs typeface="Arial"/>
              <a:sym typeface="Arial"/>
            </a:endParaRPr>
          </a:p>
          <a:p>
            <a:pPr defTabSz="609555"/>
            <a:r>
              <a:rPr lang="en-US" sz="2400">
                <a:solidFill>
                  <a:schemeClr val="bg1"/>
                </a:solidFill>
                <a:latin typeface="Montserrat Medium" pitchFamily="2" charset="0"/>
                <a:ea typeface="Roboto Light"/>
                <a:cs typeface="Arial"/>
                <a:sym typeface="Arial"/>
              </a:rPr>
              <a:t>Our highest premium plans also offer our highest medical coverage. These plans are designed for those who want a predictable and reliable health plan. With low MOOPs, no INN deductibles and low copays – these are our two longest standing plans for a reason.</a:t>
            </a:r>
          </a:p>
        </p:txBody>
      </p:sp>
      <p:sp>
        <p:nvSpPr>
          <p:cNvPr id="11" name="TextBox 10">
            <a:extLst>
              <a:ext uri="{FF2B5EF4-FFF2-40B4-BE49-F238E27FC236}">
                <a16:creationId xmlns:a16="http://schemas.microsoft.com/office/drawing/2014/main" id="{7ED3F56E-FAC3-9C64-FF0B-7F9256EA0CA7}"/>
              </a:ext>
            </a:extLst>
          </p:cNvPr>
          <p:cNvSpPr txBox="1">
            <a:spLocks/>
          </p:cNvSpPr>
          <p:nvPr/>
        </p:nvSpPr>
        <p:spPr>
          <a:xfrm>
            <a:off x="676656" y="430074"/>
            <a:ext cx="10841121" cy="769441"/>
          </a:xfrm>
          <a:prstGeom prst="rect">
            <a:avLst/>
          </a:prstGeom>
          <a:noFill/>
        </p:spPr>
        <p:txBody>
          <a:bodyPr wrap="square" lIns="91440" tIns="45720" rIns="91440" bIns="45720" rtlCol="0" anchor="t">
            <a:spAutoFit/>
          </a:bodyPr>
          <a:lstStyle/>
          <a:p>
            <a:pPr defTabSz="914377">
              <a:buClrTx/>
              <a:defRPr/>
            </a:pPr>
            <a:r>
              <a:rPr lang="en-US" sz="4400" b="1">
                <a:solidFill>
                  <a:schemeClr val="bg1"/>
                </a:solidFill>
                <a:latin typeface="Montserrat ExtraBold" pitchFamily="2" charset="0"/>
                <a:ea typeface="+mn-ea"/>
                <a:cs typeface="Poppins SemiBold" panose="00000700000000000000" pitchFamily="2" charset="0"/>
              </a:rPr>
              <a:t>High medical coverage</a:t>
            </a:r>
          </a:p>
        </p:txBody>
      </p:sp>
      <p:sp>
        <p:nvSpPr>
          <p:cNvPr id="2" name="Slide Number Placeholder 3">
            <a:extLst>
              <a:ext uri="{FF2B5EF4-FFF2-40B4-BE49-F238E27FC236}">
                <a16:creationId xmlns:a16="http://schemas.microsoft.com/office/drawing/2014/main" id="{32247CF9-993A-CA5A-269E-1486E92642B4}"/>
              </a:ext>
            </a:extLst>
          </p:cNvPr>
          <p:cNvSpPr txBox="1">
            <a:spLocks/>
          </p:cNvSpPr>
          <p:nvPr/>
        </p:nvSpPr>
        <p:spPr>
          <a:xfrm>
            <a:off x="142242" y="6430502"/>
            <a:ext cx="365760" cy="304800"/>
          </a:xfrm>
          <a:prstGeom prst="rect">
            <a:avLst/>
          </a:prstGeom>
          <a:noFill/>
        </p:spPr>
        <p:txBody>
          <a:bodyPr lIns="60960" rIns="60960"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40">
              <a:buClr>
                <a:srgbClr val="000000"/>
              </a:buClr>
              <a:defRPr/>
            </a:pPr>
            <a:fld id="{E79839AE-F4E4-0B47-9E53-6189B08B4F00}" type="slidenum">
              <a:rPr lang="en-US" sz="1100">
                <a:solidFill>
                  <a:schemeClr val="bg1"/>
                </a:solidFill>
                <a:latin typeface="Montserrat Light" pitchFamily="2" charset="0"/>
                <a:cs typeface="Poppins" panose="00000500000000000000" pitchFamily="2" charset="0"/>
                <a:sym typeface="Arial"/>
              </a:rPr>
              <a:pPr defTabSz="1219140">
                <a:buClr>
                  <a:srgbClr val="000000"/>
                </a:buClr>
                <a:defRPr/>
              </a:pPr>
              <a:t>26</a:t>
            </a:fld>
            <a:endParaRPr lang="en-US" sz="1100">
              <a:solidFill>
                <a:schemeClr val="bg1"/>
              </a:solidFill>
              <a:latin typeface="Montserrat Light" pitchFamily="2" charset="0"/>
              <a:cs typeface="Poppins" panose="00000500000000000000" pitchFamily="2" charset="0"/>
              <a:sym typeface="Arial"/>
            </a:endParaRPr>
          </a:p>
        </p:txBody>
      </p:sp>
      <p:sp>
        <p:nvSpPr>
          <p:cNvPr id="5" name="TextBox 10">
            <a:extLst>
              <a:ext uri="{FF2B5EF4-FFF2-40B4-BE49-F238E27FC236}">
                <a16:creationId xmlns:a16="http://schemas.microsoft.com/office/drawing/2014/main" id="{D8F35C38-5535-041F-7A8B-0BADE36F6A02}"/>
              </a:ext>
            </a:extLst>
          </p:cNvPr>
          <p:cNvSpPr txBox="1"/>
          <p:nvPr/>
        </p:nvSpPr>
        <p:spPr>
          <a:xfrm>
            <a:off x="508002" y="6480291"/>
            <a:ext cx="9499043" cy="292388"/>
          </a:xfrm>
          <a:prstGeom prst="rect">
            <a:avLst/>
          </a:prstGeom>
          <a:noFill/>
        </p:spPr>
        <p:txBody>
          <a:bodyPr wrap="square" lIns="121920" tIns="60960" rIns="121920" bIns="6096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a:solidFill>
                  <a:schemeClr val="bg1"/>
                </a:solidFill>
                <a:latin typeface="Montserrat Light" pitchFamily="2" charset="0"/>
                <a:ea typeface="Roboto Light"/>
                <a:cs typeface="Roboto Light"/>
              </a:rPr>
              <a:t>CONFIDENTIAL. NO release until October 1, 2025</a:t>
            </a:r>
          </a:p>
        </p:txBody>
      </p:sp>
    </p:spTree>
    <p:extLst>
      <p:ext uri="{BB962C8B-B14F-4D97-AF65-F5344CB8AC3E}">
        <p14:creationId xmlns:p14="http://schemas.microsoft.com/office/powerpoint/2010/main" val="22893285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B74B22F-5398-5A82-08F9-CC68634C484E}"/>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039FD717-7C08-7E88-6F9D-9D9595E806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3" name="Picture 2">
            <a:extLst>
              <a:ext uri="{FF2B5EF4-FFF2-40B4-BE49-F238E27FC236}">
                <a16:creationId xmlns:a16="http://schemas.microsoft.com/office/drawing/2014/main" id="{72E9DF11-0F3D-DCBD-C0D9-EDB1126016E3}"/>
              </a:ext>
            </a:extLst>
          </p:cNvPr>
          <p:cNvPicPr>
            <a:picLocks noChangeAspect="1"/>
          </p:cNvPicPr>
          <p:nvPr/>
        </p:nvPicPr>
        <p:blipFill>
          <a:blip r:embed="rId3">
            <a:extLst>
              <a:ext uri="{28A0092B-C50C-407E-A947-70E740481C1C}">
                <a14:useLocalDpi xmlns:a14="http://schemas.microsoft.com/office/drawing/2010/main" val="0"/>
              </a:ext>
            </a:extLst>
          </a:blip>
          <a:srcRect t="2525" b="89951"/>
          <a:stretch/>
        </p:blipFill>
        <p:spPr>
          <a:xfrm>
            <a:off x="-1504" y="6353645"/>
            <a:ext cx="12191980" cy="516821"/>
          </a:xfrm>
          <a:prstGeom prst="rect">
            <a:avLst/>
          </a:prstGeom>
        </p:spPr>
      </p:pic>
      <p:pic>
        <p:nvPicPr>
          <p:cNvPr id="5" name="Picture 4">
            <a:extLst>
              <a:ext uri="{FF2B5EF4-FFF2-40B4-BE49-F238E27FC236}">
                <a16:creationId xmlns:a16="http://schemas.microsoft.com/office/drawing/2014/main" id="{C418DF16-723C-8CE9-337E-7D190A836B9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9765139" y="6424433"/>
            <a:ext cx="1934735" cy="350313"/>
          </a:xfrm>
          <a:prstGeom prst="rect">
            <a:avLst/>
          </a:prstGeom>
          <a:effectLst>
            <a:outerShdw blurRad="50800" dist="38100" dir="5400000" algn="t" rotWithShape="0">
              <a:schemeClr val="bg1">
                <a:lumMod val="50000"/>
                <a:alpha val="40000"/>
              </a:schemeClr>
            </a:outerShdw>
          </a:effectLst>
        </p:spPr>
      </p:pic>
      <p:grpSp>
        <p:nvGrpSpPr>
          <p:cNvPr id="9" name="Group 8">
            <a:extLst>
              <a:ext uri="{FF2B5EF4-FFF2-40B4-BE49-F238E27FC236}">
                <a16:creationId xmlns:a16="http://schemas.microsoft.com/office/drawing/2014/main" id="{5479092D-F2CE-BFCB-FACE-19A425EC611A}"/>
              </a:ext>
            </a:extLst>
          </p:cNvPr>
          <p:cNvGrpSpPr>
            <a:grpSpLocks noChangeAspect="1"/>
          </p:cNvGrpSpPr>
          <p:nvPr/>
        </p:nvGrpSpPr>
        <p:grpSpPr>
          <a:xfrm>
            <a:off x="7884160" y="265854"/>
            <a:ext cx="4307840" cy="6004127"/>
            <a:chOff x="5781675" y="1"/>
            <a:chExt cx="3362325" cy="4686299"/>
          </a:xfrm>
        </p:grpSpPr>
        <p:pic>
          <p:nvPicPr>
            <p:cNvPr id="10" name="Picture 9" descr="A white circle with black background&#10;&#10;Description automatically generated">
              <a:extLst>
                <a:ext uri="{FF2B5EF4-FFF2-40B4-BE49-F238E27FC236}">
                  <a16:creationId xmlns:a16="http://schemas.microsoft.com/office/drawing/2014/main" id="{9359A577-FD1F-C432-4B01-81B128B86A2C}"/>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r="29451"/>
            <a:stretch/>
          </p:blipFill>
          <p:spPr>
            <a:xfrm>
              <a:off x="5781675" y="1"/>
              <a:ext cx="3362324" cy="4686299"/>
            </a:xfrm>
            <a:prstGeom prst="rect">
              <a:avLst/>
            </a:prstGeom>
            <a:solidFill>
              <a:srgbClr val="FFFFFF"/>
            </a:solidFill>
          </p:spPr>
        </p:pic>
        <p:pic>
          <p:nvPicPr>
            <p:cNvPr id="11" name="Picture 10" descr="A white circle with black background&#10;&#10;Description automatically generated">
              <a:extLst>
                <a:ext uri="{FF2B5EF4-FFF2-40B4-BE49-F238E27FC236}">
                  <a16:creationId xmlns:a16="http://schemas.microsoft.com/office/drawing/2014/main" id="{BEB0A33F-949F-72FB-3B80-9CFA62A4011A}"/>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r="27637"/>
            <a:stretch/>
          </p:blipFill>
          <p:spPr>
            <a:xfrm>
              <a:off x="5923461" y="266499"/>
              <a:ext cx="3220539" cy="4376149"/>
            </a:xfrm>
            <a:prstGeom prst="rect">
              <a:avLst/>
            </a:prstGeom>
          </p:spPr>
        </p:pic>
      </p:grpSp>
      <p:pic>
        <p:nvPicPr>
          <p:cNvPr id="12" name="Picture 11" descr="A map of michigan with different colored squares&#10;&#10;Description automatically generated">
            <a:extLst>
              <a:ext uri="{FF2B5EF4-FFF2-40B4-BE49-F238E27FC236}">
                <a16:creationId xmlns:a16="http://schemas.microsoft.com/office/drawing/2014/main" id="{753BEC42-AF83-A3A2-95F7-9B524D616CAC}"/>
              </a:ext>
            </a:extLst>
          </p:cNvPr>
          <p:cNvPicPr>
            <a:picLocks noChangeAspect="1"/>
          </p:cNvPicPr>
          <p:nvPr/>
        </p:nvPicPr>
        <p:blipFill rotWithShape="1">
          <a:blip r:embed="rId7" cstate="hqprint">
            <a:extLst>
              <a:ext uri="{28A0092B-C50C-407E-A947-70E740481C1C}">
                <a14:useLocalDpi xmlns:a14="http://schemas.microsoft.com/office/drawing/2010/main"/>
              </a:ext>
            </a:extLst>
          </a:blip>
          <a:srcRect/>
          <a:stretch/>
        </p:blipFill>
        <p:spPr>
          <a:xfrm>
            <a:off x="8778239" y="1581873"/>
            <a:ext cx="3137972" cy="3657600"/>
          </a:xfrm>
          <a:prstGeom prst="rect">
            <a:avLst/>
          </a:prstGeom>
        </p:spPr>
      </p:pic>
      <p:sp>
        <p:nvSpPr>
          <p:cNvPr id="24" name="Title 1">
            <a:extLst>
              <a:ext uri="{FF2B5EF4-FFF2-40B4-BE49-F238E27FC236}">
                <a16:creationId xmlns:a16="http://schemas.microsoft.com/office/drawing/2014/main" id="{57CC284F-C9C7-723F-B6E0-7EE4B71E52C5}"/>
              </a:ext>
            </a:extLst>
          </p:cNvPr>
          <p:cNvSpPr txBox="1">
            <a:spLocks/>
          </p:cNvSpPr>
          <p:nvPr/>
        </p:nvSpPr>
        <p:spPr>
          <a:xfrm>
            <a:off x="675133" y="1507292"/>
            <a:ext cx="3672113" cy="249299"/>
          </a:xfrm>
          <a:prstGeom prst="rect">
            <a:avLst/>
          </a:prstGeom>
          <a:noFill/>
          <a:ln>
            <a:noFill/>
          </a:ln>
        </p:spPr>
        <p:txBody>
          <a:bodyPr spcFirstLastPara="1" vert="horz" wrap="square" lIns="0" tIns="0" rIns="0" bIns="0" rtlCol="0" anchor="ctr" anchorCtr="0">
            <a:spAutoFit/>
          </a:bodyPr>
          <a:lstStyle>
            <a:lvl1pPr marL="76198" marR="0" lvl="0" indent="0" algn="l" defTabSz="1219170" rtl="0" eaLnBrk="1" latinLnBrk="0" hangingPunct="1">
              <a:lnSpc>
                <a:spcPct val="90000"/>
              </a:lnSpc>
              <a:spcBef>
                <a:spcPts val="0"/>
              </a:spcBef>
              <a:spcAft>
                <a:spcPts val="0"/>
              </a:spcAft>
              <a:buClr>
                <a:srgbClr val="7F7F7F"/>
              </a:buClr>
              <a:buSzPts val="2700"/>
              <a:buFont typeface="Roboto"/>
              <a:buNone/>
              <a:defRPr sz="4267" b="0" i="0" u="none" strike="noStrike" kern="1200" cap="none">
                <a:solidFill>
                  <a:schemeClr val="accent1"/>
                </a:solidFill>
                <a:latin typeface="+mj-lt"/>
                <a:ea typeface="Roboto"/>
                <a:cs typeface="Roboto"/>
                <a:sym typeface="Roboto"/>
              </a:defRPr>
            </a:lvl1pPr>
            <a:lvl2pPr lvl="1">
              <a:spcBef>
                <a:spcPts val="0"/>
              </a:spcBef>
              <a:spcAft>
                <a:spcPts val="0"/>
              </a:spcAft>
              <a:buSzPts val="1400"/>
              <a:buNone/>
              <a:defRPr sz="3200"/>
            </a:lvl2pPr>
            <a:lvl3pPr lvl="2">
              <a:spcBef>
                <a:spcPts val="0"/>
              </a:spcBef>
              <a:spcAft>
                <a:spcPts val="0"/>
              </a:spcAft>
              <a:buSzPts val="1400"/>
              <a:buNone/>
              <a:defRPr sz="3200"/>
            </a:lvl3pPr>
            <a:lvl4pPr lvl="3">
              <a:spcBef>
                <a:spcPts val="0"/>
              </a:spcBef>
              <a:spcAft>
                <a:spcPts val="0"/>
              </a:spcAft>
              <a:buSzPts val="1400"/>
              <a:buNone/>
              <a:defRPr sz="3200"/>
            </a:lvl4pPr>
            <a:lvl5pPr lvl="4">
              <a:spcBef>
                <a:spcPts val="0"/>
              </a:spcBef>
              <a:spcAft>
                <a:spcPts val="0"/>
              </a:spcAft>
              <a:buSzPts val="1400"/>
              <a:buNone/>
              <a:defRPr sz="3200"/>
            </a:lvl5pPr>
            <a:lvl6pPr lvl="5">
              <a:spcBef>
                <a:spcPts val="0"/>
              </a:spcBef>
              <a:spcAft>
                <a:spcPts val="0"/>
              </a:spcAft>
              <a:buSzPts val="1400"/>
              <a:buNone/>
              <a:defRPr sz="3200"/>
            </a:lvl6pPr>
            <a:lvl7pPr lvl="6">
              <a:spcBef>
                <a:spcPts val="0"/>
              </a:spcBef>
              <a:spcAft>
                <a:spcPts val="0"/>
              </a:spcAft>
              <a:buSzPts val="1400"/>
              <a:buNone/>
              <a:defRPr sz="3200"/>
            </a:lvl7pPr>
            <a:lvl8pPr lvl="7">
              <a:spcBef>
                <a:spcPts val="0"/>
              </a:spcBef>
              <a:spcAft>
                <a:spcPts val="0"/>
              </a:spcAft>
              <a:buSzPts val="1400"/>
              <a:buNone/>
              <a:defRPr sz="3200"/>
            </a:lvl8pPr>
            <a:lvl9pPr lvl="8">
              <a:spcBef>
                <a:spcPts val="0"/>
              </a:spcBef>
              <a:spcAft>
                <a:spcPts val="0"/>
              </a:spcAft>
              <a:buSzPts val="1400"/>
              <a:buNone/>
              <a:defRPr sz="3200"/>
            </a:lvl9pPr>
          </a:lstStyle>
          <a:p>
            <a:pPr marL="76197" defTabSz="1219140"/>
            <a:r>
              <a:rPr lang="en-US" sz="1800">
                <a:solidFill>
                  <a:srgbClr val="004C45"/>
                </a:solidFill>
                <a:latin typeface="Montserrat" panose="00000500000000000000" pitchFamily="2" charset="0"/>
                <a:sym typeface="Symbol" panose="05050102010706020507" pitchFamily="18" charset="2"/>
              </a:rPr>
              <a:t>All regions</a:t>
            </a:r>
            <a:endParaRPr lang="en-US" sz="2000">
              <a:solidFill>
                <a:srgbClr val="004C45"/>
              </a:solidFill>
              <a:latin typeface="Montserrat" panose="00000500000000000000" pitchFamily="2" charset="0"/>
            </a:endParaRPr>
          </a:p>
        </p:txBody>
      </p:sp>
      <p:sp>
        <p:nvSpPr>
          <p:cNvPr id="25" name="TextBox 24">
            <a:extLst>
              <a:ext uri="{FF2B5EF4-FFF2-40B4-BE49-F238E27FC236}">
                <a16:creationId xmlns:a16="http://schemas.microsoft.com/office/drawing/2014/main" id="{66023DCE-107C-EC37-7923-6E95AA60AFD7}"/>
              </a:ext>
            </a:extLst>
          </p:cNvPr>
          <p:cNvSpPr txBox="1"/>
          <p:nvPr/>
        </p:nvSpPr>
        <p:spPr>
          <a:xfrm>
            <a:off x="675133" y="2500669"/>
            <a:ext cx="3232692" cy="1969770"/>
          </a:xfrm>
          <a:prstGeom prst="rect">
            <a:avLst/>
          </a:prstGeom>
          <a:noFill/>
        </p:spPr>
        <p:txBody>
          <a:bodyPr wrap="square" lIns="121920" tIns="60960" rIns="121920" bIns="60960" rtlCol="0" anchor="t">
            <a:spAutoFit/>
          </a:bodyPr>
          <a:lstStyle/>
          <a:p>
            <a:pPr marL="227748" indent="-227748" defTabSz="914377">
              <a:buFont typeface="Wingdings" panose="05000000000000000000" pitchFamily="2" charset="2"/>
              <a:buChar char="ü"/>
            </a:pPr>
            <a:r>
              <a:rPr lang="en-US" sz="1500">
                <a:solidFill>
                  <a:srgbClr val="262626">
                    <a:lumMod val="90000"/>
                    <a:lumOff val="10000"/>
                  </a:srgbClr>
                </a:solidFill>
                <a:latin typeface="Montserrat Medium" pitchFamily="2" charset="0"/>
                <a:cs typeface="Poppins SemiBold" panose="00000700000000000000" pitchFamily="2" charset="0"/>
                <a:sym typeface="Arial"/>
              </a:rPr>
              <a:t>Medicare is the longest-standing PH MAPD plan for a reason – it is a reliable plan with great benefits</a:t>
            </a:r>
          </a:p>
          <a:p>
            <a:pPr marL="227748" indent="-227748" defTabSz="914377">
              <a:buFont typeface="Wingdings" panose="05000000000000000000" pitchFamily="2" charset="2"/>
              <a:buChar char="ü"/>
            </a:pPr>
            <a:endParaRPr lang="en-US" sz="1500">
              <a:solidFill>
                <a:srgbClr val="262626">
                  <a:lumMod val="90000"/>
                  <a:lumOff val="10000"/>
                </a:srgbClr>
              </a:solidFill>
              <a:latin typeface="Montserrat Medium" pitchFamily="2" charset="0"/>
              <a:cs typeface="Poppins SemiBold" panose="00000700000000000000" pitchFamily="2" charset="0"/>
              <a:sym typeface="Arial"/>
            </a:endParaRPr>
          </a:p>
          <a:p>
            <a:pPr marL="227748" indent="-227748" defTabSz="914377">
              <a:buFont typeface="Wingdings" panose="05000000000000000000" pitchFamily="2" charset="2"/>
              <a:buChar char="ü"/>
            </a:pPr>
            <a:r>
              <a:rPr lang="en-US" sz="1500">
                <a:solidFill>
                  <a:srgbClr val="262626">
                    <a:lumMod val="90000"/>
                    <a:lumOff val="10000"/>
                  </a:srgbClr>
                </a:solidFill>
                <a:latin typeface="Montserrat Medium" pitchFamily="2" charset="0"/>
                <a:cs typeface="Poppins SemiBold" panose="00000700000000000000" pitchFamily="2" charset="0"/>
                <a:sym typeface="Arial"/>
              </a:rPr>
              <a:t>Low-cost medical coverage on a HMO-POS that acts like a PPO.</a:t>
            </a:r>
          </a:p>
        </p:txBody>
      </p:sp>
      <p:pic>
        <p:nvPicPr>
          <p:cNvPr id="29" name="Picture 28" descr="A map of michigan with different colored squares&#10;&#10;Description automatically generated">
            <a:extLst>
              <a:ext uri="{FF2B5EF4-FFF2-40B4-BE49-F238E27FC236}">
                <a16:creationId xmlns:a16="http://schemas.microsoft.com/office/drawing/2014/main" id="{798DC2F2-317A-AA69-5773-1996D0CAFF4C}"/>
              </a:ext>
            </a:extLst>
          </p:cNvPr>
          <p:cNvPicPr>
            <a:picLocks noChangeAspect="1"/>
          </p:cNvPicPr>
          <p:nvPr/>
        </p:nvPicPr>
        <p:blipFill rotWithShape="1">
          <a:blip r:embed="rId8" cstate="hqprint">
            <a:extLst>
              <a:ext uri="{28A0092B-C50C-407E-A947-70E740481C1C}">
                <a14:useLocalDpi xmlns:a14="http://schemas.microsoft.com/office/drawing/2010/main"/>
              </a:ext>
            </a:extLst>
          </a:blip>
          <a:srcRect/>
          <a:stretch/>
        </p:blipFill>
        <p:spPr>
          <a:xfrm>
            <a:off x="11477521" y="1163273"/>
            <a:ext cx="613387" cy="731520"/>
          </a:xfrm>
          <a:prstGeom prst="rect">
            <a:avLst/>
          </a:prstGeom>
        </p:spPr>
      </p:pic>
      <p:sp>
        <p:nvSpPr>
          <p:cNvPr id="2" name="Slide Number Placeholder 3">
            <a:extLst>
              <a:ext uri="{FF2B5EF4-FFF2-40B4-BE49-F238E27FC236}">
                <a16:creationId xmlns:a16="http://schemas.microsoft.com/office/drawing/2014/main" id="{A9B591F4-62C8-C9FB-8047-403E6040D04F}"/>
              </a:ext>
            </a:extLst>
          </p:cNvPr>
          <p:cNvSpPr txBox="1">
            <a:spLocks/>
          </p:cNvSpPr>
          <p:nvPr/>
        </p:nvSpPr>
        <p:spPr>
          <a:xfrm>
            <a:off x="142242" y="6430502"/>
            <a:ext cx="365760" cy="304800"/>
          </a:xfrm>
          <a:prstGeom prst="rect">
            <a:avLst/>
          </a:prstGeom>
          <a:noFill/>
        </p:spPr>
        <p:txBody>
          <a:bodyPr lIns="60960" rIns="60960"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40">
              <a:buClr>
                <a:srgbClr val="000000"/>
              </a:buClr>
              <a:defRPr/>
            </a:pPr>
            <a:fld id="{E79839AE-F4E4-0B47-9E53-6189B08B4F00}" type="slidenum">
              <a:rPr lang="en-US" sz="1100">
                <a:solidFill>
                  <a:schemeClr val="bg1"/>
                </a:solidFill>
                <a:latin typeface="Montserrat Light" pitchFamily="2" charset="0"/>
                <a:cs typeface="Poppins" panose="00000500000000000000" pitchFamily="2" charset="0"/>
                <a:sym typeface="Arial"/>
              </a:rPr>
              <a:pPr defTabSz="1219140">
                <a:buClr>
                  <a:srgbClr val="000000"/>
                </a:buClr>
                <a:defRPr/>
              </a:pPr>
              <a:t>27</a:t>
            </a:fld>
            <a:endParaRPr lang="en-US" sz="1100">
              <a:solidFill>
                <a:schemeClr val="bg1"/>
              </a:solidFill>
              <a:latin typeface="Montserrat Light" pitchFamily="2" charset="0"/>
              <a:cs typeface="Poppins" panose="00000500000000000000" pitchFamily="2" charset="0"/>
              <a:sym typeface="Arial"/>
            </a:endParaRPr>
          </a:p>
        </p:txBody>
      </p:sp>
      <p:sp>
        <p:nvSpPr>
          <p:cNvPr id="4" name="TextBox 10">
            <a:extLst>
              <a:ext uri="{FF2B5EF4-FFF2-40B4-BE49-F238E27FC236}">
                <a16:creationId xmlns:a16="http://schemas.microsoft.com/office/drawing/2014/main" id="{67FF9C0F-E076-C80E-0B6C-998E140A88FB}"/>
              </a:ext>
            </a:extLst>
          </p:cNvPr>
          <p:cNvSpPr txBox="1"/>
          <p:nvPr/>
        </p:nvSpPr>
        <p:spPr>
          <a:xfrm>
            <a:off x="508002" y="6480291"/>
            <a:ext cx="9499043" cy="292388"/>
          </a:xfrm>
          <a:prstGeom prst="rect">
            <a:avLst/>
          </a:prstGeom>
          <a:noFill/>
        </p:spPr>
        <p:txBody>
          <a:bodyPr wrap="square" lIns="121920" tIns="60960" rIns="121920" bIns="6096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a:solidFill>
                  <a:schemeClr val="bg1"/>
                </a:solidFill>
                <a:latin typeface="Montserrat Light" pitchFamily="2" charset="0"/>
                <a:ea typeface="Roboto Light"/>
                <a:cs typeface="Roboto Light"/>
              </a:rPr>
              <a:t>CONFIDENTIAL. NO release until October 1, 2025</a:t>
            </a:r>
          </a:p>
        </p:txBody>
      </p:sp>
      <p:sp>
        <p:nvSpPr>
          <p:cNvPr id="7" name="TextBox 6">
            <a:extLst>
              <a:ext uri="{FF2B5EF4-FFF2-40B4-BE49-F238E27FC236}">
                <a16:creationId xmlns:a16="http://schemas.microsoft.com/office/drawing/2014/main" id="{6BF7CDD3-D920-8E0E-742F-2AD0AB53715D}"/>
              </a:ext>
            </a:extLst>
          </p:cNvPr>
          <p:cNvSpPr txBox="1">
            <a:spLocks/>
          </p:cNvSpPr>
          <p:nvPr/>
        </p:nvSpPr>
        <p:spPr>
          <a:xfrm>
            <a:off x="676656" y="430074"/>
            <a:ext cx="3845287" cy="1077218"/>
          </a:xfrm>
          <a:prstGeom prst="rect">
            <a:avLst/>
          </a:prstGeom>
          <a:noFill/>
        </p:spPr>
        <p:txBody>
          <a:bodyPr wrap="square" lIns="91440" tIns="45720" rIns="91440" bIns="45720" rtlCol="0" anchor="t">
            <a:spAutoFit/>
          </a:bodyPr>
          <a:lstStyle/>
          <a:p>
            <a:pPr defTabSz="914377">
              <a:buClrTx/>
              <a:defRPr/>
            </a:pPr>
            <a:r>
              <a:rPr lang="en-US" sz="3200" b="1" err="1">
                <a:solidFill>
                  <a:srgbClr val="004C45"/>
                </a:solidFill>
                <a:latin typeface="Montserrat ExtraBold" pitchFamily="2" charset="0"/>
                <a:ea typeface="+mn-ea"/>
                <a:cs typeface="Poppins SemiBold" panose="00000700000000000000" pitchFamily="2" charset="0"/>
              </a:rPr>
              <a:t>Priority</a:t>
            </a:r>
            <a:r>
              <a:rPr lang="en-US" sz="3200" b="1" err="1">
                <a:solidFill>
                  <a:srgbClr val="004C45"/>
                </a:solidFill>
                <a:latin typeface="Montserrat Medium" pitchFamily="2" charset="0"/>
                <a:cs typeface="Poppins SemiBold" panose="00000700000000000000" pitchFamily="2" charset="0"/>
              </a:rPr>
              <a:t>Medicare</a:t>
            </a:r>
            <a:r>
              <a:rPr lang="en-US" sz="3200" b="1">
                <a:solidFill>
                  <a:srgbClr val="004C45"/>
                </a:solidFill>
                <a:latin typeface="Montserrat Medium" pitchFamily="2" charset="0"/>
                <a:cs typeface="Poppins SemiBold" panose="00000700000000000000" pitchFamily="2" charset="0"/>
              </a:rPr>
              <a:t> </a:t>
            </a:r>
          </a:p>
          <a:p>
            <a:pPr defTabSz="914377">
              <a:buClrTx/>
              <a:defRPr/>
            </a:pPr>
            <a:r>
              <a:rPr lang="en-US" sz="3200" b="1">
                <a:solidFill>
                  <a:srgbClr val="004C45"/>
                </a:solidFill>
                <a:latin typeface="Montserrat Medium" pitchFamily="2" charset="0"/>
                <a:cs typeface="Poppins SemiBold" panose="00000700000000000000" pitchFamily="2" charset="0"/>
              </a:rPr>
              <a:t>(HMO-POS)</a:t>
            </a:r>
            <a:endParaRPr lang="en-US" sz="3200" b="1">
              <a:solidFill>
                <a:srgbClr val="004C45"/>
              </a:solidFill>
              <a:latin typeface="Montserrat ExtraBold" pitchFamily="2" charset="0"/>
              <a:ea typeface="+mn-ea"/>
              <a:cs typeface="Poppins SemiBold" panose="00000700000000000000" pitchFamily="2" charset="0"/>
            </a:endParaRPr>
          </a:p>
        </p:txBody>
      </p:sp>
      <p:graphicFrame>
        <p:nvGraphicFramePr>
          <p:cNvPr id="6" name="Table 5">
            <a:extLst>
              <a:ext uri="{FF2B5EF4-FFF2-40B4-BE49-F238E27FC236}">
                <a16:creationId xmlns:a16="http://schemas.microsoft.com/office/drawing/2014/main" id="{7E2FB800-5B19-097F-A0C1-45F72B209565}"/>
              </a:ext>
            </a:extLst>
          </p:cNvPr>
          <p:cNvGraphicFramePr>
            <a:graphicFrameLocks noGrp="1"/>
          </p:cNvGraphicFramePr>
          <p:nvPr>
            <p:extLst>
              <p:ext uri="{D42A27DB-BD31-4B8C-83A1-F6EECF244321}">
                <p14:modId xmlns:p14="http://schemas.microsoft.com/office/powerpoint/2010/main" val="425451758"/>
              </p:ext>
            </p:extLst>
          </p:nvPr>
        </p:nvGraphicFramePr>
        <p:xfrm>
          <a:off x="3541955" y="1237400"/>
          <a:ext cx="3985994" cy="4496307"/>
        </p:xfrm>
        <a:graphic>
          <a:graphicData uri="http://schemas.openxmlformats.org/drawingml/2006/table">
            <a:tbl>
              <a:tblPr>
                <a:effectLst/>
              </a:tblPr>
              <a:tblGrid>
                <a:gridCol w="1850640">
                  <a:extLst>
                    <a:ext uri="{9D8B030D-6E8A-4147-A177-3AD203B41FA5}">
                      <a16:colId xmlns:a16="http://schemas.microsoft.com/office/drawing/2014/main" val="1803367626"/>
                    </a:ext>
                  </a:extLst>
                </a:gridCol>
                <a:gridCol w="2135354">
                  <a:extLst>
                    <a:ext uri="{9D8B030D-6E8A-4147-A177-3AD203B41FA5}">
                      <a16:colId xmlns:a16="http://schemas.microsoft.com/office/drawing/2014/main" val="1139029190"/>
                    </a:ext>
                  </a:extLst>
                </a:gridCol>
              </a:tblGrid>
              <a:tr h="396748">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fontAlgn="ctr"/>
                      <a:endParaRPr lang="en-US" sz="1200" b="1" i="0" u="none" strike="noStrike">
                        <a:solidFill>
                          <a:schemeClr val="accent1"/>
                        </a:solidFill>
                        <a:effectLst/>
                        <a:latin typeface="Arial Nova"/>
                      </a:endParaRPr>
                    </a:p>
                  </a:txBody>
                  <a:tcPr marL="12700" marT="12700" marB="18288"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endParaRPr lang="en-US" sz="1500" b="1" i="0" u="none" strike="noStrike">
                        <a:solidFill>
                          <a:srgbClr val="004C45"/>
                        </a:solidFill>
                        <a:effectLst/>
                        <a:latin typeface="Arial Nova"/>
                      </a:endParaRPr>
                    </a:p>
                  </a:txBody>
                  <a:tcPr marL="12700" marR="12700" marT="12700" marB="18288" anchor="b">
                    <a:lnL w="12700" cmpd="sng">
                      <a:noFill/>
                    </a:lnL>
                    <a:lnR w="12700" cmpd="sng">
                      <a:solidFill>
                        <a:srgbClr val="FFFFFF"/>
                      </a:solidFill>
                    </a:lnR>
                    <a:lnT w="12700" cap="flat" cmpd="sng" algn="ctr">
                      <a:noFill/>
                      <a:prstDash val="solid"/>
                      <a:round/>
                      <a:headEnd type="none" w="med" len="med"/>
                      <a:tailEnd type="none" w="med" len="med"/>
                    </a:lnT>
                    <a:lnB w="12700" cap="flat" cmpd="sng" algn="ctr">
                      <a:solidFill>
                        <a:srgbClr val="004C4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840114149"/>
                  </a:ext>
                </a:extLst>
              </a:tr>
              <a:tr h="36576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fontAlgn="b"/>
                      <a:r>
                        <a:rPr lang="en-US" sz="1300" b="1" i="0" u="none" strike="noStrike">
                          <a:solidFill>
                            <a:srgbClr val="004C45"/>
                          </a:solidFill>
                          <a:effectLst/>
                          <a:latin typeface="Montserrat ExtraBold" pitchFamily="2" charset="0"/>
                        </a:rPr>
                        <a:t>Premium</a:t>
                      </a:r>
                    </a:p>
                  </a:txBody>
                  <a:tcPr marL="12700" marT="12700"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1300" b="1" i="0" u="none" strike="noStrike">
                          <a:solidFill>
                            <a:schemeClr val="tx1"/>
                          </a:solidFill>
                          <a:effectLst/>
                          <a:latin typeface="Montserrat ExtraBold" pitchFamily="2" charset="0"/>
                        </a:rPr>
                        <a:t>$66-$120</a:t>
                      </a:r>
                    </a:p>
                  </a:txBody>
                  <a:tcPr marL="12700" marR="12700" marT="12700" marB="0" anchor="ctr">
                    <a:lnL w="12700" cmpd="sng">
                      <a:noFill/>
                    </a:lnL>
                    <a:lnR w="12700" cmpd="sng">
                      <a:noFill/>
                    </a:lnR>
                    <a:lnT w="12700" cap="flat" cmpd="sng" algn="ctr">
                      <a:solidFill>
                        <a:srgbClr val="004C45"/>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449683746"/>
                  </a:ext>
                </a:extLst>
              </a:tr>
              <a:tr h="36576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fontAlgn="b"/>
                      <a:r>
                        <a:rPr lang="en-US" sz="1300" b="1" i="0" u="none" strike="noStrike">
                          <a:solidFill>
                            <a:srgbClr val="004C45"/>
                          </a:solidFill>
                          <a:effectLst/>
                          <a:latin typeface="Montserrat ExtraBold" pitchFamily="2" charset="0"/>
                        </a:rPr>
                        <a:t>MOOP</a:t>
                      </a:r>
                    </a:p>
                  </a:txBody>
                  <a:tcPr marL="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1300" b="0" i="0" u="none" strike="noStrike">
                          <a:solidFill>
                            <a:schemeClr val="tx1"/>
                          </a:solidFill>
                          <a:effectLst/>
                          <a:latin typeface="Montserrat ExtraBold" pitchFamily="2" charset="0"/>
                        </a:rPr>
                        <a:t>$4,500</a:t>
                      </a: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2723687123"/>
                  </a:ext>
                </a:extLst>
              </a:tr>
              <a:tr h="39878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fontAlgn="b"/>
                      <a:r>
                        <a:rPr lang="en-US" sz="1300" b="1" i="0" u="none" strike="noStrike">
                          <a:solidFill>
                            <a:srgbClr val="004C45"/>
                          </a:solidFill>
                          <a:effectLst/>
                          <a:latin typeface="Montserrat ExtraBold" pitchFamily="2" charset="0"/>
                        </a:rPr>
                        <a:t>Medical </a:t>
                      </a:r>
                    </a:p>
                    <a:p>
                      <a:pPr algn="r" fontAlgn="b"/>
                      <a:r>
                        <a:rPr lang="en-US" sz="1300" b="1" i="0" u="none" strike="noStrike">
                          <a:solidFill>
                            <a:srgbClr val="004C45"/>
                          </a:solidFill>
                          <a:effectLst/>
                          <a:latin typeface="Montserrat ExtraBold" pitchFamily="2" charset="0"/>
                        </a:rPr>
                        <a:t>Deductible</a:t>
                      </a:r>
                    </a:p>
                  </a:txBody>
                  <a:tcPr marL="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1300" b="0" i="0" u="none" strike="noStrike">
                          <a:solidFill>
                            <a:schemeClr val="tx1"/>
                          </a:solidFill>
                          <a:effectLst/>
                          <a:latin typeface="Montserrat ExtraBold" pitchFamily="2" charset="0"/>
                        </a:rPr>
                        <a:t>$0</a:t>
                      </a:r>
                      <a:endParaRPr lang="en-US" sz="1300">
                        <a:solidFill>
                          <a:schemeClr val="tx1"/>
                        </a:solidFill>
                        <a:latin typeface="Montserrat ExtraBold" pitchFamily="2" charset="0"/>
                      </a:endParaRP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256520015"/>
                  </a:ext>
                </a:extLst>
              </a:tr>
              <a:tr h="36576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fontAlgn="b"/>
                      <a:r>
                        <a:rPr lang="en-US" sz="1300" b="1" i="0" u="none" strike="noStrike">
                          <a:solidFill>
                            <a:srgbClr val="004C45"/>
                          </a:solidFill>
                          <a:effectLst/>
                          <a:latin typeface="Montserrat ExtraBold" pitchFamily="2" charset="0"/>
                        </a:rPr>
                        <a:t>PCP</a:t>
                      </a:r>
                    </a:p>
                  </a:txBody>
                  <a:tcPr marL="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1300" b="0" i="0" u="none" strike="noStrike">
                          <a:solidFill>
                            <a:schemeClr val="tx1"/>
                          </a:solidFill>
                          <a:effectLst/>
                          <a:latin typeface="Montserrat ExtraBold" pitchFamily="2" charset="0"/>
                        </a:rPr>
                        <a:t>$0</a:t>
                      </a: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847796669"/>
                  </a:ext>
                </a:extLst>
              </a:tr>
              <a:tr h="36576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fontAlgn="b"/>
                      <a:r>
                        <a:rPr lang="en-US" sz="1300" b="1" i="0" u="none" strike="noStrike">
                          <a:solidFill>
                            <a:srgbClr val="004C45"/>
                          </a:solidFill>
                          <a:effectLst/>
                          <a:latin typeface="Montserrat ExtraBold" pitchFamily="2" charset="0"/>
                        </a:rPr>
                        <a:t>Specialist </a:t>
                      </a:r>
                    </a:p>
                  </a:txBody>
                  <a:tcPr marL="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1300" b="0" i="0" u="none" strike="noStrike">
                          <a:solidFill>
                            <a:schemeClr val="tx1"/>
                          </a:solidFill>
                          <a:effectLst/>
                          <a:latin typeface="Montserrat ExtraBold" pitchFamily="2" charset="0"/>
                        </a:rPr>
                        <a:t>$40</a:t>
                      </a: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843085453"/>
                  </a:ext>
                </a:extLst>
              </a:tr>
              <a:tr h="36576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fontAlgn="b"/>
                      <a:r>
                        <a:rPr lang="en-US" sz="1300" b="1" i="0" u="none" strike="noStrike">
                          <a:solidFill>
                            <a:srgbClr val="004C45"/>
                          </a:solidFill>
                          <a:effectLst/>
                          <a:latin typeface="Montserrat ExtraBold" pitchFamily="2" charset="0"/>
                        </a:rPr>
                        <a:t>Inpatient</a:t>
                      </a:r>
                    </a:p>
                  </a:txBody>
                  <a:tcPr marL="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1300" b="0" i="0" u="none" strike="noStrike">
                          <a:solidFill>
                            <a:schemeClr val="tx1"/>
                          </a:solidFill>
                          <a:effectLst/>
                          <a:latin typeface="Montserrat ExtraBold" pitchFamily="2" charset="0"/>
                        </a:rPr>
                        <a:t>$225 (days 1-6)</a:t>
                      </a: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497283420"/>
                  </a:ext>
                </a:extLst>
              </a:tr>
              <a:tr h="36576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fontAlgn="b"/>
                      <a:r>
                        <a:rPr lang="en-US" sz="1300" b="1" i="0" u="none" strike="noStrike">
                          <a:solidFill>
                            <a:srgbClr val="004C45"/>
                          </a:solidFill>
                          <a:effectLst/>
                          <a:latin typeface="Montserrat ExtraBold" pitchFamily="2" charset="0"/>
                        </a:rPr>
                        <a:t>Outpatient</a:t>
                      </a:r>
                    </a:p>
                  </a:txBody>
                  <a:tcPr marL="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1300" b="0" i="0" u="none" strike="noStrike">
                          <a:solidFill>
                            <a:schemeClr val="tx1"/>
                          </a:solidFill>
                          <a:effectLst/>
                          <a:latin typeface="Montserrat ExtraBold" pitchFamily="2" charset="0"/>
                        </a:rPr>
                        <a:t>$175</a:t>
                      </a: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63826125"/>
                  </a:ext>
                </a:extLst>
              </a:tr>
              <a:tr h="36576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fontAlgn="b"/>
                      <a:r>
                        <a:rPr lang="en-US" sz="1300" b="1" i="0" u="none" strike="noStrike">
                          <a:solidFill>
                            <a:srgbClr val="004C45"/>
                          </a:solidFill>
                          <a:effectLst/>
                          <a:latin typeface="Montserrat ExtraBold" pitchFamily="2" charset="0"/>
                        </a:rPr>
                        <a:t>PT/OT</a:t>
                      </a:r>
                    </a:p>
                  </a:txBody>
                  <a:tcPr marL="12700" marT="127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1300" b="0" i="0" u="none" strike="noStrike">
                          <a:solidFill>
                            <a:schemeClr val="tx1"/>
                          </a:solidFill>
                          <a:effectLst/>
                          <a:latin typeface="Montserrat ExtraBold" pitchFamily="2" charset="0"/>
                        </a:rPr>
                        <a:t>$35</a:t>
                      </a: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376676313"/>
                  </a:ext>
                </a:extLst>
              </a:tr>
              <a:tr h="36576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fontAlgn="b"/>
                      <a:r>
                        <a:rPr lang="en-US" sz="1300" b="1" i="0" u="none" strike="noStrike">
                          <a:solidFill>
                            <a:srgbClr val="004C45"/>
                          </a:solidFill>
                          <a:effectLst/>
                          <a:latin typeface="Montserrat ExtraBold" pitchFamily="2" charset="0"/>
                        </a:rPr>
                        <a:t>Rx Deductible</a:t>
                      </a:r>
                    </a:p>
                  </a:txBody>
                  <a:tcPr marL="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1300" b="0" i="0" u="none" strike="noStrike">
                          <a:solidFill>
                            <a:schemeClr val="tx1"/>
                          </a:solidFill>
                          <a:effectLst/>
                          <a:latin typeface="Montserrat ExtraBold" pitchFamily="2" charset="0"/>
                        </a:rPr>
                        <a:t>$0</a:t>
                      </a: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64418809"/>
                  </a:ext>
                </a:extLst>
              </a:tr>
              <a:tr h="398779">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lvl="0" algn="r">
                        <a:buNone/>
                      </a:pPr>
                      <a:r>
                        <a:rPr lang="en-US" sz="1300" b="1" i="0" u="none" strike="noStrike">
                          <a:solidFill>
                            <a:srgbClr val="004C45"/>
                          </a:solidFill>
                          <a:effectLst/>
                          <a:latin typeface="Montserrat ExtraBold" pitchFamily="2" charset="0"/>
                        </a:rPr>
                        <a:t>Rx Tiers</a:t>
                      </a:r>
                    </a:p>
                  </a:txBody>
                  <a:tcPr marL="12699" marT="12699"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lvl="0" algn="ctr">
                        <a:buNone/>
                      </a:pPr>
                      <a:r>
                        <a:rPr lang="en-US" sz="1300" b="0" i="0" u="none" strike="noStrike">
                          <a:solidFill>
                            <a:schemeClr val="tx1"/>
                          </a:solidFill>
                          <a:effectLst/>
                          <a:latin typeface="Montserrat Medium" pitchFamily="2" charset="0"/>
                        </a:rPr>
                        <a:t>$1 / $8 / 25% / </a:t>
                      </a:r>
                      <a:r>
                        <a:rPr lang="en-US" sz="1300" b="1" i="0" u="none" strike="noStrike">
                          <a:solidFill>
                            <a:srgbClr val="009845"/>
                          </a:solidFill>
                          <a:effectLst/>
                          <a:latin typeface="Arial Nova" panose="020B0504020202020204" pitchFamily="34" charset="0"/>
                        </a:rPr>
                        <a:t>33% </a:t>
                      </a:r>
                      <a:r>
                        <a:rPr lang="en-US" sz="1300" b="0" i="0" u="none" strike="noStrike">
                          <a:solidFill>
                            <a:schemeClr val="tx1"/>
                          </a:solidFill>
                          <a:effectLst/>
                          <a:latin typeface="Montserrat Medium" pitchFamily="2" charset="0"/>
                        </a:rPr>
                        <a:t>/ 33%</a:t>
                      </a:r>
                    </a:p>
                  </a:txBody>
                  <a:tcPr marL="12699" marR="12699" marT="12699"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612791193"/>
                  </a:ext>
                </a:extLst>
              </a:tr>
              <a:tr h="36576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fontAlgn="b"/>
                      <a:r>
                        <a:rPr lang="en-US" sz="1300" b="1" i="0" u="none" strike="noStrike">
                          <a:solidFill>
                            <a:srgbClr val="004C45"/>
                          </a:solidFill>
                          <a:effectLst/>
                          <a:latin typeface="Montserrat ExtraBold" pitchFamily="2" charset="0"/>
                        </a:rPr>
                        <a:t>Dental</a:t>
                      </a:r>
                    </a:p>
                  </a:txBody>
                  <a:tcPr marL="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1300" b="0" i="0" u="none" strike="noStrike">
                          <a:solidFill>
                            <a:schemeClr val="tx1"/>
                          </a:solidFill>
                          <a:effectLst/>
                          <a:latin typeface="Montserrat Medium" pitchFamily="2" charset="0"/>
                        </a:rPr>
                        <a:t>Preventive</a:t>
                      </a: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94578400"/>
                  </a:ext>
                </a:extLst>
              </a:tr>
            </a:tbl>
          </a:graphicData>
        </a:graphic>
      </p:graphicFrame>
    </p:spTree>
    <p:extLst>
      <p:ext uri="{BB962C8B-B14F-4D97-AF65-F5344CB8AC3E}">
        <p14:creationId xmlns:p14="http://schemas.microsoft.com/office/powerpoint/2010/main" val="6014868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2892741-1FCE-2EC7-E85F-F15C442DA46F}"/>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8BFF38C9-5A59-7FBB-6967-61BA4A3395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3" name="Picture 2">
            <a:extLst>
              <a:ext uri="{FF2B5EF4-FFF2-40B4-BE49-F238E27FC236}">
                <a16:creationId xmlns:a16="http://schemas.microsoft.com/office/drawing/2014/main" id="{D0A379CD-7B6C-8F9C-52B9-2E8B953FB9CA}"/>
              </a:ext>
            </a:extLst>
          </p:cNvPr>
          <p:cNvPicPr>
            <a:picLocks noChangeAspect="1"/>
          </p:cNvPicPr>
          <p:nvPr/>
        </p:nvPicPr>
        <p:blipFill>
          <a:blip r:embed="rId3">
            <a:extLst>
              <a:ext uri="{28A0092B-C50C-407E-A947-70E740481C1C}">
                <a14:useLocalDpi xmlns:a14="http://schemas.microsoft.com/office/drawing/2010/main" val="0"/>
              </a:ext>
            </a:extLst>
          </a:blip>
          <a:srcRect t="2525" b="89951"/>
          <a:stretch/>
        </p:blipFill>
        <p:spPr>
          <a:xfrm>
            <a:off x="-1504" y="6353645"/>
            <a:ext cx="12191980" cy="516821"/>
          </a:xfrm>
          <a:prstGeom prst="rect">
            <a:avLst/>
          </a:prstGeom>
        </p:spPr>
      </p:pic>
      <p:pic>
        <p:nvPicPr>
          <p:cNvPr id="5" name="Picture 4">
            <a:extLst>
              <a:ext uri="{FF2B5EF4-FFF2-40B4-BE49-F238E27FC236}">
                <a16:creationId xmlns:a16="http://schemas.microsoft.com/office/drawing/2014/main" id="{35D245CE-DCB4-030C-E093-D2FB5655FEA7}"/>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9765139" y="6424433"/>
            <a:ext cx="1934735" cy="350313"/>
          </a:xfrm>
          <a:prstGeom prst="rect">
            <a:avLst/>
          </a:prstGeom>
          <a:effectLst>
            <a:outerShdw blurRad="50800" dist="38100" dir="5400000" algn="t" rotWithShape="0">
              <a:schemeClr val="bg1">
                <a:lumMod val="50000"/>
                <a:alpha val="40000"/>
              </a:schemeClr>
            </a:outerShdw>
          </a:effectLst>
        </p:spPr>
      </p:pic>
      <p:grpSp>
        <p:nvGrpSpPr>
          <p:cNvPr id="9" name="Group 8">
            <a:extLst>
              <a:ext uri="{FF2B5EF4-FFF2-40B4-BE49-F238E27FC236}">
                <a16:creationId xmlns:a16="http://schemas.microsoft.com/office/drawing/2014/main" id="{0B5CF8B2-709C-F0F7-727B-1CD0AE6AFABF}"/>
              </a:ext>
            </a:extLst>
          </p:cNvPr>
          <p:cNvGrpSpPr>
            <a:grpSpLocks noChangeAspect="1"/>
          </p:cNvGrpSpPr>
          <p:nvPr/>
        </p:nvGrpSpPr>
        <p:grpSpPr>
          <a:xfrm>
            <a:off x="7884160" y="265854"/>
            <a:ext cx="4307840" cy="6004127"/>
            <a:chOff x="5781675" y="1"/>
            <a:chExt cx="3362325" cy="4686299"/>
          </a:xfrm>
        </p:grpSpPr>
        <p:pic>
          <p:nvPicPr>
            <p:cNvPr id="10" name="Picture 9" descr="A white circle with black background&#10;&#10;Description automatically generated">
              <a:extLst>
                <a:ext uri="{FF2B5EF4-FFF2-40B4-BE49-F238E27FC236}">
                  <a16:creationId xmlns:a16="http://schemas.microsoft.com/office/drawing/2014/main" id="{8D4BB639-28C6-FA81-1A81-F5CE1161134F}"/>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r="29451"/>
            <a:stretch/>
          </p:blipFill>
          <p:spPr>
            <a:xfrm>
              <a:off x="5781675" y="1"/>
              <a:ext cx="3362324" cy="4686299"/>
            </a:xfrm>
            <a:prstGeom prst="rect">
              <a:avLst/>
            </a:prstGeom>
            <a:solidFill>
              <a:srgbClr val="FFFFFF"/>
            </a:solidFill>
          </p:spPr>
        </p:pic>
        <p:pic>
          <p:nvPicPr>
            <p:cNvPr id="11" name="Picture 10" descr="A white circle with black background&#10;&#10;Description automatically generated">
              <a:extLst>
                <a:ext uri="{FF2B5EF4-FFF2-40B4-BE49-F238E27FC236}">
                  <a16:creationId xmlns:a16="http://schemas.microsoft.com/office/drawing/2014/main" id="{3F1F352D-81EB-E45B-BB5E-FED7FCDBA04C}"/>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r="27637"/>
            <a:stretch/>
          </p:blipFill>
          <p:spPr>
            <a:xfrm>
              <a:off x="5923461" y="266499"/>
              <a:ext cx="3220539" cy="4376149"/>
            </a:xfrm>
            <a:prstGeom prst="rect">
              <a:avLst/>
            </a:prstGeom>
          </p:spPr>
        </p:pic>
      </p:grpSp>
      <p:pic>
        <p:nvPicPr>
          <p:cNvPr id="12" name="Picture 11" descr="A map of michigan with different colored squares&#10;&#10;Description automatically generated">
            <a:extLst>
              <a:ext uri="{FF2B5EF4-FFF2-40B4-BE49-F238E27FC236}">
                <a16:creationId xmlns:a16="http://schemas.microsoft.com/office/drawing/2014/main" id="{B49F2E3C-E039-CCE1-E48F-3931982BBFA3}"/>
              </a:ext>
            </a:extLst>
          </p:cNvPr>
          <p:cNvPicPr>
            <a:picLocks noChangeAspect="1"/>
          </p:cNvPicPr>
          <p:nvPr/>
        </p:nvPicPr>
        <p:blipFill rotWithShape="1">
          <a:blip r:embed="rId7" cstate="hqprint">
            <a:extLst>
              <a:ext uri="{28A0092B-C50C-407E-A947-70E740481C1C}">
                <a14:useLocalDpi xmlns:a14="http://schemas.microsoft.com/office/drawing/2010/main"/>
              </a:ext>
            </a:extLst>
          </a:blip>
          <a:srcRect/>
          <a:stretch/>
        </p:blipFill>
        <p:spPr>
          <a:xfrm>
            <a:off x="8778239" y="1581873"/>
            <a:ext cx="3137972" cy="3657600"/>
          </a:xfrm>
          <a:prstGeom prst="rect">
            <a:avLst/>
          </a:prstGeom>
        </p:spPr>
      </p:pic>
      <p:sp>
        <p:nvSpPr>
          <p:cNvPr id="24" name="Title 1">
            <a:extLst>
              <a:ext uri="{FF2B5EF4-FFF2-40B4-BE49-F238E27FC236}">
                <a16:creationId xmlns:a16="http://schemas.microsoft.com/office/drawing/2014/main" id="{FEFD8EB9-17A6-AD33-B5A1-4353085103C2}"/>
              </a:ext>
            </a:extLst>
          </p:cNvPr>
          <p:cNvSpPr txBox="1">
            <a:spLocks/>
          </p:cNvSpPr>
          <p:nvPr/>
        </p:nvSpPr>
        <p:spPr>
          <a:xfrm>
            <a:off x="675133" y="1507292"/>
            <a:ext cx="3672113" cy="249299"/>
          </a:xfrm>
          <a:prstGeom prst="rect">
            <a:avLst/>
          </a:prstGeom>
          <a:noFill/>
          <a:ln>
            <a:noFill/>
          </a:ln>
        </p:spPr>
        <p:txBody>
          <a:bodyPr spcFirstLastPara="1" vert="horz" wrap="square" lIns="0" tIns="0" rIns="0" bIns="0" rtlCol="0" anchor="ctr" anchorCtr="0">
            <a:spAutoFit/>
          </a:bodyPr>
          <a:lstStyle>
            <a:lvl1pPr marL="76198" marR="0" lvl="0" indent="0" algn="l" defTabSz="1219170" rtl="0" eaLnBrk="1" latinLnBrk="0" hangingPunct="1">
              <a:lnSpc>
                <a:spcPct val="90000"/>
              </a:lnSpc>
              <a:spcBef>
                <a:spcPts val="0"/>
              </a:spcBef>
              <a:spcAft>
                <a:spcPts val="0"/>
              </a:spcAft>
              <a:buClr>
                <a:srgbClr val="7F7F7F"/>
              </a:buClr>
              <a:buSzPts val="2700"/>
              <a:buFont typeface="Roboto"/>
              <a:buNone/>
              <a:defRPr sz="4267" b="0" i="0" u="none" strike="noStrike" kern="1200" cap="none">
                <a:solidFill>
                  <a:schemeClr val="accent1"/>
                </a:solidFill>
                <a:latin typeface="+mj-lt"/>
                <a:ea typeface="Roboto"/>
                <a:cs typeface="Roboto"/>
                <a:sym typeface="Roboto"/>
              </a:defRPr>
            </a:lvl1pPr>
            <a:lvl2pPr lvl="1">
              <a:spcBef>
                <a:spcPts val="0"/>
              </a:spcBef>
              <a:spcAft>
                <a:spcPts val="0"/>
              </a:spcAft>
              <a:buSzPts val="1400"/>
              <a:buNone/>
              <a:defRPr sz="3200"/>
            </a:lvl2pPr>
            <a:lvl3pPr lvl="2">
              <a:spcBef>
                <a:spcPts val="0"/>
              </a:spcBef>
              <a:spcAft>
                <a:spcPts val="0"/>
              </a:spcAft>
              <a:buSzPts val="1400"/>
              <a:buNone/>
              <a:defRPr sz="3200"/>
            </a:lvl3pPr>
            <a:lvl4pPr lvl="3">
              <a:spcBef>
                <a:spcPts val="0"/>
              </a:spcBef>
              <a:spcAft>
                <a:spcPts val="0"/>
              </a:spcAft>
              <a:buSzPts val="1400"/>
              <a:buNone/>
              <a:defRPr sz="3200"/>
            </a:lvl4pPr>
            <a:lvl5pPr lvl="4">
              <a:spcBef>
                <a:spcPts val="0"/>
              </a:spcBef>
              <a:spcAft>
                <a:spcPts val="0"/>
              </a:spcAft>
              <a:buSzPts val="1400"/>
              <a:buNone/>
              <a:defRPr sz="3200"/>
            </a:lvl5pPr>
            <a:lvl6pPr lvl="5">
              <a:spcBef>
                <a:spcPts val="0"/>
              </a:spcBef>
              <a:spcAft>
                <a:spcPts val="0"/>
              </a:spcAft>
              <a:buSzPts val="1400"/>
              <a:buNone/>
              <a:defRPr sz="3200"/>
            </a:lvl6pPr>
            <a:lvl7pPr lvl="6">
              <a:spcBef>
                <a:spcPts val="0"/>
              </a:spcBef>
              <a:spcAft>
                <a:spcPts val="0"/>
              </a:spcAft>
              <a:buSzPts val="1400"/>
              <a:buNone/>
              <a:defRPr sz="3200"/>
            </a:lvl7pPr>
            <a:lvl8pPr lvl="7">
              <a:spcBef>
                <a:spcPts val="0"/>
              </a:spcBef>
              <a:spcAft>
                <a:spcPts val="0"/>
              </a:spcAft>
              <a:buSzPts val="1400"/>
              <a:buNone/>
              <a:defRPr sz="3200"/>
            </a:lvl8pPr>
            <a:lvl9pPr lvl="8">
              <a:spcBef>
                <a:spcPts val="0"/>
              </a:spcBef>
              <a:spcAft>
                <a:spcPts val="0"/>
              </a:spcAft>
              <a:buSzPts val="1400"/>
              <a:buNone/>
              <a:defRPr sz="3200"/>
            </a:lvl9pPr>
          </a:lstStyle>
          <a:p>
            <a:pPr marL="76197" defTabSz="1219140"/>
            <a:r>
              <a:rPr lang="en-US" sz="1800">
                <a:solidFill>
                  <a:srgbClr val="004C45"/>
                </a:solidFill>
                <a:latin typeface="Montserrat" panose="00000500000000000000" pitchFamily="2" charset="0"/>
                <a:sym typeface="Symbol" panose="05050102010706020507" pitchFamily="18" charset="2"/>
              </a:rPr>
              <a:t>All regions</a:t>
            </a:r>
            <a:endParaRPr lang="en-US" sz="2000">
              <a:solidFill>
                <a:srgbClr val="004C45"/>
              </a:solidFill>
              <a:latin typeface="Montserrat" panose="00000500000000000000" pitchFamily="2" charset="0"/>
            </a:endParaRPr>
          </a:p>
        </p:txBody>
      </p:sp>
      <p:sp>
        <p:nvSpPr>
          <p:cNvPr id="25" name="TextBox 24">
            <a:extLst>
              <a:ext uri="{FF2B5EF4-FFF2-40B4-BE49-F238E27FC236}">
                <a16:creationId xmlns:a16="http://schemas.microsoft.com/office/drawing/2014/main" id="{00638CF6-4308-8C6C-5450-858078634E1A}"/>
              </a:ext>
            </a:extLst>
          </p:cNvPr>
          <p:cNvSpPr txBox="1"/>
          <p:nvPr/>
        </p:nvSpPr>
        <p:spPr>
          <a:xfrm>
            <a:off x="675133" y="2500669"/>
            <a:ext cx="3232692" cy="584775"/>
          </a:xfrm>
          <a:prstGeom prst="rect">
            <a:avLst/>
          </a:prstGeom>
          <a:noFill/>
        </p:spPr>
        <p:txBody>
          <a:bodyPr wrap="square" lIns="121920" tIns="60960" rIns="121920" bIns="60960" rtlCol="0" anchor="t">
            <a:spAutoFit/>
          </a:bodyPr>
          <a:lstStyle/>
          <a:p>
            <a:pPr marL="227748" indent="-227748" defTabSz="914377">
              <a:buFont typeface="Wingdings" panose="05000000000000000000" pitchFamily="2" charset="2"/>
              <a:buChar char="ü"/>
            </a:pPr>
            <a:r>
              <a:rPr lang="en-US" sz="1500">
                <a:solidFill>
                  <a:srgbClr val="262626">
                    <a:lumMod val="90000"/>
                    <a:lumOff val="10000"/>
                  </a:srgbClr>
                </a:solidFill>
                <a:latin typeface="Montserrat Medium" pitchFamily="2" charset="0"/>
                <a:cs typeface="Poppins SemiBold" panose="00000700000000000000" pitchFamily="2" charset="0"/>
                <a:sym typeface="Arial"/>
              </a:rPr>
              <a:t>Merit is a reliable PPO for current membership. </a:t>
            </a:r>
          </a:p>
        </p:txBody>
      </p:sp>
      <p:pic>
        <p:nvPicPr>
          <p:cNvPr id="29" name="Picture 28" descr="A map of michigan with different colored squares&#10;&#10;Description automatically generated">
            <a:extLst>
              <a:ext uri="{FF2B5EF4-FFF2-40B4-BE49-F238E27FC236}">
                <a16:creationId xmlns:a16="http://schemas.microsoft.com/office/drawing/2014/main" id="{DB14F088-D4A6-6CD4-9CCD-AD691412DA26}"/>
              </a:ext>
            </a:extLst>
          </p:cNvPr>
          <p:cNvPicPr>
            <a:picLocks noChangeAspect="1"/>
          </p:cNvPicPr>
          <p:nvPr/>
        </p:nvPicPr>
        <p:blipFill rotWithShape="1">
          <a:blip r:embed="rId8" cstate="hqprint">
            <a:extLst>
              <a:ext uri="{28A0092B-C50C-407E-A947-70E740481C1C}">
                <a14:useLocalDpi xmlns:a14="http://schemas.microsoft.com/office/drawing/2010/main"/>
              </a:ext>
            </a:extLst>
          </a:blip>
          <a:srcRect/>
          <a:stretch/>
        </p:blipFill>
        <p:spPr>
          <a:xfrm>
            <a:off x="11477521" y="1163273"/>
            <a:ext cx="613387" cy="731520"/>
          </a:xfrm>
          <a:prstGeom prst="rect">
            <a:avLst/>
          </a:prstGeom>
        </p:spPr>
      </p:pic>
      <p:sp>
        <p:nvSpPr>
          <p:cNvPr id="2" name="Slide Number Placeholder 3">
            <a:extLst>
              <a:ext uri="{FF2B5EF4-FFF2-40B4-BE49-F238E27FC236}">
                <a16:creationId xmlns:a16="http://schemas.microsoft.com/office/drawing/2014/main" id="{73ACD9CE-B075-FB45-4D9F-16569BC95F52}"/>
              </a:ext>
            </a:extLst>
          </p:cNvPr>
          <p:cNvSpPr txBox="1">
            <a:spLocks/>
          </p:cNvSpPr>
          <p:nvPr/>
        </p:nvSpPr>
        <p:spPr>
          <a:xfrm>
            <a:off x="142242" y="6430502"/>
            <a:ext cx="365760" cy="304800"/>
          </a:xfrm>
          <a:prstGeom prst="rect">
            <a:avLst/>
          </a:prstGeom>
          <a:noFill/>
        </p:spPr>
        <p:txBody>
          <a:bodyPr lIns="60960" rIns="60960"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40">
              <a:buClr>
                <a:srgbClr val="000000"/>
              </a:buClr>
              <a:defRPr/>
            </a:pPr>
            <a:fld id="{E79839AE-F4E4-0B47-9E53-6189B08B4F00}" type="slidenum">
              <a:rPr lang="en-US" sz="1100">
                <a:solidFill>
                  <a:schemeClr val="bg1"/>
                </a:solidFill>
                <a:latin typeface="Montserrat Light" pitchFamily="2" charset="0"/>
                <a:cs typeface="Poppins" panose="00000500000000000000" pitchFamily="2" charset="0"/>
                <a:sym typeface="Arial"/>
              </a:rPr>
              <a:pPr defTabSz="1219140">
                <a:buClr>
                  <a:srgbClr val="000000"/>
                </a:buClr>
                <a:defRPr/>
              </a:pPr>
              <a:t>28</a:t>
            </a:fld>
            <a:endParaRPr lang="en-US" sz="1100">
              <a:solidFill>
                <a:schemeClr val="bg1"/>
              </a:solidFill>
              <a:latin typeface="Montserrat Light" pitchFamily="2" charset="0"/>
              <a:cs typeface="Poppins" panose="00000500000000000000" pitchFamily="2" charset="0"/>
              <a:sym typeface="Arial"/>
            </a:endParaRPr>
          </a:p>
        </p:txBody>
      </p:sp>
      <p:sp>
        <p:nvSpPr>
          <p:cNvPr id="4" name="TextBox 10">
            <a:extLst>
              <a:ext uri="{FF2B5EF4-FFF2-40B4-BE49-F238E27FC236}">
                <a16:creationId xmlns:a16="http://schemas.microsoft.com/office/drawing/2014/main" id="{3213DA59-B03B-57EC-28EC-578B74598706}"/>
              </a:ext>
            </a:extLst>
          </p:cNvPr>
          <p:cNvSpPr txBox="1"/>
          <p:nvPr/>
        </p:nvSpPr>
        <p:spPr>
          <a:xfrm>
            <a:off x="508002" y="6480291"/>
            <a:ext cx="9499043" cy="292388"/>
          </a:xfrm>
          <a:prstGeom prst="rect">
            <a:avLst/>
          </a:prstGeom>
          <a:noFill/>
        </p:spPr>
        <p:txBody>
          <a:bodyPr wrap="square" lIns="121920" tIns="60960" rIns="121920" bIns="6096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a:solidFill>
                  <a:schemeClr val="bg1"/>
                </a:solidFill>
                <a:latin typeface="Montserrat Light" pitchFamily="2" charset="0"/>
                <a:ea typeface="Roboto Light"/>
                <a:cs typeface="Roboto Light"/>
              </a:rPr>
              <a:t>CONFIDENTIAL. NO release until October 1, 2025</a:t>
            </a:r>
          </a:p>
        </p:txBody>
      </p:sp>
      <p:sp>
        <p:nvSpPr>
          <p:cNvPr id="7" name="TextBox 6">
            <a:extLst>
              <a:ext uri="{FF2B5EF4-FFF2-40B4-BE49-F238E27FC236}">
                <a16:creationId xmlns:a16="http://schemas.microsoft.com/office/drawing/2014/main" id="{C6A6492C-8D5B-509D-E177-D8EEB8BDCA5E}"/>
              </a:ext>
            </a:extLst>
          </p:cNvPr>
          <p:cNvSpPr txBox="1">
            <a:spLocks/>
          </p:cNvSpPr>
          <p:nvPr/>
        </p:nvSpPr>
        <p:spPr>
          <a:xfrm>
            <a:off x="676656" y="430074"/>
            <a:ext cx="3845287" cy="1077218"/>
          </a:xfrm>
          <a:prstGeom prst="rect">
            <a:avLst/>
          </a:prstGeom>
          <a:noFill/>
        </p:spPr>
        <p:txBody>
          <a:bodyPr wrap="square" lIns="91440" tIns="45720" rIns="91440" bIns="45720" rtlCol="0" anchor="t">
            <a:spAutoFit/>
          </a:bodyPr>
          <a:lstStyle/>
          <a:p>
            <a:pPr defTabSz="914377">
              <a:buClrTx/>
              <a:defRPr/>
            </a:pPr>
            <a:r>
              <a:rPr lang="en-US" sz="3200" b="1" err="1">
                <a:solidFill>
                  <a:srgbClr val="004C45"/>
                </a:solidFill>
                <a:latin typeface="Montserrat ExtraBold" pitchFamily="2" charset="0"/>
                <a:ea typeface="+mn-ea"/>
                <a:cs typeface="Poppins SemiBold" panose="00000700000000000000" pitchFamily="2" charset="0"/>
              </a:rPr>
              <a:t>Priority</a:t>
            </a:r>
            <a:r>
              <a:rPr lang="en-US" sz="3200" b="1" err="1">
                <a:solidFill>
                  <a:srgbClr val="004C45"/>
                </a:solidFill>
                <a:latin typeface="Montserrat Medium" pitchFamily="2" charset="0"/>
                <a:cs typeface="Poppins SemiBold" panose="00000700000000000000" pitchFamily="2" charset="0"/>
              </a:rPr>
              <a:t>Medicare</a:t>
            </a:r>
            <a:endParaRPr lang="en-US" sz="3200" b="1">
              <a:solidFill>
                <a:srgbClr val="004C45"/>
              </a:solidFill>
              <a:latin typeface="Montserrat Medium" pitchFamily="2" charset="0"/>
              <a:cs typeface="Poppins SemiBold" panose="00000700000000000000" pitchFamily="2" charset="0"/>
            </a:endParaRPr>
          </a:p>
          <a:p>
            <a:pPr defTabSz="914377">
              <a:buClrTx/>
              <a:defRPr/>
            </a:pPr>
            <a:r>
              <a:rPr lang="en-US" sz="3200" b="1">
                <a:solidFill>
                  <a:srgbClr val="004C45"/>
                </a:solidFill>
                <a:latin typeface="Montserrat Medium" pitchFamily="2" charset="0"/>
                <a:cs typeface="Poppins SemiBold" panose="00000700000000000000" pitchFamily="2" charset="0"/>
              </a:rPr>
              <a:t>Merit (PPO)</a:t>
            </a:r>
            <a:endParaRPr lang="en-US" sz="3200" b="1">
              <a:solidFill>
                <a:srgbClr val="004C45"/>
              </a:solidFill>
              <a:latin typeface="Montserrat ExtraBold" pitchFamily="2" charset="0"/>
              <a:ea typeface="+mn-ea"/>
              <a:cs typeface="Poppins SemiBold" panose="00000700000000000000" pitchFamily="2" charset="0"/>
            </a:endParaRPr>
          </a:p>
        </p:txBody>
      </p:sp>
      <p:graphicFrame>
        <p:nvGraphicFramePr>
          <p:cNvPr id="6" name="Table 5">
            <a:extLst>
              <a:ext uri="{FF2B5EF4-FFF2-40B4-BE49-F238E27FC236}">
                <a16:creationId xmlns:a16="http://schemas.microsoft.com/office/drawing/2014/main" id="{DD455351-13F7-ED98-CE40-E899F59447CF}"/>
              </a:ext>
            </a:extLst>
          </p:cNvPr>
          <p:cNvGraphicFramePr>
            <a:graphicFrameLocks noGrp="1"/>
          </p:cNvGraphicFramePr>
          <p:nvPr>
            <p:extLst>
              <p:ext uri="{D42A27DB-BD31-4B8C-83A1-F6EECF244321}">
                <p14:modId xmlns:p14="http://schemas.microsoft.com/office/powerpoint/2010/main" val="1758321537"/>
              </p:ext>
            </p:extLst>
          </p:nvPr>
        </p:nvGraphicFramePr>
        <p:xfrm>
          <a:off x="3541955" y="1237400"/>
          <a:ext cx="3985994" cy="4496307"/>
        </p:xfrm>
        <a:graphic>
          <a:graphicData uri="http://schemas.openxmlformats.org/drawingml/2006/table">
            <a:tbl>
              <a:tblPr>
                <a:effectLst/>
              </a:tblPr>
              <a:tblGrid>
                <a:gridCol w="1850640">
                  <a:extLst>
                    <a:ext uri="{9D8B030D-6E8A-4147-A177-3AD203B41FA5}">
                      <a16:colId xmlns:a16="http://schemas.microsoft.com/office/drawing/2014/main" val="1803367626"/>
                    </a:ext>
                  </a:extLst>
                </a:gridCol>
                <a:gridCol w="2135354">
                  <a:extLst>
                    <a:ext uri="{9D8B030D-6E8A-4147-A177-3AD203B41FA5}">
                      <a16:colId xmlns:a16="http://schemas.microsoft.com/office/drawing/2014/main" val="1139029190"/>
                    </a:ext>
                  </a:extLst>
                </a:gridCol>
              </a:tblGrid>
              <a:tr h="396748">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fontAlgn="ctr"/>
                      <a:endParaRPr lang="en-US" sz="1200" b="1" i="0" u="none" strike="noStrike">
                        <a:solidFill>
                          <a:schemeClr val="accent1"/>
                        </a:solidFill>
                        <a:effectLst/>
                        <a:latin typeface="Arial Nova"/>
                      </a:endParaRPr>
                    </a:p>
                  </a:txBody>
                  <a:tcPr marL="12700" marT="12700" marB="18288"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endParaRPr lang="en-US" sz="1500" b="1" i="0" u="none" strike="noStrike">
                        <a:solidFill>
                          <a:srgbClr val="004C45"/>
                        </a:solidFill>
                        <a:effectLst/>
                        <a:latin typeface="Arial Nova"/>
                      </a:endParaRPr>
                    </a:p>
                  </a:txBody>
                  <a:tcPr marL="12700" marR="12700" marT="12700" marB="18288" anchor="b">
                    <a:lnL w="12700" cmpd="sng">
                      <a:noFill/>
                    </a:lnL>
                    <a:lnR w="12700" cmpd="sng">
                      <a:solidFill>
                        <a:srgbClr val="FFFFFF"/>
                      </a:solidFill>
                    </a:lnR>
                    <a:lnT w="12700" cap="flat" cmpd="sng" algn="ctr">
                      <a:noFill/>
                      <a:prstDash val="solid"/>
                      <a:round/>
                      <a:headEnd type="none" w="med" len="med"/>
                      <a:tailEnd type="none" w="med" len="med"/>
                    </a:lnT>
                    <a:lnB w="12700" cap="flat" cmpd="sng" algn="ctr">
                      <a:solidFill>
                        <a:srgbClr val="004C4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840114149"/>
                  </a:ext>
                </a:extLst>
              </a:tr>
              <a:tr h="36576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fontAlgn="b"/>
                      <a:r>
                        <a:rPr lang="en-US" sz="1300" b="1" i="0" u="none" strike="noStrike">
                          <a:solidFill>
                            <a:srgbClr val="004C45"/>
                          </a:solidFill>
                          <a:effectLst/>
                          <a:latin typeface="Montserrat ExtraBold" pitchFamily="2" charset="0"/>
                        </a:rPr>
                        <a:t>Premium</a:t>
                      </a:r>
                    </a:p>
                  </a:txBody>
                  <a:tcPr marL="12700" marT="12700"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1300" b="1" i="0" u="none" strike="noStrike">
                          <a:solidFill>
                            <a:schemeClr val="tx1"/>
                          </a:solidFill>
                          <a:effectLst/>
                          <a:latin typeface="Montserrat ExtraBold" pitchFamily="2" charset="0"/>
                        </a:rPr>
                        <a:t>$70-$129</a:t>
                      </a:r>
                    </a:p>
                  </a:txBody>
                  <a:tcPr marL="12700" marR="12700" marT="12700" marB="0" anchor="ctr">
                    <a:lnL w="12700" cmpd="sng">
                      <a:noFill/>
                    </a:lnL>
                    <a:lnR w="12700" cmpd="sng">
                      <a:noFill/>
                    </a:lnR>
                    <a:lnT w="12700" cap="flat" cmpd="sng" algn="ctr">
                      <a:solidFill>
                        <a:srgbClr val="004C45"/>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449683746"/>
                  </a:ext>
                </a:extLst>
              </a:tr>
              <a:tr h="36576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fontAlgn="b"/>
                      <a:r>
                        <a:rPr lang="en-US" sz="1300" b="1" i="0" u="none" strike="noStrike">
                          <a:solidFill>
                            <a:srgbClr val="004C45"/>
                          </a:solidFill>
                          <a:effectLst/>
                          <a:latin typeface="Montserrat ExtraBold" pitchFamily="2" charset="0"/>
                        </a:rPr>
                        <a:t>MOOP</a:t>
                      </a:r>
                    </a:p>
                  </a:txBody>
                  <a:tcPr marL="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1300" b="0" i="0" u="none" strike="noStrike">
                          <a:solidFill>
                            <a:schemeClr val="tx1"/>
                          </a:solidFill>
                          <a:effectLst/>
                          <a:latin typeface="Montserrat Medium" pitchFamily="2" charset="0"/>
                        </a:rPr>
                        <a:t>$4,200</a:t>
                      </a: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2723687123"/>
                  </a:ext>
                </a:extLst>
              </a:tr>
              <a:tr h="39878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fontAlgn="b"/>
                      <a:r>
                        <a:rPr lang="en-US" sz="1300" b="1" i="0" u="none" strike="noStrike">
                          <a:solidFill>
                            <a:srgbClr val="004C45"/>
                          </a:solidFill>
                          <a:effectLst/>
                          <a:latin typeface="Montserrat ExtraBold" pitchFamily="2" charset="0"/>
                        </a:rPr>
                        <a:t>Medical </a:t>
                      </a:r>
                    </a:p>
                    <a:p>
                      <a:pPr algn="r" fontAlgn="b"/>
                      <a:r>
                        <a:rPr lang="en-US" sz="1300" b="1" i="0" u="none" strike="noStrike">
                          <a:solidFill>
                            <a:srgbClr val="004C45"/>
                          </a:solidFill>
                          <a:effectLst/>
                          <a:latin typeface="Montserrat ExtraBold" pitchFamily="2" charset="0"/>
                        </a:rPr>
                        <a:t>Deductible</a:t>
                      </a:r>
                    </a:p>
                  </a:txBody>
                  <a:tcPr marL="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1300" b="0" i="0" u="none" strike="noStrike">
                          <a:solidFill>
                            <a:schemeClr val="tx1"/>
                          </a:solidFill>
                          <a:effectLst/>
                          <a:latin typeface="Montserrat Medium" pitchFamily="2" charset="0"/>
                        </a:rPr>
                        <a:t>$0</a:t>
                      </a:r>
                      <a:endParaRPr lang="en-US" sz="1300">
                        <a:solidFill>
                          <a:schemeClr val="tx1"/>
                        </a:solidFill>
                        <a:latin typeface="Montserrat Medium" pitchFamily="2" charset="0"/>
                      </a:endParaRP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256520015"/>
                  </a:ext>
                </a:extLst>
              </a:tr>
              <a:tr h="36576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fontAlgn="b"/>
                      <a:r>
                        <a:rPr lang="en-US" sz="1300" b="1" i="0" u="none" strike="noStrike">
                          <a:solidFill>
                            <a:srgbClr val="004C45"/>
                          </a:solidFill>
                          <a:effectLst/>
                          <a:latin typeface="Montserrat ExtraBold" pitchFamily="2" charset="0"/>
                        </a:rPr>
                        <a:t>PCP</a:t>
                      </a:r>
                    </a:p>
                  </a:txBody>
                  <a:tcPr marL="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1300" b="0" i="0" u="none" strike="noStrike">
                          <a:solidFill>
                            <a:schemeClr val="tx1"/>
                          </a:solidFill>
                          <a:effectLst/>
                          <a:latin typeface="Montserrat Medium" pitchFamily="2" charset="0"/>
                        </a:rPr>
                        <a:t>$0</a:t>
                      </a: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847796669"/>
                  </a:ext>
                </a:extLst>
              </a:tr>
              <a:tr h="36576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fontAlgn="b"/>
                      <a:r>
                        <a:rPr lang="en-US" sz="1300" b="1" i="0" u="none" strike="noStrike">
                          <a:solidFill>
                            <a:srgbClr val="004C45"/>
                          </a:solidFill>
                          <a:effectLst/>
                          <a:latin typeface="Montserrat ExtraBold" pitchFamily="2" charset="0"/>
                        </a:rPr>
                        <a:t>Specialist </a:t>
                      </a:r>
                    </a:p>
                  </a:txBody>
                  <a:tcPr marL="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1300" b="0" i="0" u="none" strike="noStrike">
                          <a:solidFill>
                            <a:schemeClr val="tx1"/>
                          </a:solidFill>
                          <a:effectLst/>
                          <a:latin typeface="Montserrat Medium" pitchFamily="2" charset="0"/>
                        </a:rPr>
                        <a:t>$45</a:t>
                      </a: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843085453"/>
                  </a:ext>
                </a:extLst>
              </a:tr>
              <a:tr h="36576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fontAlgn="b"/>
                      <a:r>
                        <a:rPr lang="en-US" sz="1300" b="1" i="0" u="none" strike="noStrike">
                          <a:solidFill>
                            <a:srgbClr val="004C45"/>
                          </a:solidFill>
                          <a:effectLst/>
                          <a:latin typeface="Montserrat ExtraBold" pitchFamily="2" charset="0"/>
                        </a:rPr>
                        <a:t>Inpatient</a:t>
                      </a:r>
                    </a:p>
                  </a:txBody>
                  <a:tcPr marL="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1300" b="0" i="0" u="none" strike="noStrike">
                          <a:solidFill>
                            <a:schemeClr val="tx1"/>
                          </a:solidFill>
                          <a:effectLst/>
                          <a:latin typeface="Montserrat Medium" pitchFamily="2" charset="0"/>
                        </a:rPr>
                        <a:t>$275 (days 1-6)</a:t>
                      </a: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497283420"/>
                  </a:ext>
                </a:extLst>
              </a:tr>
              <a:tr h="36576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fontAlgn="b"/>
                      <a:r>
                        <a:rPr lang="en-US" sz="1300" b="1" i="0" u="none" strike="noStrike">
                          <a:solidFill>
                            <a:srgbClr val="004C45"/>
                          </a:solidFill>
                          <a:effectLst/>
                          <a:latin typeface="Montserrat ExtraBold" pitchFamily="2" charset="0"/>
                        </a:rPr>
                        <a:t>Outpatient</a:t>
                      </a:r>
                    </a:p>
                  </a:txBody>
                  <a:tcPr marL="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1300" b="0" i="0" u="none" strike="noStrike">
                          <a:solidFill>
                            <a:schemeClr val="tx1"/>
                          </a:solidFill>
                          <a:effectLst/>
                          <a:latin typeface="Montserrat Medium" pitchFamily="2" charset="0"/>
                        </a:rPr>
                        <a:t>$225</a:t>
                      </a: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63826125"/>
                  </a:ext>
                </a:extLst>
              </a:tr>
              <a:tr h="36576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fontAlgn="b"/>
                      <a:r>
                        <a:rPr lang="en-US" sz="1300" b="1" i="0" u="none" strike="noStrike">
                          <a:solidFill>
                            <a:srgbClr val="004C45"/>
                          </a:solidFill>
                          <a:effectLst/>
                          <a:latin typeface="Montserrat ExtraBold" pitchFamily="2" charset="0"/>
                        </a:rPr>
                        <a:t>PT/OT</a:t>
                      </a:r>
                    </a:p>
                  </a:txBody>
                  <a:tcPr marL="12700" marT="127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1300" b="0" i="0" u="none" strike="noStrike">
                          <a:solidFill>
                            <a:schemeClr val="tx1"/>
                          </a:solidFill>
                          <a:effectLst/>
                          <a:latin typeface="Montserrat Medium" pitchFamily="2" charset="0"/>
                        </a:rPr>
                        <a:t>$35</a:t>
                      </a: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376676313"/>
                  </a:ext>
                </a:extLst>
              </a:tr>
              <a:tr h="36576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fontAlgn="b"/>
                      <a:r>
                        <a:rPr lang="en-US" sz="1300" b="1" i="0" u="none" strike="noStrike">
                          <a:solidFill>
                            <a:srgbClr val="004C45"/>
                          </a:solidFill>
                          <a:effectLst/>
                          <a:latin typeface="Montserrat ExtraBold" pitchFamily="2" charset="0"/>
                        </a:rPr>
                        <a:t>Rx Deductible</a:t>
                      </a:r>
                    </a:p>
                  </a:txBody>
                  <a:tcPr marL="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1300" b="0" i="0" u="none" strike="noStrike">
                          <a:solidFill>
                            <a:schemeClr val="tx1"/>
                          </a:solidFill>
                          <a:effectLst/>
                          <a:latin typeface="Montserrat Medium" pitchFamily="2" charset="0"/>
                        </a:rPr>
                        <a:t>$0</a:t>
                      </a: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64418809"/>
                  </a:ext>
                </a:extLst>
              </a:tr>
              <a:tr h="398779">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lvl="0" algn="r">
                        <a:buNone/>
                      </a:pPr>
                      <a:r>
                        <a:rPr lang="en-US" sz="1300" b="1" i="0" u="none" strike="noStrike">
                          <a:solidFill>
                            <a:srgbClr val="004C45"/>
                          </a:solidFill>
                          <a:effectLst/>
                          <a:latin typeface="Montserrat ExtraBold" pitchFamily="2" charset="0"/>
                        </a:rPr>
                        <a:t>Rx Tiers</a:t>
                      </a:r>
                    </a:p>
                  </a:txBody>
                  <a:tcPr marL="12699" marT="12699"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lvl="0" algn="ctr">
                        <a:buNone/>
                      </a:pPr>
                      <a:r>
                        <a:rPr lang="en-US" sz="1300" b="0" i="0" u="none" strike="noStrike">
                          <a:solidFill>
                            <a:schemeClr val="tx1"/>
                          </a:solidFill>
                          <a:effectLst/>
                          <a:latin typeface="Montserrat Medium" pitchFamily="2" charset="0"/>
                        </a:rPr>
                        <a:t>$2 / $10 / 25% / </a:t>
                      </a:r>
                      <a:r>
                        <a:rPr lang="en-US" sz="1300" b="1" i="0" u="none" strike="noStrike">
                          <a:solidFill>
                            <a:srgbClr val="009845"/>
                          </a:solidFill>
                          <a:effectLst/>
                          <a:latin typeface="Montserrat ExtraBold" pitchFamily="2" charset="0"/>
                        </a:rPr>
                        <a:t>32%</a:t>
                      </a:r>
                      <a:r>
                        <a:rPr lang="en-US" sz="1300" b="0" i="0" u="none" strike="noStrike">
                          <a:solidFill>
                            <a:srgbClr val="009845"/>
                          </a:solidFill>
                          <a:effectLst/>
                          <a:latin typeface="Montserrat Medium" pitchFamily="2" charset="0"/>
                        </a:rPr>
                        <a:t> </a:t>
                      </a:r>
                      <a:r>
                        <a:rPr lang="en-US" sz="1300" b="0" i="0" u="none" strike="noStrike">
                          <a:solidFill>
                            <a:schemeClr val="tx1"/>
                          </a:solidFill>
                          <a:effectLst/>
                          <a:latin typeface="Montserrat Medium" pitchFamily="2" charset="0"/>
                        </a:rPr>
                        <a:t>/ 33%</a:t>
                      </a:r>
                    </a:p>
                  </a:txBody>
                  <a:tcPr marL="12699" marR="12699" marT="12699"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612791193"/>
                  </a:ext>
                </a:extLst>
              </a:tr>
              <a:tr h="36576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fontAlgn="b"/>
                      <a:r>
                        <a:rPr lang="en-US" sz="1300" b="1" i="0" u="none" strike="noStrike">
                          <a:solidFill>
                            <a:srgbClr val="004C45"/>
                          </a:solidFill>
                          <a:effectLst/>
                          <a:latin typeface="Montserrat ExtraBold" pitchFamily="2" charset="0"/>
                        </a:rPr>
                        <a:t>Dental</a:t>
                      </a:r>
                    </a:p>
                  </a:txBody>
                  <a:tcPr marL="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1300" b="0" i="0" u="none" strike="noStrike">
                          <a:solidFill>
                            <a:schemeClr val="tx1"/>
                          </a:solidFill>
                          <a:effectLst/>
                          <a:latin typeface="Montserrat Medium" pitchFamily="2" charset="0"/>
                        </a:rPr>
                        <a:t>Preventive</a:t>
                      </a: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94578400"/>
                  </a:ext>
                </a:extLst>
              </a:tr>
            </a:tbl>
          </a:graphicData>
        </a:graphic>
      </p:graphicFrame>
    </p:spTree>
    <p:extLst>
      <p:ext uri="{BB962C8B-B14F-4D97-AF65-F5344CB8AC3E}">
        <p14:creationId xmlns:p14="http://schemas.microsoft.com/office/powerpoint/2010/main" val="38633817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8459177-7E7E-4612-5072-ADA73858ADAB}"/>
            </a:ext>
          </a:extLst>
        </p:cNvPr>
        <p:cNvGrpSpPr/>
        <p:nvPr/>
      </p:nvGrpSpPr>
      <p:grpSpPr>
        <a:xfrm>
          <a:off x="0" y="0"/>
          <a:ext cx="0" cy="0"/>
          <a:chOff x="0" y="0"/>
          <a:chExt cx="0" cy="0"/>
        </a:xfrm>
      </p:grpSpPr>
      <p:pic>
        <p:nvPicPr>
          <p:cNvPr id="4" name="Picture 3" descr="A green background with white text&#10;&#10;AI-generated content may be incorrect.">
            <a:extLst>
              <a:ext uri="{FF2B5EF4-FFF2-40B4-BE49-F238E27FC236}">
                <a16:creationId xmlns:a16="http://schemas.microsoft.com/office/drawing/2014/main" id="{B6D776AB-14E4-B353-DD80-1E3C038757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5080"/>
            <a:ext cx="12188951" cy="6866442"/>
          </a:xfrm>
          <a:prstGeom prst="rect">
            <a:avLst/>
          </a:prstGeom>
        </p:spPr>
      </p:pic>
      <p:sp>
        <p:nvSpPr>
          <p:cNvPr id="8" name="Rectangle 7">
            <a:extLst>
              <a:ext uri="{FF2B5EF4-FFF2-40B4-BE49-F238E27FC236}">
                <a16:creationId xmlns:a16="http://schemas.microsoft.com/office/drawing/2014/main" id="{99A4E29E-40FF-EAFD-EADD-B966ED5C8A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9" name="TextBox 8">
            <a:extLst>
              <a:ext uri="{FF2B5EF4-FFF2-40B4-BE49-F238E27FC236}">
                <a16:creationId xmlns:a16="http://schemas.microsoft.com/office/drawing/2014/main" id="{1AF8C9F2-316C-AD75-55DC-1612A8297BA5}"/>
              </a:ext>
            </a:extLst>
          </p:cNvPr>
          <p:cNvSpPr txBox="1"/>
          <p:nvPr/>
        </p:nvSpPr>
        <p:spPr>
          <a:xfrm>
            <a:off x="676656" y="2070595"/>
            <a:ext cx="8153540" cy="2339102"/>
          </a:xfrm>
          <a:prstGeom prst="rect">
            <a:avLst/>
          </a:prstGeom>
          <a:noFill/>
        </p:spPr>
        <p:txBody>
          <a:bodyPr wrap="square" lIns="121920" tIns="60960" rIns="121920" bIns="60960" rtlCol="0" anchor="t">
            <a:spAutoFit/>
          </a:bodyPr>
          <a:lstStyle/>
          <a:p>
            <a:pPr defTabSz="609555">
              <a:buClr>
                <a:srgbClr val="000000"/>
              </a:buClr>
            </a:pPr>
            <a:r>
              <a:rPr lang="en-US" sz="2400" b="1" err="1">
                <a:solidFill>
                  <a:schemeClr val="bg1"/>
                </a:solidFill>
                <a:latin typeface="Montserrat ExtraBold" pitchFamily="2" charset="0"/>
                <a:ea typeface="Roboto Light"/>
                <a:cs typeface="Arial"/>
                <a:sym typeface="Arial"/>
              </a:rPr>
              <a:t>Priority</a:t>
            </a:r>
            <a:r>
              <a:rPr lang="en-US" sz="2400" err="1">
                <a:solidFill>
                  <a:schemeClr val="bg1"/>
                </a:solidFill>
                <a:latin typeface="Montserrat Medium" pitchFamily="2" charset="0"/>
                <a:ea typeface="Roboto Light"/>
                <a:cs typeface="Arial"/>
                <a:sym typeface="Arial"/>
              </a:rPr>
              <a:t>Medicare</a:t>
            </a:r>
            <a:r>
              <a:rPr lang="en-US" sz="2400">
                <a:solidFill>
                  <a:schemeClr val="bg1"/>
                </a:solidFill>
                <a:latin typeface="Montserrat Medium" pitchFamily="2" charset="0"/>
                <a:ea typeface="Roboto Light"/>
                <a:cs typeface="Arial"/>
                <a:sym typeface="Arial"/>
              </a:rPr>
              <a:t> D-SNP (HMO)</a:t>
            </a:r>
          </a:p>
          <a:p>
            <a:pPr defTabSz="609555">
              <a:buClr>
                <a:srgbClr val="000000"/>
              </a:buClr>
            </a:pPr>
            <a:r>
              <a:rPr lang="en-US" sz="2400" b="1" err="1">
                <a:solidFill>
                  <a:schemeClr val="bg1"/>
                </a:solidFill>
                <a:latin typeface="Montserrat ExtraBold" pitchFamily="2" charset="0"/>
                <a:ea typeface="Roboto Light"/>
                <a:cs typeface="Arial"/>
                <a:sym typeface="Arial"/>
              </a:rPr>
              <a:t>Priority</a:t>
            </a:r>
            <a:r>
              <a:rPr lang="en-US" sz="2400" err="1">
                <a:solidFill>
                  <a:schemeClr val="bg1"/>
                </a:solidFill>
                <a:latin typeface="Montserrat Medium" pitchFamily="2" charset="0"/>
                <a:ea typeface="Roboto Light"/>
                <a:cs typeface="Arial"/>
                <a:sym typeface="Arial"/>
              </a:rPr>
              <a:t>Medicare</a:t>
            </a:r>
            <a:r>
              <a:rPr lang="en-US" sz="2400">
                <a:solidFill>
                  <a:schemeClr val="bg1"/>
                </a:solidFill>
                <a:latin typeface="Montserrat Medium" pitchFamily="2" charset="0"/>
                <a:ea typeface="Roboto Light"/>
                <a:cs typeface="Arial"/>
                <a:sym typeface="Arial"/>
              </a:rPr>
              <a:t> Dual Premier (HMO D-SNP)</a:t>
            </a:r>
          </a:p>
          <a:p>
            <a:pPr defTabSz="609555">
              <a:buClr>
                <a:srgbClr val="000000"/>
              </a:buClr>
            </a:pPr>
            <a:endParaRPr lang="en-US" sz="2400" kern="0">
              <a:solidFill>
                <a:schemeClr val="bg1"/>
              </a:solidFill>
              <a:latin typeface="Montserrat Medium" pitchFamily="2" charset="0"/>
              <a:cs typeface="Arial"/>
              <a:sym typeface="Arial"/>
            </a:endParaRPr>
          </a:p>
          <a:p>
            <a:pPr defTabSz="609555"/>
            <a:r>
              <a:rPr lang="en-US" sz="2400">
                <a:solidFill>
                  <a:schemeClr val="bg1"/>
                </a:solidFill>
                <a:latin typeface="Montserrat Medium" pitchFamily="2" charset="0"/>
                <a:ea typeface="Roboto Light"/>
                <a:cs typeface="Arial"/>
                <a:sym typeface="Arial"/>
              </a:rPr>
              <a:t>Plans designed for individuals with full Medicaid and Medicare coverage who need higher support services.</a:t>
            </a:r>
          </a:p>
        </p:txBody>
      </p:sp>
      <p:sp>
        <p:nvSpPr>
          <p:cNvPr id="11" name="TextBox 10">
            <a:extLst>
              <a:ext uri="{FF2B5EF4-FFF2-40B4-BE49-F238E27FC236}">
                <a16:creationId xmlns:a16="http://schemas.microsoft.com/office/drawing/2014/main" id="{9895AF0D-8E09-A015-F927-67C16FCC0060}"/>
              </a:ext>
            </a:extLst>
          </p:cNvPr>
          <p:cNvSpPr txBox="1">
            <a:spLocks/>
          </p:cNvSpPr>
          <p:nvPr/>
        </p:nvSpPr>
        <p:spPr>
          <a:xfrm>
            <a:off x="676656" y="430074"/>
            <a:ext cx="10841121" cy="769441"/>
          </a:xfrm>
          <a:prstGeom prst="rect">
            <a:avLst/>
          </a:prstGeom>
          <a:noFill/>
        </p:spPr>
        <p:txBody>
          <a:bodyPr wrap="square" lIns="91440" tIns="45720" rIns="91440" bIns="45720" rtlCol="0" anchor="t">
            <a:spAutoFit/>
          </a:bodyPr>
          <a:lstStyle/>
          <a:p>
            <a:pPr defTabSz="914377">
              <a:buClrTx/>
              <a:defRPr/>
            </a:pPr>
            <a:r>
              <a:rPr lang="en-US" sz="4400" b="1">
                <a:solidFill>
                  <a:schemeClr val="bg1"/>
                </a:solidFill>
                <a:latin typeface="Montserrat ExtraBold" pitchFamily="2" charset="0"/>
                <a:ea typeface="+mn-ea"/>
                <a:cs typeface="Poppins SemiBold" panose="00000700000000000000" pitchFamily="2" charset="0"/>
              </a:rPr>
              <a:t>Special needs coverage</a:t>
            </a:r>
          </a:p>
        </p:txBody>
      </p:sp>
      <p:sp>
        <p:nvSpPr>
          <p:cNvPr id="2" name="Slide Number Placeholder 3">
            <a:extLst>
              <a:ext uri="{FF2B5EF4-FFF2-40B4-BE49-F238E27FC236}">
                <a16:creationId xmlns:a16="http://schemas.microsoft.com/office/drawing/2014/main" id="{117D3CC7-A364-BEB6-9451-25093299C876}"/>
              </a:ext>
            </a:extLst>
          </p:cNvPr>
          <p:cNvSpPr txBox="1">
            <a:spLocks/>
          </p:cNvSpPr>
          <p:nvPr/>
        </p:nvSpPr>
        <p:spPr>
          <a:xfrm>
            <a:off x="142242" y="6430502"/>
            <a:ext cx="365760" cy="304800"/>
          </a:xfrm>
          <a:prstGeom prst="rect">
            <a:avLst/>
          </a:prstGeom>
          <a:noFill/>
        </p:spPr>
        <p:txBody>
          <a:bodyPr lIns="60960" rIns="60960"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40">
              <a:buClr>
                <a:srgbClr val="000000"/>
              </a:buClr>
              <a:defRPr/>
            </a:pPr>
            <a:fld id="{E79839AE-F4E4-0B47-9E53-6189B08B4F00}" type="slidenum">
              <a:rPr lang="en-US" sz="1100">
                <a:solidFill>
                  <a:schemeClr val="bg1"/>
                </a:solidFill>
                <a:latin typeface="Montserrat Light" pitchFamily="2" charset="0"/>
                <a:cs typeface="Poppins" panose="00000500000000000000" pitchFamily="2" charset="0"/>
                <a:sym typeface="Arial"/>
              </a:rPr>
              <a:pPr defTabSz="1219140">
                <a:buClr>
                  <a:srgbClr val="000000"/>
                </a:buClr>
                <a:defRPr/>
              </a:pPr>
              <a:t>29</a:t>
            </a:fld>
            <a:endParaRPr lang="en-US" sz="1100">
              <a:solidFill>
                <a:schemeClr val="bg1"/>
              </a:solidFill>
              <a:latin typeface="Montserrat Light" pitchFamily="2" charset="0"/>
              <a:cs typeface="Poppins" panose="00000500000000000000" pitchFamily="2" charset="0"/>
              <a:sym typeface="Arial"/>
            </a:endParaRPr>
          </a:p>
        </p:txBody>
      </p:sp>
      <p:sp>
        <p:nvSpPr>
          <p:cNvPr id="5" name="TextBox 10">
            <a:extLst>
              <a:ext uri="{FF2B5EF4-FFF2-40B4-BE49-F238E27FC236}">
                <a16:creationId xmlns:a16="http://schemas.microsoft.com/office/drawing/2014/main" id="{9F1EFC6C-CC83-9642-927C-9EB5F1C89511}"/>
              </a:ext>
            </a:extLst>
          </p:cNvPr>
          <p:cNvSpPr txBox="1"/>
          <p:nvPr/>
        </p:nvSpPr>
        <p:spPr>
          <a:xfrm>
            <a:off x="508002" y="6480291"/>
            <a:ext cx="9499043" cy="292388"/>
          </a:xfrm>
          <a:prstGeom prst="rect">
            <a:avLst/>
          </a:prstGeom>
          <a:noFill/>
        </p:spPr>
        <p:txBody>
          <a:bodyPr wrap="square" lIns="121920" tIns="60960" rIns="121920" bIns="6096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a:solidFill>
                  <a:schemeClr val="bg1"/>
                </a:solidFill>
                <a:latin typeface="Montserrat Light" pitchFamily="2" charset="0"/>
                <a:ea typeface="Roboto Light"/>
                <a:cs typeface="Roboto Light"/>
              </a:rPr>
              <a:t>CONFIDENTIAL. NO release until October 1, 2025</a:t>
            </a:r>
          </a:p>
        </p:txBody>
      </p:sp>
    </p:spTree>
    <p:extLst>
      <p:ext uri="{BB962C8B-B14F-4D97-AF65-F5344CB8AC3E}">
        <p14:creationId xmlns:p14="http://schemas.microsoft.com/office/powerpoint/2010/main" val="28110944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3378E75-EFFD-DED8-00D1-E74C6DDA6F51}"/>
            </a:ext>
          </a:extLst>
        </p:cNvPr>
        <p:cNvGrpSpPr/>
        <p:nvPr/>
      </p:nvGrpSpPr>
      <p:grpSpPr>
        <a:xfrm>
          <a:off x="0" y="0"/>
          <a:ext cx="0" cy="0"/>
          <a:chOff x="0" y="0"/>
          <a:chExt cx="0" cy="0"/>
        </a:xfrm>
      </p:grpSpPr>
      <p:pic>
        <p:nvPicPr>
          <p:cNvPr id="5" name="Picture 4" descr="A green background with white text&#10;&#10;AI-generated content may be incorrect.">
            <a:extLst>
              <a:ext uri="{FF2B5EF4-FFF2-40B4-BE49-F238E27FC236}">
                <a16:creationId xmlns:a16="http://schemas.microsoft.com/office/drawing/2014/main" id="{8590BD9C-5F6A-DFF7-574A-8F059C1199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73964" cy="6858000"/>
          </a:xfrm>
          <a:prstGeom prst="rect">
            <a:avLst/>
          </a:prstGeom>
        </p:spPr>
      </p:pic>
      <p:sp>
        <p:nvSpPr>
          <p:cNvPr id="9" name="TextBox 8">
            <a:extLst>
              <a:ext uri="{FF2B5EF4-FFF2-40B4-BE49-F238E27FC236}">
                <a16:creationId xmlns:a16="http://schemas.microsoft.com/office/drawing/2014/main" id="{B3084903-209D-E00B-810D-EE80DEE5F77F}"/>
              </a:ext>
            </a:extLst>
          </p:cNvPr>
          <p:cNvSpPr txBox="1">
            <a:spLocks/>
          </p:cNvSpPr>
          <p:nvPr/>
        </p:nvSpPr>
        <p:spPr>
          <a:xfrm>
            <a:off x="1232996" y="1490008"/>
            <a:ext cx="8390020" cy="1938992"/>
          </a:xfrm>
          <a:prstGeom prst="rect">
            <a:avLst/>
          </a:prstGeom>
          <a:noFill/>
        </p:spPr>
        <p:txBody>
          <a:bodyPr wrap="square" rtlCol="0">
            <a:spAutoFit/>
          </a:bodyPr>
          <a:lstStyle/>
          <a:p>
            <a:r>
              <a:rPr lang="en-US" sz="6000">
                <a:solidFill>
                  <a:schemeClr val="bg1"/>
                </a:solidFill>
                <a:latin typeface="Montserrat ExtraBold" pitchFamily="2" charset="0"/>
              </a:rPr>
              <a:t>2026 Summary</a:t>
            </a:r>
          </a:p>
          <a:p>
            <a:r>
              <a:rPr lang="en-US" sz="6000">
                <a:solidFill>
                  <a:schemeClr val="bg1"/>
                </a:solidFill>
                <a:latin typeface="Montserrat ExtraBold" pitchFamily="2" charset="0"/>
              </a:rPr>
              <a:t>of changes</a:t>
            </a:r>
            <a:endParaRPr lang="en-US" sz="4800">
              <a:solidFill>
                <a:schemeClr val="bg1"/>
              </a:solidFill>
              <a:latin typeface="Montserrat ExtraBold" pitchFamily="2" charset="0"/>
            </a:endParaRPr>
          </a:p>
        </p:txBody>
      </p:sp>
    </p:spTree>
    <p:extLst>
      <p:ext uri="{BB962C8B-B14F-4D97-AF65-F5344CB8AC3E}">
        <p14:creationId xmlns:p14="http://schemas.microsoft.com/office/powerpoint/2010/main" val="32113600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760CF54-B2DE-93EF-104C-7D0272F9F17D}"/>
            </a:ext>
          </a:extLst>
        </p:cNvPr>
        <p:cNvGrpSpPr/>
        <p:nvPr/>
      </p:nvGrpSpPr>
      <p:grpSpPr>
        <a:xfrm>
          <a:off x="0" y="0"/>
          <a:ext cx="0" cy="0"/>
          <a:chOff x="0" y="0"/>
          <a:chExt cx="0" cy="0"/>
        </a:xfrm>
      </p:grpSpPr>
      <p:graphicFrame>
        <p:nvGraphicFramePr>
          <p:cNvPr id="20" name="Table 19">
            <a:extLst>
              <a:ext uri="{FF2B5EF4-FFF2-40B4-BE49-F238E27FC236}">
                <a16:creationId xmlns:a16="http://schemas.microsoft.com/office/drawing/2014/main" id="{00253DF1-586F-A935-C2C6-6E144244A1DE}"/>
              </a:ext>
            </a:extLst>
          </p:cNvPr>
          <p:cNvGraphicFramePr>
            <a:graphicFrameLocks noGrp="1"/>
          </p:cNvGraphicFramePr>
          <p:nvPr>
            <p:extLst>
              <p:ext uri="{D42A27DB-BD31-4B8C-83A1-F6EECF244321}">
                <p14:modId xmlns:p14="http://schemas.microsoft.com/office/powerpoint/2010/main" val="4281454872"/>
              </p:ext>
            </p:extLst>
          </p:nvPr>
        </p:nvGraphicFramePr>
        <p:xfrm>
          <a:off x="4364397" y="1017338"/>
          <a:ext cx="3385987" cy="5205476"/>
        </p:xfrm>
        <a:graphic>
          <a:graphicData uri="http://schemas.openxmlformats.org/drawingml/2006/table">
            <a:tbl>
              <a:tblPr>
                <a:effectLst/>
              </a:tblPr>
              <a:tblGrid>
                <a:gridCol w="1463055">
                  <a:extLst>
                    <a:ext uri="{9D8B030D-6E8A-4147-A177-3AD203B41FA5}">
                      <a16:colId xmlns:a16="http://schemas.microsoft.com/office/drawing/2014/main" val="1803367626"/>
                    </a:ext>
                  </a:extLst>
                </a:gridCol>
                <a:gridCol w="1922932">
                  <a:extLst>
                    <a:ext uri="{9D8B030D-6E8A-4147-A177-3AD203B41FA5}">
                      <a16:colId xmlns:a16="http://schemas.microsoft.com/office/drawing/2014/main" val="2730766919"/>
                    </a:ext>
                  </a:extLst>
                </a:gridCol>
              </a:tblGrid>
              <a:tr h="347424">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fontAlgn="ctr"/>
                      <a:endParaRPr lang="en-US" sz="1500" b="1" i="0" u="none" strike="noStrike">
                        <a:solidFill>
                          <a:schemeClr val="accent1"/>
                        </a:solidFill>
                        <a:effectLst/>
                        <a:latin typeface="Arial Nova"/>
                      </a:endParaRPr>
                    </a:p>
                  </a:txBody>
                  <a:tcPr marL="12700" marR="243840" marT="12700" marB="18288"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endParaRPr lang="en-US" sz="1500" b="1" i="0" u="none" strike="noStrike">
                        <a:solidFill>
                          <a:srgbClr val="004C45"/>
                        </a:solidFill>
                        <a:effectLst/>
                        <a:latin typeface="Arial Nova"/>
                      </a:endParaRPr>
                    </a:p>
                  </a:txBody>
                  <a:tcPr marL="12700" marR="12700" marT="12700" marB="18288" anchor="b">
                    <a:lnL w="12700" cmpd="sng">
                      <a:noFill/>
                    </a:lnL>
                    <a:lnR w="12700" cmpd="sng">
                      <a:solidFill>
                        <a:srgbClr val="FFFFFF"/>
                      </a:solidFill>
                    </a:lnR>
                    <a:lnT w="12700" cap="flat" cmpd="sng" algn="ctr">
                      <a:noFill/>
                      <a:prstDash val="solid"/>
                      <a:round/>
                      <a:headEnd type="none" w="med" len="med"/>
                      <a:tailEnd type="none" w="med" len="med"/>
                    </a:lnT>
                    <a:lnB w="12700" cap="flat" cmpd="sng" algn="ctr">
                      <a:solidFill>
                        <a:srgbClr val="004C4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840114149"/>
                  </a:ext>
                </a:extLst>
              </a:tr>
              <a:tr h="520995">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fontAlgn="b"/>
                      <a:r>
                        <a:rPr lang="en-US" sz="1300" b="1" i="0" u="none" strike="noStrike">
                          <a:solidFill>
                            <a:srgbClr val="004C45"/>
                          </a:solidFill>
                          <a:effectLst/>
                          <a:latin typeface="Montserrat ExtraBold" pitchFamily="2" charset="0"/>
                        </a:rPr>
                        <a:t>Rx Deductible</a:t>
                      </a:r>
                    </a:p>
                  </a:txBody>
                  <a:tcPr marL="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1300" b="0" i="0" u="none" strike="noStrike">
                          <a:solidFill>
                            <a:schemeClr val="tx1"/>
                          </a:solidFill>
                          <a:effectLst/>
                          <a:latin typeface="Montserrat Medium" pitchFamily="2" charset="0"/>
                        </a:rPr>
                        <a:t>$615 (tiers 3-5)</a:t>
                      </a:r>
                    </a:p>
                  </a:txBody>
                  <a:tcPr marL="12700" marR="12700" marT="12700" marB="0" anchor="ctr">
                    <a:lnL w="12700" cmpd="sng">
                      <a:noFill/>
                    </a:lnL>
                    <a:lnR w="12700" cmpd="sng">
                      <a:noFill/>
                    </a:lnR>
                    <a:lnT w="12700" cap="flat" cmpd="sng" algn="ctr">
                      <a:solidFill>
                        <a:srgbClr val="004C45"/>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621636773"/>
                  </a:ext>
                </a:extLst>
              </a:tr>
              <a:tr h="49973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lvl="0" algn="r">
                        <a:buNone/>
                      </a:pPr>
                      <a:r>
                        <a:rPr lang="en-US" sz="1300" b="1" i="0" u="none" strike="noStrike">
                          <a:solidFill>
                            <a:srgbClr val="004C45"/>
                          </a:solidFill>
                          <a:effectLst/>
                          <a:latin typeface="Montserrat ExtraBold" pitchFamily="2" charset="0"/>
                        </a:rPr>
                        <a:t>Rx Tiers</a:t>
                      </a:r>
                    </a:p>
                  </a:txBody>
                  <a:tcPr marL="12699" marT="12699"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lvl="0" algn="ctr">
                        <a:buNone/>
                      </a:pPr>
                      <a:r>
                        <a:rPr lang="en-US" sz="1300" b="0" i="0" u="none" strike="noStrike">
                          <a:solidFill>
                            <a:schemeClr val="tx1"/>
                          </a:solidFill>
                          <a:effectLst/>
                          <a:latin typeface="Montserrat Medium" pitchFamily="2" charset="0"/>
                        </a:rPr>
                        <a:t>$0 / $0 / 25% / 25% / 25%</a:t>
                      </a:r>
                    </a:p>
                  </a:txBody>
                  <a:tcPr marL="12699" marR="12699" marT="12699"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31247566"/>
                  </a:ext>
                </a:extLst>
              </a:tr>
              <a:tr h="472302">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fontAlgn="b"/>
                      <a:r>
                        <a:rPr lang="en-US" sz="1300" b="1" i="0" u="none" strike="noStrike">
                          <a:solidFill>
                            <a:srgbClr val="004C45"/>
                          </a:solidFill>
                          <a:effectLst/>
                          <a:latin typeface="Montserrat ExtraBold" pitchFamily="2" charset="0"/>
                        </a:rPr>
                        <a:t>Dental</a:t>
                      </a:r>
                    </a:p>
                  </a:txBody>
                  <a:tcPr marL="12700" marR="24384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algn="ctr" defTabSz="914400" rtl="0" eaLnBrk="1" fontAlgn="b" latinLnBrk="0" hangingPunct="1"/>
                      <a:r>
                        <a:rPr lang="en-US" sz="1300" b="0" i="0" u="none" strike="noStrike" kern="1200">
                          <a:solidFill>
                            <a:schemeClr val="tx1"/>
                          </a:solidFill>
                          <a:effectLst/>
                          <a:latin typeface="Montserrat Medium" pitchFamily="2" charset="0"/>
                          <a:ea typeface="+mn-ea"/>
                          <a:cs typeface="+mn-cs"/>
                        </a:rPr>
                        <a:t>Coverage </a:t>
                      </a:r>
                    </a:p>
                    <a:p>
                      <a:pPr marL="0" algn="ctr" defTabSz="914400" rtl="0" eaLnBrk="1" fontAlgn="b" latinLnBrk="0" hangingPunct="1"/>
                      <a:r>
                        <a:rPr lang="en-US" sz="1300" b="0" i="0" u="none" strike="noStrike" kern="1200">
                          <a:solidFill>
                            <a:schemeClr val="tx1"/>
                          </a:solidFill>
                          <a:effectLst/>
                          <a:latin typeface="Montserrat Medium" pitchFamily="2" charset="0"/>
                          <a:ea typeface="+mn-ea"/>
                          <a:cs typeface="+mn-cs"/>
                        </a:rPr>
                        <a:t>obtained through </a:t>
                      </a:r>
                    </a:p>
                    <a:p>
                      <a:pPr marL="0" algn="ctr" defTabSz="914400" rtl="0" eaLnBrk="1" fontAlgn="b" latinLnBrk="0" hangingPunct="1"/>
                      <a:r>
                        <a:rPr lang="en-US" sz="1300" b="0" i="0" u="none" strike="noStrike" kern="1200">
                          <a:solidFill>
                            <a:schemeClr val="tx1"/>
                          </a:solidFill>
                          <a:effectLst/>
                          <a:latin typeface="Montserrat Medium" pitchFamily="2" charset="0"/>
                          <a:ea typeface="+mn-ea"/>
                          <a:cs typeface="+mn-cs"/>
                        </a:rPr>
                        <a:t>Medicaid benefits</a:t>
                      </a: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16917266"/>
                  </a:ext>
                </a:extLst>
              </a:tr>
              <a:tr h="85344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fontAlgn="b"/>
                      <a:r>
                        <a:rPr lang="en-US" sz="1300" b="1" i="0" u="none" strike="noStrike">
                          <a:solidFill>
                            <a:srgbClr val="004C45"/>
                          </a:solidFill>
                          <a:effectLst/>
                          <a:latin typeface="Montserrat ExtraBold" pitchFamily="2" charset="0"/>
                        </a:rPr>
                        <a:t>Hearing</a:t>
                      </a:r>
                    </a:p>
                  </a:txBody>
                  <a:tcPr marL="12700" marR="24384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1300" b="0" i="0" u="none" strike="noStrike">
                          <a:solidFill>
                            <a:schemeClr val="tx1"/>
                          </a:solidFill>
                          <a:effectLst/>
                          <a:latin typeface="Montserrat Medium" pitchFamily="2" charset="0"/>
                        </a:rPr>
                        <a:t>$0 for advanced aids, once per ear every THREE years PLUS ear molds</a:t>
                      </a: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8269316"/>
                  </a:ext>
                </a:extLst>
              </a:tr>
              <a:tr h="73152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fontAlgn="b"/>
                      <a:r>
                        <a:rPr lang="en-US" sz="1300" b="1" i="0" u="none" strike="noStrike" err="1">
                          <a:solidFill>
                            <a:srgbClr val="004C45"/>
                          </a:solidFill>
                          <a:effectLst/>
                          <a:latin typeface="Montserrat ExtraBold" pitchFamily="2" charset="0"/>
                        </a:rPr>
                        <a:t>PriorityFlex</a:t>
                      </a:r>
                      <a:endParaRPr lang="en-US" sz="1300" b="1" i="0" u="none" strike="noStrike">
                        <a:solidFill>
                          <a:srgbClr val="004C45"/>
                        </a:solidFill>
                        <a:effectLst/>
                        <a:latin typeface="Montserrat ExtraBold" pitchFamily="2" charset="0"/>
                      </a:endParaRPr>
                    </a:p>
                  </a:txBody>
                  <a:tcPr marL="12700" marR="243840" marT="12700" marB="0" anchor="ctr">
                    <a:lnL w="0">
                      <a:noFill/>
                    </a:lnL>
                    <a:lnR w="0">
                      <a:noFill/>
                    </a:lnR>
                    <a:lnT w="0">
                      <a:noFill/>
                    </a:lnT>
                    <a:lnB w="12700">
                      <a:noFill/>
                    </a:lnB>
                    <a:lnTlToBr w="0">
                      <a:noFill/>
                    </a:lnTlToBr>
                    <a:lnBlToTr w="0">
                      <a:noFill/>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algn="ctr" defTabSz="914400" rtl="0" eaLnBrk="1" fontAlgn="b" latinLnBrk="0" hangingPunct="1"/>
                      <a:r>
                        <a:rPr lang="en-US" sz="1300" b="0" i="0" u="none" strike="noStrike" kern="1200">
                          <a:solidFill>
                            <a:schemeClr val="tx1"/>
                          </a:solidFill>
                          <a:effectLst/>
                          <a:latin typeface="Montserrat Medium" pitchFamily="2" charset="0"/>
                          <a:ea typeface="+mn-ea"/>
                          <a:cs typeface="+mn-cs"/>
                        </a:rPr>
                        <a:t>$96/M (region 1) </a:t>
                      </a:r>
                    </a:p>
                    <a:p>
                      <a:pPr marL="0" algn="ctr" defTabSz="914400" rtl="0" eaLnBrk="1" fontAlgn="b" latinLnBrk="0" hangingPunct="1"/>
                      <a:r>
                        <a:rPr lang="en-US" sz="1300" b="0" i="0" u="none" strike="noStrike" kern="1200">
                          <a:solidFill>
                            <a:schemeClr val="tx1"/>
                          </a:solidFill>
                          <a:effectLst/>
                          <a:latin typeface="Montserrat Medium" pitchFamily="2" charset="0"/>
                          <a:ea typeface="+mn-ea"/>
                          <a:cs typeface="+mn-cs"/>
                        </a:rPr>
                        <a:t>$70/M  (regions 2-4)</a:t>
                      </a:r>
                    </a:p>
                  </a:txBody>
                  <a:tcPr marL="12700" marR="12700" marT="12700" marB="0" anchor="ctr">
                    <a:lnL w="0">
                      <a:noFill/>
                    </a:lnL>
                    <a:lnR w="0">
                      <a:noFill/>
                    </a:lnR>
                    <a:lnT w="0">
                      <a:noFill/>
                    </a:lnT>
                    <a:lnB w="12700">
                      <a:noFill/>
                    </a:lnB>
                    <a:lnTlToBr w="0">
                      <a:noFill/>
                    </a:lnTlToBr>
                    <a:lnBlToTr w="0">
                      <a:noFill/>
                    </a:lnBlToTr>
                    <a:noFill/>
                  </a:tcPr>
                </a:tc>
                <a:extLst>
                  <a:ext uri="{0D108BD9-81ED-4DB2-BD59-A6C34878D82A}">
                    <a16:rowId xmlns:a16="http://schemas.microsoft.com/office/drawing/2014/main" val="2607711565"/>
                  </a:ext>
                </a:extLst>
              </a:tr>
              <a:tr h="73152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lvl="0" algn="r">
                        <a:buNone/>
                      </a:pPr>
                      <a:r>
                        <a:rPr lang="en-US" sz="1300" b="1" i="0" u="none" strike="noStrike">
                          <a:solidFill>
                            <a:srgbClr val="004C45"/>
                          </a:solidFill>
                          <a:effectLst/>
                          <a:latin typeface="Montserrat ExtraBold" pitchFamily="2" charset="0"/>
                        </a:rPr>
                        <a:t>Caregiver support</a:t>
                      </a:r>
                    </a:p>
                  </a:txBody>
                  <a:tcPr marL="12699" marR="243840" marT="12699" marB="0" anchor="ctr">
                    <a:lnL w="0">
                      <a:noFill/>
                    </a:lnL>
                    <a:lnR w="0">
                      <a:noFill/>
                    </a:lnR>
                    <a:lnT w="0">
                      <a:noFill/>
                    </a:lnT>
                    <a:lnB w="12700">
                      <a:noFill/>
                    </a:lnB>
                    <a:lnTlToBr w="0">
                      <a:noFill/>
                    </a:lnTlToBr>
                    <a:lnBlToTr w="0">
                      <a:noFill/>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lvl="0" algn="ctr">
                        <a:buNone/>
                      </a:pPr>
                      <a:r>
                        <a:rPr lang="en-US" sz="1300" b="0" i="0" u="none" strike="noStrike">
                          <a:solidFill>
                            <a:schemeClr val="tx1"/>
                          </a:solidFill>
                          <a:effectLst/>
                          <a:latin typeface="Montserrat Medium" pitchFamily="2" charset="0"/>
                        </a:rPr>
                        <a:t>$0 for unlimited caregiver support</a:t>
                      </a:r>
                    </a:p>
                  </a:txBody>
                  <a:tcPr marL="12699" marR="12699" marT="12699" marB="0" anchor="ctr">
                    <a:lnL w="0">
                      <a:noFill/>
                    </a:lnL>
                    <a:lnR w="0">
                      <a:noFill/>
                    </a:lnR>
                    <a:lnT w="0">
                      <a:noFill/>
                    </a:lnT>
                    <a:lnB w="12700">
                      <a:noFill/>
                    </a:lnB>
                    <a:lnTlToBr w="0">
                      <a:noFill/>
                    </a:lnTlToBr>
                    <a:lnBlToTr w="0">
                      <a:noFill/>
                    </a:lnBlToTr>
                    <a:solidFill>
                      <a:schemeClr val="bg1">
                        <a:lumMod val="95000"/>
                      </a:schemeClr>
                    </a:solidFill>
                  </a:tcPr>
                </a:tc>
                <a:extLst>
                  <a:ext uri="{0D108BD9-81ED-4DB2-BD59-A6C34878D82A}">
                    <a16:rowId xmlns:a16="http://schemas.microsoft.com/office/drawing/2014/main" val="2470181794"/>
                  </a:ext>
                </a:extLst>
              </a:tr>
              <a:tr h="504847">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n-US" sz="1300" b="1" i="0" u="none" strike="noStrike">
                          <a:solidFill>
                            <a:srgbClr val="004C45"/>
                          </a:solidFill>
                          <a:effectLst/>
                          <a:latin typeface="Montserrat ExtraBold" pitchFamily="2" charset="0"/>
                        </a:rPr>
                        <a:t>Fitness</a:t>
                      </a:r>
                    </a:p>
                  </a:txBody>
                  <a:tcPr marL="12700" marR="243840" marT="12700" marB="0" anchor="ctr">
                    <a:lnL w="0">
                      <a:noFill/>
                    </a:lnL>
                    <a:lnR w="0">
                      <a:noFill/>
                    </a:lnR>
                    <a:lnT w="0">
                      <a:noFill/>
                    </a:lnT>
                    <a:lnB w="12700">
                      <a:noFill/>
                    </a:lnB>
                    <a:lnTlToBr w="0">
                      <a:noFill/>
                    </a:lnTlToBr>
                    <a:lnBlToTr w="0">
                      <a:noFill/>
                    </a:lnBlToTr>
                    <a:noFill/>
                  </a:tcPr>
                </a:tc>
                <a:tc>
                  <a:txBody>
                    <a:bodyPr/>
                    <a:lstStyle/>
                    <a:p>
                      <a:pPr algn="ctr" fontAlgn="b"/>
                      <a:r>
                        <a:rPr lang="en-US" sz="1300" b="0" i="0" u="none" strike="noStrike" kern="1200">
                          <a:solidFill>
                            <a:schemeClr val="tx1"/>
                          </a:solidFill>
                          <a:effectLst/>
                          <a:latin typeface="Montserrat Medium" pitchFamily="2" charset="0"/>
                          <a:ea typeface="+mn-ea"/>
                          <a:cs typeface="+mn-cs"/>
                        </a:rPr>
                        <a:t>Full access</a:t>
                      </a:r>
                    </a:p>
                  </a:txBody>
                  <a:tcPr marL="12700" marR="12700" marT="12700" marB="0" anchor="ctr">
                    <a:lnL w="0">
                      <a:noFill/>
                    </a:lnL>
                    <a:lnR w="0">
                      <a:noFill/>
                    </a:lnR>
                    <a:lnT w="0">
                      <a:noFill/>
                    </a:lnT>
                    <a:lnB w="12700">
                      <a:noFill/>
                    </a:lnB>
                    <a:lnTlToBr w="0">
                      <a:noFill/>
                    </a:lnTlToBr>
                    <a:lnBlToTr w="0">
                      <a:noFill/>
                    </a:lnBlToTr>
                    <a:noFill/>
                  </a:tcPr>
                </a:tc>
                <a:extLst>
                  <a:ext uri="{0D108BD9-81ED-4DB2-BD59-A6C34878D82A}">
                    <a16:rowId xmlns:a16="http://schemas.microsoft.com/office/drawing/2014/main" val="3056633145"/>
                  </a:ext>
                </a:extLst>
              </a:tr>
              <a:tr h="22860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fontAlgn="b"/>
                      <a:r>
                        <a:rPr lang="en-US" sz="1300" b="1" i="0" u="none" strike="noStrike">
                          <a:solidFill>
                            <a:srgbClr val="004C45"/>
                          </a:solidFill>
                          <a:effectLst/>
                          <a:latin typeface="Montserrat ExtraBold" pitchFamily="2" charset="0"/>
                        </a:rPr>
                        <a:t>PERs</a:t>
                      </a:r>
                    </a:p>
                  </a:txBody>
                  <a:tcPr marL="12700" marR="243840" marT="12700" marB="0" anchor="ctr">
                    <a:lnL w="0">
                      <a:noFill/>
                    </a:lnL>
                    <a:lnR w="0">
                      <a:noFill/>
                    </a:lnR>
                    <a:lnT w="0">
                      <a:noFill/>
                    </a:lnT>
                    <a:lnB w="12700">
                      <a:noFill/>
                    </a:lnB>
                    <a:lnTlToBr w="0">
                      <a:noFill/>
                    </a:lnTlToBr>
                    <a:lnBlToTr w="0">
                      <a:noFill/>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1300" b="0" i="0" u="none" strike="noStrike" kern="1200">
                          <a:solidFill>
                            <a:schemeClr val="tx1"/>
                          </a:solidFill>
                          <a:effectLst/>
                          <a:latin typeface="Montserrat Medium" pitchFamily="2" charset="0"/>
                          <a:ea typeface="+mn-ea"/>
                          <a:cs typeface="+mn-cs"/>
                        </a:rPr>
                        <a:t>Coverage for device and services</a:t>
                      </a:r>
                    </a:p>
                  </a:txBody>
                  <a:tcPr marL="12700" marR="12700" marT="12700" marB="0" anchor="ctr">
                    <a:lnL w="0">
                      <a:noFill/>
                    </a:lnL>
                    <a:lnR w="0">
                      <a:noFill/>
                    </a:lnR>
                    <a:lnT w="0">
                      <a:noFill/>
                    </a:lnT>
                    <a:lnB w="12700">
                      <a:noFill/>
                    </a:lnB>
                    <a:lnTlToBr w="0">
                      <a:noFill/>
                    </a:lnTlToBr>
                    <a:lnBlToTr w="0">
                      <a:noFill/>
                    </a:lnBlToTr>
                    <a:solidFill>
                      <a:schemeClr val="bg1">
                        <a:lumMod val="95000"/>
                      </a:schemeClr>
                    </a:solidFill>
                  </a:tcPr>
                </a:tc>
                <a:extLst>
                  <a:ext uri="{0D108BD9-81ED-4DB2-BD59-A6C34878D82A}">
                    <a16:rowId xmlns:a16="http://schemas.microsoft.com/office/drawing/2014/main" val="2456406786"/>
                  </a:ext>
                </a:extLst>
              </a:tr>
            </a:tbl>
          </a:graphicData>
        </a:graphic>
      </p:graphicFrame>
      <p:sp>
        <p:nvSpPr>
          <p:cNvPr id="8" name="Rectangle 7">
            <a:extLst>
              <a:ext uri="{FF2B5EF4-FFF2-40B4-BE49-F238E27FC236}">
                <a16:creationId xmlns:a16="http://schemas.microsoft.com/office/drawing/2014/main" id="{F0D819C3-6682-5C72-1FF5-CBEE162B8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3" name="Picture 2">
            <a:extLst>
              <a:ext uri="{FF2B5EF4-FFF2-40B4-BE49-F238E27FC236}">
                <a16:creationId xmlns:a16="http://schemas.microsoft.com/office/drawing/2014/main" id="{65B2EBCD-07A6-22F1-81A8-3970EA100EDD}"/>
              </a:ext>
            </a:extLst>
          </p:cNvPr>
          <p:cNvPicPr>
            <a:picLocks noChangeAspect="1"/>
          </p:cNvPicPr>
          <p:nvPr/>
        </p:nvPicPr>
        <p:blipFill>
          <a:blip r:embed="rId3">
            <a:extLst>
              <a:ext uri="{28A0092B-C50C-407E-A947-70E740481C1C}">
                <a14:useLocalDpi xmlns:a14="http://schemas.microsoft.com/office/drawing/2010/main" val="0"/>
              </a:ext>
            </a:extLst>
          </a:blip>
          <a:srcRect t="2525" b="89951"/>
          <a:stretch/>
        </p:blipFill>
        <p:spPr>
          <a:xfrm>
            <a:off x="20" y="6341178"/>
            <a:ext cx="12191980" cy="516821"/>
          </a:xfrm>
          <a:prstGeom prst="rect">
            <a:avLst/>
          </a:prstGeom>
        </p:spPr>
      </p:pic>
      <p:pic>
        <p:nvPicPr>
          <p:cNvPr id="5" name="Picture 4">
            <a:extLst>
              <a:ext uri="{FF2B5EF4-FFF2-40B4-BE49-F238E27FC236}">
                <a16:creationId xmlns:a16="http://schemas.microsoft.com/office/drawing/2014/main" id="{8158F3D5-CB19-CC68-69A2-E3F63ADB9018}"/>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9765139" y="6424433"/>
            <a:ext cx="1934735" cy="350313"/>
          </a:xfrm>
          <a:prstGeom prst="rect">
            <a:avLst/>
          </a:prstGeom>
          <a:effectLst>
            <a:outerShdw blurRad="50800" dist="38100" dir="5400000" algn="t" rotWithShape="0">
              <a:schemeClr val="bg1">
                <a:lumMod val="50000"/>
                <a:alpha val="40000"/>
              </a:schemeClr>
            </a:outerShdw>
          </a:effectLst>
        </p:spPr>
      </p:pic>
      <p:grpSp>
        <p:nvGrpSpPr>
          <p:cNvPr id="54" name="Group 53">
            <a:extLst>
              <a:ext uri="{FF2B5EF4-FFF2-40B4-BE49-F238E27FC236}">
                <a16:creationId xmlns:a16="http://schemas.microsoft.com/office/drawing/2014/main" id="{5939100C-89F5-7F53-A077-EBEC6CD0AFB3}"/>
              </a:ext>
            </a:extLst>
          </p:cNvPr>
          <p:cNvGrpSpPr/>
          <p:nvPr/>
        </p:nvGrpSpPr>
        <p:grpSpPr>
          <a:xfrm>
            <a:off x="5560611" y="82418"/>
            <a:ext cx="2565945" cy="1271282"/>
            <a:chOff x="9585118" y="-230061"/>
            <a:chExt cx="2565945" cy="1271282"/>
          </a:xfrm>
        </p:grpSpPr>
        <p:pic>
          <p:nvPicPr>
            <p:cNvPr id="52" name="Picture 51" descr="A green and blue lines on a black background&#10;&#10;Description automatically generated">
              <a:extLst>
                <a:ext uri="{FF2B5EF4-FFF2-40B4-BE49-F238E27FC236}">
                  <a16:creationId xmlns:a16="http://schemas.microsoft.com/office/drawing/2014/main" id="{2298901B-0CFC-4768-C27F-DA0607B5AE27}"/>
                </a:ext>
              </a:extLst>
            </p:cNvPr>
            <p:cNvPicPr>
              <a:picLocks noChangeAspect="1"/>
            </p:cNvPicPr>
            <p:nvPr/>
          </p:nvPicPr>
          <p:blipFill rotWithShape="1">
            <a:blip r:embed="rId5">
              <a:extLst>
                <a:ext uri="{28A0092B-C50C-407E-A947-70E740481C1C}">
                  <a14:useLocalDpi xmlns:a14="http://schemas.microsoft.com/office/drawing/2010/main" val="0"/>
                </a:ext>
              </a:extLst>
            </a:blip>
            <a:srcRect b="24179"/>
            <a:stretch/>
          </p:blipFill>
          <p:spPr>
            <a:xfrm>
              <a:off x="9585118" y="-230061"/>
              <a:ext cx="2565945" cy="1271282"/>
            </a:xfrm>
            <a:prstGeom prst="rect">
              <a:avLst/>
            </a:prstGeom>
          </p:spPr>
        </p:pic>
        <p:sp>
          <p:nvSpPr>
            <p:cNvPr id="53" name="TextBox 52">
              <a:extLst>
                <a:ext uri="{FF2B5EF4-FFF2-40B4-BE49-F238E27FC236}">
                  <a16:creationId xmlns:a16="http://schemas.microsoft.com/office/drawing/2014/main" id="{FEE8C17C-A58E-F868-1AC5-758567EB98AB}"/>
                </a:ext>
              </a:extLst>
            </p:cNvPr>
            <p:cNvSpPr txBox="1"/>
            <p:nvPr/>
          </p:nvSpPr>
          <p:spPr>
            <a:xfrm>
              <a:off x="10071753" y="258783"/>
              <a:ext cx="1625128" cy="706860"/>
            </a:xfrm>
            <a:prstGeom prst="rect">
              <a:avLst/>
            </a:prstGeom>
            <a:noFill/>
          </p:spPr>
          <p:txBody>
            <a:bodyPr wrap="square" rtlCol="0">
              <a:spAutoFit/>
            </a:bodyPr>
            <a:lstStyle/>
            <a:p>
              <a:pPr algn="ctr">
                <a:lnSpc>
                  <a:spcPct val="115000"/>
                </a:lnSpc>
                <a:defRPr/>
              </a:pPr>
              <a:r>
                <a:rPr lang="en-US" kern="0">
                  <a:solidFill>
                    <a:srgbClr val="004C45"/>
                  </a:solidFill>
                  <a:latin typeface="Montserrat Black" panose="020F0502020204030204" pitchFamily="2" charset="0"/>
                  <a:ea typeface="Calibri" panose="020F0502020204030204" pitchFamily="34" charset="0"/>
                  <a:cs typeface="Arial" panose="020B0604020202020204" pitchFamily="34" charset="0"/>
                </a:rPr>
                <a:t>NEW HIDE PLAN</a:t>
              </a:r>
            </a:p>
          </p:txBody>
        </p:sp>
      </p:grpSp>
      <p:sp>
        <p:nvSpPr>
          <p:cNvPr id="21" name="TextBox 20">
            <a:extLst>
              <a:ext uri="{FF2B5EF4-FFF2-40B4-BE49-F238E27FC236}">
                <a16:creationId xmlns:a16="http://schemas.microsoft.com/office/drawing/2014/main" id="{DD2C5E9D-A3CA-7A63-049D-FE7A370013A3}"/>
              </a:ext>
            </a:extLst>
          </p:cNvPr>
          <p:cNvSpPr txBox="1"/>
          <p:nvPr/>
        </p:nvSpPr>
        <p:spPr>
          <a:xfrm>
            <a:off x="550920" y="2118098"/>
            <a:ext cx="4145865" cy="4093428"/>
          </a:xfrm>
          <a:prstGeom prst="rect">
            <a:avLst/>
          </a:prstGeom>
          <a:noFill/>
        </p:spPr>
        <p:txBody>
          <a:bodyPr wrap="square" lIns="91440" tIns="45720" rIns="91440" bIns="45720" rtlCol="0" anchor="t">
            <a:spAutoFit/>
          </a:bodyPr>
          <a:lstStyle/>
          <a:p>
            <a:pPr marL="285115" indent="-285115" defTabSz="1219170">
              <a:buClr>
                <a:srgbClr val="000000"/>
              </a:buClr>
              <a:buFont typeface="Wingdings" panose="05000000000000000000" pitchFamily="2" charset="2"/>
              <a:buChar char="ü"/>
            </a:pPr>
            <a:r>
              <a:rPr lang="en-US" sz="1300" kern="0">
                <a:solidFill>
                  <a:srgbClr val="262626"/>
                </a:solidFill>
                <a:latin typeface="Montserrat Medium" pitchFamily="2" charset="0"/>
                <a:cs typeface="Poppins SemiBold"/>
                <a:sym typeface="Arial"/>
              </a:rPr>
              <a:t>Dual Premier is a highly integrated dual eligible special needs plan. Combines Medicare, Medicaid and long-term support services (LTSS) into one plan.</a:t>
            </a:r>
          </a:p>
          <a:p>
            <a:pPr marL="285115" indent="-285115" defTabSz="1219170">
              <a:buClr>
                <a:srgbClr val="000000"/>
              </a:buClr>
              <a:buFont typeface="Wingdings" panose="05000000000000000000" pitchFamily="2" charset="2"/>
              <a:buChar char="ü"/>
            </a:pPr>
            <a:r>
              <a:rPr lang="en-US" sz="1300" kern="0">
                <a:solidFill>
                  <a:srgbClr val="262626"/>
                </a:solidFill>
                <a:latin typeface="Montserrat Medium" pitchFamily="2" charset="0"/>
                <a:cs typeface="Poppins SemiBold"/>
                <a:sym typeface="Arial"/>
              </a:rPr>
              <a:t>Member must have full Medicaid coverage to enroll into this plan.</a:t>
            </a:r>
          </a:p>
          <a:p>
            <a:pPr marL="285115" indent="-285115" defTabSz="1219170">
              <a:buClr>
                <a:srgbClr val="000000"/>
              </a:buClr>
              <a:buFont typeface="Wingdings" panose="05000000000000000000" pitchFamily="2" charset="2"/>
              <a:buChar char="ü"/>
            </a:pPr>
            <a:r>
              <a:rPr lang="en-US" sz="1300" kern="0">
                <a:solidFill>
                  <a:srgbClr val="262626"/>
                </a:solidFill>
                <a:latin typeface="Montserrat Medium" pitchFamily="2" charset="0"/>
                <a:cs typeface="Poppins SemiBold"/>
                <a:sym typeface="Arial"/>
              </a:rPr>
              <a:t>Medical cost-share is $0, even in deeming period</a:t>
            </a:r>
          </a:p>
          <a:p>
            <a:pPr marL="285115" indent="-285115" defTabSz="1219170">
              <a:buClr>
                <a:srgbClr val="000000"/>
              </a:buClr>
              <a:buFont typeface="Wingdings" panose="05000000000000000000" pitchFamily="2" charset="2"/>
              <a:buChar char="ü"/>
            </a:pPr>
            <a:r>
              <a:rPr lang="en-US" sz="1300" kern="0">
                <a:solidFill>
                  <a:srgbClr val="262626"/>
                </a:solidFill>
                <a:latin typeface="Montserrat Medium" pitchFamily="2" charset="0"/>
                <a:cs typeface="Poppins SemiBold"/>
                <a:sym typeface="Arial"/>
              </a:rPr>
              <a:t>$0 prescription drug copays on tiers 1-2</a:t>
            </a:r>
          </a:p>
          <a:p>
            <a:pPr marL="285115" indent="-285115" defTabSz="1219170">
              <a:buClr>
                <a:srgbClr val="000000"/>
              </a:buClr>
              <a:buFont typeface="Wingdings" panose="05000000000000000000" pitchFamily="2" charset="2"/>
              <a:buChar char="ü"/>
            </a:pPr>
            <a:r>
              <a:rPr lang="en-US" sz="1300" kern="0" err="1">
                <a:solidFill>
                  <a:srgbClr val="262626"/>
                </a:solidFill>
                <a:latin typeface="Montserrat Medium" pitchFamily="2" charset="0"/>
                <a:cs typeface="Poppins SemiBold"/>
                <a:sym typeface="Arial"/>
              </a:rPr>
              <a:t>PriorityFlex</a:t>
            </a:r>
            <a:r>
              <a:rPr lang="en-US" sz="1300" kern="0">
                <a:solidFill>
                  <a:srgbClr val="262626"/>
                </a:solidFill>
                <a:latin typeface="Montserrat Medium" pitchFamily="2" charset="0"/>
                <a:cs typeface="Poppins SemiBold"/>
                <a:sym typeface="Arial"/>
              </a:rPr>
              <a:t> card includes OTC, and if eligible*, healthy food and produce, select utilities, pest control and online meal delivery, personal care items and household supplies</a:t>
            </a:r>
            <a:endParaRPr lang="en-US" sz="1300" baseline="30000">
              <a:solidFill>
                <a:srgbClr val="262626"/>
              </a:solidFill>
              <a:latin typeface="Montserrat Medium" pitchFamily="2" charset="0"/>
              <a:cs typeface="Poppins SemiBold"/>
            </a:endParaRPr>
          </a:p>
          <a:p>
            <a:pPr marL="285115" indent="-285115" defTabSz="1219170">
              <a:buClr>
                <a:srgbClr val="000000"/>
              </a:buClr>
              <a:buFont typeface="Wingdings" panose="05000000000000000000" pitchFamily="2" charset="2"/>
              <a:buChar char="ü"/>
            </a:pPr>
            <a:r>
              <a:rPr lang="en-US" sz="1300" kern="0">
                <a:solidFill>
                  <a:srgbClr val="262626"/>
                </a:solidFill>
                <a:latin typeface="Montserrat Medium" pitchFamily="2" charset="0"/>
                <a:cs typeface="Poppins SemiBold"/>
                <a:sym typeface="Arial"/>
              </a:rPr>
              <a:t>Unlimited caregiver support </a:t>
            </a:r>
          </a:p>
          <a:p>
            <a:pPr defTabSz="1219170">
              <a:buClr>
                <a:srgbClr val="000000"/>
              </a:buClr>
            </a:pPr>
            <a:endParaRPr lang="en-US" sz="1300" b="1" i="1" kern="0">
              <a:solidFill>
                <a:srgbClr val="262626"/>
              </a:solidFill>
              <a:latin typeface="Montserrat Medium" pitchFamily="2" charset="0"/>
              <a:cs typeface="Poppins SemiBold"/>
              <a:sym typeface="Arial"/>
            </a:endParaRPr>
          </a:p>
          <a:p>
            <a:pPr defTabSz="1219170">
              <a:buClr>
                <a:srgbClr val="000000"/>
              </a:buClr>
            </a:pPr>
            <a:r>
              <a:rPr lang="en-US" sz="1300" b="1" i="1" kern="0">
                <a:solidFill>
                  <a:srgbClr val="004C45"/>
                </a:solidFill>
                <a:latin typeface="Montserrat ExtraBold" pitchFamily="2" charset="0"/>
                <a:cs typeface="Poppins SemiBold"/>
                <a:sym typeface="Arial"/>
              </a:rPr>
              <a:t>D-SNP members in Barry, Berrien, Branch, Calhoun, Cass, Kalamazoo, Macomb, St. Joseph, Van Buren and Wayne will be cross walked into this plan.</a:t>
            </a:r>
            <a:endParaRPr lang="en-US" sz="1300" b="1" i="1" kern="0">
              <a:solidFill>
                <a:srgbClr val="004C45"/>
              </a:solidFill>
              <a:latin typeface="Montserrat ExtraBold" pitchFamily="2" charset="0"/>
              <a:cs typeface="Poppins SemiBold"/>
            </a:endParaRPr>
          </a:p>
        </p:txBody>
      </p:sp>
      <p:sp>
        <p:nvSpPr>
          <p:cNvPr id="22" name="TextBox 21">
            <a:extLst>
              <a:ext uri="{FF2B5EF4-FFF2-40B4-BE49-F238E27FC236}">
                <a16:creationId xmlns:a16="http://schemas.microsoft.com/office/drawing/2014/main" id="{B18D2D15-5755-8B2B-71A6-FD653E780696}"/>
              </a:ext>
            </a:extLst>
          </p:cNvPr>
          <p:cNvSpPr txBox="1"/>
          <p:nvPr/>
        </p:nvSpPr>
        <p:spPr>
          <a:xfrm>
            <a:off x="5276217" y="6411734"/>
            <a:ext cx="3291586" cy="420756"/>
          </a:xfrm>
          <a:prstGeom prst="rect">
            <a:avLst/>
          </a:prstGeom>
          <a:noFill/>
        </p:spPr>
        <p:txBody>
          <a:bodyPr wrap="square" rtlCol="0">
            <a:spAutoFit/>
          </a:bodyPr>
          <a:lstStyle/>
          <a:p>
            <a:pPr algn="ctr" defTabSz="1219170">
              <a:buClr>
                <a:srgbClr val="000000"/>
              </a:buClr>
            </a:pPr>
            <a:r>
              <a:rPr lang="en-US" sz="1067" i="1" kern="0">
                <a:solidFill>
                  <a:schemeClr val="bg1"/>
                </a:solidFill>
                <a:latin typeface="Montserrat Light" pitchFamily="2" charset="0"/>
                <a:cs typeface="Arial"/>
                <a:sym typeface="Arial"/>
              </a:rPr>
              <a:t>All services covered by Original Medicare are a $0 liability to the D-SNP member</a:t>
            </a:r>
          </a:p>
        </p:txBody>
      </p:sp>
      <p:grpSp>
        <p:nvGrpSpPr>
          <p:cNvPr id="24" name="Group 23">
            <a:extLst>
              <a:ext uri="{FF2B5EF4-FFF2-40B4-BE49-F238E27FC236}">
                <a16:creationId xmlns:a16="http://schemas.microsoft.com/office/drawing/2014/main" id="{1102C2F4-37FE-65DD-60C1-A6CC01B5B1BE}"/>
              </a:ext>
            </a:extLst>
          </p:cNvPr>
          <p:cNvGrpSpPr>
            <a:grpSpLocks noChangeAspect="1"/>
          </p:cNvGrpSpPr>
          <p:nvPr/>
        </p:nvGrpSpPr>
        <p:grpSpPr>
          <a:xfrm>
            <a:off x="7884161" y="265854"/>
            <a:ext cx="4307840" cy="6004127"/>
            <a:chOff x="5781675" y="1"/>
            <a:chExt cx="3362325" cy="4686299"/>
          </a:xfrm>
        </p:grpSpPr>
        <p:pic>
          <p:nvPicPr>
            <p:cNvPr id="28" name="Picture 27" descr="A white circle with black background&#10;&#10;Description automatically generated">
              <a:extLst>
                <a:ext uri="{FF2B5EF4-FFF2-40B4-BE49-F238E27FC236}">
                  <a16:creationId xmlns:a16="http://schemas.microsoft.com/office/drawing/2014/main" id="{16CCCE48-1F33-4ECC-BA0C-31C7AB7D3959}"/>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r="29451"/>
            <a:stretch/>
          </p:blipFill>
          <p:spPr>
            <a:xfrm>
              <a:off x="5781675" y="1"/>
              <a:ext cx="3362324" cy="4686299"/>
            </a:xfrm>
            <a:prstGeom prst="rect">
              <a:avLst/>
            </a:prstGeom>
            <a:solidFill>
              <a:srgbClr val="FFFFFF"/>
            </a:solidFill>
          </p:spPr>
        </p:pic>
        <p:pic>
          <p:nvPicPr>
            <p:cNvPr id="29" name="Picture 28" descr="A white circle with black background&#10;&#10;Description automatically generated">
              <a:extLst>
                <a:ext uri="{FF2B5EF4-FFF2-40B4-BE49-F238E27FC236}">
                  <a16:creationId xmlns:a16="http://schemas.microsoft.com/office/drawing/2014/main" id="{766C9A85-53A5-B7C2-BF57-B26049B5D388}"/>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r="27637"/>
            <a:stretch/>
          </p:blipFill>
          <p:spPr>
            <a:xfrm>
              <a:off x="5923461" y="266499"/>
              <a:ext cx="3220539" cy="4376149"/>
            </a:xfrm>
            <a:prstGeom prst="rect">
              <a:avLst/>
            </a:prstGeom>
          </p:spPr>
        </p:pic>
      </p:grpSp>
      <p:pic>
        <p:nvPicPr>
          <p:cNvPr id="30" name="Picture 29">
            <a:extLst>
              <a:ext uri="{FF2B5EF4-FFF2-40B4-BE49-F238E27FC236}">
                <a16:creationId xmlns:a16="http://schemas.microsoft.com/office/drawing/2014/main" id="{F237436B-3B5C-A9AB-B1B1-5C1A0FB0D331}"/>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8821996" y="1885444"/>
            <a:ext cx="3050458" cy="3050458"/>
          </a:xfrm>
          <a:prstGeom prst="rect">
            <a:avLst/>
          </a:prstGeom>
        </p:spPr>
      </p:pic>
      <p:grpSp>
        <p:nvGrpSpPr>
          <p:cNvPr id="10" name="Group 9">
            <a:extLst>
              <a:ext uri="{FF2B5EF4-FFF2-40B4-BE49-F238E27FC236}">
                <a16:creationId xmlns:a16="http://schemas.microsoft.com/office/drawing/2014/main" id="{72FDCB6A-6361-8EA8-89F1-D85405B39987}"/>
              </a:ext>
            </a:extLst>
          </p:cNvPr>
          <p:cNvGrpSpPr/>
          <p:nvPr/>
        </p:nvGrpSpPr>
        <p:grpSpPr>
          <a:xfrm>
            <a:off x="11215778" y="1169034"/>
            <a:ext cx="1109435" cy="655855"/>
            <a:chOff x="11457089" y="913361"/>
            <a:chExt cx="1109435" cy="655855"/>
          </a:xfrm>
        </p:grpSpPr>
        <p:pic>
          <p:nvPicPr>
            <p:cNvPr id="31" name="Picture 30" descr="A map of michigan with different colored squares&#10;&#10;Description automatically generated">
              <a:extLst>
                <a:ext uri="{FF2B5EF4-FFF2-40B4-BE49-F238E27FC236}">
                  <a16:creationId xmlns:a16="http://schemas.microsoft.com/office/drawing/2014/main" id="{A6A07679-1A3A-43C3-E31A-7C51EC77D7F4}"/>
                </a:ext>
              </a:extLst>
            </p:cNvPr>
            <p:cNvPicPr>
              <a:picLocks noChangeAspect="1"/>
            </p:cNvPicPr>
            <p:nvPr/>
          </p:nvPicPr>
          <p:blipFill rotWithShape="1">
            <a:blip r:embed="rId9" cstate="hqprint">
              <a:extLst>
                <a:ext uri="{28A0092B-C50C-407E-A947-70E740481C1C}">
                  <a14:useLocalDpi xmlns:a14="http://schemas.microsoft.com/office/drawing/2010/main"/>
                </a:ext>
              </a:extLst>
            </a:blip>
            <a:srcRect t="16551" r="63750" b="59535"/>
            <a:stretch/>
          </p:blipFill>
          <p:spPr>
            <a:xfrm>
              <a:off x="11477521" y="1277990"/>
              <a:ext cx="222353" cy="176759"/>
            </a:xfrm>
            <a:prstGeom prst="rect">
              <a:avLst/>
            </a:prstGeom>
          </p:spPr>
        </p:pic>
        <p:sp>
          <p:nvSpPr>
            <p:cNvPr id="7" name="TextBox 6">
              <a:extLst>
                <a:ext uri="{FF2B5EF4-FFF2-40B4-BE49-F238E27FC236}">
                  <a16:creationId xmlns:a16="http://schemas.microsoft.com/office/drawing/2014/main" id="{B56D0424-1EF3-C1AB-617E-94963E68BCB8}"/>
                </a:ext>
              </a:extLst>
            </p:cNvPr>
            <p:cNvSpPr txBox="1"/>
            <p:nvPr/>
          </p:nvSpPr>
          <p:spPr>
            <a:xfrm>
              <a:off x="11619840" y="1199884"/>
              <a:ext cx="222353" cy="369332"/>
            </a:xfrm>
            <a:prstGeom prst="rect">
              <a:avLst/>
            </a:prstGeom>
            <a:solidFill>
              <a:schemeClr val="bg1"/>
            </a:solidFill>
          </p:spPr>
          <p:txBody>
            <a:bodyPr wrap="square" rtlCol="0">
              <a:spAutoFit/>
            </a:bodyPr>
            <a:lstStyle/>
            <a:p>
              <a:endParaRPr lang="en-US"/>
            </a:p>
          </p:txBody>
        </p:sp>
        <p:sp>
          <p:nvSpPr>
            <p:cNvPr id="9" name="TextBox 8">
              <a:extLst>
                <a:ext uri="{FF2B5EF4-FFF2-40B4-BE49-F238E27FC236}">
                  <a16:creationId xmlns:a16="http://schemas.microsoft.com/office/drawing/2014/main" id="{0CED8295-65A5-FC18-FB15-F1B8BF8CB605}"/>
                </a:ext>
              </a:extLst>
            </p:cNvPr>
            <p:cNvSpPr txBox="1"/>
            <p:nvPr/>
          </p:nvSpPr>
          <p:spPr>
            <a:xfrm>
              <a:off x="11457089" y="913361"/>
              <a:ext cx="222353" cy="369332"/>
            </a:xfrm>
            <a:prstGeom prst="rect">
              <a:avLst/>
            </a:prstGeom>
            <a:solidFill>
              <a:schemeClr val="bg1"/>
            </a:solidFill>
          </p:spPr>
          <p:txBody>
            <a:bodyPr wrap="square" rtlCol="0">
              <a:spAutoFit/>
            </a:bodyPr>
            <a:lstStyle/>
            <a:p>
              <a:endParaRPr lang="en-US"/>
            </a:p>
          </p:txBody>
        </p:sp>
        <p:sp>
          <p:nvSpPr>
            <p:cNvPr id="4" name="TextBox 3">
              <a:extLst>
                <a:ext uri="{FF2B5EF4-FFF2-40B4-BE49-F238E27FC236}">
                  <a16:creationId xmlns:a16="http://schemas.microsoft.com/office/drawing/2014/main" id="{8054F88A-1C83-67D7-54E7-AEFAEA430F63}"/>
                </a:ext>
              </a:extLst>
            </p:cNvPr>
            <p:cNvSpPr txBox="1"/>
            <p:nvPr/>
          </p:nvSpPr>
          <p:spPr>
            <a:xfrm>
              <a:off x="11619466" y="1281500"/>
              <a:ext cx="947058" cy="215444"/>
            </a:xfrm>
            <a:prstGeom prst="rect">
              <a:avLst/>
            </a:prstGeom>
            <a:noFill/>
          </p:spPr>
          <p:txBody>
            <a:bodyPr wrap="square" rtlCol="0">
              <a:spAutoFit/>
            </a:bodyPr>
            <a:lstStyle/>
            <a:p>
              <a:r>
                <a:rPr lang="en-US" sz="800">
                  <a:latin typeface="Montserrat (Body)"/>
                </a:rPr>
                <a:t>HIDE regions</a:t>
              </a:r>
            </a:p>
          </p:txBody>
        </p:sp>
      </p:grpSp>
      <p:sp>
        <p:nvSpPr>
          <p:cNvPr id="2" name="Rectangle 1">
            <a:extLst>
              <a:ext uri="{FF2B5EF4-FFF2-40B4-BE49-F238E27FC236}">
                <a16:creationId xmlns:a16="http://schemas.microsoft.com/office/drawing/2014/main" id="{C7E0F1DC-CF3F-65F6-8D0A-4D0DFAC170F3}"/>
              </a:ext>
            </a:extLst>
          </p:cNvPr>
          <p:cNvSpPr/>
          <p:nvPr/>
        </p:nvSpPr>
        <p:spPr>
          <a:xfrm>
            <a:off x="9895562" y="4083485"/>
            <a:ext cx="233347" cy="200416"/>
          </a:xfrm>
          <a:prstGeom prst="rect">
            <a:avLst/>
          </a:prstGeom>
          <a:solidFill>
            <a:srgbClr val="004C45"/>
          </a:solidFill>
          <a:ln>
            <a:solidFill>
              <a:srgbClr val="004C4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550"/>
          </a:p>
        </p:txBody>
      </p:sp>
      <p:sp>
        <p:nvSpPr>
          <p:cNvPr id="11" name="Slide Number Placeholder 3">
            <a:extLst>
              <a:ext uri="{FF2B5EF4-FFF2-40B4-BE49-F238E27FC236}">
                <a16:creationId xmlns:a16="http://schemas.microsoft.com/office/drawing/2014/main" id="{4A2411F3-2E49-3D56-682D-8E0137E68A7B}"/>
              </a:ext>
            </a:extLst>
          </p:cNvPr>
          <p:cNvSpPr txBox="1">
            <a:spLocks/>
          </p:cNvSpPr>
          <p:nvPr/>
        </p:nvSpPr>
        <p:spPr>
          <a:xfrm>
            <a:off x="142242" y="6430502"/>
            <a:ext cx="365760" cy="304800"/>
          </a:xfrm>
          <a:prstGeom prst="rect">
            <a:avLst/>
          </a:prstGeom>
          <a:noFill/>
        </p:spPr>
        <p:txBody>
          <a:bodyPr lIns="60960" rIns="60960"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40">
              <a:buClr>
                <a:srgbClr val="000000"/>
              </a:buClr>
              <a:defRPr/>
            </a:pPr>
            <a:fld id="{E79839AE-F4E4-0B47-9E53-6189B08B4F00}" type="slidenum">
              <a:rPr lang="en-US" sz="1100">
                <a:solidFill>
                  <a:schemeClr val="bg1"/>
                </a:solidFill>
                <a:latin typeface="Montserrat Light" pitchFamily="2" charset="0"/>
                <a:cs typeface="Poppins" panose="00000500000000000000" pitchFamily="2" charset="0"/>
                <a:sym typeface="Arial"/>
              </a:rPr>
              <a:pPr defTabSz="1219140">
                <a:buClr>
                  <a:srgbClr val="000000"/>
                </a:buClr>
                <a:defRPr/>
              </a:pPr>
              <a:t>30</a:t>
            </a:fld>
            <a:endParaRPr lang="en-US" sz="1100">
              <a:solidFill>
                <a:schemeClr val="bg1"/>
              </a:solidFill>
              <a:latin typeface="Montserrat Light" pitchFamily="2" charset="0"/>
              <a:cs typeface="Poppins" panose="00000500000000000000" pitchFamily="2" charset="0"/>
              <a:sym typeface="Arial"/>
            </a:endParaRPr>
          </a:p>
        </p:txBody>
      </p:sp>
      <p:sp>
        <p:nvSpPr>
          <p:cNvPr id="12" name="TextBox 10">
            <a:extLst>
              <a:ext uri="{FF2B5EF4-FFF2-40B4-BE49-F238E27FC236}">
                <a16:creationId xmlns:a16="http://schemas.microsoft.com/office/drawing/2014/main" id="{CDE154A7-3B5A-E51A-07AF-2BA9152B47E3}"/>
              </a:ext>
            </a:extLst>
          </p:cNvPr>
          <p:cNvSpPr txBox="1"/>
          <p:nvPr/>
        </p:nvSpPr>
        <p:spPr>
          <a:xfrm>
            <a:off x="508002" y="6500435"/>
            <a:ext cx="4013941" cy="292388"/>
          </a:xfrm>
          <a:prstGeom prst="rect">
            <a:avLst/>
          </a:prstGeom>
          <a:noFill/>
        </p:spPr>
        <p:txBody>
          <a:bodyPr wrap="square" lIns="121920" tIns="60960" rIns="121920" bIns="6096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a:solidFill>
                  <a:schemeClr val="bg1"/>
                </a:solidFill>
                <a:latin typeface="Montserrat Light" pitchFamily="2" charset="0"/>
                <a:ea typeface="Roboto Light"/>
                <a:cs typeface="Roboto Light"/>
              </a:rPr>
              <a:t>CONFIDENTIAL. NO release until October 1, 2025</a:t>
            </a:r>
          </a:p>
        </p:txBody>
      </p:sp>
      <p:sp>
        <p:nvSpPr>
          <p:cNvPr id="13" name="TextBox 12">
            <a:extLst>
              <a:ext uri="{FF2B5EF4-FFF2-40B4-BE49-F238E27FC236}">
                <a16:creationId xmlns:a16="http://schemas.microsoft.com/office/drawing/2014/main" id="{DE04F823-4D94-006C-6443-C7DC618E43DA}"/>
              </a:ext>
            </a:extLst>
          </p:cNvPr>
          <p:cNvSpPr txBox="1">
            <a:spLocks/>
          </p:cNvSpPr>
          <p:nvPr/>
        </p:nvSpPr>
        <p:spPr>
          <a:xfrm>
            <a:off x="676656" y="430074"/>
            <a:ext cx="4131610" cy="1569660"/>
          </a:xfrm>
          <a:prstGeom prst="rect">
            <a:avLst/>
          </a:prstGeom>
          <a:noFill/>
        </p:spPr>
        <p:txBody>
          <a:bodyPr wrap="square" lIns="91440" tIns="45720" rIns="91440" bIns="45720" rtlCol="0" anchor="t">
            <a:spAutoFit/>
          </a:bodyPr>
          <a:lstStyle/>
          <a:p>
            <a:pPr defTabSz="914377">
              <a:buClrTx/>
              <a:defRPr/>
            </a:pPr>
            <a:r>
              <a:rPr lang="en-US" sz="3200" b="1" err="1">
                <a:solidFill>
                  <a:srgbClr val="004C45"/>
                </a:solidFill>
                <a:latin typeface="Montserrat ExtraBold" pitchFamily="2" charset="0"/>
                <a:ea typeface="+mn-ea"/>
                <a:cs typeface="Poppins SemiBold" panose="00000700000000000000" pitchFamily="2" charset="0"/>
              </a:rPr>
              <a:t>Priority</a:t>
            </a:r>
            <a:r>
              <a:rPr lang="en-US" sz="3200" b="1" err="1">
                <a:solidFill>
                  <a:srgbClr val="004C45"/>
                </a:solidFill>
                <a:latin typeface="Montserrat Medium" pitchFamily="2" charset="0"/>
                <a:cs typeface="Poppins SemiBold" panose="00000700000000000000" pitchFamily="2" charset="0"/>
              </a:rPr>
              <a:t>Medicare</a:t>
            </a:r>
            <a:endParaRPr lang="en-US" sz="3200" b="1">
              <a:solidFill>
                <a:srgbClr val="004C45"/>
              </a:solidFill>
              <a:latin typeface="Montserrat Medium" pitchFamily="2" charset="0"/>
              <a:cs typeface="Poppins SemiBold" panose="00000700000000000000" pitchFamily="2" charset="0"/>
            </a:endParaRPr>
          </a:p>
          <a:p>
            <a:pPr defTabSz="914377">
              <a:buClrTx/>
              <a:defRPr/>
            </a:pPr>
            <a:r>
              <a:rPr lang="en-US" sz="3200" b="1">
                <a:solidFill>
                  <a:srgbClr val="004C45"/>
                </a:solidFill>
                <a:latin typeface="Montserrat Medium" pitchFamily="2" charset="0"/>
                <a:cs typeface="Poppins SemiBold" panose="00000700000000000000" pitchFamily="2" charset="0"/>
              </a:rPr>
              <a:t>Dual Premier (HMO D-SNP)</a:t>
            </a:r>
            <a:endParaRPr lang="en-US" sz="3200" b="1">
              <a:solidFill>
                <a:srgbClr val="004C45"/>
              </a:solidFill>
              <a:latin typeface="Montserrat ExtraBold" pitchFamily="2" charset="0"/>
              <a:ea typeface="+mn-ea"/>
              <a:cs typeface="Poppins SemiBold" panose="00000700000000000000" pitchFamily="2" charset="0"/>
            </a:endParaRPr>
          </a:p>
        </p:txBody>
      </p:sp>
    </p:spTree>
    <p:extLst>
      <p:ext uri="{BB962C8B-B14F-4D97-AF65-F5344CB8AC3E}">
        <p14:creationId xmlns:p14="http://schemas.microsoft.com/office/powerpoint/2010/main" val="34379036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8D966ED-08A4-61A0-A977-D67F8181CEF7}"/>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9696620C-1FB2-6E35-C5C6-DBA990DDA0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3" name="Picture 2">
            <a:extLst>
              <a:ext uri="{FF2B5EF4-FFF2-40B4-BE49-F238E27FC236}">
                <a16:creationId xmlns:a16="http://schemas.microsoft.com/office/drawing/2014/main" id="{E4AC883C-4ECB-773F-9FD9-A2E24750647A}"/>
              </a:ext>
            </a:extLst>
          </p:cNvPr>
          <p:cNvPicPr>
            <a:picLocks noChangeAspect="1"/>
          </p:cNvPicPr>
          <p:nvPr/>
        </p:nvPicPr>
        <p:blipFill>
          <a:blip r:embed="rId3">
            <a:extLst>
              <a:ext uri="{28A0092B-C50C-407E-A947-70E740481C1C}">
                <a14:useLocalDpi xmlns:a14="http://schemas.microsoft.com/office/drawing/2010/main" val="0"/>
              </a:ext>
            </a:extLst>
          </a:blip>
          <a:srcRect t="2525" b="89951"/>
          <a:stretch/>
        </p:blipFill>
        <p:spPr>
          <a:xfrm>
            <a:off x="20" y="6341178"/>
            <a:ext cx="12191980" cy="516821"/>
          </a:xfrm>
          <a:prstGeom prst="rect">
            <a:avLst/>
          </a:prstGeom>
        </p:spPr>
      </p:pic>
      <p:pic>
        <p:nvPicPr>
          <p:cNvPr id="5" name="Picture 4">
            <a:extLst>
              <a:ext uri="{FF2B5EF4-FFF2-40B4-BE49-F238E27FC236}">
                <a16:creationId xmlns:a16="http://schemas.microsoft.com/office/drawing/2014/main" id="{BCB81901-08B7-EA7F-5415-967DF523363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9765139" y="6424433"/>
            <a:ext cx="1934735" cy="350313"/>
          </a:xfrm>
          <a:prstGeom prst="rect">
            <a:avLst/>
          </a:prstGeom>
          <a:effectLst>
            <a:outerShdw blurRad="50800" dist="38100" dir="5400000" algn="t" rotWithShape="0">
              <a:schemeClr val="bg1">
                <a:lumMod val="50000"/>
                <a:alpha val="40000"/>
              </a:schemeClr>
            </a:outerShdw>
          </a:effectLst>
        </p:spPr>
      </p:pic>
      <p:graphicFrame>
        <p:nvGraphicFramePr>
          <p:cNvPr id="4" name="Table 3">
            <a:extLst>
              <a:ext uri="{FF2B5EF4-FFF2-40B4-BE49-F238E27FC236}">
                <a16:creationId xmlns:a16="http://schemas.microsoft.com/office/drawing/2014/main" id="{645F6343-C89E-0028-7E90-1811DFA324B5}"/>
              </a:ext>
            </a:extLst>
          </p:cNvPr>
          <p:cNvGraphicFramePr>
            <a:graphicFrameLocks noGrp="1"/>
          </p:cNvGraphicFramePr>
          <p:nvPr>
            <p:extLst>
              <p:ext uri="{D42A27DB-BD31-4B8C-83A1-F6EECF244321}">
                <p14:modId xmlns:p14="http://schemas.microsoft.com/office/powerpoint/2010/main" val="3605892502"/>
              </p:ext>
            </p:extLst>
          </p:nvPr>
        </p:nvGraphicFramePr>
        <p:xfrm>
          <a:off x="3980980" y="583304"/>
          <a:ext cx="3585158" cy="5884752"/>
        </p:xfrm>
        <a:graphic>
          <a:graphicData uri="http://schemas.openxmlformats.org/drawingml/2006/table">
            <a:tbl>
              <a:tblPr>
                <a:effectLst/>
              </a:tblPr>
              <a:tblGrid>
                <a:gridCol w="1664538">
                  <a:extLst>
                    <a:ext uri="{9D8B030D-6E8A-4147-A177-3AD203B41FA5}">
                      <a16:colId xmlns:a16="http://schemas.microsoft.com/office/drawing/2014/main" val="1803367626"/>
                    </a:ext>
                  </a:extLst>
                </a:gridCol>
                <a:gridCol w="1920620">
                  <a:extLst>
                    <a:ext uri="{9D8B030D-6E8A-4147-A177-3AD203B41FA5}">
                      <a16:colId xmlns:a16="http://schemas.microsoft.com/office/drawing/2014/main" val="2730766919"/>
                    </a:ext>
                  </a:extLst>
                </a:gridCol>
              </a:tblGrid>
              <a:tr h="347424">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fontAlgn="ctr"/>
                      <a:endParaRPr lang="en-US" sz="1500" b="1" i="0" u="none" strike="noStrike" dirty="0">
                        <a:solidFill>
                          <a:schemeClr val="accent1"/>
                        </a:solidFill>
                        <a:effectLst/>
                        <a:latin typeface="Arial Nova"/>
                      </a:endParaRPr>
                    </a:p>
                  </a:txBody>
                  <a:tcPr marL="12700" marR="243840" marT="12700" marB="18288"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endParaRPr lang="en-US" sz="1500" b="1" i="0" u="none" strike="noStrike">
                        <a:solidFill>
                          <a:srgbClr val="004C45"/>
                        </a:solidFill>
                        <a:effectLst/>
                        <a:latin typeface="Arial Nova"/>
                      </a:endParaRPr>
                    </a:p>
                  </a:txBody>
                  <a:tcPr marL="12700" marR="12700" marT="12700" marB="18288" anchor="b">
                    <a:lnL w="12700" cmpd="sng">
                      <a:noFill/>
                    </a:lnL>
                    <a:lnR w="12700" cmpd="sng">
                      <a:solidFill>
                        <a:srgbClr val="FFFFFF"/>
                      </a:solidFill>
                    </a:lnR>
                    <a:lnT w="12700" cap="flat" cmpd="sng" algn="ctr">
                      <a:noFill/>
                      <a:prstDash val="solid"/>
                      <a:round/>
                      <a:headEnd type="none" w="med" len="med"/>
                      <a:tailEnd type="none" w="med" len="med"/>
                    </a:lnT>
                    <a:lnB w="12700" cap="flat" cmpd="sng" algn="ctr">
                      <a:solidFill>
                        <a:srgbClr val="004C4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840114149"/>
                  </a:ext>
                </a:extLst>
              </a:tr>
              <a:tr h="446568">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fontAlgn="b"/>
                      <a:r>
                        <a:rPr lang="en-US" sz="1300" b="1" i="0" u="none" strike="noStrike">
                          <a:solidFill>
                            <a:srgbClr val="004C45"/>
                          </a:solidFill>
                          <a:effectLst/>
                          <a:latin typeface="Montserrat ExtraBold" pitchFamily="2" charset="0"/>
                        </a:rPr>
                        <a:t>Rx Deductible</a:t>
                      </a:r>
                    </a:p>
                  </a:txBody>
                  <a:tcPr marL="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1300" b="1" i="0" u="none" strike="noStrike">
                          <a:solidFill>
                            <a:schemeClr val="tx1"/>
                          </a:solidFill>
                          <a:effectLst/>
                          <a:latin typeface="Montserrat ExtraBold" pitchFamily="2" charset="0"/>
                        </a:rPr>
                        <a:t>$615 (tiers 3-5)</a:t>
                      </a:r>
                    </a:p>
                  </a:txBody>
                  <a:tcPr marL="12700" marR="12700" marT="12700" marB="0" anchor="ctr">
                    <a:lnL w="12700" cmpd="sng">
                      <a:noFill/>
                    </a:lnL>
                    <a:lnR w="12700" cmpd="sng">
                      <a:noFill/>
                    </a:lnR>
                    <a:lnT w="12700" cap="flat" cmpd="sng" algn="ctr">
                      <a:solidFill>
                        <a:srgbClr val="004C45"/>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3890268542"/>
                  </a:ext>
                </a:extLst>
              </a:tr>
              <a:tr h="297712">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lvl="0" algn="r">
                        <a:buNone/>
                      </a:pPr>
                      <a:r>
                        <a:rPr lang="en-US" sz="1300" b="1" i="0" u="none" strike="noStrike">
                          <a:solidFill>
                            <a:srgbClr val="004C45"/>
                          </a:solidFill>
                          <a:effectLst/>
                          <a:latin typeface="Montserrat ExtraBold" pitchFamily="2" charset="0"/>
                        </a:rPr>
                        <a:t>Rx Tiers</a:t>
                      </a:r>
                    </a:p>
                  </a:txBody>
                  <a:tcPr marL="12699" marT="12699"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lvl="0" algn="ctr">
                        <a:buNone/>
                      </a:pPr>
                      <a:r>
                        <a:rPr lang="en-US" sz="1300" b="1" i="0" u="none" strike="noStrike">
                          <a:solidFill>
                            <a:schemeClr val="tx1"/>
                          </a:solidFill>
                          <a:effectLst/>
                          <a:latin typeface="Montserrat ExtraBold" pitchFamily="2" charset="0"/>
                        </a:rPr>
                        <a:t>$0 / $0 / 25% / 25% / 25%</a:t>
                      </a:r>
                    </a:p>
                  </a:txBody>
                  <a:tcPr marL="12699" marR="12699" marT="12699"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8482999"/>
                  </a:ext>
                </a:extLst>
              </a:tr>
              <a:tr h="653263">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fontAlgn="b"/>
                      <a:r>
                        <a:rPr lang="en-US" sz="1300" b="1" i="0" u="none" strike="noStrike">
                          <a:solidFill>
                            <a:srgbClr val="004C45"/>
                          </a:solidFill>
                          <a:effectLst/>
                          <a:latin typeface="Montserrat ExtraBold" pitchFamily="2" charset="0"/>
                        </a:rPr>
                        <a:t>Dental</a:t>
                      </a:r>
                    </a:p>
                  </a:txBody>
                  <a:tcPr marL="12700" marR="24384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algn="ctr" defTabSz="914400" rtl="0" eaLnBrk="1" fontAlgn="b" latinLnBrk="0" hangingPunct="1"/>
                      <a:r>
                        <a:rPr lang="en-US" sz="1300" b="0" i="0" u="none" strike="noStrike" kern="1200" dirty="0">
                          <a:solidFill>
                            <a:schemeClr val="tx1"/>
                          </a:solidFill>
                          <a:effectLst/>
                          <a:latin typeface="Montserrat Medium" pitchFamily="2" charset="0"/>
                          <a:ea typeface="+mn-ea"/>
                          <a:cs typeface="+mn-cs"/>
                        </a:rPr>
                        <a:t>$1,500 max with preventive services only</a:t>
                      </a: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975910634"/>
                  </a:ext>
                </a:extLst>
              </a:tr>
              <a:tr h="653263">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fontAlgn="b"/>
                      <a:r>
                        <a:rPr lang="en-US" sz="1300" b="1" i="0" u="none" strike="noStrike">
                          <a:solidFill>
                            <a:srgbClr val="004C45"/>
                          </a:solidFill>
                          <a:effectLst/>
                          <a:latin typeface="Montserrat ExtraBold" pitchFamily="2" charset="0"/>
                        </a:rPr>
                        <a:t>Hearing</a:t>
                      </a:r>
                    </a:p>
                  </a:txBody>
                  <a:tcPr marL="12700" marR="24384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1300" b="0" i="0" u="none" strike="noStrike">
                          <a:solidFill>
                            <a:schemeClr val="tx1"/>
                          </a:solidFill>
                          <a:effectLst/>
                          <a:latin typeface="Montserrat Medium" pitchFamily="2" charset="0"/>
                        </a:rPr>
                        <a:t>$0 for advanced aids, one per ear every two years plus ear molds</a:t>
                      </a: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88269316"/>
                  </a:ext>
                </a:extLst>
              </a:tr>
              <a:tr h="540655">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lvl="0" algn="r">
                        <a:buNone/>
                      </a:pPr>
                      <a:r>
                        <a:rPr lang="en-US" sz="1300" b="1" i="0" u="none" strike="noStrike">
                          <a:solidFill>
                            <a:srgbClr val="004C45"/>
                          </a:solidFill>
                          <a:effectLst/>
                          <a:latin typeface="Montserrat ExtraBold" pitchFamily="2" charset="0"/>
                        </a:rPr>
                        <a:t>Vision</a:t>
                      </a:r>
                    </a:p>
                  </a:txBody>
                  <a:tcPr marL="12699" marR="243840" marT="12699" marB="0" anchor="ctr">
                    <a:lnL w="0">
                      <a:noFill/>
                    </a:lnL>
                    <a:lnR w="0">
                      <a:noFill/>
                    </a:lnR>
                    <a:lnT w="0">
                      <a:noFill/>
                    </a:lnT>
                    <a:lnB w="12700">
                      <a:noFill/>
                    </a:lnB>
                    <a:lnTlToBr w="0">
                      <a:noFill/>
                    </a:lnTlToBr>
                    <a:lnBlToTr w="0">
                      <a:noFill/>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lvl="0" algn="ctr">
                        <a:buNone/>
                      </a:pPr>
                      <a:r>
                        <a:rPr lang="en-US" sz="1300" b="0" i="0" u="none" strike="noStrike">
                          <a:solidFill>
                            <a:schemeClr val="tx1"/>
                          </a:solidFill>
                          <a:effectLst/>
                          <a:latin typeface="Montserrat Medium" pitchFamily="2" charset="0"/>
                        </a:rPr>
                        <a:t>$200 allowance</a:t>
                      </a:r>
                    </a:p>
                  </a:txBody>
                  <a:tcPr marL="12699" marR="12699" marT="12699" marB="0" anchor="ctr">
                    <a:lnL w="0">
                      <a:noFill/>
                    </a:lnL>
                    <a:lnR w="0">
                      <a:noFill/>
                    </a:lnR>
                    <a:lnT w="0">
                      <a:noFill/>
                    </a:lnT>
                    <a:lnB w="12700">
                      <a:noFill/>
                    </a:lnB>
                    <a:lnTlToBr w="0">
                      <a:noFill/>
                    </a:lnTlToBr>
                    <a:lnBlToTr w="0">
                      <a:noFill/>
                    </a:lnBlToTr>
                    <a:solidFill>
                      <a:srgbClr val="F2F2F2"/>
                    </a:solidFill>
                  </a:tcPr>
                </a:tc>
                <a:extLst>
                  <a:ext uri="{0D108BD9-81ED-4DB2-BD59-A6C34878D82A}">
                    <a16:rowId xmlns:a16="http://schemas.microsoft.com/office/drawing/2014/main" val="3637451533"/>
                  </a:ext>
                </a:extLst>
              </a:tr>
              <a:tr h="45720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fontAlgn="b"/>
                      <a:r>
                        <a:rPr lang="en-US" sz="1300" b="1" i="0" u="none" strike="noStrike" err="1">
                          <a:solidFill>
                            <a:srgbClr val="004C45"/>
                          </a:solidFill>
                          <a:effectLst/>
                          <a:latin typeface="Montserrat ExtraBold" pitchFamily="2" charset="0"/>
                        </a:rPr>
                        <a:t>PriorityFlex</a:t>
                      </a:r>
                      <a:r>
                        <a:rPr lang="en-US" sz="1300" b="1" i="0" u="none" strike="noStrike">
                          <a:solidFill>
                            <a:srgbClr val="004C45"/>
                          </a:solidFill>
                          <a:effectLst/>
                          <a:latin typeface="Montserrat ExtraBold" pitchFamily="2" charset="0"/>
                        </a:rPr>
                        <a:t>*</a:t>
                      </a:r>
                    </a:p>
                  </a:txBody>
                  <a:tcPr marL="12700" marR="243840" marT="12700" marB="0" anchor="ctr">
                    <a:lnL w="0">
                      <a:noFill/>
                    </a:lnL>
                    <a:lnR w="0">
                      <a:noFill/>
                    </a:lnR>
                    <a:lnT w="0">
                      <a:noFill/>
                    </a:lnT>
                    <a:lnB w="12700">
                      <a:noFill/>
                    </a:lnB>
                    <a:lnTlToBr w="0">
                      <a:noFill/>
                    </a:lnTlToBr>
                    <a:lnBlToTr w="0">
                      <a:noFill/>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algn="ctr" defTabSz="914400" rtl="0" eaLnBrk="1" fontAlgn="b" latinLnBrk="0" hangingPunct="1"/>
                      <a:r>
                        <a:rPr lang="en-US" sz="1300" b="0" i="0" u="none" strike="noStrike" kern="1200">
                          <a:solidFill>
                            <a:schemeClr val="tx1"/>
                          </a:solidFill>
                          <a:effectLst/>
                          <a:latin typeface="Montserrat Medium" pitchFamily="2" charset="0"/>
                          <a:ea typeface="+mn-ea"/>
                          <a:cs typeface="+mn-cs"/>
                        </a:rPr>
                        <a:t>$70/M</a:t>
                      </a:r>
                    </a:p>
                  </a:txBody>
                  <a:tcPr marL="12700" marR="12700" marT="12700" marB="0" anchor="ctr">
                    <a:lnL w="0">
                      <a:noFill/>
                    </a:lnL>
                    <a:lnR w="0">
                      <a:noFill/>
                    </a:lnR>
                    <a:lnT w="0">
                      <a:noFill/>
                    </a:lnT>
                    <a:lnB w="12700">
                      <a:noFill/>
                    </a:lnB>
                    <a:lnTlToBr w="0">
                      <a:noFill/>
                    </a:lnTlToBr>
                    <a:lnBlToTr w="0">
                      <a:noFill/>
                    </a:lnBlToTr>
                    <a:noFill/>
                  </a:tcPr>
                </a:tc>
                <a:extLst>
                  <a:ext uri="{0D108BD9-81ED-4DB2-BD59-A6C34878D82A}">
                    <a16:rowId xmlns:a16="http://schemas.microsoft.com/office/drawing/2014/main" val="4142886956"/>
                  </a:ext>
                </a:extLst>
              </a:tr>
              <a:tr h="45720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lvl="0" algn="r">
                        <a:buNone/>
                      </a:pPr>
                      <a:r>
                        <a:rPr lang="en-US" sz="1300" b="1" i="0" u="none" strike="noStrike">
                          <a:solidFill>
                            <a:srgbClr val="004C45"/>
                          </a:solidFill>
                          <a:effectLst/>
                          <a:latin typeface="Montserrat ExtraBold" pitchFamily="2" charset="0"/>
                        </a:rPr>
                        <a:t>Caregiver support</a:t>
                      </a:r>
                    </a:p>
                  </a:txBody>
                  <a:tcPr marL="12699" marR="243840" marT="12699" marB="0" anchor="ctr">
                    <a:lnL w="0">
                      <a:noFill/>
                    </a:lnL>
                    <a:lnR w="0">
                      <a:noFill/>
                    </a:lnR>
                    <a:lnT w="0">
                      <a:noFill/>
                    </a:lnT>
                    <a:lnB w="12700">
                      <a:noFill/>
                    </a:lnB>
                    <a:lnTlToBr w="0">
                      <a:noFill/>
                    </a:lnTlToBr>
                    <a:lnBlToTr w="0">
                      <a:noFill/>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lvl="0" algn="ctr">
                        <a:buNone/>
                      </a:pPr>
                      <a:r>
                        <a:rPr lang="en-US" sz="1300" b="0" i="0" u="none" strike="noStrike">
                          <a:solidFill>
                            <a:schemeClr val="tx1"/>
                          </a:solidFill>
                          <a:effectLst/>
                          <a:latin typeface="Montserrat Medium" pitchFamily="2" charset="0"/>
                        </a:rPr>
                        <a:t>$0 for unlimited caregiver support</a:t>
                      </a:r>
                    </a:p>
                  </a:txBody>
                  <a:tcPr marL="12699" marR="12699" marT="12699" marB="0" anchor="ctr">
                    <a:lnL w="0">
                      <a:noFill/>
                    </a:lnL>
                    <a:lnR w="0">
                      <a:noFill/>
                    </a:lnR>
                    <a:lnT w="0">
                      <a:noFill/>
                    </a:lnT>
                    <a:lnB w="12700">
                      <a:noFill/>
                    </a:lnB>
                    <a:lnTlToBr w="0">
                      <a:noFill/>
                    </a:lnTlToBr>
                    <a:lnBlToTr w="0">
                      <a:noFill/>
                    </a:lnBlToTr>
                    <a:solidFill>
                      <a:schemeClr val="bg1">
                        <a:lumMod val="95000"/>
                      </a:schemeClr>
                    </a:solidFill>
                  </a:tcPr>
                </a:tc>
                <a:extLst>
                  <a:ext uri="{0D108BD9-81ED-4DB2-BD59-A6C34878D82A}">
                    <a16:rowId xmlns:a16="http://schemas.microsoft.com/office/drawing/2014/main" val="2514684743"/>
                  </a:ext>
                </a:extLst>
              </a:tr>
              <a:tr h="45720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lvl="0" algn="r">
                        <a:buNone/>
                      </a:pPr>
                      <a:r>
                        <a:rPr lang="en-US" sz="1300" b="1" i="0" u="none" strike="noStrike">
                          <a:solidFill>
                            <a:srgbClr val="004C45"/>
                          </a:solidFill>
                          <a:effectLst/>
                          <a:latin typeface="Montserrat ExtraBold" pitchFamily="2" charset="0"/>
                        </a:rPr>
                        <a:t>Fitness</a:t>
                      </a:r>
                    </a:p>
                  </a:txBody>
                  <a:tcPr marL="12699" marR="243840" marT="12699" marB="0" anchor="ctr">
                    <a:lnL w="0">
                      <a:noFill/>
                    </a:lnL>
                    <a:lnR w="0">
                      <a:noFill/>
                    </a:lnR>
                    <a:lnT w="0">
                      <a:noFill/>
                    </a:lnT>
                    <a:lnB w="12700">
                      <a:noFill/>
                    </a:lnB>
                    <a:lnTlToBr w="0">
                      <a:noFill/>
                    </a:lnTlToBr>
                    <a:lnBlToTr w="0">
                      <a:noFill/>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lvl="0" algn="ctr">
                        <a:buNone/>
                      </a:pPr>
                      <a:r>
                        <a:rPr lang="en-US" sz="1300" b="1" i="0" u="none" strike="noStrike">
                          <a:solidFill>
                            <a:srgbClr val="009845"/>
                          </a:solidFill>
                          <a:effectLst/>
                          <a:latin typeface="Montserrat ExtraBold" pitchFamily="2" charset="0"/>
                        </a:rPr>
                        <a:t>Full access</a:t>
                      </a:r>
                    </a:p>
                  </a:txBody>
                  <a:tcPr marL="12699" marR="12699" marT="12699" marB="0" anchor="ctr">
                    <a:lnL w="0">
                      <a:noFill/>
                    </a:lnL>
                    <a:lnR w="0">
                      <a:noFill/>
                    </a:lnR>
                    <a:lnT w="0">
                      <a:noFill/>
                    </a:lnT>
                    <a:lnB w="12700">
                      <a:noFill/>
                    </a:lnB>
                    <a:lnTlToBr w="0">
                      <a:noFill/>
                    </a:lnTlToBr>
                    <a:lnBlToTr w="0">
                      <a:noFill/>
                    </a:lnBlToTr>
                    <a:noFill/>
                  </a:tcPr>
                </a:tc>
                <a:extLst>
                  <a:ext uri="{0D108BD9-81ED-4DB2-BD59-A6C34878D82A}">
                    <a16:rowId xmlns:a16="http://schemas.microsoft.com/office/drawing/2014/main" val="1689079866"/>
                  </a:ext>
                </a:extLst>
              </a:tr>
              <a:tr h="73152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fontAlgn="b"/>
                      <a:r>
                        <a:rPr lang="en-US" sz="1300" b="1" i="0" u="none" strike="noStrike">
                          <a:solidFill>
                            <a:srgbClr val="004C45"/>
                          </a:solidFill>
                          <a:effectLst/>
                          <a:latin typeface="Montserrat ExtraBold" pitchFamily="2" charset="0"/>
                        </a:rPr>
                        <a:t>PERs</a:t>
                      </a:r>
                    </a:p>
                  </a:txBody>
                  <a:tcPr marL="12700" marR="243840" marT="12700" marB="0" anchor="ctr">
                    <a:lnL w="0">
                      <a:noFill/>
                    </a:lnL>
                    <a:lnR w="0">
                      <a:noFill/>
                    </a:lnR>
                    <a:lnT w="0">
                      <a:noFill/>
                    </a:lnT>
                    <a:lnB w="12700">
                      <a:noFill/>
                    </a:lnB>
                    <a:lnTlToBr w="0">
                      <a:noFill/>
                    </a:lnTlToBr>
                    <a:lnBlToTr w="0">
                      <a:noFill/>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1300" b="0" i="0" u="none" strike="noStrike" kern="1200">
                          <a:solidFill>
                            <a:schemeClr val="tx1"/>
                          </a:solidFill>
                          <a:effectLst/>
                          <a:latin typeface="Montserrat Medium" pitchFamily="2" charset="0"/>
                          <a:ea typeface="+mn-ea"/>
                          <a:cs typeface="+mn-cs"/>
                        </a:rPr>
                        <a:t>Coverage for device and services</a:t>
                      </a:r>
                    </a:p>
                  </a:txBody>
                  <a:tcPr marL="12700" marR="12700" marT="12700" marB="0" anchor="ctr">
                    <a:lnL w="0">
                      <a:noFill/>
                    </a:lnL>
                    <a:lnR w="0">
                      <a:noFill/>
                    </a:lnR>
                    <a:lnT w="0">
                      <a:noFill/>
                    </a:lnT>
                    <a:lnB w="12700">
                      <a:noFill/>
                    </a:lnB>
                    <a:lnTlToBr w="0">
                      <a:noFill/>
                    </a:lnTlToBr>
                    <a:lnBlToTr w="0">
                      <a:noFill/>
                    </a:lnBlToTr>
                    <a:solidFill>
                      <a:srgbClr val="F2F2F2"/>
                    </a:solidFill>
                  </a:tcPr>
                </a:tc>
                <a:extLst>
                  <a:ext uri="{0D108BD9-81ED-4DB2-BD59-A6C34878D82A}">
                    <a16:rowId xmlns:a16="http://schemas.microsoft.com/office/drawing/2014/main" val="912420330"/>
                  </a:ext>
                </a:extLst>
              </a:tr>
              <a:tr h="73152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fontAlgn="b"/>
                      <a:r>
                        <a:rPr lang="en-US" sz="1300" b="1" i="0" u="none" strike="noStrike">
                          <a:solidFill>
                            <a:srgbClr val="004C45"/>
                          </a:solidFill>
                          <a:effectLst/>
                          <a:latin typeface="Montserrat ExtraBold" pitchFamily="2" charset="0"/>
                        </a:rPr>
                        <a:t>Transportation</a:t>
                      </a:r>
                    </a:p>
                  </a:txBody>
                  <a:tcPr marL="12700" marR="243840" marT="12700" marB="0" anchor="ctr">
                    <a:lnL w="0">
                      <a:noFill/>
                    </a:lnL>
                    <a:lnR w="0">
                      <a:noFill/>
                    </a:lnR>
                    <a:lnT w="0">
                      <a:noFill/>
                    </a:lnT>
                    <a:lnB w="12700">
                      <a:noFill/>
                    </a:lnB>
                    <a:lnTlToBr w="0">
                      <a:noFill/>
                    </a:lnTlToBr>
                    <a:lnBlToTr w="0">
                      <a:noFill/>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1300" b="0" i="0" u="none" strike="noStrike">
                          <a:solidFill>
                            <a:schemeClr val="tx1"/>
                          </a:solidFill>
                          <a:effectLst/>
                          <a:latin typeface="Montserrat Medium" pitchFamily="2" charset="0"/>
                        </a:rPr>
                        <a:t>30 rides at 100 miles (reimbursement)</a:t>
                      </a:r>
                    </a:p>
                  </a:txBody>
                  <a:tcPr marL="12700" marR="12700" marT="12700" marB="0" anchor="ctr">
                    <a:lnL w="0">
                      <a:noFill/>
                    </a:lnL>
                    <a:lnR w="0">
                      <a:noFill/>
                    </a:lnR>
                    <a:lnT w="0">
                      <a:noFill/>
                    </a:lnT>
                    <a:lnB w="12700">
                      <a:noFill/>
                    </a:lnB>
                    <a:lnTlToBr w="0">
                      <a:noFill/>
                    </a:lnTlToBr>
                    <a:lnBlToTr w="0">
                      <a:noFill/>
                    </a:lnBlToTr>
                    <a:noFill/>
                  </a:tcPr>
                </a:tc>
                <a:extLst>
                  <a:ext uri="{0D108BD9-81ED-4DB2-BD59-A6C34878D82A}">
                    <a16:rowId xmlns:a16="http://schemas.microsoft.com/office/drawing/2014/main" val="2470181794"/>
                  </a:ext>
                </a:extLst>
              </a:tr>
            </a:tbl>
          </a:graphicData>
        </a:graphic>
      </p:graphicFrame>
      <p:sp>
        <p:nvSpPr>
          <p:cNvPr id="7" name="TextBox 6">
            <a:extLst>
              <a:ext uri="{FF2B5EF4-FFF2-40B4-BE49-F238E27FC236}">
                <a16:creationId xmlns:a16="http://schemas.microsoft.com/office/drawing/2014/main" id="{7C942D27-FA62-0EB0-22F1-F843FC01D176}"/>
              </a:ext>
            </a:extLst>
          </p:cNvPr>
          <p:cNvSpPr txBox="1"/>
          <p:nvPr/>
        </p:nvSpPr>
        <p:spPr>
          <a:xfrm>
            <a:off x="676656" y="1622042"/>
            <a:ext cx="3446810" cy="4201150"/>
          </a:xfrm>
          <a:prstGeom prst="rect">
            <a:avLst/>
          </a:prstGeom>
          <a:noFill/>
        </p:spPr>
        <p:txBody>
          <a:bodyPr wrap="square" lIns="91440" tIns="45720" rIns="91440" bIns="45720" rtlCol="0" anchor="t">
            <a:spAutoFit/>
          </a:bodyPr>
          <a:lstStyle/>
          <a:p>
            <a:pPr marL="285115" indent="-285115" defTabSz="1219170">
              <a:buClr>
                <a:srgbClr val="000000"/>
              </a:buClr>
              <a:buFont typeface="Wingdings" panose="05000000000000000000" pitchFamily="2" charset="2"/>
              <a:buChar char="ü"/>
            </a:pPr>
            <a:r>
              <a:rPr lang="en-US" sz="1500" kern="0">
                <a:solidFill>
                  <a:srgbClr val="262626"/>
                </a:solidFill>
                <a:latin typeface="Montserrat Medium" pitchFamily="2" charset="0"/>
                <a:cs typeface="Poppins SemiBold"/>
                <a:sym typeface="Arial"/>
              </a:rPr>
              <a:t>Members must have full Medicaid coverage to be a D-SNP member</a:t>
            </a:r>
            <a:endParaRPr lang="en-US" sz="1500" kern="0">
              <a:solidFill>
                <a:srgbClr val="262626"/>
              </a:solidFill>
              <a:latin typeface="Montserrat Medium" pitchFamily="2" charset="0"/>
              <a:cs typeface="Poppins SemiBold"/>
            </a:endParaRPr>
          </a:p>
          <a:p>
            <a:pPr defTabSz="1219170">
              <a:buClr>
                <a:srgbClr val="000000"/>
              </a:buClr>
            </a:pPr>
            <a:endParaRPr lang="en-US" sz="1500" kern="0">
              <a:solidFill>
                <a:srgbClr val="262626"/>
              </a:solidFill>
              <a:latin typeface="Montserrat Medium" pitchFamily="2" charset="0"/>
              <a:cs typeface="Poppins SemiBold"/>
              <a:sym typeface="Arial"/>
            </a:endParaRPr>
          </a:p>
          <a:p>
            <a:pPr marL="285115" indent="-285115" defTabSz="1219170">
              <a:buClr>
                <a:srgbClr val="000000"/>
              </a:buClr>
              <a:buFont typeface="Wingdings" panose="05000000000000000000" pitchFamily="2" charset="2"/>
              <a:buChar char="ü"/>
            </a:pPr>
            <a:r>
              <a:rPr lang="en-US" sz="1500" kern="0">
                <a:solidFill>
                  <a:srgbClr val="262626"/>
                </a:solidFill>
                <a:latin typeface="Montserrat Medium" pitchFamily="2" charset="0"/>
                <a:cs typeface="Poppins SemiBold"/>
                <a:sym typeface="Arial"/>
              </a:rPr>
              <a:t>Medical cost-share is $0 – if member falls into the grace period there will be a cost-share for most medical benefits</a:t>
            </a:r>
          </a:p>
          <a:p>
            <a:pPr marL="285115" indent="-285115" defTabSz="1219170">
              <a:buClr>
                <a:srgbClr val="000000"/>
              </a:buClr>
              <a:buFont typeface="Wingdings" panose="05000000000000000000" pitchFamily="2" charset="2"/>
              <a:buChar char="ü"/>
            </a:pPr>
            <a:endParaRPr lang="en-US" sz="1500" kern="0">
              <a:solidFill>
                <a:srgbClr val="262626"/>
              </a:solidFill>
              <a:latin typeface="Montserrat Medium" pitchFamily="2" charset="0"/>
              <a:cs typeface="Poppins SemiBold"/>
              <a:sym typeface="Arial"/>
            </a:endParaRPr>
          </a:p>
          <a:p>
            <a:pPr marL="285115" indent="-285115" defTabSz="1219170">
              <a:buClr>
                <a:srgbClr val="000000"/>
              </a:buClr>
              <a:buFont typeface="Wingdings" panose="05000000000000000000" pitchFamily="2" charset="2"/>
              <a:buChar char="ü"/>
            </a:pPr>
            <a:r>
              <a:rPr lang="en-US" sz="1500" kern="0" err="1">
                <a:solidFill>
                  <a:srgbClr val="262626"/>
                </a:solidFill>
                <a:latin typeface="Montserrat Medium" pitchFamily="2" charset="0"/>
                <a:cs typeface="Poppins SemiBold"/>
                <a:sym typeface="Arial"/>
              </a:rPr>
              <a:t>PriorityFlex</a:t>
            </a:r>
            <a:r>
              <a:rPr lang="en-US" sz="1500" kern="0">
                <a:solidFill>
                  <a:srgbClr val="262626"/>
                </a:solidFill>
                <a:latin typeface="Montserrat Medium" pitchFamily="2" charset="0"/>
                <a:cs typeface="Poppins SemiBold"/>
                <a:sym typeface="Arial"/>
              </a:rPr>
              <a:t> card includes OTC, and if eligible*, healthy food and produce, select utilities, pest control and online meal delivery. </a:t>
            </a:r>
          </a:p>
          <a:p>
            <a:pPr defTabSz="1219170">
              <a:buClr>
                <a:srgbClr val="000000"/>
              </a:buClr>
            </a:pPr>
            <a:endParaRPr lang="en-US" sz="1500" kern="0">
              <a:solidFill>
                <a:srgbClr val="262626"/>
              </a:solidFill>
              <a:latin typeface="Montserrat Medium" pitchFamily="2" charset="0"/>
              <a:cs typeface="Poppins SemiBold"/>
              <a:sym typeface="Arial"/>
            </a:endParaRPr>
          </a:p>
          <a:p>
            <a:pPr marL="285115" indent="-285115" defTabSz="1219170">
              <a:buClr>
                <a:srgbClr val="000000"/>
              </a:buClr>
              <a:buFont typeface="Wingdings" panose="05000000000000000000" pitchFamily="2" charset="2"/>
              <a:buChar char="ü"/>
            </a:pPr>
            <a:r>
              <a:rPr lang="en-US" sz="1500" kern="0">
                <a:solidFill>
                  <a:srgbClr val="262626"/>
                </a:solidFill>
                <a:latin typeface="Montserrat Medium" pitchFamily="2" charset="0"/>
                <a:cs typeface="Poppins SemiBold"/>
                <a:sym typeface="Arial"/>
              </a:rPr>
              <a:t>Two cards, two carriers</a:t>
            </a:r>
          </a:p>
          <a:p>
            <a:pPr marL="285115" indent="-285115" defTabSz="1219170">
              <a:buClr>
                <a:srgbClr val="000000"/>
              </a:buClr>
              <a:buFont typeface="Wingdings" panose="05000000000000000000" pitchFamily="2" charset="2"/>
              <a:buChar char="ü"/>
            </a:pPr>
            <a:endParaRPr lang="en-US" sz="1200" b="1" i="1" kern="0">
              <a:solidFill>
                <a:srgbClr val="004C45"/>
              </a:solidFill>
              <a:latin typeface="Arial Nova" panose="020B0504020202020204" pitchFamily="34" charset="0"/>
              <a:cs typeface="Poppins SemiBold"/>
            </a:endParaRPr>
          </a:p>
        </p:txBody>
      </p:sp>
      <p:grpSp>
        <p:nvGrpSpPr>
          <p:cNvPr id="10" name="Group 9">
            <a:extLst>
              <a:ext uri="{FF2B5EF4-FFF2-40B4-BE49-F238E27FC236}">
                <a16:creationId xmlns:a16="http://schemas.microsoft.com/office/drawing/2014/main" id="{6874D798-9BC0-943C-26F6-5C376F64AACA}"/>
              </a:ext>
            </a:extLst>
          </p:cNvPr>
          <p:cNvGrpSpPr>
            <a:grpSpLocks noChangeAspect="1"/>
          </p:cNvGrpSpPr>
          <p:nvPr/>
        </p:nvGrpSpPr>
        <p:grpSpPr>
          <a:xfrm>
            <a:off x="7884160" y="265854"/>
            <a:ext cx="4307840" cy="6004127"/>
            <a:chOff x="5781675" y="1"/>
            <a:chExt cx="3362325" cy="4686299"/>
          </a:xfrm>
        </p:grpSpPr>
        <p:pic>
          <p:nvPicPr>
            <p:cNvPr id="14" name="Picture 13" descr="A white circle with black background&#10;&#10;Description automatically generated">
              <a:extLst>
                <a:ext uri="{FF2B5EF4-FFF2-40B4-BE49-F238E27FC236}">
                  <a16:creationId xmlns:a16="http://schemas.microsoft.com/office/drawing/2014/main" id="{7285C42D-CEF7-01FE-7AB6-D08931A8E608}"/>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r="29451"/>
            <a:stretch/>
          </p:blipFill>
          <p:spPr>
            <a:xfrm>
              <a:off x="5781675" y="1"/>
              <a:ext cx="3362324" cy="4686299"/>
            </a:xfrm>
            <a:prstGeom prst="rect">
              <a:avLst/>
            </a:prstGeom>
            <a:solidFill>
              <a:srgbClr val="FFFFFF"/>
            </a:solidFill>
          </p:spPr>
        </p:pic>
        <p:pic>
          <p:nvPicPr>
            <p:cNvPr id="15" name="Picture 14" descr="A white circle with black background&#10;&#10;Description automatically generated">
              <a:extLst>
                <a:ext uri="{FF2B5EF4-FFF2-40B4-BE49-F238E27FC236}">
                  <a16:creationId xmlns:a16="http://schemas.microsoft.com/office/drawing/2014/main" id="{33A0CEBC-A24C-C71E-DE17-1A4AE7DB3752}"/>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r="27637"/>
            <a:stretch/>
          </p:blipFill>
          <p:spPr>
            <a:xfrm>
              <a:off x="5923461" y="266499"/>
              <a:ext cx="3220539" cy="4376149"/>
            </a:xfrm>
            <a:prstGeom prst="rect">
              <a:avLst/>
            </a:prstGeom>
          </p:spPr>
        </p:pic>
      </p:grpSp>
      <p:pic>
        <p:nvPicPr>
          <p:cNvPr id="17" name="Picture 16">
            <a:extLst>
              <a:ext uri="{FF2B5EF4-FFF2-40B4-BE49-F238E27FC236}">
                <a16:creationId xmlns:a16="http://schemas.microsoft.com/office/drawing/2014/main" id="{20BDC662-2683-09DA-737E-7CD5DD6C9F05}"/>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9075176" y="1885444"/>
            <a:ext cx="2544098" cy="3050458"/>
          </a:xfrm>
          <a:prstGeom prst="rect">
            <a:avLst/>
          </a:prstGeom>
        </p:spPr>
      </p:pic>
      <p:sp>
        <p:nvSpPr>
          <p:cNvPr id="19" name="TextBox 18">
            <a:extLst>
              <a:ext uri="{FF2B5EF4-FFF2-40B4-BE49-F238E27FC236}">
                <a16:creationId xmlns:a16="http://schemas.microsoft.com/office/drawing/2014/main" id="{023F90E6-0B95-4894-DFC7-393B3719F7D4}"/>
              </a:ext>
            </a:extLst>
          </p:cNvPr>
          <p:cNvSpPr txBox="1"/>
          <p:nvPr/>
        </p:nvSpPr>
        <p:spPr>
          <a:xfrm>
            <a:off x="5276217" y="6397269"/>
            <a:ext cx="2706065" cy="420756"/>
          </a:xfrm>
          <a:prstGeom prst="rect">
            <a:avLst/>
          </a:prstGeom>
          <a:noFill/>
        </p:spPr>
        <p:txBody>
          <a:bodyPr wrap="square" rtlCol="0">
            <a:spAutoFit/>
          </a:bodyPr>
          <a:lstStyle/>
          <a:p>
            <a:pPr algn="ctr" defTabSz="1219170">
              <a:buClr>
                <a:srgbClr val="000000"/>
              </a:buClr>
            </a:pPr>
            <a:r>
              <a:rPr lang="en-US" sz="1067" i="1" kern="0">
                <a:solidFill>
                  <a:schemeClr val="bg1"/>
                </a:solidFill>
                <a:latin typeface="Arial Nova Light" panose="020B0304020202020204" pitchFamily="34" charset="0"/>
                <a:cs typeface="Arial"/>
                <a:sym typeface="Arial"/>
              </a:rPr>
              <a:t>All services covered by Original Medicare are a $0 liability to the D-SNP member</a:t>
            </a:r>
          </a:p>
        </p:txBody>
      </p:sp>
      <p:sp>
        <p:nvSpPr>
          <p:cNvPr id="9" name="Slide Number Placeholder 3">
            <a:extLst>
              <a:ext uri="{FF2B5EF4-FFF2-40B4-BE49-F238E27FC236}">
                <a16:creationId xmlns:a16="http://schemas.microsoft.com/office/drawing/2014/main" id="{7AFDF144-0481-3A30-FE0A-050772AEE3AA}"/>
              </a:ext>
            </a:extLst>
          </p:cNvPr>
          <p:cNvSpPr txBox="1">
            <a:spLocks/>
          </p:cNvSpPr>
          <p:nvPr/>
        </p:nvSpPr>
        <p:spPr>
          <a:xfrm>
            <a:off x="142242" y="6430502"/>
            <a:ext cx="365760" cy="304800"/>
          </a:xfrm>
          <a:prstGeom prst="rect">
            <a:avLst/>
          </a:prstGeom>
          <a:noFill/>
        </p:spPr>
        <p:txBody>
          <a:bodyPr lIns="60960" rIns="60960"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40">
              <a:buClr>
                <a:srgbClr val="000000"/>
              </a:buClr>
              <a:defRPr/>
            </a:pPr>
            <a:fld id="{E79839AE-F4E4-0B47-9E53-6189B08B4F00}" type="slidenum">
              <a:rPr lang="en-US" sz="1100">
                <a:solidFill>
                  <a:schemeClr val="bg1"/>
                </a:solidFill>
                <a:latin typeface="Montserrat Light" pitchFamily="2" charset="0"/>
                <a:cs typeface="Poppins" panose="00000500000000000000" pitchFamily="2" charset="0"/>
                <a:sym typeface="Arial"/>
              </a:rPr>
              <a:pPr defTabSz="1219140">
                <a:buClr>
                  <a:srgbClr val="000000"/>
                </a:buClr>
                <a:defRPr/>
              </a:pPr>
              <a:t>31</a:t>
            </a:fld>
            <a:endParaRPr lang="en-US" sz="1100">
              <a:solidFill>
                <a:schemeClr val="bg1"/>
              </a:solidFill>
              <a:latin typeface="Montserrat Light" pitchFamily="2" charset="0"/>
              <a:cs typeface="Poppins" panose="00000500000000000000" pitchFamily="2" charset="0"/>
              <a:sym typeface="Arial"/>
            </a:endParaRPr>
          </a:p>
        </p:txBody>
      </p:sp>
      <p:sp>
        <p:nvSpPr>
          <p:cNvPr id="11" name="TextBox 10">
            <a:extLst>
              <a:ext uri="{FF2B5EF4-FFF2-40B4-BE49-F238E27FC236}">
                <a16:creationId xmlns:a16="http://schemas.microsoft.com/office/drawing/2014/main" id="{A2E3D6B1-2E8D-0FBB-DE49-1D65E99364E3}"/>
              </a:ext>
            </a:extLst>
          </p:cNvPr>
          <p:cNvSpPr txBox="1"/>
          <p:nvPr/>
        </p:nvSpPr>
        <p:spPr>
          <a:xfrm>
            <a:off x="508002" y="6480291"/>
            <a:ext cx="9499043" cy="292388"/>
          </a:xfrm>
          <a:prstGeom prst="rect">
            <a:avLst/>
          </a:prstGeom>
          <a:noFill/>
        </p:spPr>
        <p:txBody>
          <a:bodyPr wrap="square" lIns="121920" tIns="60960" rIns="121920" bIns="6096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a:solidFill>
                  <a:schemeClr val="bg1"/>
                </a:solidFill>
                <a:latin typeface="Montserrat Light" pitchFamily="2" charset="0"/>
                <a:ea typeface="Roboto Light"/>
                <a:cs typeface="Roboto Light"/>
              </a:rPr>
              <a:t>CONFIDENTIAL. NO release until October 1, 2025</a:t>
            </a:r>
          </a:p>
        </p:txBody>
      </p:sp>
      <p:sp>
        <p:nvSpPr>
          <p:cNvPr id="12" name="TextBox 11">
            <a:extLst>
              <a:ext uri="{FF2B5EF4-FFF2-40B4-BE49-F238E27FC236}">
                <a16:creationId xmlns:a16="http://schemas.microsoft.com/office/drawing/2014/main" id="{11A08FAE-3F09-CA4C-3708-86C22B3BEFA0}"/>
              </a:ext>
            </a:extLst>
          </p:cNvPr>
          <p:cNvSpPr txBox="1">
            <a:spLocks/>
          </p:cNvSpPr>
          <p:nvPr/>
        </p:nvSpPr>
        <p:spPr>
          <a:xfrm>
            <a:off x="676656" y="430074"/>
            <a:ext cx="4131610" cy="1077218"/>
          </a:xfrm>
          <a:prstGeom prst="rect">
            <a:avLst/>
          </a:prstGeom>
          <a:noFill/>
        </p:spPr>
        <p:txBody>
          <a:bodyPr wrap="square" lIns="91440" tIns="45720" rIns="91440" bIns="45720" rtlCol="0" anchor="t">
            <a:spAutoFit/>
          </a:bodyPr>
          <a:lstStyle/>
          <a:p>
            <a:pPr defTabSz="914377">
              <a:buClrTx/>
              <a:defRPr/>
            </a:pPr>
            <a:r>
              <a:rPr lang="en-US" sz="3200" b="1" err="1">
                <a:solidFill>
                  <a:srgbClr val="004C45"/>
                </a:solidFill>
                <a:latin typeface="Montserrat ExtraBold" pitchFamily="2" charset="0"/>
                <a:ea typeface="+mn-ea"/>
                <a:cs typeface="Poppins SemiBold" panose="00000700000000000000" pitchFamily="2" charset="0"/>
              </a:rPr>
              <a:t>Priority</a:t>
            </a:r>
            <a:r>
              <a:rPr lang="en-US" sz="3200" b="1" err="1">
                <a:solidFill>
                  <a:srgbClr val="004C45"/>
                </a:solidFill>
                <a:latin typeface="Montserrat Medium" pitchFamily="2" charset="0"/>
                <a:cs typeface="Poppins SemiBold" panose="00000700000000000000" pitchFamily="2" charset="0"/>
              </a:rPr>
              <a:t>Medicare</a:t>
            </a:r>
            <a:endParaRPr lang="en-US" sz="3200" b="1">
              <a:solidFill>
                <a:srgbClr val="004C45"/>
              </a:solidFill>
              <a:latin typeface="Montserrat Medium" pitchFamily="2" charset="0"/>
              <a:cs typeface="Poppins SemiBold" panose="00000700000000000000" pitchFamily="2" charset="0"/>
            </a:endParaRPr>
          </a:p>
          <a:p>
            <a:pPr defTabSz="914377">
              <a:buClrTx/>
              <a:defRPr/>
            </a:pPr>
            <a:r>
              <a:rPr lang="en-US" sz="3200" b="1">
                <a:solidFill>
                  <a:srgbClr val="004C45"/>
                </a:solidFill>
                <a:latin typeface="Montserrat Medium" pitchFamily="2" charset="0"/>
                <a:cs typeface="Poppins SemiBold" panose="00000700000000000000" pitchFamily="2" charset="0"/>
              </a:rPr>
              <a:t>D-SNP (HMO)</a:t>
            </a:r>
            <a:endParaRPr lang="en-US" sz="3200" b="1">
              <a:solidFill>
                <a:srgbClr val="004C45"/>
              </a:solidFill>
              <a:latin typeface="Montserrat ExtraBold" pitchFamily="2" charset="0"/>
              <a:ea typeface="+mn-ea"/>
              <a:cs typeface="Poppins SemiBold" panose="00000700000000000000" pitchFamily="2" charset="0"/>
            </a:endParaRPr>
          </a:p>
        </p:txBody>
      </p:sp>
      <p:sp>
        <p:nvSpPr>
          <p:cNvPr id="24" name="TextBox 23">
            <a:extLst>
              <a:ext uri="{FF2B5EF4-FFF2-40B4-BE49-F238E27FC236}">
                <a16:creationId xmlns:a16="http://schemas.microsoft.com/office/drawing/2014/main" id="{B45FB629-A38F-8FFB-AAFF-28D6E32F9D0B}"/>
              </a:ext>
            </a:extLst>
          </p:cNvPr>
          <p:cNvSpPr txBox="1"/>
          <p:nvPr/>
        </p:nvSpPr>
        <p:spPr>
          <a:xfrm>
            <a:off x="10898445" y="1252038"/>
            <a:ext cx="1602858" cy="276999"/>
          </a:xfrm>
          <a:prstGeom prst="rect">
            <a:avLst/>
          </a:prstGeom>
          <a:noFill/>
        </p:spPr>
        <p:txBody>
          <a:bodyPr wrap="square" rtlCol="0">
            <a:spAutoFit/>
          </a:bodyPr>
          <a:lstStyle/>
          <a:p>
            <a:r>
              <a:rPr lang="en-US" sz="1200" dirty="0">
                <a:latin typeface="Montserrat (Body)"/>
              </a:rPr>
              <a:t>D-SNP region</a:t>
            </a:r>
          </a:p>
        </p:txBody>
      </p:sp>
      <p:sp>
        <p:nvSpPr>
          <p:cNvPr id="2" name="Flowchart: Connector 1">
            <a:extLst>
              <a:ext uri="{FF2B5EF4-FFF2-40B4-BE49-F238E27FC236}">
                <a16:creationId xmlns:a16="http://schemas.microsoft.com/office/drawing/2014/main" id="{47E45A7D-6F29-368B-9D15-5660D93D7EAE}"/>
              </a:ext>
            </a:extLst>
          </p:cNvPr>
          <p:cNvSpPr/>
          <p:nvPr/>
        </p:nvSpPr>
        <p:spPr>
          <a:xfrm>
            <a:off x="10718800" y="1330959"/>
            <a:ext cx="179645" cy="144439"/>
          </a:xfrm>
          <a:prstGeom prst="flowChartConnector">
            <a:avLst/>
          </a:prstGeom>
          <a:solidFill>
            <a:srgbClr val="009845"/>
          </a:solidFill>
          <a:ln>
            <a:solidFill>
              <a:srgbClr val="00984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479751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5873F6F-40D1-1D53-7D60-EDDFA7553C76}"/>
            </a:ext>
          </a:extLst>
        </p:cNvPr>
        <p:cNvGrpSpPr/>
        <p:nvPr/>
      </p:nvGrpSpPr>
      <p:grpSpPr>
        <a:xfrm>
          <a:off x="0" y="0"/>
          <a:ext cx="0" cy="0"/>
          <a:chOff x="0" y="0"/>
          <a:chExt cx="0" cy="0"/>
        </a:xfrm>
      </p:grpSpPr>
      <p:pic>
        <p:nvPicPr>
          <p:cNvPr id="12" name="Picture 11" descr="A green and blue lines on a black background&#10;&#10;Description automatically generated">
            <a:extLst>
              <a:ext uri="{FF2B5EF4-FFF2-40B4-BE49-F238E27FC236}">
                <a16:creationId xmlns:a16="http://schemas.microsoft.com/office/drawing/2014/main" id="{94D968F8-3B30-4998-8629-943141BA384A}"/>
              </a:ext>
            </a:extLst>
          </p:cNvPr>
          <p:cNvPicPr>
            <a:picLocks noChangeAspect="1"/>
          </p:cNvPicPr>
          <p:nvPr/>
        </p:nvPicPr>
        <p:blipFill rotWithShape="1">
          <a:blip r:embed="rId3">
            <a:extLst>
              <a:ext uri="{28A0092B-C50C-407E-A947-70E740481C1C}">
                <a14:useLocalDpi xmlns:a14="http://schemas.microsoft.com/office/drawing/2010/main" val="0"/>
              </a:ext>
            </a:extLst>
          </a:blip>
          <a:srcRect b="24179"/>
          <a:stretch/>
        </p:blipFill>
        <p:spPr>
          <a:xfrm>
            <a:off x="7039627" y="-313151"/>
            <a:ext cx="4960307" cy="1801715"/>
          </a:xfrm>
          <a:prstGeom prst="rect">
            <a:avLst/>
          </a:prstGeom>
        </p:spPr>
      </p:pic>
      <p:sp>
        <p:nvSpPr>
          <p:cNvPr id="8" name="Rectangle 7">
            <a:extLst>
              <a:ext uri="{FF2B5EF4-FFF2-40B4-BE49-F238E27FC236}">
                <a16:creationId xmlns:a16="http://schemas.microsoft.com/office/drawing/2014/main" id="{9D3D24B8-4271-E9DD-2883-90F50B602B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3" name="Picture 2">
            <a:extLst>
              <a:ext uri="{FF2B5EF4-FFF2-40B4-BE49-F238E27FC236}">
                <a16:creationId xmlns:a16="http://schemas.microsoft.com/office/drawing/2014/main" id="{D2B4EC9A-53A8-7AE2-95E5-8F4F375AB533}"/>
              </a:ext>
            </a:extLst>
          </p:cNvPr>
          <p:cNvPicPr>
            <a:picLocks noChangeAspect="1"/>
          </p:cNvPicPr>
          <p:nvPr/>
        </p:nvPicPr>
        <p:blipFill>
          <a:blip r:embed="rId4">
            <a:extLst>
              <a:ext uri="{28A0092B-C50C-407E-A947-70E740481C1C}">
                <a14:useLocalDpi xmlns:a14="http://schemas.microsoft.com/office/drawing/2010/main" val="0"/>
              </a:ext>
            </a:extLst>
          </a:blip>
          <a:srcRect t="2525" b="89951"/>
          <a:stretch/>
        </p:blipFill>
        <p:spPr>
          <a:xfrm>
            <a:off x="20" y="6360384"/>
            <a:ext cx="12191980" cy="516821"/>
          </a:xfrm>
          <a:prstGeom prst="rect">
            <a:avLst/>
          </a:prstGeom>
        </p:spPr>
      </p:pic>
      <p:pic>
        <p:nvPicPr>
          <p:cNvPr id="5" name="Picture 4">
            <a:extLst>
              <a:ext uri="{FF2B5EF4-FFF2-40B4-BE49-F238E27FC236}">
                <a16:creationId xmlns:a16="http://schemas.microsoft.com/office/drawing/2014/main" id="{35F11F44-0ABF-BB64-6871-AB8666AEFE59}"/>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9765139" y="6424433"/>
            <a:ext cx="1934735" cy="350313"/>
          </a:xfrm>
          <a:prstGeom prst="rect">
            <a:avLst/>
          </a:prstGeom>
          <a:effectLst>
            <a:outerShdw blurRad="50800" dist="38100" dir="5400000" algn="t" rotWithShape="0">
              <a:schemeClr val="bg1">
                <a:lumMod val="50000"/>
                <a:alpha val="40000"/>
              </a:schemeClr>
            </a:outerShdw>
          </a:effectLst>
        </p:spPr>
      </p:pic>
      <p:sp>
        <p:nvSpPr>
          <p:cNvPr id="16" name="Slide Number Placeholder 3">
            <a:extLst>
              <a:ext uri="{FF2B5EF4-FFF2-40B4-BE49-F238E27FC236}">
                <a16:creationId xmlns:a16="http://schemas.microsoft.com/office/drawing/2014/main" id="{A5D19F6F-311E-AD94-5007-E493254ED327}"/>
              </a:ext>
            </a:extLst>
          </p:cNvPr>
          <p:cNvSpPr txBox="1">
            <a:spLocks/>
          </p:cNvSpPr>
          <p:nvPr/>
        </p:nvSpPr>
        <p:spPr>
          <a:xfrm>
            <a:off x="142242" y="6430502"/>
            <a:ext cx="365760" cy="304800"/>
          </a:xfrm>
          <a:prstGeom prst="rect">
            <a:avLst/>
          </a:prstGeom>
          <a:noFill/>
        </p:spPr>
        <p:txBody>
          <a:bodyPr lIns="60960" rIns="60960"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40">
              <a:buClr>
                <a:srgbClr val="000000"/>
              </a:buClr>
              <a:defRPr/>
            </a:pPr>
            <a:fld id="{E79839AE-F4E4-0B47-9E53-6189B08B4F00}" type="slidenum">
              <a:rPr lang="en-US" sz="1100">
                <a:solidFill>
                  <a:schemeClr val="bg1"/>
                </a:solidFill>
                <a:latin typeface="Montserrat Light" pitchFamily="2" charset="0"/>
                <a:cs typeface="Poppins" panose="00000500000000000000" pitchFamily="2" charset="0"/>
                <a:sym typeface="Arial"/>
              </a:rPr>
              <a:pPr defTabSz="1219140">
                <a:buClr>
                  <a:srgbClr val="000000"/>
                </a:buClr>
                <a:defRPr/>
              </a:pPr>
              <a:t>32</a:t>
            </a:fld>
            <a:endParaRPr lang="en-US" sz="1100">
              <a:solidFill>
                <a:schemeClr val="bg1"/>
              </a:solidFill>
              <a:latin typeface="Montserrat Light" pitchFamily="2" charset="0"/>
              <a:cs typeface="Poppins" panose="00000500000000000000" pitchFamily="2" charset="0"/>
              <a:sym typeface="Arial"/>
            </a:endParaRPr>
          </a:p>
        </p:txBody>
      </p:sp>
      <p:sp>
        <p:nvSpPr>
          <p:cNvPr id="6" name="Freeform 66">
            <a:extLst>
              <a:ext uri="{FF2B5EF4-FFF2-40B4-BE49-F238E27FC236}">
                <a16:creationId xmlns:a16="http://schemas.microsoft.com/office/drawing/2014/main" id="{5504F6F8-D101-42A2-7A77-661480BD8AC8}"/>
              </a:ext>
            </a:extLst>
          </p:cNvPr>
          <p:cNvSpPr/>
          <p:nvPr/>
        </p:nvSpPr>
        <p:spPr>
          <a:xfrm flipH="1">
            <a:off x="11598808" y="3327026"/>
            <a:ext cx="277133" cy="203948"/>
          </a:xfrm>
          <a:custGeom>
            <a:avLst/>
            <a:gdLst>
              <a:gd name="connsiteX0" fmla="*/ 438125 w 438124"/>
              <a:gd name="connsiteY0" fmla="*/ 161212 h 322424"/>
              <a:gd name="connsiteX1" fmla="*/ 409550 w 438124"/>
              <a:gd name="connsiteY1" fmla="*/ 189787 h 322424"/>
              <a:gd name="connsiteX2" fmla="*/ 97511 w 438124"/>
              <a:gd name="connsiteY2" fmla="*/ 189787 h 322424"/>
              <a:gd name="connsiteX3" fmla="*/ 182093 w 438124"/>
              <a:gd name="connsiteY3" fmla="*/ 274369 h 322424"/>
              <a:gd name="connsiteX4" fmla="*/ 180667 w 438124"/>
              <a:gd name="connsiteY4" fmla="*/ 314755 h 322424"/>
              <a:gd name="connsiteX5" fmla="*/ 141707 w 438124"/>
              <a:gd name="connsiteY5" fmla="*/ 314755 h 322424"/>
              <a:gd name="connsiteX6" fmla="*/ 8357 w 438124"/>
              <a:gd name="connsiteY6" fmla="*/ 181405 h 322424"/>
              <a:gd name="connsiteX7" fmla="*/ 8357 w 438124"/>
              <a:gd name="connsiteY7" fmla="*/ 141019 h 322424"/>
              <a:gd name="connsiteX8" fmla="*/ 141707 w 438124"/>
              <a:gd name="connsiteY8" fmla="*/ 7669 h 322424"/>
              <a:gd name="connsiteX9" fmla="*/ 182093 w 438124"/>
              <a:gd name="connsiteY9" fmla="*/ 9095 h 322424"/>
              <a:gd name="connsiteX10" fmla="*/ 182093 w 438124"/>
              <a:gd name="connsiteY10" fmla="*/ 48055 h 322424"/>
              <a:gd name="connsiteX11" fmla="*/ 97511 w 438124"/>
              <a:gd name="connsiteY11" fmla="*/ 132637 h 322424"/>
              <a:gd name="connsiteX12" fmla="*/ 409550 w 438124"/>
              <a:gd name="connsiteY12" fmla="*/ 132637 h 322424"/>
              <a:gd name="connsiteX13" fmla="*/ 438125 w 438124"/>
              <a:gd name="connsiteY13" fmla="*/ 161212 h 322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8124" h="322424">
                <a:moveTo>
                  <a:pt x="438125" y="161212"/>
                </a:moveTo>
                <a:cubicBezTo>
                  <a:pt x="438125" y="176994"/>
                  <a:pt x="425331" y="189787"/>
                  <a:pt x="409550" y="189787"/>
                </a:cubicBezTo>
                <a:lnTo>
                  <a:pt x="97511" y="189787"/>
                </a:lnTo>
                <a:lnTo>
                  <a:pt x="182093" y="274369"/>
                </a:lnTo>
                <a:cubicBezTo>
                  <a:pt x="192851" y="285915"/>
                  <a:pt x="192213" y="303997"/>
                  <a:pt x="180667" y="314755"/>
                </a:cubicBezTo>
                <a:cubicBezTo>
                  <a:pt x="169693" y="324981"/>
                  <a:pt x="152681" y="324981"/>
                  <a:pt x="141707" y="314755"/>
                </a:cubicBezTo>
                <a:lnTo>
                  <a:pt x="8357" y="181405"/>
                </a:lnTo>
                <a:cubicBezTo>
                  <a:pt x="-2786" y="170249"/>
                  <a:pt x="-2786" y="152176"/>
                  <a:pt x="8357" y="141019"/>
                </a:cubicBezTo>
                <a:lnTo>
                  <a:pt x="141707" y="7669"/>
                </a:lnTo>
                <a:cubicBezTo>
                  <a:pt x="153253" y="-3089"/>
                  <a:pt x="171334" y="-2451"/>
                  <a:pt x="182093" y="9095"/>
                </a:cubicBezTo>
                <a:cubicBezTo>
                  <a:pt x="192319" y="20069"/>
                  <a:pt x="192319" y="37081"/>
                  <a:pt x="182093" y="48055"/>
                </a:cubicBezTo>
                <a:lnTo>
                  <a:pt x="97511" y="132637"/>
                </a:lnTo>
                <a:lnTo>
                  <a:pt x="409550" y="132637"/>
                </a:lnTo>
                <a:cubicBezTo>
                  <a:pt x="425331" y="132637"/>
                  <a:pt x="438125" y="145431"/>
                  <a:pt x="438125" y="161212"/>
                </a:cubicBezTo>
                <a:close/>
              </a:path>
            </a:pathLst>
          </a:custGeom>
          <a:solidFill>
            <a:srgbClr val="FFFFFF"/>
          </a:solidFill>
          <a:ln w="9525" cap="flat">
            <a:noFill/>
            <a:prstDash val="solid"/>
            <a:miter/>
          </a:ln>
        </p:spPr>
        <p:txBody>
          <a:bodyPr rtlCol="0" anchor="ctr"/>
          <a:lstStyle/>
          <a:p>
            <a:pPr defTabSz="1219140">
              <a:defRPr/>
            </a:pPr>
            <a:endParaRPr lang="en-US" sz="1400">
              <a:solidFill>
                <a:srgbClr val="262626"/>
              </a:solidFill>
              <a:latin typeface="Calibri" panose="020F0502020204030204"/>
            </a:endParaRPr>
          </a:p>
        </p:txBody>
      </p:sp>
      <p:sp>
        <p:nvSpPr>
          <p:cNvPr id="10" name="TextBox 10">
            <a:extLst>
              <a:ext uri="{FF2B5EF4-FFF2-40B4-BE49-F238E27FC236}">
                <a16:creationId xmlns:a16="http://schemas.microsoft.com/office/drawing/2014/main" id="{7239930F-26BA-EACD-F876-6FF260022DE2}"/>
              </a:ext>
            </a:extLst>
          </p:cNvPr>
          <p:cNvSpPr txBox="1"/>
          <p:nvPr/>
        </p:nvSpPr>
        <p:spPr>
          <a:xfrm>
            <a:off x="508002" y="6480291"/>
            <a:ext cx="9499043" cy="292388"/>
          </a:xfrm>
          <a:prstGeom prst="rect">
            <a:avLst/>
          </a:prstGeom>
          <a:noFill/>
        </p:spPr>
        <p:txBody>
          <a:bodyPr wrap="square" lIns="121920" tIns="60960" rIns="121920" bIns="6096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a:solidFill>
                  <a:schemeClr val="bg1"/>
                </a:solidFill>
                <a:latin typeface="Montserrat Light" pitchFamily="2" charset="0"/>
                <a:ea typeface="Roboto Light"/>
                <a:cs typeface="Roboto Light"/>
              </a:rPr>
              <a:t>CONFIDENTIAL. NO release until October 1, 2025</a:t>
            </a:r>
          </a:p>
        </p:txBody>
      </p:sp>
      <p:sp>
        <p:nvSpPr>
          <p:cNvPr id="13" name="TextBox 12">
            <a:extLst>
              <a:ext uri="{FF2B5EF4-FFF2-40B4-BE49-F238E27FC236}">
                <a16:creationId xmlns:a16="http://schemas.microsoft.com/office/drawing/2014/main" id="{0228AA8E-BD9C-2112-D2BA-17B50BE3AF0F}"/>
              </a:ext>
            </a:extLst>
          </p:cNvPr>
          <p:cNvSpPr txBox="1">
            <a:spLocks/>
          </p:cNvSpPr>
          <p:nvPr/>
        </p:nvSpPr>
        <p:spPr>
          <a:xfrm>
            <a:off x="676656" y="430074"/>
            <a:ext cx="10841121" cy="769441"/>
          </a:xfrm>
          <a:prstGeom prst="rect">
            <a:avLst/>
          </a:prstGeom>
          <a:noFill/>
        </p:spPr>
        <p:txBody>
          <a:bodyPr wrap="square" lIns="91440" tIns="45720" rIns="91440" bIns="45720" rtlCol="0" anchor="t">
            <a:spAutoFit/>
          </a:bodyPr>
          <a:lstStyle/>
          <a:p>
            <a:r>
              <a:rPr lang="en-US" sz="4400">
                <a:solidFill>
                  <a:srgbClr val="004A45"/>
                </a:solidFill>
                <a:latin typeface="Montserrat ExtraBold" panose="00000900000000000000" pitchFamily="2" charset="0"/>
              </a:rPr>
              <a:t>D-SNP vs. HIDE-SNP</a:t>
            </a:r>
          </a:p>
        </p:txBody>
      </p:sp>
      <p:graphicFrame>
        <p:nvGraphicFramePr>
          <p:cNvPr id="2" name="Table 1">
            <a:extLst>
              <a:ext uri="{FF2B5EF4-FFF2-40B4-BE49-F238E27FC236}">
                <a16:creationId xmlns:a16="http://schemas.microsoft.com/office/drawing/2014/main" id="{05A5F521-51F5-7EF9-F1C6-5089DD12B21C}"/>
              </a:ext>
            </a:extLst>
          </p:cNvPr>
          <p:cNvGraphicFramePr>
            <a:graphicFrameLocks noGrp="1"/>
          </p:cNvGraphicFramePr>
          <p:nvPr>
            <p:extLst>
              <p:ext uri="{D42A27DB-BD31-4B8C-83A1-F6EECF244321}">
                <p14:modId xmlns:p14="http://schemas.microsoft.com/office/powerpoint/2010/main" val="2030827198"/>
              </p:ext>
            </p:extLst>
          </p:nvPr>
        </p:nvGraphicFramePr>
        <p:xfrm>
          <a:off x="676656" y="1348838"/>
          <a:ext cx="10784454" cy="4858328"/>
        </p:xfrm>
        <a:graphic>
          <a:graphicData uri="http://schemas.openxmlformats.org/drawingml/2006/table">
            <a:tbl>
              <a:tblPr firstRow="1" bandRow="1"/>
              <a:tblGrid>
                <a:gridCol w="6289366">
                  <a:extLst>
                    <a:ext uri="{9D8B030D-6E8A-4147-A177-3AD203B41FA5}">
                      <a16:colId xmlns:a16="http://schemas.microsoft.com/office/drawing/2014/main" val="4283808827"/>
                    </a:ext>
                  </a:extLst>
                </a:gridCol>
                <a:gridCol w="2298819">
                  <a:extLst>
                    <a:ext uri="{9D8B030D-6E8A-4147-A177-3AD203B41FA5}">
                      <a16:colId xmlns:a16="http://schemas.microsoft.com/office/drawing/2014/main" val="476512825"/>
                    </a:ext>
                  </a:extLst>
                </a:gridCol>
                <a:gridCol w="2196269">
                  <a:extLst>
                    <a:ext uri="{9D8B030D-6E8A-4147-A177-3AD203B41FA5}">
                      <a16:colId xmlns:a16="http://schemas.microsoft.com/office/drawing/2014/main" val="4290675136"/>
                    </a:ext>
                  </a:extLst>
                </a:gridCol>
              </a:tblGrid>
              <a:tr h="634518">
                <a:tc>
                  <a:txBody>
                    <a:bodyPr/>
                    <a:lstStyle>
                      <a:lvl1pPr marL="0" algn="l" defTabSz="914400" rtl="0" eaLnBrk="1" latinLnBrk="0" hangingPunct="1">
                        <a:defRPr sz="1800" b="1" kern="1200">
                          <a:solidFill>
                            <a:schemeClr val="lt1"/>
                          </a:solidFill>
                          <a:latin typeface="Montserrat"/>
                        </a:defRPr>
                      </a:lvl1pPr>
                      <a:lvl2pPr marL="457200" algn="l" defTabSz="914400" rtl="0" eaLnBrk="1" latinLnBrk="0" hangingPunct="1">
                        <a:defRPr sz="1800" b="1" kern="1200">
                          <a:solidFill>
                            <a:schemeClr val="lt1"/>
                          </a:solidFill>
                          <a:latin typeface="Montserrat"/>
                        </a:defRPr>
                      </a:lvl2pPr>
                      <a:lvl3pPr marL="914400" algn="l" defTabSz="914400" rtl="0" eaLnBrk="1" latinLnBrk="0" hangingPunct="1">
                        <a:defRPr sz="1800" b="1" kern="1200">
                          <a:solidFill>
                            <a:schemeClr val="lt1"/>
                          </a:solidFill>
                          <a:latin typeface="Montserrat"/>
                        </a:defRPr>
                      </a:lvl3pPr>
                      <a:lvl4pPr marL="1371600" algn="l" defTabSz="914400" rtl="0" eaLnBrk="1" latinLnBrk="0" hangingPunct="1">
                        <a:defRPr sz="1800" b="1" kern="1200">
                          <a:solidFill>
                            <a:schemeClr val="lt1"/>
                          </a:solidFill>
                          <a:latin typeface="Montserrat"/>
                        </a:defRPr>
                      </a:lvl4pPr>
                      <a:lvl5pPr marL="1828800" algn="l" defTabSz="914400" rtl="0" eaLnBrk="1" latinLnBrk="0" hangingPunct="1">
                        <a:defRPr sz="1800" b="1" kern="1200">
                          <a:solidFill>
                            <a:schemeClr val="lt1"/>
                          </a:solidFill>
                          <a:latin typeface="Montserrat"/>
                        </a:defRPr>
                      </a:lvl5pPr>
                      <a:lvl6pPr marL="2286000" algn="l" defTabSz="914400" rtl="0" eaLnBrk="1" latinLnBrk="0" hangingPunct="1">
                        <a:defRPr sz="1800" b="1" kern="1200">
                          <a:solidFill>
                            <a:schemeClr val="lt1"/>
                          </a:solidFill>
                          <a:latin typeface="Montserrat"/>
                        </a:defRPr>
                      </a:lvl6pPr>
                      <a:lvl7pPr marL="2743200" algn="l" defTabSz="914400" rtl="0" eaLnBrk="1" latinLnBrk="0" hangingPunct="1">
                        <a:defRPr sz="1800" b="1" kern="1200">
                          <a:solidFill>
                            <a:schemeClr val="lt1"/>
                          </a:solidFill>
                          <a:latin typeface="Montserrat"/>
                        </a:defRPr>
                      </a:lvl7pPr>
                      <a:lvl8pPr marL="3200400" algn="l" defTabSz="914400" rtl="0" eaLnBrk="1" latinLnBrk="0" hangingPunct="1">
                        <a:defRPr sz="1800" b="1" kern="1200">
                          <a:solidFill>
                            <a:schemeClr val="lt1"/>
                          </a:solidFill>
                          <a:latin typeface="Montserrat"/>
                        </a:defRPr>
                      </a:lvl8pPr>
                      <a:lvl9pPr marL="3657600" algn="l" defTabSz="914400" rtl="0" eaLnBrk="1" latinLnBrk="0" hangingPunct="1">
                        <a:defRPr sz="1800" b="1" kern="1200">
                          <a:solidFill>
                            <a:schemeClr val="lt1"/>
                          </a:solidFill>
                          <a:latin typeface="Montserrat"/>
                        </a:defRPr>
                      </a:lvl9pPr>
                    </a:lstStyle>
                    <a:p>
                      <a:r>
                        <a:rPr lang="en-US" sz="2000">
                          <a:latin typeface="Montserrat ExtraBold" pitchFamily="2" charset="0"/>
                        </a:rPr>
                        <a:t>What’s the difference?</a:t>
                      </a:r>
                    </a:p>
                  </a:txBody>
                  <a:tcPr marL="121920" marR="121920" marT="60960" marB="60960" anchor="ctr">
                    <a:lnL w="12700" cmpd="sng">
                      <a:solidFill>
                        <a:srgbClr val="FFFFFF"/>
                      </a:solidFill>
                    </a:lnL>
                    <a:lnR w="12700" cmpd="sng">
                      <a:solidFill>
                        <a:srgbClr val="FFFFFF"/>
                      </a:solidFill>
                    </a:lnR>
                    <a:lnT w="12700" cmpd="sng">
                      <a:solidFill>
                        <a:srgbClr val="FFFFFF"/>
                      </a:solidFill>
                    </a:lnT>
                    <a:lnB w="28575" cap="flat" cmpd="sng" algn="ctr">
                      <a:solidFill>
                        <a:srgbClr val="009845"/>
                      </a:solidFill>
                      <a:prstDash val="solid"/>
                      <a:round/>
                      <a:headEnd type="none" w="med" len="med"/>
                      <a:tailEnd type="none" w="med" len="med"/>
                    </a:lnB>
                    <a:lnTlToBr w="12700" cmpd="sng">
                      <a:noFill/>
                      <a:prstDash val="solid"/>
                    </a:lnTlToBr>
                    <a:lnBlToTr w="12700" cmpd="sng">
                      <a:noFill/>
                      <a:prstDash val="solid"/>
                    </a:lnBlToTr>
                    <a:solidFill>
                      <a:srgbClr val="004B45"/>
                    </a:solidFill>
                  </a:tcPr>
                </a:tc>
                <a:tc>
                  <a:txBody>
                    <a:bodyPr/>
                    <a:lstStyle>
                      <a:lvl1pPr marL="0" algn="l" defTabSz="914400" rtl="0" eaLnBrk="1" latinLnBrk="0" hangingPunct="1">
                        <a:defRPr sz="1800" b="1" kern="1200">
                          <a:solidFill>
                            <a:schemeClr val="lt1"/>
                          </a:solidFill>
                          <a:latin typeface="Montserrat"/>
                        </a:defRPr>
                      </a:lvl1pPr>
                      <a:lvl2pPr marL="457200" algn="l" defTabSz="914400" rtl="0" eaLnBrk="1" latinLnBrk="0" hangingPunct="1">
                        <a:defRPr sz="1800" b="1" kern="1200">
                          <a:solidFill>
                            <a:schemeClr val="lt1"/>
                          </a:solidFill>
                          <a:latin typeface="Montserrat"/>
                        </a:defRPr>
                      </a:lvl2pPr>
                      <a:lvl3pPr marL="914400" algn="l" defTabSz="914400" rtl="0" eaLnBrk="1" latinLnBrk="0" hangingPunct="1">
                        <a:defRPr sz="1800" b="1" kern="1200">
                          <a:solidFill>
                            <a:schemeClr val="lt1"/>
                          </a:solidFill>
                          <a:latin typeface="Montserrat"/>
                        </a:defRPr>
                      </a:lvl3pPr>
                      <a:lvl4pPr marL="1371600" algn="l" defTabSz="914400" rtl="0" eaLnBrk="1" latinLnBrk="0" hangingPunct="1">
                        <a:defRPr sz="1800" b="1" kern="1200">
                          <a:solidFill>
                            <a:schemeClr val="lt1"/>
                          </a:solidFill>
                          <a:latin typeface="Montserrat"/>
                        </a:defRPr>
                      </a:lvl4pPr>
                      <a:lvl5pPr marL="1828800" algn="l" defTabSz="914400" rtl="0" eaLnBrk="1" latinLnBrk="0" hangingPunct="1">
                        <a:defRPr sz="1800" b="1" kern="1200">
                          <a:solidFill>
                            <a:schemeClr val="lt1"/>
                          </a:solidFill>
                          <a:latin typeface="Montserrat"/>
                        </a:defRPr>
                      </a:lvl5pPr>
                      <a:lvl6pPr marL="2286000" algn="l" defTabSz="914400" rtl="0" eaLnBrk="1" latinLnBrk="0" hangingPunct="1">
                        <a:defRPr sz="1800" b="1" kern="1200">
                          <a:solidFill>
                            <a:schemeClr val="lt1"/>
                          </a:solidFill>
                          <a:latin typeface="Montserrat"/>
                        </a:defRPr>
                      </a:lvl6pPr>
                      <a:lvl7pPr marL="2743200" algn="l" defTabSz="914400" rtl="0" eaLnBrk="1" latinLnBrk="0" hangingPunct="1">
                        <a:defRPr sz="1800" b="1" kern="1200">
                          <a:solidFill>
                            <a:schemeClr val="lt1"/>
                          </a:solidFill>
                          <a:latin typeface="Montserrat"/>
                        </a:defRPr>
                      </a:lvl7pPr>
                      <a:lvl8pPr marL="3200400" algn="l" defTabSz="914400" rtl="0" eaLnBrk="1" latinLnBrk="0" hangingPunct="1">
                        <a:defRPr sz="1800" b="1" kern="1200">
                          <a:solidFill>
                            <a:schemeClr val="lt1"/>
                          </a:solidFill>
                          <a:latin typeface="Montserrat"/>
                        </a:defRPr>
                      </a:lvl8pPr>
                      <a:lvl9pPr marL="3657600" algn="l" defTabSz="914400" rtl="0" eaLnBrk="1" latinLnBrk="0" hangingPunct="1">
                        <a:defRPr sz="1800" b="1" kern="1200">
                          <a:solidFill>
                            <a:schemeClr val="lt1"/>
                          </a:solidFill>
                          <a:latin typeface="Montserrat"/>
                        </a:defRPr>
                      </a:lvl9pPr>
                    </a:lstStyle>
                    <a:p>
                      <a:pPr algn="ctr"/>
                      <a:r>
                        <a:rPr lang="en-US" sz="2000">
                          <a:latin typeface="Montserrat ExtraBold" pitchFamily="2" charset="0"/>
                        </a:rPr>
                        <a:t>CO D-SNP</a:t>
                      </a:r>
                    </a:p>
                    <a:p>
                      <a:pPr algn="ctr"/>
                      <a:r>
                        <a:rPr lang="en-US" sz="2000">
                          <a:latin typeface="Montserrat ExtraBold" pitchFamily="2" charset="0"/>
                        </a:rPr>
                        <a:t>(Today)</a:t>
                      </a:r>
                    </a:p>
                  </a:txBody>
                  <a:tcPr marL="121920" marR="121920" marT="60960" marB="60960" anchor="ctr">
                    <a:lnL w="12700" cmpd="sng">
                      <a:solidFill>
                        <a:srgbClr val="FFFFFF"/>
                      </a:solidFill>
                    </a:lnL>
                    <a:lnR w="12700" cmpd="sng">
                      <a:solidFill>
                        <a:srgbClr val="FFFFFF"/>
                      </a:solidFill>
                    </a:lnR>
                    <a:lnT w="12700" cmpd="sng">
                      <a:solidFill>
                        <a:srgbClr val="FFFFFF"/>
                      </a:solidFill>
                    </a:lnT>
                    <a:lnB w="28575" cap="flat" cmpd="sng" algn="ctr">
                      <a:solidFill>
                        <a:srgbClr val="009845"/>
                      </a:solidFill>
                      <a:prstDash val="solid"/>
                      <a:round/>
                      <a:headEnd type="none" w="med" len="med"/>
                      <a:tailEnd type="none" w="med" len="med"/>
                    </a:lnB>
                    <a:lnTlToBr w="12700" cmpd="sng">
                      <a:noFill/>
                      <a:prstDash val="solid"/>
                    </a:lnTlToBr>
                    <a:lnBlToTr w="12700" cmpd="sng">
                      <a:noFill/>
                      <a:prstDash val="solid"/>
                    </a:lnBlToTr>
                    <a:solidFill>
                      <a:srgbClr val="004B45"/>
                    </a:solidFill>
                  </a:tcPr>
                </a:tc>
                <a:tc>
                  <a:txBody>
                    <a:bodyPr/>
                    <a:lstStyle>
                      <a:lvl1pPr marL="0" algn="l" defTabSz="914400" rtl="0" eaLnBrk="1" latinLnBrk="0" hangingPunct="1">
                        <a:defRPr sz="1800" b="1" kern="1200">
                          <a:solidFill>
                            <a:schemeClr val="lt1"/>
                          </a:solidFill>
                          <a:latin typeface="Montserrat"/>
                        </a:defRPr>
                      </a:lvl1pPr>
                      <a:lvl2pPr marL="457200" algn="l" defTabSz="914400" rtl="0" eaLnBrk="1" latinLnBrk="0" hangingPunct="1">
                        <a:defRPr sz="1800" b="1" kern="1200">
                          <a:solidFill>
                            <a:schemeClr val="lt1"/>
                          </a:solidFill>
                          <a:latin typeface="Montserrat"/>
                        </a:defRPr>
                      </a:lvl2pPr>
                      <a:lvl3pPr marL="914400" algn="l" defTabSz="914400" rtl="0" eaLnBrk="1" latinLnBrk="0" hangingPunct="1">
                        <a:defRPr sz="1800" b="1" kern="1200">
                          <a:solidFill>
                            <a:schemeClr val="lt1"/>
                          </a:solidFill>
                          <a:latin typeface="Montserrat"/>
                        </a:defRPr>
                      </a:lvl3pPr>
                      <a:lvl4pPr marL="1371600" algn="l" defTabSz="914400" rtl="0" eaLnBrk="1" latinLnBrk="0" hangingPunct="1">
                        <a:defRPr sz="1800" b="1" kern="1200">
                          <a:solidFill>
                            <a:schemeClr val="lt1"/>
                          </a:solidFill>
                          <a:latin typeface="Montserrat"/>
                        </a:defRPr>
                      </a:lvl4pPr>
                      <a:lvl5pPr marL="1828800" algn="l" defTabSz="914400" rtl="0" eaLnBrk="1" latinLnBrk="0" hangingPunct="1">
                        <a:defRPr sz="1800" b="1" kern="1200">
                          <a:solidFill>
                            <a:schemeClr val="lt1"/>
                          </a:solidFill>
                          <a:latin typeface="Montserrat"/>
                        </a:defRPr>
                      </a:lvl5pPr>
                      <a:lvl6pPr marL="2286000" algn="l" defTabSz="914400" rtl="0" eaLnBrk="1" latinLnBrk="0" hangingPunct="1">
                        <a:defRPr sz="1800" b="1" kern="1200">
                          <a:solidFill>
                            <a:schemeClr val="lt1"/>
                          </a:solidFill>
                          <a:latin typeface="Montserrat"/>
                        </a:defRPr>
                      </a:lvl6pPr>
                      <a:lvl7pPr marL="2743200" algn="l" defTabSz="914400" rtl="0" eaLnBrk="1" latinLnBrk="0" hangingPunct="1">
                        <a:defRPr sz="1800" b="1" kern="1200">
                          <a:solidFill>
                            <a:schemeClr val="lt1"/>
                          </a:solidFill>
                          <a:latin typeface="Montserrat"/>
                        </a:defRPr>
                      </a:lvl7pPr>
                      <a:lvl8pPr marL="3200400" algn="l" defTabSz="914400" rtl="0" eaLnBrk="1" latinLnBrk="0" hangingPunct="1">
                        <a:defRPr sz="1800" b="1" kern="1200">
                          <a:solidFill>
                            <a:schemeClr val="lt1"/>
                          </a:solidFill>
                          <a:latin typeface="Montserrat"/>
                        </a:defRPr>
                      </a:lvl8pPr>
                      <a:lvl9pPr marL="3657600" algn="l" defTabSz="914400" rtl="0" eaLnBrk="1" latinLnBrk="0" hangingPunct="1">
                        <a:defRPr sz="1800" b="1" kern="1200">
                          <a:solidFill>
                            <a:schemeClr val="lt1"/>
                          </a:solidFill>
                          <a:latin typeface="Montserrat"/>
                        </a:defRPr>
                      </a:lvl9pPr>
                    </a:lstStyle>
                    <a:p>
                      <a:pPr algn="ctr"/>
                      <a:r>
                        <a:rPr lang="en-US" sz="2000">
                          <a:latin typeface="Montserrat ExtraBold" pitchFamily="2" charset="0"/>
                        </a:rPr>
                        <a:t>HIDE-SNP</a:t>
                      </a:r>
                    </a:p>
                    <a:p>
                      <a:pPr algn="ctr"/>
                      <a:r>
                        <a:rPr lang="en-US" sz="2000">
                          <a:latin typeface="Montserrat ExtraBold" pitchFamily="2" charset="0"/>
                        </a:rPr>
                        <a:t>(Future)</a:t>
                      </a:r>
                    </a:p>
                  </a:txBody>
                  <a:tcPr marL="121920" marR="121920" marT="60960" marB="60960" anchor="ctr">
                    <a:lnL w="12700" cmpd="sng">
                      <a:solidFill>
                        <a:srgbClr val="FFFFFF"/>
                      </a:solidFill>
                    </a:lnL>
                    <a:lnR w="12700" cmpd="sng">
                      <a:solidFill>
                        <a:srgbClr val="FFFFFF"/>
                      </a:solidFill>
                    </a:lnR>
                    <a:lnT w="12700" cmpd="sng">
                      <a:solidFill>
                        <a:srgbClr val="FFFFFF"/>
                      </a:solidFill>
                    </a:lnT>
                    <a:lnB w="28575" cap="flat" cmpd="sng" algn="ctr">
                      <a:solidFill>
                        <a:srgbClr val="009845"/>
                      </a:solidFill>
                      <a:prstDash val="solid"/>
                      <a:round/>
                      <a:headEnd type="none" w="med" len="med"/>
                      <a:tailEnd type="none" w="med" len="med"/>
                    </a:lnB>
                    <a:lnTlToBr w="12700" cmpd="sng">
                      <a:noFill/>
                      <a:prstDash val="solid"/>
                    </a:lnTlToBr>
                    <a:lnBlToTr w="12700" cmpd="sng">
                      <a:noFill/>
                      <a:prstDash val="solid"/>
                    </a:lnBlToTr>
                    <a:solidFill>
                      <a:srgbClr val="004B45"/>
                    </a:solidFill>
                  </a:tcPr>
                </a:tc>
                <a:extLst>
                  <a:ext uri="{0D108BD9-81ED-4DB2-BD59-A6C34878D82A}">
                    <a16:rowId xmlns:a16="http://schemas.microsoft.com/office/drawing/2014/main" val="1079139663"/>
                  </a:ext>
                </a:extLst>
              </a:tr>
              <a:tr h="384156">
                <a:tc>
                  <a:txBody>
                    <a:bodyPr/>
                    <a:lstStyle>
                      <a:lvl1pPr marL="0" algn="l" defTabSz="914400" rtl="0" eaLnBrk="1" latinLnBrk="0" hangingPunct="1">
                        <a:defRPr sz="1800" kern="1200">
                          <a:solidFill>
                            <a:schemeClr val="dk1"/>
                          </a:solidFill>
                          <a:latin typeface="Montserrat"/>
                        </a:defRPr>
                      </a:lvl1pPr>
                      <a:lvl2pPr marL="457200" algn="l" defTabSz="914400" rtl="0" eaLnBrk="1" latinLnBrk="0" hangingPunct="1">
                        <a:defRPr sz="1800" kern="1200">
                          <a:solidFill>
                            <a:schemeClr val="dk1"/>
                          </a:solidFill>
                          <a:latin typeface="Montserrat"/>
                        </a:defRPr>
                      </a:lvl2pPr>
                      <a:lvl3pPr marL="914400" algn="l" defTabSz="914400" rtl="0" eaLnBrk="1" latinLnBrk="0" hangingPunct="1">
                        <a:defRPr sz="1800" kern="1200">
                          <a:solidFill>
                            <a:schemeClr val="dk1"/>
                          </a:solidFill>
                          <a:latin typeface="Montserrat"/>
                        </a:defRPr>
                      </a:lvl3pPr>
                      <a:lvl4pPr marL="1371600" algn="l" defTabSz="914400" rtl="0" eaLnBrk="1" latinLnBrk="0" hangingPunct="1">
                        <a:defRPr sz="1800" kern="1200">
                          <a:solidFill>
                            <a:schemeClr val="dk1"/>
                          </a:solidFill>
                          <a:latin typeface="Montserrat"/>
                        </a:defRPr>
                      </a:lvl4pPr>
                      <a:lvl5pPr marL="1828800" algn="l" defTabSz="914400" rtl="0" eaLnBrk="1" latinLnBrk="0" hangingPunct="1">
                        <a:defRPr sz="1800" kern="1200">
                          <a:solidFill>
                            <a:schemeClr val="dk1"/>
                          </a:solidFill>
                          <a:latin typeface="Montserrat"/>
                        </a:defRPr>
                      </a:lvl5pPr>
                      <a:lvl6pPr marL="2286000" algn="l" defTabSz="914400" rtl="0" eaLnBrk="1" latinLnBrk="0" hangingPunct="1">
                        <a:defRPr sz="1800" kern="1200">
                          <a:solidFill>
                            <a:schemeClr val="dk1"/>
                          </a:solidFill>
                          <a:latin typeface="Montserrat"/>
                        </a:defRPr>
                      </a:lvl6pPr>
                      <a:lvl7pPr marL="2743200" algn="l" defTabSz="914400" rtl="0" eaLnBrk="1" latinLnBrk="0" hangingPunct="1">
                        <a:defRPr sz="1800" kern="1200">
                          <a:solidFill>
                            <a:schemeClr val="dk1"/>
                          </a:solidFill>
                          <a:latin typeface="Montserrat"/>
                        </a:defRPr>
                      </a:lvl7pPr>
                      <a:lvl8pPr marL="3200400" algn="l" defTabSz="914400" rtl="0" eaLnBrk="1" latinLnBrk="0" hangingPunct="1">
                        <a:defRPr sz="1800" kern="1200">
                          <a:solidFill>
                            <a:schemeClr val="dk1"/>
                          </a:solidFill>
                          <a:latin typeface="Montserrat"/>
                        </a:defRPr>
                      </a:lvl8pPr>
                      <a:lvl9pPr marL="3657600" algn="l" defTabSz="914400" rtl="0" eaLnBrk="1" latinLnBrk="0" hangingPunct="1">
                        <a:defRPr sz="1800" kern="1200">
                          <a:solidFill>
                            <a:schemeClr val="dk1"/>
                          </a:solidFill>
                          <a:latin typeface="Montserrat"/>
                        </a:defRPr>
                      </a:lvl9pPr>
                    </a:lstStyle>
                    <a:p>
                      <a:r>
                        <a:rPr lang="en-US" sz="1400">
                          <a:solidFill>
                            <a:schemeClr val="tx1"/>
                          </a:solidFill>
                          <a:latin typeface="Montserrat Medium" pitchFamily="2" charset="0"/>
                        </a:rPr>
                        <a:t>Includes Medicare &amp; Medicaid in </a:t>
                      </a:r>
                      <a:r>
                        <a:rPr lang="en-US" sz="1400" b="1">
                          <a:solidFill>
                            <a:schemeClr val="tx1"/>
                          </a:solidFill>
                          <a:latin typeface="Montserrat Medium" pitchFamily="2" charset="0"/>
                        </a:rPr>
                        <a:t>one</a:t>
                      </a:r>
                      <a:r>
                        <a:rPr lang="en-US" sz="1400">
                          <a:solidFill>
                            <a:schemeClr val="tx1"/>
                          </a:solidFill>
                          <a:latin typeface="Montserrat Medium" pitchFamily="2" charset="0"/>
                        </a:rPr>
                        <a:t> plan</a:t>
                      </a:r>
                    </a:p>
                  </a:txBody>
                  <a:tcPr marL="121920" marR="121920" marT="60960" marB="60960" anchor="ctr">
                    <a:lnL w="12700" cmpd="sng">
                      <a:solidFill>
                        <a:srgbClr val="FFFFFF"/>
                      </a:solidFill>
                    </a:lnL>
                    <a:lnR w="12700" cmpd="sng">
                      <a:solidFill>
                        <a:srgbClr val="FFFFFF"/>
                      </a:solidFill>
                    </a:lnR>
                    <a:lnT w="28575" cap="flat" cmpd="sng" algn="ctr">
                      <a:solidFill>
                        <a:srgbClr val="009845"/>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Montserrat"/>
                        </a:defRPr>
                      </a:lvl1pPr>
                      <a:lvl2pPr marL="457200" algn="l" defTabSz="914400" rtl="0" eaLnBrk="1" latinLnBrk="0" hangingPunct="1">
                        <a:defRPr sz="1800" kern="1200">
                          <a:solidFill>
                            <a:schemeClr val="dk1"/>
                          </a:solidFill>
                          <a:latin typeface="Montserrat"/>
                        </a:defRPr>
                      </a:lvl2pPr>
                      <a:lvl3pPr marL="914400" algn="l" defTabSz="914400" rtl="0" eaLnBrk="1" latinLnBrk="0" hangingPunct="1">
                        <a:defRPr sz="1800" kern="1200">
                          <a:solidFill>
                            <a:schemeClr val="dk1"/>
                          </a:solidFill>
                          <a:latin typeface="Montserrat"/>
                        </a:defRPr>
                      </a:lvl3pPr>
                      <a:lvl4pPr marL="1371600" algn="l" defTabSz="914400" rtl="0" eaLnBrk="1" latinLnBrk="0" hangingPunct="1">
                        <a:defRPr sz="1800" kern="1200">
                          <a:solidFill>
                            <a:schemeClr val="dk1"/>
                          </a:solidFill>
                          <a:latin typeface="Montserrat"/>
                        </a:defRPr>
                      </a:lvl4pPr>
                      <a:lvl5pPr marL="1828800" algn="l" defTabSz="914400" rtl="0" eaLnBrk="1" latinLnBrk="0" hangingPunct="1">
                        <a:defRPr sz="1800" kern="1200">
                          <a:solidFill>
                            <a:schemeClr val="dk1"/>
                          </a:solidFill>
                          <a:latin typeface="Montserrat"/>
                        </a:defRPr>
                      </a:lvl5pPr>
                      <a:lvl6pPr marL="2286000" algn="l" defTabSz="914400" rtl="0" eaLnBrk="1" latinLnBrk="0" hangingPunct="1">
                        <a:defRPr sz="1800" kern="1200">
                          <a:solidFill>
                            <a:schemeClr val="dk1"/>
                          </a:solidFill>
                          <a:latin typeface="Montserrat"/>
                        </a:defRPr>
                      </a:lvl6pPr>
                      <a:lvl7pPr marL="2743200" algn="l" defTabSz="914400" rtl="0" eaLnBrk="1" latinLnBrk="0" hangingPunct="1">
                        <a:defRPr sz="1800" kern="1200">
                          <a:solidFill>
                            <a:schemeClr val="dk1"/>
                          </a:solidFill>
                          <a:latin typeface="Montserrat"/>
                        </a:defRPr>
                      </a:lvl7pPr>
                      <a:lvl8pPr marL="3200400" algn="l" defTabSz="914400" rtl="0" eaLnBrk="1" latinLnBrk="0" hangingPunct="1">
                        <a:defRPr sz="1800" kern="1200">
                          <a:solidFill>
                            <a:schemeClr val="dk1"/>
                          </a:solidFill>
                          <a:latin typeface="Montserrat"/>
                        </a:defRPr>
                      </a:lvl8pPr>
                      <a:lvl9pPr marL="3657600" algn="l" defTabSz="914400" rtl="0" eaLnBrk="1" latinLnBrk="0" hangingPunct="1">
                        <a:defRPr sz="1800" kern="1200">
                          <a:solidFill>
                            <a:schemeClr val="dk1"/>
                          </a:solidFill>
                          <a:latin typeface="Montserrat"/>
                        </a:defRPr>
                      </a:lvl9pPr>
                    </a:lstStyle>
                    <a:p>
                      <a:pPr algn="ctr"/>
                      <a:r>
                        <a:rPr lang="en-US" sz="1400">
                          <a:solidFill>
                            <a:schemeClr val="tx1"/>
                          </a:solidFill>
                          <a:latin typeface="Montserrat Medium" pitchFamily="2" charset="0"/>
                        </a:rPr>
                        <a:t>No</a:t>
                      </a:r>
                    </a:p>
                  </a:txBody>
                  <a:tcPr marL="121920" marR="121920" marT="60960" marB="60960" anchor="ctr">
                    <a:lnL w="12700" cmpd="sng">
                      <a:solidFill>
                        <a:srgbClr val="FFFFFF"/>
                      </a:solidFill>
                    </a:lnL>
                    <a:lnR w="12700" cmpd="sng">
                      <a:solidFill>
                        <a:srgbClr val="FFFFFF"/>
                      </a:solidFill>
                    </a:lnR>
                    <a:lnT w="28575" cap="flat" cmpd="sng" algn="ctr">
                      <a:solidFill>
                        <a:srgbClr val="009845"/>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Montserrat"/>
                        </a:defRPr>
                      </a:lvl1pPr>
                      <a:lvl2pPr marL="457200" algn="l" defTabSz="914400" rtl="0" eaLnBrk="1" latinLnBrk="0" hangingPunct="1">
                        <a:defRPr sz="1800" kern="1200">
                          <a:solidFill>
                            <a:schemeClr val="dk1"/>
                          </a:solidFill>
                          <a:latin typeface="Montserrat"/>
                        </a:defRPr>
                      </a:lvl2pPr>
                      <a:lvl3pPr marL="914400" algn="l" defTabSz="914400" rtl="0" eaLnBrk="1" latinLnBrk="0" hangingPunct="1">
                        <a:defRPr sz="1800" kern="1200">
                          <a:solidFill>
                            <a:schemeClr val="dk1"/>
                          </a:solidFill>
                          <a:latin typeface="Montserrat"/>
                        </a:defRPr>
                      </a:lvl3pPr>
                      <a:lvl4pPr marL="1371600" algn="l" defTabSz="914400" rtl="0" eaLnBrk="1" latinLnBrk="0" hangingPunct="1">
                        <a:defRPr sz="1800" kern="1200">
                          <a:solidFill>
                            <a:schemeClr val="dk1"/>
                          </a:solidFill>
                          <a:latin typeface="Montserrat"/>
                        </a:defRPr>
                      </a:lvl4pPr>
                      <a:lvl5pPr marL="1828800" algn="l" defTabSz="914400" rtl="0" eaLnBrk="1" latinLnBrk="0" hangingPunct="1">
                        <a:defRPr sz="1800" kern="1200">
                          <a:solidFill>
                            <a:schemeClr val="dk1"/>
                          </a:solidFill>
                          <a:latin typeface="Montserrat"/>
                        </a:defRPr>
                      </a:lvl5pPr>
                      <a:lvl6pPr marL="2286000" algn="l" defTabSz="914400" rtl="0" eaLnBrk="1" latinLnBrk="0" hangingPunct="1">
                        <a:defRPr sz="1800" kern="1200">
                          <a:solidFill>
                            <a:schemeClr val="dk1"/>
                          </a:solidFill>
                          <a:latin typeface="Montserrat"/>
                        </a:defRPr>
                      </a:lvl6pPr>
                      <a:lvl7pPr marL="2743200" algn="l" defTabSz="914400" rtl="0" eaLnBrk="1" latinLnBrk="0" hangingPunct="1">
                        <a:defRPr sz="1800" kern="1200">
                          <a:solidFill>
                            <a:schemeClr val="dk1"/>
                          </a:solidFill>
                          <a:latin typeface="Montserrat"/>
                        </a:defRPr>
                      </a:lvl7pPr>
                      <a:lvl8pPr marL="3200400" algn="l" defTabSz="914400" rtl="0" eaLnBrk="1" latinLnBrk="0" hangingPunct="1">
                        <a:defRPr sz="1800" kern="1200">
                          <a:solidFill>
                            <a:schemeClr val="dk1"/>
                          </a:solidFill>
                          <a:latin typeface="Montserrat"/>
                        </a:defRPr>
                      </a:lvl8pPr>
                      <a:lvl9pPr marL="3657600" algn="l" defTabSz="914400" rtl="0" eaLnBrk="1" latinLnBrk="0" hangingPunct="1">
                        <a:defRPr sz="1800" kern="1200">
                          <a:solidFill>
                            <a:schemeClr val="dk1"/>
                          </a:solidFill>
                          <a:latin typeface="Montserrat"/>
                        </a:defRPr>
                      </a:lvl9pPr>
                    </a:lstStyle>
                    <a:p>
                      <a:pPr algn="ctr"/>
                      <a:r>
                        <a:rPr lang="en-US" sz="1400">
                          <a:solidFill>
                            <a:schemeClr val="tx1"/>
                          </a:solidFill>
                          <a:latin typeface="Montserrat Medium" pitchFamily="2" charset="0"/>
                        </a:rPr>
                        <a:t>Yes</a:t>
                      </a:r>
                    </a:p>
                  </a:txBody>
                  <a:tcPr marL="121920" marR="121920" marT="60960" marB="60960" anchor="ctr">
                    <a:lnL w="12700" cmpd="sng">
                      <a:solidFill>
                        <a:srgbClr val="FFFFFF"/>
                      </a:solidFill>
                    </a:lnL>
                    <a:lnR w="12700" cmpd="sng">
                      <a:solidFill>
                        <a:srgbClr val="FFFFFF"/>
                      </a:solidFill>
                    </a:lnR>
                    <a:lnT w="28575" cap="flat" cmpd="sng" algn="ctr">
                      <a:solidFill>
                        <a:srgbClr val="009845"/>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590525886"/>
                  </a:ext>
                </a:extLst>
              </a:tr>
              <a:tr h="384156">
                <a:tc>
                  <a:txBody>
                    <a:bodyPr/>
                    <a:lstStyle>
                      <a:lvl1pPr marL="0" algn="l" defTabSz="914400" rtl="0" eaLnBrk="1" latinLnBrk="0" hangingPunct="1">
                        <a:defRPr sz="1800" kern="1200">
                          <a:solidFill>
                            <a:schemeClr val="dk1"/>
                          </a:solidFill>
                          <a:latin typeface="Montserrat"/>
                        </a:defRPr>
                      </a:lvl1pPr>
                      <a:lvl2pPr marL="457200" algn="l" defTabSz="914400" rtl="0" eaLnBrk="1" latinLnBrk="0" hangingPunct="1">
                        <a:defRPr sz="1800" kern="1200">
                          <a:solidFill>
                            <a:schemeClr val="dk1"/>
                          </a:solidFill>
                          <a:latin typeface="Montserrat"/>
                        </a:defRPr>
                      </a:lvl2pPr>
                      <a:lvl3pPr marL="914400" algn="l" defTabSz="914400" rtl="0" eaLnBrk="1" latinLnBrk="0" hangingPunct="1">
                        <a:defRPr sz="1800" kern="1200">
                          <a:solidFill>
                            <a:schemeClr val="dk1"/>
                          </a:solidFill>
                          <a:latin typeface="Montserrat"/>
                        </a:defRPr>
                      </a:lvl3pPr>
                      <a:lvl4pPr marL="1371600" algn="l" defTabSz="914400" rtl="0" eaLnBrk="1" latinLnBrk="0" hangingPunct="1">
                        <a:defRPr sz="1800" kern="1200">
                          <a:solidFill>
                            <a:schemeClr val="dk1"/>
                          </a:solidFill>
                          <a:latin typeface="Montserrat"/>
                        </a:defRPr>
                      </a:lvl4pPr>
                      <a:lvl5pPr marL="1828800" algn="l" defTabSz="914400" rtl="0" eaLnBrk="1" latinLnBrk="0" hangingPunct="1">
                        <a:defRPr sz="1800" kern="1200">
                          <a:solidFill>
                            <a:schemeClr val="dk1"/>
                          </a:solidFill>
                          <a:latin typeface="Montserrat"/>
                        </a:defRPr>
                      </a:lvl5pPr>
                      <a:lvl6pPr marL="2286000" algn="l" defTabSz="914400" rtl="0" eaLnBrk="1" latinLnBrk="0" hangingPunct="1">
                        <a:defRPr sz="1800" kern="1200">
                          <a:solidFill>
                            <a:schemeClr val="dk1"/>
                          </a:solidFill>
                          <a:latin typeface="Montserrat"/>
                        </a:defRPr>
                      </a:lvl6pPr>
                      <a:lvl7pPr marL="2743200" algn="l" defTabSz="914400" rtl="0" eaLnBrk="1" latinLnBrk="0" hangingPunct="1">
                        <a:defRPr sz="1800" kern="1200">
                          <a:solidFill>
                            <a:schemeClr val="dk1"/>
                          </a:solidFill>
                          <a:latin typeface="Montserrat"/>
                        </a:defRPr>
                      </a:lvl7pPr>
                      <a:lvl8pPr marL="3200400" algn="l" defTabSz="914400" rtl="0" eaLnBrk="1" latinLnBrk="0" hangingPunct="1">
                        <a:defRPr sz="1800" kern="1200">
                          <a:solidFill>
                            <a:schemeClr val="dk1"/>
                          </a:solidFill>
                          <a:latin typeface="Montserrat"/>
                        </a:defRPr>
                      </a:lvl8pPr>
                      <a:lvl9pPr marL="3657600" algn="l" defTabSz="914400" rtl="0" eaLnBrk="1" latinLnBrk="0" hangingPunct="1">
                        <a:defRPr sz="1800" kern="1200">
                          <a:solidFill>
                            <a:schemeClr val="dk1"/>
                          </a:solidFill>
                          <a:latin typeface="Montserrat"/>
                        </a:defRPr>
                      </a:lvl9pPr>
                    </a:lstStyle>
                    <a:p>
                      <a:r>
                        <a:rPr lang="en-US" sz="1400">
                          <a:solidFill>
                            <a:schemeClr val="tx1"/>
                          </a:solidFill>
                          <a:latin typeface="Montserrat Medium" pitchFamily="2" charset="0"/>
                        </a:rPr>
                        <a:t>Members must be full-dual eligible to enroll</a:t>
                      </a:r>
                    </a:p>
                  </a:txBody>
                  <a:tcPr marL="121920" marR="121920" marT="60960" marB="6096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Montserrat"/>
                        </a:defRPr>
                      </a:lvl1pPr>
                      <a:lvl2pPr marL="457200" algn="l" defTabSz="914400" rtl="0" eaLnBrk="1" latinLnBrk="0" hangingPunct="1">
                        <a:defRPr sz="1800" kern="1200">
                          <a:solidFill>
                            <a:schemeClr val="dk1"/>
                          </a:solidFill>
                          <a:latin typeface="Montserrat"/>
                        </a:defRPr>
                      </a:lvl2pPr>
                      <a:lvl3pPr marL="914400" algn="l" defTabSz="914400" rtl="0" eaLnBrk="1" latinLnBrk="0" hangingPunct="1">
                        <a:defRPr sz="1800" kern="1200">
                          <a:solidFill>
                            <a:schemeClr val="dk1"/>
                          </a:solidFill>
                          <a:latin typeface="Montserrat"/>
                        </a:defRPr>
                      </a:lvl3pPr>
                      <a:lvl4pPr marL="1371600" algn="l" defTabSz="914400" rtl="0" eaLnBrk="1" latinLnBrk="0" hangingPunct="1">
                        <a:defRPr sz="1800" kern="1200">
                          <a:solidFill>
                            <a:schemeClr val="dk1"/>
                          </a:solidFill>
                          <a:latin typeface="Montserrat"/>
                        </a:defRPr>
                      </a:lvl4pPr>
                      <a:lvl5pPr marL="1828800" algn="l" defTabSz="914400" rtl="0" eaLnBrk="1" latinLnBrk="0" hangingPunct="1">
                        <a:defRPr sz="1800" kern="1200">
                          <a:solidFill>
                            <a:schemeClr val="dk1"/>
                          </a:solidFill>
                          <a:latin typeface="Montserrat"/>
                        </a:defRPr>
                      </a:lvl5pPr>
                      <a:lvl6pPr marL="2286000" algn="l" defTabSz="914400" rtl="0" eaLnBrk="1" latinLnBrk="0" hangingPunct="1">
                        <a:defRPr sz="1800" kern="1200">
                          <a:solidFill>
                            <a:schemeClr val="dk1"/>
                          </a:solidFill>
                          <a:latin typeface="Montserrat"/>
                        </a:defRPr>
                      </a:lvl6pPr>
                      <a:lvl7pPr marL="2743200" algn="l" defTabSz="914400" rtl="0" eaLnBrk="1" latinLnBrk="0" hangingPunct="1">
                        <a:defRPr sz="1800" kern="1200">
                          <a:solidFill>
                            <a:schemeClr val="dk1"/>
                          </a:solidFill>
                          <a:latin typeface="Montserrat"/>
                        </a:defRPr>
                      </a:lvl7pPr>
                      <a:lvl8pPr marL="3200400" algn="l" defTabSz="914400" rtl="0" eaLnBrk="1" latinLnBrk="0" hangingPunct="1">
                        <a:defRPr sz="1800" kern="1200">
                          <a:solidFill>
                            <a:schemeClr val="dk1"/>
                          </a:solidFill>
                          <a:latin typeface="Montserrat"/>
                        </a:defRPr>
                      </a:lvl8pPr>
                      <a:lvl9pPr marL="3657600" algn="l" defTabSz="914400" rtl="0" eaLnBrk="1" latinLnBrk="0" hangingPunct="1">
                        <a:defRPr sz="1800" kern="1200">
                          <a:solidFill>
                            <a:schemeClr val="dk1"/>
                          </a:solidFill>
                          <a:latin typeface="Montserrat"/>
                        </a:defRPr>
                      </a:lvl9pPr>
                    </a:lstStyle>
                    <a:p>
                      <a:pPr algn="ctr"/>
                      <a:r>
                        <a:rPr lang="en-US" sz="1400">
                          <a:solidFill>
                            <a:schemeClr val="tx1"/>
                          </a:solidFill>
                          <a:latin typeface="Montserrat Medium" pitchFamily="2" charset="0"/>
                        </a:rPr>
                        <a:t>Plan chooses*</a:t>
                      </a:r>
                    </a:p>
                  </a:txBody>
                  <a:tcPr marL="121920" marR="121920" marT="60960" marB="6096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Montserrat"/>
                        </a:defRPr>
                      </a:lvl1pPr>
                      <a:lvl2pPr marL="457200" algn="l" defTabSz="914400" rtl="0" eaLnBrk="1" latinLnBrk="0" hangingPunct="1">
                        <a:defRPr sz="1800" kern="1200">
                          <a:solidFill>
                            <a:schemeClr val="dk1"/>
                          </a:solidFill>
                          <a:latin typeface="Montserrat"/>
                        </a:defRPr>
                      </a:lvl2pPr>
                      <a:lvl3pPr marL="914400" algn="l" defTabSz="914400" rtl="0" eaLnBrk="1" latinLnBrk="0" hangingPunct="1">
                        <a:defRPr sz="1800" kern="1200">
                          <a:solidFill>
                            <a:schemeClr val="dk1"/>
                          </a:solidFill>
                          <a:latin typeface="Montserrat"/>
                        </a:defRPr>
                      </a:lvl3pPr>
                      <a:lvl4pPr marL="1371600" algn="l" defTabSz="914400" rtl="0" eaLnBrk="1" latinLnBrk="0" hangingPunct="1">
                        <a:defRPr sz="1800" kern="1200">
                          <a:solidFill>
                            <a:schemeClr val="dk1"/>
                          </a:solidFill>
                          <a:latin typeface="Montserrat"/>
                        </a:defRPr>
                      </a:lvl4pPr>
                      <a:lvl5pPr marL="1828800" algn="l" defTabSz="914400" rtl="0" eaLnBrk="1" latinLnBrk="0" hangingPunct="1">
                        <a:defRPr sz="1800" kern="1200">
                          <a:solidFill>
                            <a:schemeClr val="dk1"/>
                          </a:solidFill>
                          <a:latin typeface="Montserrat"/>
                        </a:defRPr>
                      </a:lvl5pPr>
                      <a:lvl6pPr marL="2286000" algn="l" defTabSz="914400" rtl="0" eaLnBrk="1" latinLnBrk="0" hangingPunct="1">
                        <a:defRPr sz="1800" kern="1200">
                          <a:solidFill>
                            <a:schemeClr val="dk1"/>
                          </a:solidFill>
                          <a:latin typeface="Montserrat"/>
                        </a:defRPr>
                      </a:lvl6pPr>
                      <a:lvl7pPr marL="2743200" algn="l" defTabSz="914400" rtl="0" eaLnBrk="1" latinLnBrk="0" hangingPunct="1">
                        <a:defRPr sz="1800" kern="1200">
                          <a:solidFill>
                            <a:schemeClr val="dk1"/>
                          </a:solidFill>
                          <a:latin typeface="Montserrat"/>
                        </a:defRPr>
                      </a:lvl7pPr>
                      <a:lvl8pPr marL="3200400" algn="l" defTabSz="914400" rtl="0" eaLnBrk="1" latinLnBrk="0" hangingPunct="1">
                        <a:defRPr sz="1800" kern="1200">
                          <a:solidFill>
                            <a:schemeClr val="dk1"/>
                          </a:solidFill>
                          <a:latin typeface="Montserrat"/>
                        </a:defRPr>
                      </a:lvl8pPr>
                      <a:lvl9pPr marL="3657600" algn="l" defTabSz="914400" rtl="0" eaLnBrk="1" latinLnBrk="0" hangingPunct="1">
                        <a:defRPr sz="1800" kern="1200">
                          <a:solidFill>
                            <a:schemeClr val="dk1"/>
                          </a:solidFill>
                          <a:latin typeface="Montserrat"/>
                        </a:defRPr>
                      </a:lvl9pPr>
                    </a:lstStyle>
                    <a:p>
                      <a:pPr algn="ctr"/>
                      <a:r>
                        <a:rPr lang="en-US" sz="1400">
                          <a:solidFill>
                            <a:schemeClr val="tx1"/>
                          </a:solidFill>
                          <a:latin typeface="Montserrat Medium" pitchFamily="2" charset="0"/>
                        </a:rPr>
                        <a:t>Yes</a:t>
                      </a:r>
                    </a:p>
                  </a:txBody>
                  <a:tcPr marL="121920" marR="121920" marT="60960" marB="6096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2312559139"/>
                  </a:ext>
                </a:extLst>
              </a:tr>
              <a:tr h="384156">
                <a:tc>
                  <a:txBody>
                    <a:bodyPr/>
                    <a:lstStyle>
                      <a:lvl1pPr marL="0" algn="l" defTabSz="914400" rtl="0" eaLnBrk="1" latinLnBrk="0" hangingPunct="1">
                        <a:defRPr sz="1800" kern="1200">
                          <a:solidFill>
                            <a:schemeClr val="dk1"/>
                          </a:solidFill>
                          <a:latin typeface="Montserrat"/>
                        </a:defRPr>
                      </a:lvl1pPr>
                      <a:lvl2pPr marL="457200" algn="l" defTabSz="914400" rtl="0" eaLnBrk="1" latinLnBrk="0" hangingPunct="1">
                        <a:defRPr sz="1800" kern="1200">
                          <a:solidFill>
                            <a:schemeClr val="dk1"/>
                          </a:solidFill>
                          <a:latin typeface="Montserrat"/>
                        </a:defRPr>
                      </a:lvl2pPr>
                      <a:lvl3pPr marL="914400" algn="l" defTabSz="914400" rtl="0" eaLnBrk="1" latinLnBrk="0" hangingPunct="1">
                        <a:defRPr sz="1800" kern="1200">
                          <a:solidFill>
                            <a:schemeClr val="dk1"/>
                          </a:solidFill>
                          <a:latin typeface="Montserrat"/>
                        </a:defRPr>
                      </a:lvl3pPr>
                      <a:lvl4pPr marL="1371600" algn="l" defTabSz="914400" rtl="0" eaLnBrk="1" latinLnBrk="0" hangingPunct="1">
                        <a:defRPr sz="1800" kern="1200">
                          <a:solidFill>
                            <a:schemeClr val="dk1"/>
                          </a:solidFill>
                          <a:latin typeface="Montserrat"/>
                        </a:defRPr>
                      </a:lvl4pPr>
                      <a:lvl5pPr marL="1828800" algn="l" defTabSz="914400" rtl="0" eaLnBrk="1" latinLnBrk="0" hangingPunct="1">
                        <a:defRPr sz="1800" kern="1200">
                          <a:solidFill>
                            <a:schemeClr val="dk1"/>
                          </a:solidFill>
                          <a:latin typeface="Montserrat"/>
                        </a:defRPr>
                      </a:lvl5pPr>
                      <a:lvl6pPr marL="2286000" algn="l" defTabSz="914400" rtl="0" eaLnBrk="1" latinLnBrk="0" hangingPunct="1">
                        <a:defRPr sz="1800" kern="1200">
                          <a:solidFill>
                            <a:schemeClr val="dk1"/>
                          </a:solidFill>
                          <a:latin typeface="Montserrat"/>
                        </a:defRPr>
                      </a:lvl6pPr>
                      <a:lvl7pPr marL="2743200" algn="l" defTabSz="914400" rtl="0" eaLnBrk="1" latinLnBrk="0" hangingPunct="1">
                        <a:defRPr sz="1800" kern="1200">
                          <a:solidFill>
                            <a:schemeClr val="dk1"/>
                          </a:solidFill>
                          <a:latin typeface="Montserrat"/>
                        </a:defRPr>
                      </a:lvl7pPr>
                      <a:lvl8pPr marL="3200400" algn="l" defTabSz="914400" rtl="0" eaLnBrk="1" latinLnBrk="0" hangingPunct="1">
                        <a:defRPr sz="1800" kern="1200">
                          <a:solidFill>
                            <a:schemeClr val="dk1"/>
                          </a:solidFill>
                          <a:latin typeface="Montserrat"/>
                        </a:defRPr>
                      </a:lvl8pPr>
                      <a:lvl9pPr marL="3657600" algn="l" defTabSz="914400" rtl="0" eaLnBrk="1" latinLnBrk="0" hangingPunct="1">
                        <a:defRPr sz="1800" kern="1200">
                          <a:solidFill>
                            <a:schemeClr val="dk1"/>
                          </a:solidFill>
                          <a:latin typeface="Montserrat"/>
                        </a:defRPr>
                      </a:lvl9pPr>
                    </a:lstStyle>
                    <a:p>
                      <a:r>
                        <a:rPr lang="en-US" sz="1400" b="0" i="0" u="none" strike="noStrike" cap="none">
                          <a:solidFill>
                            <a:schemeClr val="tx1"/>
                          </a:solidFill>
                          <a:latin typeface="Montserrat Medium" pitchFamily="2" charset="0"/>
                          <a:ea typeface="+mn-ea"/>
                          <a:cs typeface="+mn-cs"/>
                          <a:sym typeface="Arial"/>
                        </a:rPr>
                        <a:t>Includes Long-Term Services &amp; Supports (for those who are eligible)</a:t>
                      </a:r>
                    </a:p>
                  </a:txBody>
                  <a:tcPr marL="121920" marR="121920" marT="60960" marB="6096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Montserrat"/>
                        </a:defRPr>
                      </a:lvl1pPr>
                      <a:lvl2pPr marL="457200" algn="l" defTabSz="914400" rtl="0" eaLnBrk="1" latinLnBrk="0" hangingPunct="1">
                        <a:defRPr sz="1800" kern="1200">
                          <a:solidFill>
                            <a:schemeClr val="dk1"/>
                          </a:solidFill>
                          <a:latin typeface="Montserrat"/>
                        </a:defRPr>
                      </a:lvl2pPr>
                      <a:lvl3pPr marL="914400" algn="l" defTabSz="914400" rtl="0" eaLnBrk="1" latinLnBrk="0" hangingPunct="1">
                        <a:defRPr sz="1800" kern="1200">
                          <a:solidFill>
                            <a:schemeClr val="dk1"/>
                          </a:solidFill>
                          <a:latin typeface="Montserrat"/>
                        </a:defRPr>
                      </a:lvl3pPr>
                      <a:lvl4pPr marL="1371600" algn="l" defTabSz="914400" rtl="0" eaLnBrk="1" latinLnBrk="0" hangingPunct="1">
                        <a:defRPr sz="1800" kern="1200">
                          <a:solidFill>
                            <a:schemeClr val="dk1"/>
                          </a:solidFill>
                          <a:latin typeface="Montserrat"/>
                        </a:defRPr>
                      </a:lvl4pPr>
                      <a:lvl5pPr marL="1828800" algn="l" defTabSz="914400" rtl="0" eaLnBrk="1" latinLnBrk="0" hangingPunct="1">
                        <a:defRPr sz="1800" kern="1200">
                          <a:solidFill>
                            <a:schemeClr val="dk1"/>
                          </a:solidFill>
                          <a:latin typeface="Montserrat"/>
                        </a:defRPr>
                      </a:lvl5pPr>
                      <a:lvl6pPr marL="2286000" algn="l" defTabSz="914400" rtl="0" eaLnBrk="1" latinLnBrk="0" hangingPunct="1">
                        <a:defRPr sz="1800" kern="1200">
                          <a:solidFill>
                            <a:schemeClr val="dk1"/>
                          </a:solidFill>
                          <a:latin typeface="Montserrat"/>
                        </a:defRPr>
                      </a:lvl6pPr>
                      <a:lvl7pPr marL="2743200" algn="l" defTabSz="914400" rtl="0" eaLnBrk="1" latinLnBrk="0" hangingPunct="1">
                        <a:defRPr sz="1800" kern="1200">
                          <a:solidFill>
                            <a:schemeClr val="dk1"/>
                          </a:solidFill>
                          <a:latin typeface="Montserrat"/>
                        </a:defRPr>
                      </a:lvl7pPr>
                      <a:lvl8pPr marL="3200400" algn="l" defTabSz="914400" rtl="0" eaLnBrk="1" latinLnBrk="0" hangingPunct="1">
                        <a:defRPr sz="1800" kern="1200">
                          <a:solidFill>
                            <a:schemeClr val="dk1"/>
                          </a:solidFill>
                          <a:latin typeface="Montserrat"/>
                        </a:defRPr>
                      </a:lvl8pPr>
                      <a:lvl9pPr marL="3657600" algn="l" defTabSz="914400" rtl="0" eaLnBrk="1" latinLnBrk="0" hangingPunct="1">
                        <a:defRPr sz="1800" kern="1200">
                          <a:solidFill>
                            <a:schemeClr val="dk1"/>
                          </a:solidFill>
                          <a:latin typeface="Montserrat"/>
                        </a:defRPr>
                      </a:lvl9pPr>
                    </a:lstStyle>
                    <a:p>
                      <a:pPr algn="ctr"/>
                      <a:r>
                        <a:rPr lang="en-US" sz="1400" b="0" i="0" u="none" strike="noStrike" cap="none">
                          <a:solidFill>
                            <a:schemeClr val="tx1"/>
                          </a:solidFill>
                          <a:latin typeface="Montserrat Medium" pitchFamily="2" charset="0"/>
                          <a:ea typeface="+mn-ea"/>
                          <a:cs typeface="+mn-cs"/>
                          <a:sym typeface="Arial"/>
                        </a:rPr>
                        <a:t>No</a:t>
                      </a:r>
                    </a:p>
                  </a:txBody>
                  <a:tcPr marL="121920" marR="121920" marT="60960" marB="6096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Montserrat"/>
                        </a:defRPr>
                      </a:lvl1pPr>
                      <a:lvl2pPr marL="457200" algn="l" defTabSz="914400" rtl="0" eaLnBrk="1" latinLnBrk="0" hangingPunct="1">
                        <a:defRPr sz="1800" kern="1200">
                          <a:solidFill>
                            <a:schemeClr val="dk1"/>
                          </a:solidFill>
                          <a:latin typeface="Montserrat"/>
                        </a:defRPr>
                      </a:lvl2pPr>
                      <a:lvl3pPr marL="914400" algn="l" defTabSz="914400" rtl="0" eaLnBrk="1" latinLnBrk="0" hangingPunct="1">
                        <a:defRPr sz="1800" kern="1200">
                          <a:solidFill>
                            <a:schemeClr val="dk1"/>
                          </a:solidFill>
                          <a:latin typeface="Montserrat"/>
                        </a:defRPr>
                      </a:lvl3pPr>
                      <a:lvl4pPr marL="1371600" algn="l" defTabSz="914400" rtl="0" eaLnBrk="1" latinLnBrk="0" hangingPunct="1">
                        <a:defRPr sz="1800" kern="1200">
                          <a:solidFill>
                            <a:schemeClr val="dk1"/>
                          </a:solidFill>
                          <a:latin typeface="Montserrat"/>
                        </a:defRPr>
                      </a:lvl4pPr>
                      <a:lvl5pPr marL="1828800" algn="l" defTabSz="914400" rtl="0" eaLnBrk="1" latinLnBrk="0" hangingPunct="1">
                        <a:defRPr sz="1800" kern="1200">
                          <a:solidFill>
                            <a:schemeClr val="dk1"/>
                          </a:solidFill>
                          <a:latin typeface="Montserrat"/>
                        </a:defRPr>
                      </a:lvl5pPr>
                      <a:lvl6pPr marL="2286000" algn="l" defTabSz="914400" rtl="0" eaLnBrk="1" latinLnBrk="0" hangingPunct="1">
                        <a:defRPr sz="1800" kern="1200">
                          <a:solidFill>
                            <a:schemeClr val="dk1"/>
                          </a:solidFill>
                          <a:latin typeface="Montserrat"/>
                        </a:defRPr>
                      </a:lvl6pPr>
                      <a:lvl7pPr marL="2743200" algn="l" defTabSz="914400" rtl="0" eaLnBrk="1" latinLnBrk="0" hangingPunct="1">
                        <a:defRPr sz="1800" kern="1200">
                          <a:solidFill>
                            <a:schemeClr val="dk1"/>
                          </a:solidFill>
                          <a:latin typeface="Montserrat"/>
                        </a:defRPr>
                      </a:lvl7pPr>
                      <a:lvl8pPr marL="3200400" algn="l" defTabSz="914400" rtl="0" eaLnBrk="1" latinLnBrk="0" hangingPunct="1">
                        <a:defRPr sz="1800" kern="1200">
                          <a:solidFill>
                            <a:schemeClr val="dk1"/>
                          </a:solidFill>
                          <a:latin typeface="Montserrat"/>
                        </a:defRPr>
                      </a:lvl8pPr>
                      <a:lvl9pPr marL="3657600" algn="l" defTabSz="914400" rtl="0" eaLnBrk="1" latinLnBrk="0" hangingPunct="1">
                        <a:defRPr sz="1800" kern="1200">
                          <a:solidFill>
                            <a:schemeClr val="dk1"/>
                          </a:solidFill>
                          <a:latin typeface="Montserrat"/>
                        </a:defRPr>
                      </a:lvl9pPr>
                    </a:lstStyle>
                    <a:p>
                      <a:pPr algn="ctr"/>
                      <a:r>
                        <a:rPr lang="en-US" sz="1400" b="0" i="0" u="none" strike="noStrike" cap="none">
                          <a:solidFill>
                            <a:schemeClr val="tx1"/>
                          </a:solidFill>
                          <a:latin typeface="Montserrat Medium" pitchFamily="2" charset="0"/>
                          <a:ea typeface="+mn-ea"/>
                          <a:cs typeface="+mn-cs"/>
                          <a:sym typeface="Arial"/>
                        </a:rPr>
                        <a:t>Yes</a:t>
                      </a:r>
                    </a:p>
                  </a:txBody>
                  <a:tcPr marL="121920" marR="121920" marT="60960" marB="6096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881031519"/>
                  </a:ext>
                </a:extLst>
              </a:tr>
              <a:tr h="395624">
                <a:tc>
                  <a:txBody>
                    <a:bodyPr/>
                    <a:lstStyle>
                      <a:lvl1pPr marL="0" algn="l" defTabSz="914400" rtl="0" eaLnBrk="1" latinLnBrk="0" hangingPunct="1">
                        <a:defRPr sz="1800" kern="1200">
                          <a:solidFill>
                            <a:schemeClr val="dk1"/>
                          </a:solidFill>
                          <a:latin typeface="Montserrat"/>
                        </a:defRPr>
                      </a:lvl1pPr>
                      <a:lvl2pPr marL="457200" algn="l" defTabSz="914400" rtl="0" eaLnBrk="1" latinLnBrk="0" hangingPunct="1">
                        <a:defRPr sz="1800" kern="1200">
                          <a:solidFill>
                            <a:schemeClr val="dk1"/>
                          </a:solidFill>
                          <a:latin typeface="Montserrat"/>
                        </a:defRPr>
                      </a:lvl2pPr>
                      <a:lvl3pPr marL="914400" algn="l" defTabSz="914400" rtl="0" eaLnBrk="1" latinLnBrk="0" hangingPunct="1">
                        <a:defRPr sz="1800" kern="1200">
                          <a:solidFill>
                            <a:schemeClr val="dk1"/>
                          </a:solidFill>
                          <a:latin typeface="Montserrat"/>
                        </a:defRPr>
                      </a:lvl3pPr>
                      <a:lvl4pPr marL="1371600" algn="l" defTabSz="914400" rtl="0" eaLnBrk="1" latinLnBrk="0" hangingPunct="1">
                        <a:defRPr sz="1800" kern="1200">
                          <a:solidFill>
                            <a:schemeClr val="dk1"/>
                          </a:solidFill>
                          <a:latin typeface="Montserrat"/>
                        </a:defRPr>
                      </a:lvl4pPr>
                      <a:lvl5pPr marL="1828800" algn="l" defTabSz="914400" rtl="0" eaLnBrk="1" latinLnBrk="0" hangingPunct="1">
                        <a:defRPr sz="1800" kern="1200">
                          <a:solidFill>
                            <a:schemeClr val="dk1"/>
                          </a:solidFill>
                          <a:latin typeface="Montserrat"/>
                        </a:defRPr>
                      </a:lvl5pPr>
                      <a:lvl6pPr marL="2286000" algn="l" defTabSz="914400" rtl="0" eaLnBrk="1" latinLnBrk="0" hangingPunct="1">
                        <a:defRPr sz="1800" kern="1200">
                          <a:solidFill>
                            <a:schemeClr val="dk1"/>
                          </a:solidFill>
                          <a:latin typeface="Montserrat"/>
                        </a:defRPr>
                      </a:lvl6pPr>
                      <a:lvl7pPr marL="2743200" algn="l" defTabSz="914400" rtl="0" eaLnBrk="1" latinLnBrk="0" hangingPunct="1">
                        <a:defRPr sz="1800" kern="1200">
                          <a:solidFill>
                            <a:schemeClr val="dk1"/>
                          </a:solidFill>
                          <a:latin typeface="Montserrat"/>
                        </a:defRPr>
                      </a:lvl7pPr>
                      <a:lvl8pPr marL="3200400" algn="l" defTabSz="914400" rtl="0" eaLnBrk="1" latinLnBrk="0" hangingPunct="1">
                        <a:defRPr sz="1800" kern="1200">
                          <a:solidFill>
                            <a:schemeClr val="dk1"/>
                          </a:solidFill>
                          <a:latin typeface="Montserrat"/>
                        </a:defRPr>
                      </a:lvl8pPr>
                      <a:lvl9pPr marL="3657600" algn="l" defTabSz="914400" rtl="0" eaLnBrk="1" latinLnBrk="0" hangingPunct="1">
                        <a:defRPr sz="1800" kern="1200">
                          <a:solidFill>
                            <a:schemeClr val="dk1"/>
                          </a:solidFill>
                          <a:latin typeface="Montserrat"/>
                        </a:defRPr>
                      </a:lvl9pPr>
                    </a:lstStyle>
                    <a:p>
                      <a:pPr marL="0" marR="0" lvl="0" indent="0" algn="l" defTabSz="609570" rtl="0" eaLnBrk="1" fontAlgn="auto" latinLnBrk="0" hangingPunct="1">
                        <a:lnSpc>
                          <a:spcPct val="100000"/>
                        </a:lnSpc>
                        <a:spcBef>
                          <a:spcPts val="0"/>
                        </a:spcBef>
                        <a:spcAft>
                          <a:spcPts val="0"/>
                        </a:spcAft>
                        <a:buClrTx/>
                        <a:buSzTx/>
                        <a:buFontTx/>
                        <a:buNone/>
                        <a:tabLst/>
                        <a:defRPr/>
                      </a:pPr>
                      <a:r>
                        <a:rPr lang="en-US" sz="1400" b="0" i="0" u="none" strike="noStrike" cap="none">
                          <a:solidFill>
                            <a:schemeClr val="tx1"/>
                          </a:solidFill>
                          <a:latin typeface="Montserrat Medium" pitchFamily="2" charset="0"/>
                          <a:ea typeface="+mn-ea"/>
                          <a:cs typeface="+mn-cs"/>
                          <a:sym typeface="Arial"/>
                        </a:rPr>
                        <a:t>Members have one ID card and one member ID</a:t>
                      </a:r>
                    </a:p>
                  </a:txBody>
                  <a:tcPr marL="121920" marR="121920" marT="60960" marB="6096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Montserrat"/>
                        </a:defRPr>
                      </a:lvl1pPr>
                      <a:lvl2pPr marL="457200" algn="l" defTabSz="914400" rtl="0" eaLnBrk="1" latinLnBrk="0" hangingPunct="1">
                        <a:defRPr sz="1800" kern="1200">
                          <a:solidFill>
                            <a:schemeClr val="dk1"/>
                          </a:solidFill>
                          <a:latin typeface="Montserrat"/>
                        </a:defRPr>
                      </a:lvl2pPr>
                      <a:lvl3pPr marL="914400" algn="l" defTabSz="914400" rtl="0" eaLnBrk="1" latinLnBrk="0" hangingPunct="1">
                        <a:defRPr sz="1800" kern="1200">
                          <a:solidFill>
                            <a:schemeClr val="dk1"/>
                          </a:solidFill>
                          <a:latin typeface="Montserrat"/>
                        </a:defRPr>
                      </a:lvl3pPr>
                      <a:lvl4pPr marL="1371600" algn="l" defTabSz="914400" rtl="0" eaLnBrk="1" latinLnBrk="0" hangingPunct="1">
                        <a:defRPr sz="1800" kern="1200">
                          <a:solidFill>
                            <a:schemeClr val="dk1"/>
                          </a:solidFill>
                          <a:latin typeface="Montserrat"/>
                        </a:defRPr>
                      </a:lvl4pPr>
                      <a:lvl5pPr marL="1828800" algn="l" defTabSz="914400" rtl="0" eaLnBrk="1" latinLnBrk="0" hangingPunct="1">
                        <a:defRPr sz="1800" kern="1200">
                          <a:solidFill>
                            <a:schemeClr val="dk1"/>
                          </a:solidFill>
                          <a:latin typeface="Montserrat"/>
                        </a:defRPr>
                      </a:lvl5pPr>
                      <a:lvl6pPr marL="2286000" algn="l" defTabSz="914400" rtl="0" eaLnBrk="1" latinLnBrk="0" hangingPunct="1">
                        <a:defRPr sz="1800" kern="1200">
                          <a:solidFill>
                            <a:schemeClr val="dk1"/>
                          </a:solidFill>
                          <a:latin typeface="Montserrat"/>
                        </a:defRPr>
                      </a:lvl6pPr>
                      <a:lvl7pPr marL="2743200" algn="l" defTabSz="914400" rtl="0" eaLnBrk="1" latinLnBrk="0" hangingPunct="1">
                        <a:defRPr sz="1800" kern="1200">
                          <a:solidFill>
                            <a:schemeClr val="dk1"/>
                          </a:solidFill>
                          <a:latin typeface="Montserrat"/>
                        </a:defRPr>
                      </a:lvl7pPr>
                      <a:lvl8pPr marL="3200400" algn="l" defTabSz="914400" rtl="0" eaLnBrk="1" latinLnBrk="0" hangingPunct="1">
                        <a:defRPr sz="1800" kern="1200">
                          <a:solidFill>
                            <a:schemeClr val="dk1"/>
                          </a:solidFill>
                          <a:latin typeface="Montserrat"/>
                        </a:defRPr>
                      </a:lvl8pPr>
                      <a:lvl9pPr marL="3657600" algn="l" defTabSz="914400" rtl="0" eaLnBrk="1" latinLnBrk="0" hangingPunct="1">
                        <a:defRPr sz="1800" kern="1200">
                          <a:solidFill>
                            <a:schemeClr val="dk1"/>
                          </a:solidFill>
                          <a:latin typeface="Montserrat"/>
                        </a:defRPr>
                      </a:lvl9pPr>
                    </a:lstStyle>
                    <a:p>
                      <a:pPr algn="ctr"/>
                      <a:r>
                        <a:rPr lang="en-US" sz="1400" b="0" i="0" u="none" strike="noStrike" cap="none">
                          <a:solidFill>
                            <a:schemeClr val="tx1"/>
                          </a:solidFill>
                          <a:latin typeface="Montserrat Medium" pitchFamily="2" charset="0"/>
                          <a:ea typeface="+mn-ea"/>
                          <a:cs typeface="+mn-cs"/>
                          <a:sym typeface="Arial"/>
                        </a:rPr>
                        <a:t>No</a:t>
                      </a:r>
                    </a:p>
                  </a:txBody>
                  <a:tcPr marL="121920" marR="121920" marT="60960" marB="6096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Montserrat"/>
                        </a:defRPr>
                      </a:lvl1pPr>
                      <a:lvl2pPr marL="457200" algn="l" defTabSz="914400" rtl="0" eaLnBrk="1" latinLnBrk="0" hangingPunct="1">
                        <a:defRPr sz="1800" kern="1200">
                          <a:solidFill>
                            <a:schemeClr val="dk1"/>
                          </a:solidFill>
                          <a:latin typeface="Montserrat"/>
                        </a:defRPr>
                      </a:lvl2pPr>
                      <a:lvl3pPr marL="914400" algn="l" defTabSz="914400" rtl="0" eaLnBrk="1" latinLnBrk="0" hangingPunct="1">
                        <a:defRPr sz="1800" kern="1200">
                          <a:solidFill>
                            <a:schemeClr val="dk1"/>
                          </a:solidFill>
                          <a:latin typeface="Montserrat"/>
                        </a:defRPr>
                      </a:lvl3pPr>
                      <a:lvl4pPr marL="1371600" algn="l" defTabSz="914400" rtl="0" eaLnBrk="1" latinLnBrk="0" hangingPunct="1">
                        <a:defRPr sz="1800" kern="1200">
                          <a:solidFill>
                            <a:schemeClr val="dk1"/>
                          </a:solidFill>
                          <a:latin typeface="Montserrat"/>
                        </a:defRPr>
                      </a:lvl4pPr>
                      <a:lvl5pPr marL="1828800" algn="l" defTabSz="914400" rtl="0" eaLnBrk="1" latinLnBrk="0" hangingPunct="1">
                        <a:defRPr sz="1800" kern="1200">
                          <a:solidFill>
                            <a:schemeClr val="dk1"/>
                          </a:solidFill>
                          <a:latin typeface="Montserrat"/>
                        </a:defRPr>
                      </a:lvl5pPr>
                      <a:lvl6pPr marL="2286000" algn="l" defTabSz="914400" rtl="0" eaLnBrk="1" latinLnBrk="0" hangingPunct="1">
                        <a:defRPr sz="1800" kern="1200">
                          <a:solidFill>
                            <a:schemeClr val="dk1"/>
                          </a:solidFill>
                          <a:latin typeface="Montserrat"/>
                        </a:defRPr>
                      </a:lvl6pPr>
                      <a:lvl7pPr marL="2743200" algn="l" defTabSz="914400" rtl="0" eaLnBrk="1" latinLnBrk="0" hangingPunct="1">
                        <a:defRPr sz="1800" kern="1200">
                          <a:solidFill>
                            <a:schemeClr val="dk1"/>
                          </a:solidFill>
                          <a:latin typeface="Montserrat"/>
                        </a:defRPr>
                      </a:lvl7pPr>
                      <a:lvl8pPr marL="3200400" algn="l" defTabSz="914400" rtl="0" eaLnBrk="1" latinLnBrk="0" hangingPunct="1">
                        <a:defRPr sz="1800" kern="1200">
                          <a:solidFill>
                            <a:schemeClr val="dk1"/>
                          </a:solidFill>
                          <a:latin typeface="Montserrat"/>
                        </a:defRPr>
                      </a:lvl8pPr>
                      <a:lvl9pPr marL="3657600" algn="l" defTabSz="914400" rtl="0" eaLnBrk="1" latinLnBrk="0" hangingPunct="1">
                        <a:defRPr sz="1800" kern="1200">
                          <a:solidFill>
                            <a:schemeClr val="dk1"/>
                          </a:solidFill>
                          <a:latin typeface="Montserrat"/>
                        </a:defRPr>
                      </a:lvl9pPr>
                    </a:lstStyle>
                    <a:p>
                      <a:pPr algn="ctr"/>
                      <a:r>
                        <a:rPr lang="en-US" sz="1400" b="0" i="0" u="none" strike="noStrike" cap="none">
                          <a:solidFill>
                            <a:schemeClr val="tx1"/>
                          </a:solidFill>
                          <a:latin typeface="Montserrat Medium" pitchFamily="2" charset="0"/>
                          <a:ea typeface="+mn-ea"/>
                          <a:cs typeface="+mn-cs"/>
                          <a:sym typeface="Arial"/>
                        </a:rPr>
                        <a:t>Yes</a:t>
                      </a:r>
                    </a:p>
                  </a:txBody>
                  <a:tcPr marL="121920" marR="121920" marT="60960" marB="6096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1202274583"/>
                  </a:ext>
                </a:extLst>
              </a:tr>
              <a:tr h="384156">
                <a:tc>
                  <a:txBody>
                    <a:bodyPr/>
                    <a:lstStyle>
                      <a:lvl1pPr marL="0" algn="l" defTabSz="914400" rtl="0" eaLnBrk="1" latinLnBrk="0" hangingPunct="1">
                        <a:defRPr sz="1800" kern="1200">
                          <a:solidFill>
                            <a:schemeClr val="dk1"/>
                          </a:solidFill>
                          <a:latin typeface="Montserrat"/>
                        </a:defRPr>
                      </a:lvl1pPr>
                      <a:lvl2pPr marL="457200" algn="l" defTabSz="914400" rtl="0" eaLnBrk="1" latinLnBrk="0" hangingPunct="1">
                        <a:defRPr sz="1800" kern="1200">
                          <a:solidFill>
                            <a:schemeClr val="dk1"/>
                          </a:solidFill>
                          <a:latin typeface="Montserrat"/>
                        </a:defRPr>
                      </a:lvl2pPr>
                      <a:lvl3pPr marL="914400" algn="l" defTabSz="914400" rtl="0" eaLnBrk="1" latinLnBrk="0" hangingPunct="1">
                        <a:defRPr sz="1800" kern="1200">
                          <a:solidFill>
                            <a:schemeClr val="dk1"/>
                          </a:solidFill>
                          <a:latin typeface="Montserrat"/>
                        </a:defRPr>
                      </a:lvl3pPr>
                      <a:lvl4pPr marL="1371600" algn="l" defTabSz="914400" rtl="0" eaLnBrk="1" latinLnBrk="0" hangingPunct="1">
                        <a:defRPr sz="1800" kern="1200">
                          <a:solidFill>
                            <a:schemeClr val="dk1"/>
                          </a:solidFill>
                          <a:latin typeface="Montserrat"/>
                        </a:defRPr>
                      </a:lvl4pPr>
                      <a:lvl5pPr marL="1828800" algn="l" defTabSz="914400" rtl="0" eaLnBrk="1" latinLnBrk="0" hangingPunct="1">
                        <a:defRPr sz="1800" kern="1200">
                          <a:solidFill>
                            <a:schemeClr val="dk1"/>
                          </a:solidFill>
                          <a:latin typeface="Montserrat"/>
                        </a:defRPr>
                      </a:lvl5pPr>
                      <a:lvl6pPr marL="2286000" algn="l" defTabSz="914400" rtl="0" eaLnBrk="1" latinLnBrk="0" hangingPunct="1">
                        <a:defRPr sz="1800" kern="1200">
                          <a:solidFill>
                            <a:schemeClr val="dk1"/>
                          </a:solidFill>
                          <a:latin typeface="Montserrat"/>
                        </a:defRPr>
                      </a:lvl6pPr>
                      <a:lvl7pPr marL="2743200" algn="l" defTabSz="914400" rtl="0" eaLnBrk="1" latinLnBrk="0" hangingPunct="1">
                        <a:defRPr sz="1800" kern="1200">
                          <a:solidFill>
                            <a:schemeClr val="dk1"/>
                          </a:solidFill>
                          <a:latin typeface="Montserrat"/>
                        </a:defRPr>
                      </a:lvl7pPr>
                      <a:lvl8pPr marL="3200400" algn="l" defTabSz="914400" rtl="0" eaLnBrk="1" latinLnBrk="0" hangingPunct="1">
                        <a:defRPr sz="1800" kern="1200">
                          <a:solidFill>
                            <a:schemeClr val="dk1"/>
                          </a:solidFill>
                          <a:latin typeface="Montserrat"/>
                        </a:defRPr>
                      </a:lvl8pPr>
                      <a:lvl9pPr marL="3657600" algn="l" defTabSz="914400" rtl="0" eaLnBrk="1" latinLnBrk="0" hangingPunct="1">
                        <a:defRPr sz="1800" kern="1200">
                          <a:solidFill>
                            <a:schemeClr val="dk1"/>
                          </a:solidFill>
                          <a:latin typeface="Montserrat"/>
                        </a:defRPr>
                      </a:lvl9pPr>
                    </a:lstStyle>
                    <a:p>
                      <a:r>
                        <a:rPr lang="en-US" sz="1400" b="0" i="0" u="none" strike="noStrike" cap="none">
                          <a:solidFill>
                            <a:schemeClr val="tx1"/>
                          </a:solidFill>
                          <a:latin typeface="Montserrat Medium" pitchFamily="2" charset="0"/>
                          <a:ea typeface="+mn-ea"/>
                          <a:cs typeface="+mn-cs"/>
                          <a:sym typeface="Arial"/>
                        </a:rPr>
                        <a:t>Providers submit one claim to health plan</a:t>
                      </a:r>
                    </a:p>
                  </a:txBody>
                  <a:tcPr marL="121920" marR="121920" marT="60960" marB="6096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Montserrat"/>
                        </a:defRPr>
                      </a:lvl1pPr>
                      <a:lvl2pPr marL="457200" algn="l" defTabSz="914400" rtl="0" eaLnBrk="1" latinLnBrk="0" hangingPunct="1">
                        <a:defRPr sz="1800" kern="1200">
                          <a:solidFill>
                            <a:schemeClr val="dk1"/>
                          </a:solidFill>
                          <a:latin typeface="Montserrat"/>
                        </a:defRPr>
                      </a:lvl2pPr>
                      <a:lvl3pPr marL="914400" algn="l" defTabSz="914400" rtl="0" eaLnBrk="1" latinLnBrk="0" hangingPunct="1">
                        <a:defRPr sz="1800" kern="1200">
                          <a:solidFill>
                            <a:schemeClr val="dk1"/>
                          </a:solidFill>
                          <a:latin typeface="Montserrat"/>
                        </a:defRPr>
                      </a:lvl3pPr>
                      <a:lvl4pPr marL="1371600" algn="l" defTabSz="914400" rtl="0" eaLnBrk="1" latinLnBrk="0" hangingPunct="1">
                        <a:defRPr sz="1800" kern="1200">
                          <a:solidFill>
                            <a:schemeClr val="dk1"/>
                          </a:solidFill>
                          <a:latin typeface="Montserrat"/>
                        </a:defRPr>
                      </a:lvl4pPr>
                      <a:lvl5pPr marL="1828800" algn="l" defTabSz="914400" rtl="0" eaLnBrk="1" latinLnBrk="0" hangingPunct="1">
                        <a:defRPr sz="1800" kern="1200">
                          <a:solidFill>
                            <a:schemeClr val="dk1"/>
                          </a:solidFill>
                          <a:latin typeface="Montserrat"/>
                        </a:defRPr>
                      </a:lvl5pPr>
                      <a:lvl6pPr marL="2286000" algn="l" defTabSz="914400" rtl="0" eaLnBrk="1" latinLnBrk="0" hangingPunct="1">
                        <a:defRPr sz="1800" kern="1200">
                          <a:solidFill>
                            <a:schemeClr val="dk1"/>
                          </a:solidFill>
                          <a:latin typeface="Montserrat"/>
                        </a:defRPr>
                      </a:lvl6pPr>
                      <a:lvl7pPr marL="2743200" algn="l" defTabSz="914400" rtl="0" eaLnBrk="1" latinLnBrk="0" hangingPunct="1">
                        <a:defRPr sz="1800" kern="1200">
                          <a:solidFill>
                            <a:schemeClr val="dk1"/>
                          </a:solidFill>
                          <a:latin typeface="Montserrat"/>
                        </a:defRPr>
                      </a:lvl7pPr>
                      <a:lvl8pPr marL="3200400" algn="l" defTabSz="914400" rtl="0" eaLnBrk="1" latinLnBrk="0" hangingPunct="1">
                        <a:defRPr sz="1800" kern="1200">
                          <a:solidFill>
                            <a:schemeClr val="dk1"/>
                          </a:solidFill>
                          <a:latin typeface="Montserrat"/>
                        </a:defRPr>
                      </a:lvl8pPr>
                      <a:lvl9pPr marL="3657600" algn="l" defTabSz="914400" rtl="0" eaLnBrk="1" latinLnBrk="0" hangingPunct="1">
                        <a:defRPr sz="1800" kern="1200">
                          <a:solidFill>
                            <a:schemeClr val="dk1"/>
                          </a:solidFill>
                          <a:latin typeface="Montserrat"/>
                        </a:defRPr>
                      </a:lvl9pPr>
                    </a:lstStyle>
                    <a:p>
                      <a:pPr algn="ctr"/>
                      <a:r>
                        <a:rPr lang="en-US" sz="1400" b="0" i="0" u="none" strike="noStrike" cap="none">
                          <a:solidFill>
                            <a:schemeClr val="tx1"/>
                          </a:solidFill>
                          <a:latin typeface="Montserrat Medium" pitchFamily="2" charset="0"/>
                          <a:ea typeface="+mn-ea"/>
                          <a:cs typeface="+mn-cs"/>
                          <a:sym typeface="Arial"/>
                        </a:rPr>
                        <a:t>No</a:t>
                      </a:r>
                    </a:p>
                  </a:txBody>
                  <a:tcPr marL="121920" marR="121920" marT="60960" marB="6096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Montserrat"/>
                        </a:defRPr>
                      </a:lvl1pPr>
                      <a:lvl2pPr marL="457200" algn="l" defTabSz="914400" rtl="0" eaLnBrk="1" latinLnBrk="0" hangingPunct="1">
                        <a:defRPr sz="1800" kern="1200">
                          <a:solidFill>
                            <a:schemeClr val="dk1"/>
                          </a:solidFill>
                          <a:latin typeface="Montserrat"/>
                        </a:defRPr>
                      </a:lvl2pPr>
                      <a:lvl3pPr marL="914400" algn="l" defTabSz="914400" rtl="0" eaLnBrk="1" latinLnBrk="0" hangingPunct="1">
                        <a:defRPr sz="1800" kern="1200">
                          <a:solidFill>
                            <a:schemeClr val="dk1"/>
                          </a:solidFill>
                          <a:latin typeface="Montserrat"/>
                        </a:defRPr>
                      </a:lvl3pPr>
                      <a:lvl4pPr marL="1371600" algn="l" defTabSz="914400" rtl="0" eaLnBrk="1" latinLnBrk="0" hangingPunct="1">
                        <a:defRPr sz="1800" kern="1200">
                          <a:solidFill>
                            <a:schemeClr val="dk1"/>
                          </a:solidFill>
                          <a:latin typeface="Montserrat"/>
                        </a:defRPr>
                      </a:lvl4pPr>
                      <a:lvl5pPr marL="1828800" algn="l" defTabSz="914400" rtl="0" eaLnBrk="1" latinLnBrk="0" hangingPunct="1">
                        <a:defRPr sz="1800" kern="1200">
                          <a:solidFill>
                            <a:schemeClr val="dk1"/>
                          </a:solidFill>
                          <a:latin typeface="Montserrat"/>
                        </a:defRPr>
                      </a:lvl5pPr>
                      <a:lvl6pPr marL="2286000" algn="l" defTabSz="914400" rtl="0" eaLnBrk="1" latinLnBrk="0" hangingPunct="1">
                        <a:defRPr sz="1800" kern="1200">
                          <a:solidFill>
                            <a:schemeClr val="dk1"/>
                          </a:solidFill>
                          <a:latin typeface="Montserrat"/>
                        </a:defRPr>
                      </a:lvl6pPr>
                      <a:lvl7pPr marL="2743200" algn="l" defTabSz="914400" rtl="0" eaLnBrk="1" latinLnBrk="0" hangingPunct="1">
                        <a:defRPr sz="1800" kern="1200">
                          <a:solidFill>
                            <a:schemeClr val="dk1"/>
                          </a:solidFill>
                          <a:latin typeface="Montserrat"/>
                        </a:defRPr>
                      </a:lvl7pPr>
                      <a:lvl8pPr marL="3200400" algn="l" defTabSz="914400" rtl="0" eaLnBrk="1" latinLnBrk="0" hangingPunct="1">
                        <a:defRPr sz="1800" kern="1200">
                          <a:solidFill>
                            <a:schemeClr val="dk1"/>
                          </a:solidFill>
                          <a:latin typeface="Montserrat"/>
                        </a:defRPr>
                      </a:lvl8pPr>
                      <a:lvl9pPr marL="3657600" algn="l" defTabSz="914400" rtl="0" eaLnBrk="1" latinLnBrk="0" hangingPunct="1">
                        <a:defRPr sz="1800" kern="1200">
                          <a:solidFill>
                            <a:schemeClr val="dk1"/>
                          </a:solidFill>
                          <a:latin typeface="Montserrat"/>
                        </a:defRPr>
                      </a:lvl9pPr>
                    </a:lstStyle>
                    <a:p>
                      <a:pPr algn="ctr"/>
                      <a:r>
                        <a:rPr lang="en-US" sz="1400" b="0" i="0" u="none" strike="noStrike" cap="none">
                          <a:solidFill>
                            <a:schemeClr val="tx1"/>
                          </a:solidFill>
                          <a:latin typeface="Montserrat Medium" pitchFamily="2" charset="0"/>
                          <a:ea typeface="+mn-ea"/>
                          <a:cs typeface="+mn-cs"/>
                          <a:sym typeface="Arial"/>
                        </a:rPr>
                        <a:t>Yes</a:t>
                      </a:r>
                    </a:p>
                  </a:txBody>
                  <a:tcPr marL="121920" marR="121920" marT="60960" marB="6096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92962963"/>
                  </a:ext>
                </a:extLst>
              </a:tr>
              <a:tr h="384156">
                <a:tc>
                  <a:txBody>
                    <a:bodyPr/>
                    <a:lstStyle>
                      <a:lvl1pPr marL="0" algn="l" defTabSz="914400" rtl="0" eaLnBrk="1" latinLnBrk="0" hangingPunct="1">
                        <a:defRPr sz="1800" kern="1200">
                          <a:solidFill>
                            <a:schemeClr val="dk1"/>
                          </a:solidFill>
                          <a:latin typeface="Montserrat"/>
                        </a:defRPr>
                      </a:lvl1pPr>
                      <a:lvl2pPr marL="457200" algn="l" defTabSz="914400" rtl="0" eaLnBrk="1" latinLnBrk="0" hangingPunct="1">
                        <a:defRPr sz="1800" kern="1200">
                          <a:solidFill>
                            <a:schemeClr val="dk1"/>
                          </a:solidFill>
                          <a:latin typeface="Montserrat"/>
                        </a:defRPr>
                      </a:lvl2pPr>
                      <a:lvl3pPr marL="914400" algn="l" defTabSz="914400" rtl="0" eaLnBrk="1" latinLnBrk="0" hangingPunct="1">
                        <a:defRPr sz="1800" kern="1200">
                          <a:solidFill>
                            <a:schemeClr val="dk1"/>
                          </a:solidFill>
                          <a:latin typeface="Montserrat"/>
                        </a:defRPr>
                      </a:lvl3pPr>
                      <a:lvl4pPr marL="1371600" algn="l" defTabSz="914400" rtl="0" eaLnBrk="1" latinLnBrk="0" hangingPunct="1">
                        <a:defRPr sz="1800" kern="1200">
                          <a:solidFill>
                            <a:schemeClr val="dk1"/>
                          </a:solidFill>
                          <a:latin typeface="Montserrat"/>
                        </a:defRPr>
                      </a:lvl4pPr>
                      <a:lvl5pPr marL="1828800" algn="l" defTabSz="914400" rtl="0" eaLnBrk="1" latinLnBrk="0" hangingPunct="1">
                        <a:defRPr sz="1800" kern="1200">
                          <a:solidFill>
                            <a:schemeClr val="dk1"/>
                          </a:solidFill>
                          <a:latin typeface="Montserrat"/>
                        </a:defRPr>
                      </a:lvl5pPr>
                      <a:lvl6pPr marL="2286000" algn="l" defTabSz="914400" rtl="0" eaLnBrk="1" latinLnBrk="0" hangingPunct="1">
                        <a:defRPr sz="1800" kern="1200">
                          <a:solidFill>
                            <a:schemeClr val="dk1"/>
                          </a:solidFill>
                          <a:latin typeface="Montserrat"/>
                        </a:defRPr>
                      </a:lvl6pPr>
                      <a:lvl7pPr marL="2743200" algn="l" defTabSz="914400" rtl="0" eaLnBrk="1" latinLnBrk="0" hangingPunct="1">
                        <a:defRPr sz="1800" kern="1200">
                          <a:solidFill>
                            <a:schemeClr val="dk1"/>
                          </a:solidFill>
                          <a:latin typeface="Montserrat"/>
                        </a:defRPr>
                      </a:lvl7pPr>
                      <a:lvl8pPr marL="3200400" algn="l" defTabSz="914400" rtl="0" eaLnBrk="1" latinLnBrk="0" hangingPunct="1">
                        <a:defRPr sz="1800" kern="1200">
                          <a:solidFill>
                            <a:schemeClr val="dk1"/>
                          </a:solidFill>
                          <a:latin typeface="Montserrat"/>
                        </a:defRPr>
                      </a:lvl8pPr>
                      <a:lvl9pPr marL="3657600" algn="l" defTabSz="914400" rtl="0" eaLnBrk="1" latinLnBrk="0" hangingPunct="1">
                        <a:defRPr sz="1800" kern="1200">
                          <a:solidFill>
                            <a:schemeClr val="dk1"/>
                          </a:solidFill>
                          <a:latin typeface="Montserrat"/>
                        </a:defRPr>
                      </a:lvl9pPr>
                    </a:lstStyle>
                    <a:p>
                      <a:pPr marL="0" marR="0" lvl="0" indent="0" algn="l" defTabSz="609570" rtl="0" eaLnBrk="1" fontAlgn="auto" latinLnBrk="0" hangingPunct="1">
                        <a:lnSpc>
                          <a:spcPct val="100000"/>
                        </a:lnSpc>
                        <a:spcBef>
                          <a:spcPts val="0"/>
                        </a:spcBef>
                        <a:spcAft>
                          <a:spcPts val="0"/>
                        </a:spcAft>
                        <a:buClrTx/>
                        <a:buSzTx/>
                        <a:buFontTx/>
                        <a:buNone/>
                        <a:tabLst/>
                        <a:defRPr/>
                      </a:pPr>
                      <a:r>
                        <a:rPr lang="en-US" sz="1400" b="0" i="0" u="none" strike="noStrike" cap="none">
                          <a:solidFill>
                            <a:schemeClr val="tx1"/>
                          </a:solidFill>
                          <a:latin typeface="Montserrat Medium" pitchFamily="2" charset="0"/>
                          <a:ea typeface="+mn-ea"/>
                          <a:cs typeface="+mn-cs"/>
                          <a:sym typeface="Arial"/>
                        </a:rPr>
                        <a:t>Health plan must have integrated appeals &amp; grievances</a:t>
                      </a:r>
                    </a:p>
                  </a:txBody>
                  <a:tcPr marL="121920" marR="121920" marT="60960" marB="6096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Montserrat"/>
                        </a:defRPr>
                      </a:lvl1pPr>
                      <a:lvl2pPr marL="457200" algn="l" defTabSz="914400" rtl="0" eaLnBrk="1" latinLnBrk="0" hangingPunct="1">
                        <a:defRPr sz="1800" kern="1200">
                          <a:solidFill>
                            <a:schemeClr val="dk1"/>
                          </a:solidFill>
                          <a:latin typeface="Montserrat"/>
                        </a:defRPr>
                      </a:lvl2pPr>
                      <a:lvl3pPr marL="914400" algn="l" defTabSz="914400" rtl="0" eaLnBrk="1" latinLnBrk="0" hangingPunct="1">
                        <a:defRPr sz="1800" kern="1200">
                          <a:solidFill>
                            <a:schemeClr val="dk1"/>
                          </a:solidFill>
                          <a:latin typeface="Montserrat"/>
                        </a:defRPr>
                      </a:lvl3pPr>
                      <a:lvl4pPr marL="1371600" algn="l" defTabSz="914400" rtl="0" eaLnBrk="1" latinLnBrk="0" hangingPunct="1">
                        <a:defRPr sz="1800" kern="1200">
                          <a:solidFill>
                            <a:schemeClr val="dk1"/>
                          </a:solidFill>
                          <a:latin typeface="Montserrat"/>
                        </a:defRPr>
                      </a:lvl4pPr>
                      <a:lvl5pPr marL="1828800" algn="l" defTabSz="914400" rtl="0" eaLnBrk="1" latinLnBrk="0" hangingPunct="1">
                        <a:defRPr sz="1800" kern="1200">
                          <a:solidFill>
                            <a:schemeClr val="dk1"/>
                          </a:solidFill>
                          <a:latin typeface="Montserrat"/>
                        </a:defRPr>
                      </a:lvl5pPr>
                      <a:lvl6pPr marL="2286000" algn="l" defTabSz="914400" rtl="0" eaLnBrk="1" latinLnBrk="0" hangingPunct="1">
                        <a:defRPr sz="1800" kern="1200">
                          <a:solidFill>
                            <a:schemeClr val="dk1"/>
                          </a:solidFill>
                          <a:latin typeface="Montserrat"/>
                        </a:defRPr>
                      </a:lvl6pPr>
                      <a:lvl7pPr marL="2743200" algn="l" defTabSz="914400" rtl="0" eaLnBrk="1" latinLnBrk="0" hangingPunct="1">
                        <a:defRPr sz="1800" kern="1200">
                          <a:solidFill>
                            <a:schemeClr val="dk1"/>
                          </a:solidFill>
                          <a:latin typeface="Montserrat"/>
                        </a:defRPr>
                      </a:lvl7pPr>
                      <a:lvl8pPr marL="3200400" algn="l" defTabSz="914400" rtl="0" eaLnBrk="1" latinLnBrk="0" hangingPunct="1">
                        <a:defRPr sz="1800" kern="1200">
                          <a:solidFill>
                            <a:schemeClr val="dk1"/>
                          </a:solidFill>
                          <a:latin typeface="Montserrat"/>
                        </a:defRPr>
                      </a:lvl8pPr>
                      <a:lvl9pPr marL="3657600" algn="l" defTabSz="914400" rtl="0" eaLnBrk="1" latinLnBrk="0" hangingPunct="1">
                        <a:defRPr sz="1800" kern="1200">
                          <a:solidFill>
                            <a:schemeClr val="dk1"/>
                          </a:solidFill>
                          <a:latin typeface="Montserrat"/>
                        </a:defRPr>
                      </a:lvl9pPr>
                    </a:lstStyle>
                    <a:p>
                      <a:pPr algn="ctr"/>
                      <a:r>
                        <a:rPr lang="en-US" sz="1400" b="0" i="0" u="none" strike="noStrike" cap="none">
                          <a:solidFill>
                            <a:schemeClr val="tx1"/>
                          </a:solidFill>
                          <a:latin typeface="Montserrat Medium" pitchFamily="2" charset="0"/>
                          <a:ea typeface="+mn-ea"/>
                          <a:cs typeface="+mn-cs"/>
                          <a:sym typeface="Arial"/>
                        </a:rPr>
                        <a:t>No</a:t>
                      </a:r>
                    </a:p>
                  </a:txBody>
                  <a:tcPr marL="121920" marR="121920" marT="60960" marB="6096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Montserrat"/>
                        </a:defRPr>
                      </a:lvl1pPr>
                      <a:lvl2pPr marL="457200" algn="l" defTabSz="914400" rtl="0" eaLnBrk="1" latinLnBrk="0" hangingPunct="1">
                        <a:defRPr sz="1800" kern="1200">
                          <a:solidFill>
                            <a:schemeClr val="dk1"/>
                          </a:solidFill>
                          <a:latin typeface="Montserrat"/>
                        </a:defRPr>
                      </a:lvl2pPr>
                      <a:lvl3pPr marL="914400" algn="l" defTabSz="914400" rtl="0" eaLnBrk="1" latinLnBrk="0" hangingPunct="1">
                        <a:defRPr sz="1800" kern="1200">
                          <a:solidFill>
                            <a:schemeClr val="dk1"/>
                          </a:solidFill>
                          <a:latin typeface="Montserrat"/>
                        </a:defRPr>
                      </a:lvl3pPr>
                      <a:lvl4pPr marL="1371600" algn="l" defTabSz="914400" rtl="0" eaLnBrk="1" latinLnBrk="0" hangingPunct="1">
                        <a:defRPr sz="1800" kern="1200">
                          <a:solidFill>
                            <a:schemeClr val="dk1"/>
                          </a:solidFill>
                          <a:latin typeface="Montserrat"/>
                        </a:defRPr>
                      </a:lvl4pPr>
                      <a:lvl5pPr marL="1828800" algn="l" defTabSz="914400" rtl="0" eaLnBrk="1" latinLnBrk="0" hangingPunct="1">
                        <a:defRPr sz="1800" kern="1200">
                          <a:solidFill>
                            <a:schemeClr val="dk1"/>
                          </a:solidFill>
                          <a:latin typeface="Montserrat"/>
                        </a:defRPr>
                      </a:lvl5pPr>
                      <a:lvl6pPr marL="2286000" algn="l" defTabSz="914400" rtl="0" eaLnBrk="1" latinLnBrk="0" hangingPunct="1">
                        <a:defRPr sz="1800" kern="1200">
                          <a:solidFill>
                            <a:schemeClr val="dk1"/>
                          </a:solidFill>
                          <a:latin typeface="Montserrat"/>
                        </a:defRPr>
                      </a:lvl6pPr>
                      <a:lvl7pPr marL="2743200" algn="l" defTabSz="914400" rtl="0" eaLnBrk="1" latinLnBrk="0" hangingPunct="1">
                        <a:defRPr sz="1800" kern="1200">
                          <a:solidFill>
                            <a:schemeClr val="dk1"/>
                          </a:solidFill>
                          <a:latin typeface="Montserrat"/>
                        </a:defRPr>
                      </a:lvl7pPr>
                      <a:lvl8pPr marL="3200400" algn="l" defTabSz="914400" rtl="0" eaLnBrk="1" latinLnBrk="0" hangingPunct="1">
                        <a:defRPr sz="1800" kern="1200">
                          <a:solidFill>
                            <a:schemeClr val="dk1"/>
                          </a:solidFill>
                          <a:latin typeface="Montserrat"/>
                        </a:defRPr>
                      </a:lvl8pPr>
                      <a:lvl9pPr marL="3657600" algn="l" defTabSz="914400" rtl="0" eaLnBrk="1" latinLnBrk="0" hangingPunct="1">
                        <a:defRPr sz="1800" kern="1200">
                          <a:solidFill>
                            <a:schemeClr val="dk1"/>
                          </a:solidFill>
                          <a:latin typeface="Montserrat"/>
                        </a:defRPr>
                      </a:lvl9pPr>
                    </a:lstStyle>
                    <a:p>
                      <a:pPr algn="ctr"/>
                      <a:r>
                        <a:rPr lang="en-US" sz="1400" b="0" i="0" u="none" strike="noStrike" cap="none">
                          <a:solidFill>
                            <a:schemeClr val="tx1"/>
                          </a:solidFill>
                          <a:latin typeface="Montserrat Medium" pitchFamily="2" charset="0"/>
                          <a:ea typeface="+mn-ea"/>
                          <a:cs typeface="+mn-cs"/>
                          <a:sym typeface="Arial"/>
                        </a:rPr>
                        <a:t>Yes</a:t>
                      </a:r>
                    </a:p>
                  </a:txBody>
                  <a:tcPr marL="121920" marR="121920" marT="60960" marB="6096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505579341"/>
                  </a:ext>
                </a:extLst>
              </a:tr>
              <a:tr h="381639">
                <a:tc>
                  <a:txBody>
                    <a:bodyPr/>
                    <a:lstStyle>
                      <a:lvl1pPr marL="0" algn="l" defTabSz="914400" rtl="0" eaLnBrk="1" latinLnBrk="0" hangingPunct="1">
                        <a:defRPr sz="1800" kern="1200">
                          <a:solidFill>
                            <a:schemeClr val="dk1"/>
                          </a:solidFill>
                          <a:latin typeface="Montserrat"/>
                        </a:defRPr>
                      </a:lvl1pPr>
                      <a:lvl2pPr marL="457200" algn="l" defTabSz="914400" rtl="0" eaLnBrk="1" latinLnBrk="0" hangingPunct="1">
                        <a:defRPr sz="1800" kern="1200">
                          <a:solidFill>
                            <a:schemeClr val="dk1"/>
                          </a:solidFill>
                          <a:latin typeface="Montserrat"/>
                        </a:defRPr>
                      </a:lvl2pPr>
                      <a:lvl3pPr marL="914400" algn="l" defTabSz="914400" rtl="0" eaLnBrk="1" latinLnBrk="0" hangingPunct="1">
                        <a:defRPr sz="1800" kern="1200">
                          <a:solidFill>
                            <a:schemeClr val="dk1"/>
                          </a:solidFill>
                          <a:latin typeface="Montserrat"/>
                        </a:defRPr>
                      </a:lvl3pPr>
                      <a:lvl4pPr marL="1371600" algn="l" defTabSz="914400" rtl="0" eaLnBrk="1" latinLnBrk="0" hangingPunct="1">
                        <a:defRPr sz="1800" kern="1200">
                          <a:solidFill>
                            <a:schemeClr val="dk1"/>
                          </a:solidFill>
                          <a:latin typeface="Montserrat"/>
                        </a:defRPr>
                      </a:lvl4pPr>
                      <a:lvl5pPr marL="1828800" algn="l" defTabSz="914400" rtl="0" eaLnBrk="1" latinLnBrk="0" hangingPunct="1">
                        <a:defRPr sz="1800" kern="1200">
                          <a:solidFill>
                            <a:schemeClr val="dk1"/>
                          </a:solidFill>
                          <a:latin typeface="Montserrat"/>
                        </a:defRPr>
                      </a:lvl5pPr>
                      <a:lvl6pPr marL="2286000" algn="l" defTabSz="914400" rtl="0" eaLnBrk="1" latinLnBrk="0" hangingPunct="1">
                        <a:defRPr sz="1800" kern="1200">
                          <a:solidFill>
                            <a:schemeClr val="dk1"/>
                          </a:solidFill>
                          <a:latin typeface="Montserrat"/>
                        </a:defRPr>
                      </a:lvl6pPr>
                      <a:lvl7pPr marL="2743200" algn="l" defTabSz="914400" rtl="0" eaLnBrk="1" latinLnBrk="0" hangingPunct="1">
                        <a:defRPr sz="1800" kern="1200">
                          <a:solidFill>
                            <a:schemeClr val="dk1"/>
                          </a:solidFill>
                          <a:latin typeface="Montserrat"/>
                        </a:defRPr>
                      </a:lvl7pPr>
                      <a:lvl8pPr marL="3200400" algn="l" defTabSz="914400" rtl="0" eaLnBrk="1" latinLnBrk="0" hangingPunct="1">
                        <a:defRPr sz="1800" kern="1200">
                          <a:solidFill>
                            <a:schemeClr val="dk1"/>
                          </a:solidFill>
                          <a:latin typeface="Montserrat"/>
                        </a:defRPr>
                      </a:lvl8pPr>
                      <a:lvl9pPr marL="3657600" algn="l" defTabSz="914400" rtl="0" eaLnBrk="1" latinLnBrk="0" hangingPunct="1">
                        <a:defRPr sz="1800" kern="1200">
                          <a:solidFill>
                            <a:schemeClr val="dk1"/>
                          </a:solidFill>
                          <a:latin typeface="Montserrat"/>
                        </a:defRPr>
                      </a:lvl9pPr>
                    </a:lstStyle>
                    <a:p>
                      <a:pPr marL="0" marR="0" lvl="0" indent="0" algn="l" defTabSz="609570" rtl="0" eaLnBrk="1" fontAlgn="auto" latinLnBrk="0" hangingPunct="1">
                        <a:lnSpc>
                          <a:spcPct val="100000"/>
                        </a:lnSpc>
                        <a:spcBef>
                          <a:spcPts val="0"/>
                        </a:spcBef>
                        <a:spcAft>
                          <a:spcPts val="0"/>
                        </a:spcAft>
                        <a:buClrTx/>
                        <a:buSzTx/>
                        <a:buFontTx/>
                        <a:buNone/>
                        <a:tabLst/>
                        <a:defRPr/>
                      </a:pPr>
                      <a:r>
                        <a:rPr lang="en-US" sz="1400" b="0" i="0" u="none" strike="noStrike" kern="1200" cap="none">
                          <a:solidFill>
                            <a:schemeClr val="tx1"/>
                          </a:solidFill>
                          <a:latin typeface="Montserrat Medium" pitchFamily="2" charset="0"/>
                          <a:ea typeface="+mn-ea"/>
                          <a:cs typeface="+mn-cs"/>
                          <a:sym typeface="Arial"/>
                        </a:rPr>
                        <a:t>One customer service team handles Medicare &amp; Medicaid questions</a:t>
                      </a:r>
                    </a:p>
                  </a:txBody>
                  <a:tcPr marL="121920" marR="121920" marT="60960" marB="6096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Montserrat"/>
                        </a:defRPr>
                      </a:lvl1pPr>
                      <a:lvl2pPr marL="457200" algn="l" defTabSz="914400" rtl="0" eaLnBrk="1" latinLnBrk="0" hangingPunct="1">
                        <a:defRPr sz="1800" kern="1200">
                          <a:solidFill>
                            <a:schemeClr val="dk1"/>
                          </a:solidFill>
                          <a:latin typeface="Montserrat"/>
                        </a:defRPr>
                      </a:lvl2pPr>
                      <a:lvl3pPr marL="914400" algn="l" defTabSz="914400" rtl="0" eaLnBrk="1" latinLnBrk="0" hangingPunct="1">
                        <a:defRPr sz="1800" kern="1200">
                          <a:solidFill>
                            <a:schemeClr val="dk1"/>
                          </a:solidFill>
                          <a:latin typeface="Montserrat"/>
                        </a:defRPr>
                      </a:lvl3pPr>
                      <a:lvl4pPr marL="1371600" algn="l" defTabSz="914400" rtl="0" eaLnBrk="1" latinLnBrk="0" hangingPunct="1">
                        <a:defRPr sz="1800" kern="1200">
                          <a:solidFill>
                            <a:schemeClr val="dk1"/>
                          </a:solidFill>
                          <a:latin typeface="Montserrat"/>
                        </a:defRPr>
                      </a:lvl4pPr>
                      <a:lvl5pPr marL="1828800" algn="l" defTabSz="914400" rtl="0" eaLnBrk="1" latinLnBrk="0" hangingPunct="1">
                        <a:defRPr sz="1800" kern="1200">
                          <a:solidFill>
                            <a:schemeClr val="dk1"/>
                          </a:solidFill>
                          <a:latin typeface="Montserrat"/>
                        </a:defRPr>
                      </a:lvl5pPr>
                      <a:lvl6pPr marL="2286000" algn="l" defTabSz="914400" rtl="0" eaLnBrk="1" latinLnBrk="0" hangingPunct="1">
                        <a:defRPr sz="1800" kern="1200">
                          <a:solidFill>
                            <a:schemeClr val="dk1"/>
                          </a:solidFill>
                          <a:latin typeface="Montserrat"/>
                        </a:defRPr>
                      </a:lvl6pPr>
                      <a:lvl7pPr marL="2743200" algn="l" defTabSz="914400" rtl="0" eaLnBrk="1" latinLnBrk="0" hangingPunct="1">
                        <a:defRPr sz="1800" kern="1200">
                          <a:solidFill>
                            <a:schemeClr val="dk1"/>
                          </a:solidFill>
                          <a:latin typeface="Montserrat"/>
                        </a:defRPr>
                      </a:lvl7pPr>
                      <a:lvl8pPr marL="3200400" algn="l" defTabSz="914400" rtl="0" eaLnBrk="1" latinLnBrk="0" hangingPunct="1">
                        <a:defRPr sz="1800" kern="1200">
                          <a:solidFill>
                            <a:schemeClr val="dk1"/>
                          </a:solidFill>
                          <a:latin typeface="Montserrat"/>
                        </a:defRPr>
                      </a:lvl8pPr>
                      <a:lvl9pPr marL="3657600" algn="l" defTabSz="914400" rtl="0" eaLnBrk="1" latinLnBrk="0" hangingPunct="1">
                        <a:defRPr sz="1800" kern="1200">
                          <a:solidFill>
                            <a:schemeClr val="dk1"/>
                          </a:solidFill>
                          <a:latin typeface="Montserrat"/>
                        </a:defRPr>
                      </a:lvl9pPr>
                    </a:lstStyle>
                    <a:p>
                      <a:pPr marL="0" algn="ctr" defTabSz="609570" rtl="0" eaLnBrk="1" latinLnBrk="0" hangingPunct="1"/>
                      <a:r>
                        <a:rPr lang="en-US" sz="1400" b="0" i="0" u="none" strike="noStrike" kern="1200" cap="none">
                          <a:solidFill>
                            <a:schemeClr val="tx1"/>
                          </a:solidFill>
                          <a:latin typeface="Montserrat Medium" pitchFamily="2" charset="0"/>
                          <a:ea typeface="+mn-ea"/>
                          <a:cs typeface="+mn-cs"/>
                          <a:sym typeface="Arial"/>
                        </a:rPr>
                        <a:t>No</a:t>
                      </a:r>
                    </a:p>
                  </a:txBody>
                  <a:tcPr marL="121920" marR="121920" marT="60960" marB="6096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Montserrat"/>
                        </a:defRPr>
                      </a:lvl1pPr>
                      <a:lvl2pPr marL="457200" algn="l" defTabSz="914400" rtl="0" eaLnBrk="1" latinLnBrk="0" hangingPunct="1">
                        <a:defRPr sz="1800" kern="1200">
                          <a:solidFill>
                            <a:schemeClr val="dk1"/>
                          </a:solidFill>
                          <a:latin typeface="Montserrat"/>
                        </a:defRPr>
                      </a:lvl2pPr>
                      <a:lvl3pPr marL="914400" algn="l" defTabSz="914400" rtl="0" eaLnBrk="1" latinLnBrk="0" hangingPunct="1">
                        <a:defRPr sz="1800" kern="1200">
                          <a:solidFill>
                            <a:schemeClr val="dk1"/>
                          </a:solidFill>
                          <a:latin typeface="Montserrat"/>
                        </a:defRPr>
                      </a:lvl3pPr>
                      <a:lvl4pPr marL="1371600" algn="l" defTabSz="914400" rtl="0" eaLnBrk="1" latinLnBrk="0" hangingPunct="1">
                        <a:defRPr sz="1800" kern="1200">
                          <a:solidFill>
                            <a:schemeClr val="dk1"/>
                          </a:solidFill>
                          <a:latin typeface="Montserrat"/>
                        </a:defRPr>
                      </a:lvl4pPr>
                      <a:lvl5pPr marL="1828800" algn="l" defTabSz="914400" rtl="0" eaLnBrk="1" latinLnBrk="0" hangingPunct="1">
                        <a:defRPr sz="1800" kern="1200">
                          <a:solidFill>
                            <a:schemeClr val="dk1"/>
                          </a:solidFill>
                          <a:latin typeface="Montserrat"/>
                        </a:defRPr>
                      </a:lvl5pPr>
                      <a:lvl6pPr marL="2286000" algn="l" defTabSz="914400" rtl="0" eaLnBrk="1" latinLnBrk="0" hangingPunct="1">
                        <a:defRPr sz="1800" kern="1200">
                          <a:solidFill>
                            <a:schemeClr val="dk1"/>
                          </a:solidFill>
                          <a:latin typeface="Montserrat"/>
                        </a:defRPr>
                      </a:lvl6pPr>
                      <a:lvl7pPr marL="2743200" algn="l" defTabSz="914400" rtl="0" eaLnBrk="1" latinLnBrk="0" hangingPunct="1">
                        <a:defRPr sz="1800" kern="1200">
                          <a:solidFill>
                            <a:schemeClr val="dk1"/>
                          </a:solidFill>
                          <a:latin typeface="Montserrat"/>
                        </a:defRPr>
                      </a:lvl7pPr>
                      <a:lvl8pPr marL="3200400" algn="l" defTabSz="914400" rtl="0" eaLnBrk="1" latinLnBrk="0" hangingPunct="1">
                        <a:defRPr sz="1800" kern="1200">
                          <a:solidFill>
                            <a:schemeClr val="dk1"/>
                          </a:solidFill>
                          <a:latin typeface="Montserrat"/>
                        </a:defRPr>
                      </a:lvl8pPr>
                      <a:lvl9pPr marL="3657600" algn="l" defTabSz="914400" rtl="0" eaLnBrk="1" latinLnBrk="0" hangingPunct="1">
                        <a:defRPr sz="1800" kern="1200">
                          <a:solidFill>
                            <a:schemeClr val="dk1"/>
                          </a:solidFill>
                          <a:latin typeface="Montserrat"/>
                        </a:defRPr>
                      </a:lvl9pPr>
                    </a:lstStyle>
                    <a:p>
                      <a:pPr marL="0" algn="ctr" defTabSz="609570" rtl="0" eaLnBrk="1" latinLnBrk="0" hangingPunct="1"/>
                      <a:r>
                        <a:rPr lang="en-US" sz="1400" b="0" i="0" u="none" strike="noStrike" kern="1200" cap="none">
                          <a:solidFill>
                            <a:schemeClr val="tx1"/>
                          </a:solidFill>
                          <a:latin typeface="Montserrat Medium" pitchFamily="2" charset="0"/>
                          <a:ea typeface="+mn-ea"/>
                          <a:cs typeface="+mn-cs"/>
                          <a:sym typeface="Arial"/>
                        </a:rPr>
                        <a:t>Yes</a:t>
                      </a:r>
                    </a:p>
                  </a:txBody>
                  <a:tcPr marL="121920" marR="121920" marT="60960" marB="6096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571652306"/>
                  </a:ext>
                </a:extLst>
              </a:tr>
              <a:tr h="381639">
                <a:tc>
                  <a:txBody>
                    <a:bodyPr/>
                    <a:lstStyle>
                      <a:lvl1pPr marL="0" algn="l" defTabSz="914400" rtl="0" eaLnBrk="1" latinLnBrk="0" hangingPunct="1">
                        <a:defRPr sz="1800" kern="1200">
                          <a:solidFill>
                            <a:schemeClr val="dk1"/>
                          </a:solidFill>
                          <a:latin typeface="Montserrat"/>
                        </a:defRPr>
                      </a:lvl1pPr>
                      <a:lvl2pPr marL="457200" algn="l" defTabSz="914400" rtl="0" eaLnBrk="1" latinLnBrk="0" hangingPunct="1">
                        <a:defRPr sz="1800" kern="1200">
                          <a:solidFill>
                            <a:schemeClr val="dk1"/>
                          </a:solidFill>
                          <a:latin typeface="Montserrat"/>
                        </a:defRPr>
                      </a:lvl2pPr>
                      <a:lvl3pPr marL="914400" algn="l" defTabSz="914400" rtl="0" eaLnBrk="1" latinLnBrk="0" hangingPunct="1">
                        <a:defRPr sz="1800" kern="1200">
                          <a:solidFill>
                            <a:schemeClr val="dk1"/>
                          </a:solidFill>
                          <a:latin typeface="Montserrat"/>
                        </a:defRPr>
                      </a:lvl3pPr>
                      <a:lvl4pPr marL="1371600" algn="l" defTabSz="914400" rtl="0" eaLnBrk="1" latinLnBrk="0" hangingPunct="1">
                        <a:defRPr sz="1800" kern="1200">
                          <a:solidFill>
                            <a:schemeClr val="dk1"/>
                          </a:solidFill>
                          <a:latin typeface="Montserrat"/>
                        </a:defRPr>
                      </a:lvl4pPr>
                      <a:lvl5pPr marL="1828800" algn="l" defTabSz="914400" rtl="0" eaLnBrk="1" latinLnBrk="0" hangingPunct="1">
                        <a:defRPr sz="1800" kern="1200">
                          <a:solidFill>
                            <a:schemeClr val="dk1"/>
                          </a:solidFill>
                          <a:latin typeface="Montserrat"/>
                        </a:defRPr>
                      </a:lvl5pPr>
                      <a:lvl6pPr marL="2286000" algn="l" defTabSz="914400" rtl="0" eaLnBrk="1" latinLnBrk="0" hangingPunct="1">
                        <a:defRPr sz="1800" kern="1200">
                          <a:solidFill>
                            <a:schemeClr val="dk1"/>
                          </a:solidFill>
                          <a:latin typeface="Montserrat"/>
                        </a:defRPr>
                      </a:lvl6pPr>
                      <a:lvl7pPr marL="2743200" algn="l" defTabSz="914400" rtl="0" eaLnBrk="1" latinLnBrk="0" hangingPunct="1">
                        <a:defRPr sz="1800" kern="1200">
                          <a:solidFill>
                            <a:schemeClr val="dk1"/>
                          </a:solidFill>
                          <a:latin typeface="Montserrat"/>
                        </a:defRPr>
                      </a:lvl7pPr>
                      <a:lvl8pPr marL="3200400" algn="l" defTabSz="914400" rtl="0" eaLnBrk="1" latinLnBrk="0" hangingPunct="1">
                        <a:defRPr sz="1800" kern="1200">
                          <a:solidFill>
                            <a:schemeClr val="dk1"/>
                          </a:solidFill>
                          <a:latin typeface="Montserrat"/>
                        </a:defRPr>
                      </a:lvl8pPr>
                      <a:lvl9pPr marL="3657600" algn="l" defTabSz="914400" rtl="0" eaLnBrk="1" latinLnBrk="0" hangingPunct="1">
                        <a:defRPr sz="1800" kern="1200">
                          <a:solidFill>
                            <a:schemeClr val="dk1"/>
                          </a:solidFill>
                          <a:latin typeface="Montserrat"/>
                        </a:defRPr>
                      </a:lvl9pPr>
                    </a:lstStyle>
                    <a:p>
                      <a:pPr marL="0" marR="0" lvl="0" indent="0" algn="l" defTabSz="609570" rtl="0" eaLnBrk="1" fontAlgn="auto" latinLnBrk="0" hangingPunct="1">
                        <a:lnSpc>
                          <a:spcPct val="100000"/>
                        </a:lnSpc>
                        <a:spcBef>
                          <a:spcPts val="0"/>
                        </a:spcBef>
                        <a:spcAft>
                          <a:spcPts val="0"/>
                        </a:spcAft>
                        <a:buClrTx/>
                        <a:buSzTx/>
                        <a:buFontTx/>
                        <a:buNone/>
                        <a:tabLst/>
                        <a:defRPr/>
                      </a:pPr>
                      <a:r>
                        <a:rPr lang="en-US" sz="1400" b="0" i="0" u="none" strike="noStrike" kern="1200" cap="none">
                          <a:solidFill>
                            <a:schemeClr val="tx1"/>
                          </a:solidFill>
                          <a:latin typeface="Montserrat Medium" pitchFamily="2" charset="0"/>
                          <a:ea typeface="+mn-ea"/>
                          <a:cs typeface="+mn-cs"/>
                          <a:sym typeface="Arial"/>
                        </a:rPr>
                        <a:t>Coverage through the “grace period” or “deeming period” (loss of Medicaid)</a:t>
                      </a:r>
                    </a:p>
                  </a:txBody>
                  <a:tcPr marL="121920" marR="121920" marT="60960" marB="6096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Montserrat"/>
                        </a:defRPr>
                      </a:lvl1pPr>
                      <a:lvl2pPr marL="457200" algn="l" defTabSz="914400" rtl="0" eaLnBrk="1" latinLnBrk="0" hangingPunct="1">
                        <a:defRPr sz="1800" kern="1200">
                          <a:solidFill>
                            <a:schemeClr val="dk1"/>
                          </a:solidFill>
                          <a:latin typeface="Montserrat"/>
                        </a:defRPr>
                      </a:lvl2pPr>
                      <a:lvl3pPr marL="914400" algn="l" defTabSz="914400" rtl="0" eaLnBrk="1" latinLnBrk="0" hangingPunct="1">
                        <a:defRPr sz="1800" kern="1200">
                          <a:solidFill>
                            <a:schemeClr val="dk1"/>
                          </a:solidFill>
                          <a:latin typeface="Montserrat"/>
                        </a:defRPr>
                      </a:lvl3pPr>
                      <a:lvl4pPr marL="1371600" algn="l" defTabSz="914400" rtl="0" eaLnBrk="1" latinLnBrk="0" hangingPunct="1">
                        <a:defRPr sz="1800" kern="1200">
                          <a:solidFill>
                            <a:schemeClr val="dk1"/>
                          </a:solidFill>
                          <a:latin typeface="Montserrat"/>
                        </a:defRPr>
                      </a:lvl4pPr>
                      <a:lvl5pPr marL="1828800" algn="l" defTabSz="914400" rtl="0" eaLnBrk="1" latinLnBrk="0" hangingPunct="1">
                        <a:defRPr sz="1800" kern="1200">
                          <a:solidFill>
                            <a:schemeClr val="dk1"/>
                          </a:solidFill>
                          <a:latin typeface="Montserrat"/>
                        </a:defRPr>
                      </a:lvl5pPr>
                      <a:lvl6pPr marL="2286000" algn="l" defTabSz="914400" rtl="0" eaLnBrk="1" latinLnBrk="0" hangingPunct="1">
                        <a:defRPr sz="1800" kern="1200">
                          <a:solidFill>
                            <a:schemeClr val="dk1"/>
                          </a:solidFill>
                          <a:latin typeface="Montserrat"/>
                        </a:defRPr>
                      </a:lvl6pPr>
                      <a:lvl7pPr marL="2743200" algn="l" defTabSz="914400" rtl="0" eaLnBrk="1" latinLnBrk="0" hangingPunct="1">
                        <a:defRPr sz="1800" kern="1200">
                          <a:solidFill>
                            <a:schemeClr val="dk1"/>
                          </a:solidFill>
                          <a:latin typeface="Montserrat"/>
                        </a:defRPr>
                      </a:lvl7pPr>
                      <a:lvl8pPr marL="3200400" algn="l" defTabSz="914400" rtl="0" eaLnBrk="1" latinLnBrk="0" hangingPunct="1">
                        <a:defRPr sz="1800" kern="1200">
                          <a:solidFill>
                            <a:schemeClr val="dk1"/>
                          </a:solidFill>
                          <a:latin typeface="Montserrat"/>
                        </a:defRPr>
                      </a:lvl8pPr>
                      <a:lvl9pPr marL="3657600" algn="l" defTabSz="914400" rtl="0" eaLnBrk="1" latinLnBrk="0" hangingPunct="1">
                        <a:defRPr sz="1800" kern="1200">
                          <a:solidFill>
                            <a:schemeClr val="dk1"/>
                          </a:solidFill>
                          <a:latin typeface="Montserrat"/>
                        </a:defRPr>
                      </a:lvl9pPr>
                    </a:lstStyle>
                    <a:p>
                      <a:pPr marL="0" algn="ctr" defTabSz="609570" rtl="0" eaLnBrk="1" latinLnBrk="0" hangingPunct="1"/>
                      <a:r>
                        <a:rPr lang="en-US" sz="1400" b="0" i="0" u="none" strike="noStrike" kern="1200" cap="none">
                          <a:solidFill>
                            <a:schemeClr val="tx1"/>
                          </a:solidFill>
                          <a:latin typeface="Montserrat Medium" pitchFamily="2" charset="0"/>
                          <a:ea typeface="+mn-ea"/>
                          <a:cs typeface="+mn-cs"/>
                          <a:sym typeface="Arial"/>
                        </a:rPr>
                        <a:t>Yes, 6 months</a:t>
                      </a:r>
                    </a:p>
                  </a:txBody>
                  <a:tcPr marL="121920" marR="121920" marT="60960" marB="6096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Montserrat"/>
                        </a:defRPr>
                      </a:lvl1pPr>
                      <a:lvl2pPr marL="457200" algn="l" defTabSz="914400" rtl="0" eaLnBrk="1" latinLnBrk="0" hangingPunct="1">
                        <a:defRPr sz="1800" kern="1200">
                          <a:solidFill>
                            <a:schemeClr val="dk1"/>
                          </a:solidFill>
                          <a:latin typeface="Montserrat"/>
                        </a:defRPr>
                      </a:lvl2pPr>
                      <a:lvl3pPr marL="914400" algn="l" defTabSz="914400" rtl="0" eaLnBrk="1" latinLnBrk="0" hangingPunct="1">
                        <a:defRPr sz="1800" kern="1200">
                          <a:solidFill>
                            <a:schemeClr val="dk1"/>
                          </a:solidFill>
                          <a:latin typeface="Montserrat"/>
                        </a:defRPr>
                      </a:lvl3pPr>
                      <a:lvl4pPr marL="1371600" algn="l" defTabSz="914400" rtl="0" eaLnBrk="1" latinLnBrk="0" hangingPunct="1">
                        <a:defRPr sz="1800" kern="1200">
                          <a:solidFill>
                            <a:schemeClr val="dk1"/>
                          </a:solidFill>
                          <a:latin typeface="Montserrat"/>
                        </a:defRPr>
                      </a:lvl4pPr>
                      <a:lvl5pPr marL="1828800" algn="l" defTabSz="914400" rtl="0" eaLnBrk="1" latinLnBrk="0" hangingPunct="1">
                        <a:defRPr sz="1800" kern="1200">
                          <a:solidFill>
                            <a:schemeClr val="dk1"/>
                          </a:solidFill>
                          <a:latin typeface="Montserrat"/>
                        </a:defRPr>
                      </a:lvl5pPr>
                      <a:lvl6pPr marL="2286000" algn="l" defTabSz="914400" rtl="0" eaLnBrk="1" latinLnBrk="0" hangingPunct="1">
                        <a:defRPr sz="1800" kern="1200">
                          <a:solidFill>
                            <a:schemeClr val="dk1"/>
                          </a:solidFill>
                          <a:latin typeface="Montserrat"/>
                        </a:defRPr>
                      </a:lvl6pPr>
                      <a:lvl7pPr marL="2743200" algn="l" defTabSz="914400" rtl="0" eaLnBrk="1" latinLnBrk="0" hangingPunct="1">
                        <a:defRPr sz="1800" kern="1200">
                          <a:solidFill>
                            <a:schemeClr val="dk1"/>
                          </a:solidFill>
                          <a:latin typeface="Montserrat"/>
                        </a:defRPr>
                      </a:lvl7pPr>
                      <a:lvl8pPr marL="3200400" algn="l" defTabSz="914400" rtl="0" eaLnBrk="1" latinLnBrk="0" hangingPunct="1">
                        <a:defRPr sz="1800" kern="1200">
                          <a:solidFill>
                            <a:schemeClr val="dk1"/>
                          </a:solidFill>
                          <a:latin typeface="Montserrat"/>
                        </a:defRPr>
                      </a:lvl8pPr>
                      <a:lvl9pPr marL="3657600" algn="l" defTabSz="914400" rtl="0" eaLnBrk="1" latinLnBrk="0" hangingPunct="1">
                        <a:defRPr sz="1800" kern="1200">
                          <a:solidFill>
                            <a:schemeClr val="dk1"/>
                          </a:solidFill>
                          <a:latin typeface="Montserrat"/>
                        </a:defRPr>
                      </a:lvl9pPr>
                    </a:lstStyle>
                    <a:p>
                      <a:pPr marL="0" algn="ctr" defTabSz="609570" rtl="0" eaLnBrk="1" latinLnBrk="0" hangingPunct="1"/>
                      <a:r>
                        <a:rPr lang="en-US" sz="1400" b="0" i="0" u="none" strike="noStrike" kern="1200" cap="none">
                          <a:solidFill>
                            <a:schemeClr val="tx1"/>
                          </a:solidFill>
                          <a:latin typeface="Montserrat Medium" pitchFamily="2" charset="0"/>
                          <a:ea typeface="+mn-ea"/>
                          <a:cs typeface="+mn-cs"/>
                          <a:sym typeface="Arial"/>
                        </a:rPr>
                        <a:t>Yes, 3 months</a:t>
                      </a:r>
                    </a:p>
                  </a:txBody>
                  <a:tcPr marL="121920" marR="121920" marT="60960" marB="6096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1344993015"/>
                  </a:ext>
                </a:extLst>
              </a:tr>
              <a:tr h="381639">
                <a:tc>
                  <a:txBody>
                    <a:bodyPr/>
                    <a:lstStyle>
                      <a:lvl1pPr marL="0" algn="l" defTabSz="914400" rtl="0" eaLnBrk="1" latinLnBrk="0" hangingPunct="1">
                        <a:defRPr sz="1800" kern="1200">
                          <a:solidFill>
                            <a:schemeClr val="dk1"/>
                          </a:solidFill>
                          <a:latin typeface="Montserrat"/>
                        </a:defRPr>
                      </a:lvl1pPr>
                      <a:lvl2pPr marL="457200" algn="l" defTabSz="914400" rtl="0" eaLnBrk="1" latinLnBrk="0" hangingPunct="1">
                        <a:defRPr sz="1800" kern="1200">
                          <a:solidFill>
                            <a:schemeClr val="dk1"/>
                          </a:solidFill>
                          <a:latin typeface="Montserrat"/>
                        </a:defRPr>
                      </a:lvl2pPr>
                      <a:lvl3pPr marL="914400" algn="l" defTabSz="914400" rtl="0" eaLnBrk="1" latinLnBrk="0" hangingPunct="1">
                        <a:defRPr sz="1800" kern="1200">
                          <a:solidFill>
                            <a:schemeClr val="dk1"/>
                          </a:solidFill>
                          <a:latin typeface="Montserrat"/>
                        </a:defRPr>
                      </a:lvl3pPr>
                      <a:lvl4pPr marL="1371600" algn="l" defTabSz="914400" rtl="0" eaLnBrk="1" latinLnBrk="0" hangingPunct="1">
                        <a:defRPr sz="1800" kern="1200">
                          <a:solidFill>
                            <a:schemeClr val="dk1"/>
                          </a:solidFill>
                          <a:latin typeface="Montserrat"/>
                        </a:defRPr>
                      </a:lvl4pPr>
                      <a:lvl5pPr marL="1828800" algn="l" defTabSz="914400" rtl="0" eaLnBrk="1" latinLnBrk="0" hangingPunct="1">
                        <a:defRPr sz="1800" kern="1200">
                          <a:solidFill>
                            <a:schemeClr val="dk1"/>
                          </a:solidFill>
                          <a:latin typeface="Montserrat"/>
                        </a:defRPr>
                      </a:lvl5pPr>
                      <a:lvl6pPr marL="2286000" algn="l" defTabSz="914400" rtl="0" eaLnBrk="1" latinLnBrk="0" hangingPunct="1">
                        <a:defRPr sz="1800" kern="1200">
                          <a:solidFill>
                            <a:schemeClr val="dk1"/>
                          </a:solidFill>
                          <a:latin typeface="Montserrat"/>
                        </a:defRPr>
                      </a:lvl6pPr>
                      <a:lvl7pPr marL="2743200" algn="l" defTabSz="914400" rtl="0" eaLnBrk="1" latinLnBrk="0" hangingPunct="1">
                        <a:defRPr sz="1800" kern="1200">
                          <a:solidFill>
                            <a:schemeClr val="dk1"/>
                          </a:solidFill>
                          <a:latin typeface="Montserrat"/>
                        </a:defRPr>
                      </a:lvl7pPr>
                      <a:lvl8pPr marL="3200400" algn="l" defTabSz="914400" rtl="0" eaLnBrk="1" latinLnBrk="0" hangingPunct="1">
                        <a:defRPr sz="1800" kern="1200">
                          <a:solidFill>
                            <a:schemeClr val="dk1"/>
                          </a:solidFill>
                          <a:latin typeface="Montserrat"/>
                        </a:defRPr>
                      </a:lvl8pPr>
                      <a:lvl9pPr marL="3657600" algn="l" defTabSz="914400" rtl="0" eaLnBrk="1" latinLnBrk="0" hangingPunct="1">
                        <a:defRPr sz="1800" kern="1200">
                          <a:solidFill>
                            <a:schemeClr val="dk1"/>
                          </a:solidFill>
                          <a:latin typeface="Montserrat"/>
                        </a:defRPr>
                      </a:lvl9pPr>
                    </a:lstStyle>
                    <a:p>
                      <a:pPr marL="0" marR="0" lvl="0" indent="0" algn="l" defTabSz="609570" rtl="0" eaLnBrk="1" fontAlgn="auto" latinLnBrk="0" hangingPunct="1">
                        <a:lnSpc>
                          <a:spcPct val="100000"/>
                        </a:lnSpc>
                        <a:spcBef>
                          <a:spcPts val="0"/>
                        </a:spcBef>
                        <a:spcAft>
                          <a:spcPts val="0"/>
                        </a:spcAft>
                        <a:buClrTx/>
                        <a:buSzTx/>
                        <a:buFontTx/>
                        <a:buNone/>
                        <a:tabLst/>
                        <a:defRPr/>
                      </a:pPr>
                      <a:r>
                        <a:rPr lang="en-US" sz="1400" b="0" i="0" u="none" strike="noStrike" kern="1200" cap="none">
                          <a:solidFill>
                            <a:schemeClr val="tx1"/>
                          </a:solidFill>
                          <a:latin typeface="Montserrat Medium" pitchFamily="2" charset="0"/>
                          <a:ea typeface="+mn-ea"/>
                          <a:cs typeface="+mn-cs"/>
                          <a:sym typeface="Arial"/>
                        </a:rPr>
                        <a:t>Face-to-face Health Risk Assessment (HRA) done by licensed clinician</a:t>
                      </a:r>
                    </a:p>
                  </a:txBody>
                  <a:tcPr marL="121920" marR="121920" marT="60960" marB="6096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Montserrat"/>
                        </a:defRPr>
                      </a:lvl1pPr>
                      <a:lvl2pPr marL="457200" algn="l" defTabSz="914400" rtl="0" eaLnBrk="1" latinLnBrk="0" hangingPunct="1">
                        <a:defRPr sz="1800" kern="1200">
                          <a:solidFill>
                            <a:schemeClr val="dk1"/>
                          </a:solidFill>
                          <a:latin typeface="Montserrat"/>
                        </a:defRPr>
                      </a:lvl2pPr>
                      <a:lvl3pPr marL="914400" algn="l" defTabSz="914400" rtl="0" eaLnBrk="1" latinLnBrk="0" hangingPunct="1">
                        <a:defRPr sz="1800" kern="1200">
                          <a:solidFill>
                            <a:schemeClr val="dk1"/>
                          </a:solidFill>
                          <a:latin typeface="Montserrat"/>
                        </a:defRPr>
                      </a:lvl3pPr>
                      <a:lvl4pPr marL="1371600" algn="l" defTabSz="914400" rtl="0" eaLnBrk="1" latinLnBrk="0" hangingPunct="1">
                        <a:defRPr sz="1800" kern="1200">
                          <a:solidFill>
                            <a:schemeClr val="dk1"/>
                          </a:solidFill>
                          <a:latin typeface="Montserrat"/>
                        </a:defRPr>
                      </a:lvl4pPr>
                      <a:lvl5pPr marL="1828800" algn="l" defTabSz="914400" rtl="0" eaLnBrk="1" latinLnBrk="0" hangingPunct="1">
                        <a:defRPr sz="1800" kern="1200">
                          <a:solidFill>
                            <a:schemeClr val="dk1"/>
                          </a:solidFill>
                          <a:latin typeface="Montserrat"/>
                        </a:defRPr>
                      </a:lvl5pPr>
                      <a:lvl6pPr marL="2286000" algn="l" defTabSz="914400" rtl="0" eaLnBrk="1" latinLnBrk="0" hangingPunct="1">
                        <a:defRPr sz="1800" kern="1200">
                          <a:solidFill>
                            <a:schemeClr val="dk1"/>
                          </a:solidFill>
                          <a:latin typeface="Montserrat"/>
                        </a:defRPr>
                      </a:lvl6pPr>
                      <a:lvl7pPr marL="2743200" algn="l" defTabSz="914400" rtl="0" eaLnBrk="1" latinLnBrk="0" hangingPunct="1">
                        <a:defRPr sz="1800" kern="1200">
                          <a:solidFill>
                            <a:schemeClr val="dk1"/>
                          </a:solidFill>
                          <a:latin typeface="Montserrat"/>
                        </a:defRPr>
                      </a:lvl7pPr>
                      <a:lvl8pPr marL="3200400" algn="l" defTabSz="914400" rtl="0" eaLnBrk="1" latinLnBrk="0" hangingPunct="1">
                        <a:defRPr sz="1800" kern="1200">
                          <a:solidFill>
                            <a:schemeClr val="dk1"/>
                          </a:solidFill>
                          <a:latin typeface="Montserrat"/>
                        </a:defRPr>
                      </a:lvl8pPr>
                      <a:lvl9pPr marL="3657600" algn="l" defTabSz="914400" rtl="0" eaLnBrk="1" latinLnBrk="0" hangingPunct="1">
                        <a:defRPr sz="1800" kern="1200">
                          <a:solidFill>
                            <a:schemeClr val="dk1"/>
                          </a:solidFill>
                          <a:latin typeface="Montserrat"/>
                        </a:defRPr>
                      </a:lvl9pPr>
                    </a:lstStyle>
                    <a:p>
                      <a:pPr marL="0" algn="ctr" defTabSz="609570" rtl="0" eaLnBrk="1" latinLnBrk="0" hangingPunct="1"/>
                      <a:r>
                        <a:rPr lang="en-US" sz="1400" b="0" i="0" u="none" strike="noStrike" kern="1200" cap="none">
                          <a:solidFill>
                            <a:schemeClr val="tx1"/>
                          </a:solidFill>
                          <a:latin typeface="Montserrat Medium" pitchFamily="2" charset="0"/>
                          <a:ea typeface="+mn-ea"/>
                          <a:cs typeface="+mn-cs"/>
                          <a:sym typeface="Arial"/>
                        </a:rPr>
                        <a:t>No</a:t>
                      </a:r>
                    </a:p>
                  </a:txBody>
                  <a:tcPr marL="121920" marR="121920" marT="60960" marB="6096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Montserrat"/>
                        </a:defRPr>
                      </a:lvl1pPr>
                      <a:lvl2pPr marL="457200" algn="l" defTabSz="914400" rtl="0" eaLnBrk="1" latinLnBrk="0" hangingPunct="1">
                        <a:defRPr sz="1800" kern="1200">
                          <a:solidFill>
                            <a:schemeClr val="dk1"/>
                          </a:solidFill>
                          <a:latin typeface="Montserrat"/>
                        </a:defRPr>
                      </a:lvl2pPr>
                      <a:lvl3pPr marL="914400" algn="l" defTabSz="914400" rtl="0" eaLnBrk="1" latinLnBrk="0" hangingPunct="1">
                        <a:defRPr sz="1800" kern="1200">
                          <a:solidFill>
                            <a:schemeClr val="dk1"/>
                          </a:solidFill>
                          <a:latin typeface="Montserrat"/>
                        </a:defRPr>
                      </a:lvl3pPr>
                      <a:lvl4pPr marL="1371600" algn="l" defTabSz="914400" rtl="0" eaLnBrk="1" latinLnBrk="0" hangingPunct="1">
                        <a:defRPr sz="1800" kern="1200">
                          <a:solidFill>
                            <a:schemeClr val="dk1"/>
                          </a:solidFill>
                          <a:latin typeface="Montserrat"/>
                        </a:defRPr>
                      </a:lvl4pPr>
                      <a:lvl5pPr marL="1828800" algn="l" defTabSz="914400" rtl="0" eaLnBrk="1" latinLnBrk="0" hangingPunct="1">
                        <a:defRPr sz="1800" kern="1200">
                          <a:solidFill>
                            <a:schemeClr val="dk1"/>
                          </a:solidFill>
                          <a:latin typeface="Montserrat"/>
                        </a:defRPr>
                      </a:lvl5pPr>
                      <a:lvl6pPr marL="2286000" algn="l" defTabSz="914400" rtl="0" eaLnBrk="1" latinLnBrk="0" hangingPunct="1">
                        <a:defRPr sz="1800" kern="1200">
                          <a:solidFill>
                            <a:schemeClr val="dk1"/>
                          </a:solidFill>
                          <a:latin typeface="Montserrat"/>
                        </a:defRPr>
                      </a:lvl6pPr>
                      <a:lvl7pPr marL="2743200" algn="l" defTabSz="914400" rtl="0" eaLnBrk="1" latinLnBrk="0" hangingPunct="1">
                        <a:defRPr sz="1800" kern="1200">
                          <a:solidFill>
                            <a:schemeClr val="dk1"/>
                          </a:solidFill>
                          <a:latin typeface="Montserrat"/>
                        </a:defRPr>
                      </a:lvl7pPr>
                      <a:lvl8pPr marL="3200400" algn="l" defTabSz="914400" rtl="0" eaLnBrk="1" latinLnBrk="0" hangingPunct="1">
                        <a:defRPr sz="1800" kern="1200">
                          <a:solidFill>
                            <a:schemeClr val="dk1"/>
                          </a:solidFill>
                          <a:latin typeface="Montserrat"/>
                        </a:defRPr>
                      </a:lvl8pPr>
                      <a:lvl9pPr marL="3657600" algn="l" defTabSz="914400" rtl="0" eaLnBrk="1" latinLnBrk="0" hangingPunct="1">
                        <a:defRPr sz="1800" kern="1200">
                          <a:solidFill>
                            <a:schemeClr val="dk1"/>
                          </a:solidFill>
                          <a:latin typeface="Montserrat"/>
                        </a:defRPr>
                      </a:lvl9pPr>
                    </a:lstStyle>
                    <a:p>
                      <a:pPr marL="0" algn="ctr" defTabSz="609570" rtl="0" eaLnBrk="1" latinLnBrk="0" hangingPunct="1"/>
                      <a:r>
                        <a:rPr lang="en-US" sz="1400" b="0" i="0" u="none" strike="noStrike" kern="1200" cap="none">
                          <a:solidFill>
                            <a:schemeClr val="tx1"/>
                          </a:solidFill>
                          <a:latin typeface="Montserrat Medium" pitchFamily="2" charset="0"/>
                          <a:ea typeface="+mn-ea"/>
                          <a:cs typeface="+mn-cs"/>
                          <a:sym typeface="Arial"/>
                        </a:rPr>
                        <a:t>Yes</a:t>
                      </a:r>
                    </a:p>
                  </a:txBody>
                  <a:tcPr marL="121920" marR="121920" marT="60960" marB="6096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noFill/>
                  </a:tcPr>
                </a:tc>
                <a:extLst>
                  <a:ext uri="{0D108BD9-81ED-4DB2-BD59-A6C34878D82A}">
                    <a16:rowId xmlns:a16="http://schemas.microsoft.com/office/drawing/2014/main" val="2786762872"/>
                  </a:ext>
                </a:extLst>
              </a:tr>
            </a:tbl>
          </a:graphicData>
        </a:graphic>
      </p:graphicFrame>
      <p:sp>
        <p:nvSpPr>
          <p:cNvPr id="4" name="TextBox 3">
            <a:extLst>
              <a:ext uri="{FF2B5EF4-FFF2-40B4-BE49-F238E27FC236}">
                <a16:creationId xmlns:a16="http://schemas.microsoft.com/office/drawing/2014/main" id="{2E9DF3D4-D9F8-974D-13DD-BC21AA0925B3}"/>
              </a:ext>
            </a:extLst>
          </p:cNvPr>
          <p:cNvSpPr txBox="1"/>
          <p:nvPr/>
        </p:nvSpPr>
        <p:spPr>
          <a:xfrm>
            <a:off x="4603572" y="6449740"/>
            <a:ext cx="4670965" cy="451342"/>
          </a:xfrm>
          <a:prstGeom prst="rect">
            <a:avLst/>
          </a:prstGeom>
          <a:noFill/>
        </p:spPr>
        <p:txBody>
          <a:bodyPr wrap="square" lIns="0" tIns="0" rIns="0" bIns="0" rtlCol="0">
            <a:spAutoFit/>
          </a:bodyPr>
          <a:lstStyle/>
          <a:p>
            <a:pPr>
              <a:defRPr/>
            </a:pPr>
            <a:r>
              <a:rPr lang="en-US" sz="1000">
                <a:solidFill>
                  <a:schemeClr val="bg1"/>
                </a:solidFill>
                <a:latin typeface="Montserrat Light" pitchFamily="2" charset="0"/>
                <a:cs typeface="Poppins Light" panose="00000400000000000000" pitchFamily="2" charset="0"/>
              </a:rPr>
              <a:t>*</a:t>
            </a:r>
            <a:r>
              <a:rPr lang="en-US" sz="1000" err="1">
                <a:solidFill>
                  <a:schemeClr val="bg1"/>
                </a:solidFill>
                <a:latin typeface="Montserrat Light" pitchFamily="2" charset="0"/>
                <a:cs typeface="Poppins Light" panose="00000400000000000000" pitchFamily="2" charset="0"/>
              </a:rPr>
              <a:t>PriorityMedicare</a:t>
            </a:r>
            <a:r>
              <a:rPr lang="en-US" sz="1000">
                <a:solidFill>
                  <a:schemeClr val="bg1"/>
                </a:solidFill>
                <a:latin typeface="Montserrat Light" pitchFamily="2" charset="0"/>
                <a:cs typeface="Poppins Light" panose="00000400000000000000" pitchFamily="2" charset="0"/>
              </a:rPr>
              <a:t> D-SNP only accepts full-dual eligibles. Other plans may accept partial dual eligibles.</a:t>
            </a:r>
            <a:endParaRPr lang="en-US" sz="1000">
              <a:solidFill>
                <a:schemeClr val="bg1"/>
              </a:solidFill>
              <a:latin typeface="Montserrat Light" pitchFamily="2" charset="0"/>
            </a:endParaRPr>
          </a:p>
          <a:p>
            <a:pPr>
              <a:defRPr/>
            </a:pPr>
            <a:r>
              <a:rPr lang="en-US" sz="933">
                <a:solidFill>
                  <a:srgbClr val="262626"/>
                </a:solidFill>
                <a:latin typeface="Poppins Light" panose="00000400000000000000" pitchFamily="2" charset="0"/>
                <a:cs typeface="Poppins Light" panose="00000400000000000000" pitchFamily="2" charset="0"/>
              </a:rPr>
              <a:t> </a:t>
            </a:r>
          </a:p>
        </p:txBody>
      </p:sp>
      <p:sp>
        <p:nvSpPr>
          <p:cNvPr id="7" name="TextBox 6">
            <a:extLst>
              <a:ext uri="{FF2B5EF4-FFF2-40B4-BE49-F238E27FC236}">
                <a16:creationId xmlns:a16="http://schemas.microsoft.com/office/drawing/2014/main" id="{D443DD17-5D41-0BF9-DF39-FA9935B0FDCE}"/>
              </a:ext>
            </a:extLst>
          </p:cNvPr>
          <p:cNvSpPr txBox="1"/>
          <p:nvPr/>
        </p:nvSpPr>
        <p:spPr>
          <a:xfrm>
            <a:off x="7364461" y="564535"/>
            <a:ext cx="4272897" cy="841192"/>
          </a:xfrm>
          <a:prstGeom prst="rect">
            <a:avLst/>
          </a:prstGeom>
          <a:noFill/>
        </p:spPr>
        <p:txBody>
          <a:bodyPr wrap="square" lIns="0" tIns="0" rIns="0" bIns="0" rtlCol="0">
            <a:spAutoFit/>
          </a:bodyPr>
          <a:lstStyle/>
          <a:p>
            <a:pPr algn="ctr">
              <a:spcAft>
                <a:spcPts val="400"/>
              </a:spcAft>
              <a:defRPr/>
            </a:pPr>
            <a:r>
              <a:rPr lang="en-US" sz="1400" b="1">
                <a:solidFill>
                  <a:srgbClr val="004C45"/>
                </a:solidFill>
                <a:latin typeface="Montserrat ExtraBold" pitchFamily="2" charset="0"/>
              </a:rPr>
              <a:t>What stays the same?</a:t>
            </a:r>
          </a:p>
          <a:p>
            <a:pPr algn="ctr">
              <a:defRPr/>
            </a:pPr>
            <a:r>
              <a:rPr lang="en-US" sz="1400">
                <a:solidFill>
                  <a:srgbClr val="004C45"/>
                </a:solidFill>
                <a:latin typeface="Montserrat SemiBold" panose="00000700000000000000" pitchFamily="2" charset="0"/>
              </a:rPr>
              <a:t>Medicare remains primary, and the eligibility requirements continue to be the same.</a:t>
            </a:r>
          </a:p>
          <a:p>
            <a:pPr algn="ctr">
              <a:defRPr/>
            </a:pPr>
            <a:r>
              <a:rPr lang="en-US" sz="933">
                <a:solidFill>
                  <a:srgbClr val="004C45"/>
                </a:solidFill>
                <a:latin typeface="Poppins Light" panose="00000400000000000000" pitchFamily="2" charset="0"/>
                <a:cs typeface="Poppins Light" panose="00000400000000000000" pitchFamily="2" charset="0"/>
              </a:rPr>
              <a:t> </a:t>
            </a:r>
          </a:p>
        </p:txBody>
      </p:sp>
    </p:spTree>
    <p:extLst>
      <p:ext uri="{BB962C8B-B14F-4D97-AF65-F5344CB8AC3E}">
        <p14:creationId xmlns:p14="http://schemas.microsoft.com/office/powerpoint/2010/main" val="35852602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DEE8C2A-5D1D-E280-4BEC-8B599C20CFED}"/>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FE85BEE7-16FE-85CE-6652-96E99236E3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3" name="Picture 2">
            <a:extLst>
              <a:ext uri="{FF2B5EF4-FFF2-40B4-BE49-F238E27FC236}">
                <a16:creationId xmlns:a16="http://schemas.microsoft.com/office/drawing/2014/main" id="{ABCF4C11-B4C4-FC76-3C73-C254C875DA2F}"/>
              </a:ext>
            </a:extLst>
          </p:cNvPr>
          <p:cNvPicPr>
            <a:picLocks noChangeAspect="1"/>
          </p:cNvPicPr>
          <p:nvPr/>
        </p:nvPicPr>
        <p:blipFill>
          <a:blip r:embed="rId3">
            <a:extLst>
              <a:ext uri="{28A0092B-C50C-407E-A947-70E740481C1C}">
                <a14:useLocalDpi xmlns:a14="http://schemas.microsoft.com/office/drawing/2010/main" val="0"/>
              </a:ext>
            </a:extLst>
          </a:blip>
          <a:srcRect t="2525" b="89951"/>
          <a:stretch/>
        </p:blipFill>
        <p:spPr>
          <a:xfrm>
            <a:off x="20" y="6360384"/>
            <a:ext cx="12191980" cy="516821"/>
          </a:xfrm>
          <a:prstGeom prst="rect">
            <a:avLst/>
          </a:prstGeom>
        </p:spPr>
      </p:pic>
      <p:pic>
        <p:nvPicPr>
          <p:cNvPr id="5" name="Picture 4">
            <a:extLst>
              <a:ext uri="{FF2B5EF4-FFF2-40B4-BE49-F238E27FC236}">
                <a16:creationId xmlns:a16="http://schemas.microsoft.com/office/drawing/2014/main" id="{FE85D260-78CF-BCCA-05D2-FAD5A34B6D1C}"/>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9765139" y="6424433"/>
            <a:ext cx="1934735" cy="350313"/>
          </a:xfrm>
          <a:prstGeom prst="rect">
            <a:avLst/>
          </a:prstGeom>
          <a:effectLst>
            <a:outerShdw blurRad="50800" dist="38100" dir="5400000" algn="t" rotWithShape="0">
              <a:schemeClr val="bg1">
                <a:lumMod val="50000"/>
                <a:alpha val="40000"/>
              </a:schemeClr>
            </a:outerShdw>
          </a:effectLst>
        </p:spPr>
      </p:pic>
      <p:sp>
        <p:nvSpPr>
          <p:cNvPr id="16" name="Slide Number Placeholder 3">
            <a:extLst>
              <a:ext uri="{FF2B5EF4-FFF2-40B4-BE49-F238E27FC236}">
                <a16:creationId xmlns:a16="http://schemas.microsoft.com/office/drawing/2014/main" id="{C36AC0A6-CFF9-87AA-EECC-BD275D9EC900}"/>
              </a:ext>
            </a:extLst>
          </p:cNvPr>
          <p:cNvSpPr txBox="1">
            <a:spLocks/>
          </p:cNvSpPr>
          <p:nvPr/>
        </p:nvSpPr>
        <p:spPr>
          <a:xfrm>
            <a:off x="142242" y="6430502"/>
            <a:ext cx="365760" cy="304800"/>
          </a:xfrm>
          <a:prstGeom prst="rect">
            <a:avLst/>
          </a:prstGeom>
          <a:noFill/>
        </p:spPr>
        <p:txBody>
          <a:bodyPr lIns="60960" rIns="60960"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40">
              <a:buClr>
                <a:srgbClr val="000000"/>
              </a:buClr>
              <a:defRPr/>
            </a:pPr>
            <a:fld id="{E79839AE-F4E4-0B47-9E53-6189B08B4F00}" type="slidenum">
              <a:rPr lang="en-US" sz="1100">
                <a:solidFill>
                  <a:schemeClr val="bg1"/>
                </a:solidFill>
                <a:latin typeface="Montserrat Light" pitchFamily="2" charset="0"/>
                <a:cs typeface="Poppins" panose="00000500000000000000" pitchFamily="2" charset="0"/>
                <a:sym typeface="Arial"/>
              </a:rPr>
              <a:pPr defTabSz="1219140">
                <a:buClr>
                  <a:srgbClr val="000000"/>
                </a:buClr>
                <a:defRPr/>
              </a:pPr>
              <a:t>33</a:t>
            </a:fld>
            <a:endParaRPr lang="en-US" sz="1100">
              <a:solidFill>
                <a:schemeClr val="bg1"/>
              </a:solidFill>
              <a:latin typeface="Montserrat Light" pitchFamily="2" charset="0"/>
              <a:cs typeface="Poppins" panose="00000500000000000000" pitchFamily="2" charset="0"/>
              <a:sym typeface="Arial"/>
            </a:endParaRPr>
          </a:p>
        </p:txBody>
      </p:sp>
      <p:sp>
        <p:nvSpPr>
          <p:cNvPr id="6" name="Freeform 66">
            <a:extLst>
              <a:ext uri="{FF2B5EF4-FFF2-40B4-BE49-F238E27FC236}">
                <a16:creationId xmlns:a16="http://schemas.microsoft.com/office/drawing/2014/main" id="{D46929F1-1118-35D5-0B82-F5C3CEBBAF23}"/>
              </a:ext>
            </a:extLst>
          </p:cNvPr>
          <p:cNvSpPr/>
          <p:nvPr/>
        </p:nvSpPr>
        <p:spPr>
          <a:xfrm flipH="1">
            <a:off x="11598808" y="3327026"/>
            <a:ext cx="277133" cy="203948"/>
          </a:xfrm>
          <a:custGeom>
            <a:avLst/>
            <a:gdLst>
              <a:gd name="connsiteX0" fmla="*/ 438125 w 438124"/>
              <a:gd name="connsiteY0" fmla="*/ 161212 h 322424"/>
              <a:gd name="connsiteX1" fmla="*/ 409550 w 438124"/>
              <a:gd name="connsiteY1" fmla="*/ 189787 h 322424"/>
              <a:gd name="connsiteX2" fmla="*/ 97511 w 438124"/>
              <a:gd name="connsiteY2" fmla="*/ 189787 h 322424"/>
              <a:gd name="connsiteX3" fmla="*/ 182093 w 438124"/>
              <a:gd name="connsiteY3" fmla="*/ 274369 h 322424"/>
              <a:gd name="connsiteX4" fmla="*/ 180667 w 438124"/>
              <a:gd name="connsiteY4" fmla="*/ 314755 h 322424"/>
              <a:gd name="connsiteX5" fmla="*/ 141707 w 438124"/>
              <a:gd name="connsiteY5" fmla="*/ 314755 h 322424"/>
              <a:gd name="connsiteX6" fmla="*/ 8357 w 438124"/>
              <a:gd name="connsiteY6" fmla="*/ 181405 h 322424"/>
              <a:gd name="connsiteX7" fmla="*/ 8357 w 438124"/>
              <a:gd name="connsiteY7" fmla="*/ 141019 h 322424"/>
              <a:gd name="connsiteX8" fmla="*/ 141707 w 438124"/>
              <a:gd name="connsiteY8" fmla="*/ 7669 h 322424"/>
              <a:gd name="connsiteX9" fmla="*/ 182093 w 438124"/>
              <a:gd name="connsiteY9" fmla="*/ 9095 h 322424"/>
              <a:gd name="connsiteX10" fmla="*/ 182093 w 438124"/>
              <a:gd name="connsiteY10" fmla="*/ 48055 h 322424"/>
              <a:gd name="connsiteX11" fmla="*/ 97511 w 438124"/>
              <a:gd name="connsiteY11" fmla="*/ 132637 h 322424"/>
              <a:gd name="connsiteX12" fmla="*/ 409550 w 438124"/>
              <a:gd name="connsiteY12" fmla="*/ 132637 h 322424"/>
              <a:gd name="connsiteX13" fmla="*/ 438125 w 438124"/>
              <a:gd name="connsiteY13" fmla="*/ 161212 h 322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8124" h="322424">
                <a:moveTo>
                  <a:pt x="438125" y="161212"/>
                </a:moveTo>
                <a:cubicBezTo>
                  <a:pt x="438125" y="176994"/>
                  <a:pt x="425331" y="189787"/>
                  <a:pt x="409550" y="189787"/>
                </a:cubicBezTo>
                <a:lnTo>
                  <a:pt x="97511" y="189787"/>
                </a:lnTo>
                <a:lnTo>
                  <a:pt x="182093" y="274369"/>
                </a:lnTo>
                <a:cubicBezTo>
                  <a:pt x="192851" y="285915"/>
                  <a:pt x="192213" y="303997"/>
                  <a:pt x="180667" y="314755"/>
                </a:cubicBezTo>
                <a:cubicBezTo>
                  <a:pt x="169693" y="324981"/>
                  <a:pt x="152681" y="324981"/>
                  <a:pt x="141707" y="314755"/>
                </a:cubicBezTo>
                <a:lnTo>
                  <a:pt x="8357" y="181405"/>
                </a:lnTo>
                <a:cubicBezTo>
                  <a:pt x="-2786" y="170249"/>
                  <a:pt x="-2786" y="152176"/>
                  <a:pt x="8357" y="141019"/>
                </a:cubicBezTo>
                <a:lnTo>
                  <a:pt x="141707" y="7669"/>
                </a:lnTo>
                <a:cubicBezTo>
                  <a:pt x="153253" y="-3089"/>
                  <a:pt x="171334" y="-2451"/>
                  <a:pt x="182093" y="9095"/>
                </a:cubicBezTo>
                <a:cubicBezTo>
                  <a:pt x="192319" y="20069"/>
                  <a:pt x="192319" y="37081"/>
                  <a:pt x="182093" y="48055"/>
                </a:cubicBezTo>
                <a:lnTo>
                  <a:pt x="97511" y="132637"/>
                </a:lnTo>
                <a:lnTo>
                  <a:pt x="409550" y="132637"/>
                </a:lnTo>
                <a:cubicBezTo>
                  <a:pt x="425331" y="132637"/>
                  <a:pt x="438125" y="145431"/>
                  <a:pt x="438125" y="161212"/>
                </a:cubicBezTo>
                <a:close/>
              </a:path>
            </a:pathLst>
          </a:custGeom>
          <a:solidFill>
            <a:srgbClr val="FFFFFF"/>
          </a:solidFill>
          <a:ln w="9525" cap="flat">
            <a:noFill/>
            <a:prstDash val="solid"/>
            <a:miter/>
          </a:ln>
        </p:spPr>
        <p:txBody>
          <a:bodyPr rtlCol="0" anchor="ctr"/>
          <a:lstStyle/>
          <a:p>
            <a:pPr defTabSz="1219140">
              <a:defRPr/>
            </a:pPr>
            <a:endParaRPr lang="en-US" sz="1400">
              <a:solidFill>
                <a:srgbClr val="262626"/>
              </a:solidFill>
              <a:latin typeface="Calibri" panose="020F0502020204030204"/>
            </a:endParaRPr>
          </a:p>
        </p:txBody>
      </p:sp>
      <p:sp>
        <p:nvSpPr>
          <p:cNvPr id="10" name="TextBox 10">
            <a:extLst>
              <a:ext uri="{FF2B5EF4-FFF2-40B4-BE49-F238E27FC236}">
                <a16:creationId xmlns:a16="http://schemas.microsoft.com/office/drawing/2014/main" id="{2AAB93ED-5AAF-9F44-A308-210A7ACCB332}"/>
              </a:ext>
            </a:extLst>
          </p:cNvPr>
          <p:cNvSpPr txBox="1"/>
          <p:nvPr/>
        </p:nvSpPr>
        <p:spPr>
          <a:xfrm>
            <a:off x="508002" y="6480291"/>
            <a:ext cx="9499043" cy="292388"/>
          </a:xfrm>
          <a:prstGeom prst="rect">
            <a:avLst/>
          </a:prstGeom>
          <a:noFill/>
        </p:spPr>
        <p:txBody>
          <a:bodyPr wrap="square" lIns="121920" tIns="60960" rIns="121920" bIns="6096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a:solidFill>
                  <a:schemeClr val="bg1"/>
                </a:solidFill>
                <a:latin typeface="Montserrat Light" pitchFamily="2" charset="0"/>
                <a:ea typeface="Roboto Light"/>
                <a:cs typeface="Roboto Light"/>
              </a:rPr>
              <a:t>CONFIDENTIAL. NO release until October 1, 2025</a:t>
            </a:r>
          </a:p>
        </p:txBody>
      </p:sp>
      <p:sp>
        <p:nvSpPr>
          <p:cNvPr id="11" name="Text Placeholder 4">
            <a:extLst>
              <a:ext uri="{FF2B5EF4-FFF2-40B4-BE49-F238E27FC236}">
                <a16:creationId xmlns:a16="http://schemas.microsoft.com/office/drawing/2014/main" id="{FA247DB7-A7C8-41EB-C45C-8A2415C1FA1D}"/>
              </a:ext>
            </a:extLst>
          </p:cNvPr>
          <p:cNvSpPr txBox="1">
            <a:spLocks/>
          </p:cNvSpPr>
          <p:nvPr/>
        </p:nvSpPr>
        <p:spPr>
          <a:xfrm>
            <a:off x="1318122" y="2230339"/>
            <a:ext cx="3732878" cy="1912939"/>
          </a:xfrm>
          <a:prstGeom prst="rect">
            <a:avLst/>
          </a:prstGeom>
        </p:spPr>
        <p:txBody>
          <a:bodyPr vert="horz" lIns="91440" tIns="45720" rIns="91440" bIns="45720" rtlCol="0" anchor="t"/>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377" rtl="0" eaLnBrk="1" fontAlgn="auto" latinLnBrk="0" hangingPunct="1">
              <a:lnSpc>
                <a:spcPct val="15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4B45"/>
                </a:solidFill>
                <a:effectLst/>
                <a:uLnTx/>
                <a:uFillTx/>
                <a:latin typeface="Montserrat SemiBold" panose="00000700000000000000" pitchFamily="2" charset="0"/>
                <a:cs typeface="Poppins"/>
                <a:sym typeface="Arial"/>
              </a:rPr>
              <a:t>LTSS includes:</a:t>
            </a:r>
            <a:endParaRPr kumimoji="0" lang="en-US" sz="1600" b="1" i="0" u="none" strike="noStrike" kern="1200" cap="none" spc="0" normalizeH="0" baseline="0" noProof="0">
              <a:ln>
                <a:noFill/>
              </a:ln>
              <a:solidFill>
                <a:srgbClr val="262626"/>
              </a:solidFill>
              <a:effectLst/>
              <a:uLnTx/>
              <a:uFillTx/>
              <a:latin typeface="Montserrat SemiBold" panose="00000700000000000000" pitchFamily="2" charset="0"/>
              <a:ea typeface="Aptos" panose="020B0004020202020204" pitchFamily="34" charset="0"/>
              <a:cs typeface="Aptos" panose="020B0004020202020204" pitchFamily="34" charset="0"/>
              <a:sym typeface="Arial"/>
            </a:endParaRPr>
          </a:p>
          <a:p>
            <a:pPr marL="285750" marR="0" lvl="0" indent="-285750" algn="l" defTabSz="914377"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kumimoji="0" lang="en-US" sz="1600" b="0" i="0" u="none" strike="noStrike" kern="1200" cap="none" spc="0" normalizeH="0" baseline="0" noProof="0">
                <a:ln>
                  <a:noFill/>
                </a:ln>
                <a:solidFill>
                  <a:srgbClr val="262626"/>
                </a:solidFill>
                <a:effectLst/>
                <a:uLnTx/>
                <a:uFillTx/>
                <a:latin typeface="Montserrat Medium" pitchFamily="2" charset="0"/>
                <a:ea typeface="Aptos" panose="020B0004020202020204" pitchFamily="34" charset="0"/>
                <a:cs typeface="Aptos" panose="020B0004020202020204" pitchFamily="34" charset="0"/>
              </a:rPr>
              <a:t>Nursing home care</a:t>
            </a:r>
          </a:p>
          <a:p>
            <a:pPr marL="285750" marR="0" lvl="0" indent="-285750" algn="l" defTabSz="914377"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kumimoji="0" lang="en-US" sz="1600" b="0" i="0" u="none" strike="noStrike" kern="1200" cap="none" spc="0" normalizeH="0" baseline="0" noProof="0">
                <a:ln>
                  <a:noFill/>
                </a:ln>
                <a:solidFill>
                  <a:srgbClr val="262626"/>
                </a:solidFill>
                <a:effectLst/>
                <a:uLnTx/>
                <a:uFillTx/>
                <a:latin typeface="Montserrat Medium" pitchFamily="2" charset="0"/>
                <a:ea typeface="Aptos" panose="020B0004020202020204" pitchFamily="34" charset="0"/>
                <a:cs typeface="Aptos" panose="020B0004020202020204" pitchFamily="34" charset="0"/>
              </a:rPr>
              <a:t>Intermediate care facilities</a:t>
            </a:r>
          </a:p>
          <a:p>
            <a:pPr marL="285750" marR="0" lvl="0" indent="-285750" algn="l" defTabSz="914377"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kumimoji="0" lang="en-US" sz="1600" b="0" i="0" u="none" strike="noStrike" kern="1200" cap="none" spc="0" normalizeH="0" baseline="0" noProof="0">
                <a:ln>
                  <a:noFill/>
                </a:ln>
                <a:solidFill>
                  <a:srgbClr val="262626"/>
                </a:solidFill>
                <a:effectLst/>
                <a:uLnTx/>
                <a:uFillTx/>
                <a:latin typeface="Montserrat Medium" pitchFamily="2" charset="0"/>
                <a:ea typeface="Aptos" panose="020B0004020202020204" pitchFamily="34" charset="0"/>
                <a:cs typeface="Aptos" panose="020B0004020202020204" pitchFamily="34" charset="0"/>
              </a:rPr>
              <a:t>Home health services</a:t>
            </a:r>
          </a:p>
          <a:p>
            <a:pPr marL="285750" marR="0" lvl="0" indent="-285750" algn="l" defTabSz="914377"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kumimoji="0" lang="en-US" sz="1600" b="0" i="0" u="none" strike="noStrike" kern="1200" cap="none" spc="0" normalizeH="0" baseline="0" noProof="0">
                <a:ln>
                  <a:noFill/>
                </a:ln>
                <a:solidFill>
                  <a:srgbClr val="262626"/>
                </a:solidFill>
                <a:effectLst/>
                <a:uLnTx/>
                <a:uFillTx/>
                <a:latin typeface="Montserrat Medium" pitchFamily="2" charset="0"/>
                <a:ea typeface="Aptos" panose="020B0004020202020204" pitchFamily="34" charset="0"/>
                <a:cs typeface="Aptos" panose="020B0004020202020204" pitchFamily="34" charset="0"/>
              </a:rPr>
              <a:t>Adult day care</a:t>
            </a:r>
          </a:p>
          <a:p>
            <a:pPr marL="285750" marR="0" lvl="0" indent="-285750" algn="l" defTabSz="914377"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kumimoji="0" lang="en-US" sz="1600" b="0" i="0" u="none" strike="noStrike" kern="1200" cap="none" spc="0" normalizeH="0" baseline="0" noProof="0">
                <a:ln>
                  <a:noFill/>
                </a:ln>
                <a:solidFill>
                  <a:srgbClr val="262626"/>
                </a:solidFill>
                <a:effectLst/>
                <a:uLnTx/>
                <a:uFillTx/>
                <a:latin typeface="Montserrat Medium" pitchFamily="2" charset="0"/>
                <a:ea typeface="Aptos" panose="020B0004020202020204" pitchFamily="34" charset="0"/>
                <a:cs typeface="Aptos" panose="020B0004020202020204" pitchFamily="34" charset="0"/>
              </a:rPr>
              <a:t>Assisted living</a:t>
            </a:r>
          </a:p>
          <a:p>
            <a:pPr marL="285750" marR="0" lvl="0" indent="-285750" algn="l" defTabSz="914377"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kumimoji="0" lang="en-US" sz="1600" b="0" i="0" u="none" strike="noStrike" kern="1200" cap="none" spc="0" normalizeH="0" baseline="0" noProof="0">
                <a:ln>
                  <a:noFill/>
                </a:ln>
                <a:solidFill>
                  <a:srgbClr val="262626"/>
                </a:solidFill>
                <a:effectLst/>
                <a:uLnTx/>
                <a:uFillTx/>
                <a:latin typeface="Montserrat Medium" pitchFamily="2" charset="0"/>
                <a:ea typeface="Aptos" panose="020B0004020202020204" pitchFamily="34" charset="0"/>
                <a:cs typeface="Aptos" panose="020B0004020202020204" pitchFamily="34" charset="0"/>
              </a:rPr>
              <a:t>HCBS</a:t>
            </a:r>
          </a:p>
          <a:p>
            <a:pPr marL="171022" indent="-171022" algn="l" defTabSz="914377">
              <a:lnSpc>
                <a:spcPct val="120000"/>
              </a:lnSpc>
              <a:buFont typeface="Arial" panose="020B0604020202020204" pitchFamily="34" charset="0"/>
              <a:buChar char="•"/>
              <a:defRPr/>
            </a:pPr>
            <a:endParaRPr lang="en-US" sz="1600">
              <a:solidFill>
                <a:srgbClr val="262626"/>
              </a:solidFill>
              <a:latin typeface="Arial Nova Light" panose="020B0304020202020204" pitchFamily="34" charset="0"/>
              <a:ea typeface="Aptos" panose="020B0004020202020204" pitchFamily="34" charset="0"/>
              <a:cs typeface="Aptos" panose="020B0004020202020204" pitchFamily="34" charset="0"/>
            </a:endParaRPr>
          </a:p>
        </p:txBody>
      </p:sp>
      <p:sp>
        <p:nvSpPr>
          <p:cNvPr id="12" name="Text Placeholder 4">
            <a:extLst>
              <a:ext uri="{FF2B5EF4-FFF2-40B4-BE49-F238E27FC236}">
                <a16:creationId xmlns:a16="http://schemas.microsoft.com/office/drawing/2014/main" id="{EEC45954-EF5E-8920-91AB-37C645DA68B9}"/>
              </a:ext>
            </a:extLst>
          </p:cNvPr>
          <p:cNvSpPr txBox="1">
            <a:spLocks/>
          </p:cNvSpPr>
          <p:nvPr/>
        </p:nvSpPr>
        <p:spPr>
          <a:xfrm>
            <a:off x="6096000" y="2256097"/>
            <a:ext cx="5364480" cy="1912939"/>
          </a:xfrm>
          <a:prstGeom prst="rect">
            <a:avLst/>
          </a:prstGeom>
        </p:spPr>
        <p:txBody>
          <a:bodyPr vert="horz" lIns="91440" tIns="45720" rIns="91440" bIns="45720" rtlCol="0" anchor="t"/>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377" rtl="0" eaLnBrk="1" fontAlgn="auto" latinLnBrk="0" hangingPunct="1">
              <a:lnSpc>
                <a:spcPct val="12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4B45"/>
                </a:solidFill>
                <a:effectLst/>
                <a:uLnTx/>
                <a:uFillTx/>
                <a:latin typeface="Montserrat SemiBold" panose="00000700000000000000" pitchFamily="2" charset="0"/>
                <a:cs typeface="Poppins"/>
                <a:sym typeface="Arial"/>
              </a:rPr>
              <a:t>HCBS includes:</a:t>
            </a:r>
            <a:endParaRPr kumimoji="0" lang="en-US" sz="1600" b="1" i="0" u="none" strike="noStrike" kern="1200" cap="none" spc="0" normalizeH="0" baseline="0" noProof="0">
              <a:ln>
                <a:noFill/>
              </a:ln>
              <a:solidFill>
                <a:srgbClr val="262626"/>
              </a:solidFill>
              <a:effectLst/>
              <a:uLnTx/>
              <a:uFillTx/>
              <a:latin typeface="Montserrat SemiBold" panose="00000700000000000000" pitchFamily="2" charset="0"/>
              <a:ea typeface="Aptos" panose="020B0004020202020204" pitchFamily="34" charset="0"/>
              <a:cs typeface="Aptos" panose="020B0004020202020204" pitchFamily="34" charset="0"/>
              <a:sym typeface="Arial"/>
            </a:endParaRPr>
          </a:p>
          <a:p>
            <a:pPr marL="285750" marR="0" lvl="0" indent="-285750" algn="l" defTabSz="914377"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kumimoji="0" lang="en-US" sz="1600" b="0" i="0" u="none" strike="noStrike" kern="1200" cap="none" spc="0" normalizeH="0" baseline="0" noProof="0">
                <a:ln>
                  <a:noFill/>
                </a:ln>
                <a:solidFill>
                  <a:srgbClr val="262626"/>
                </a:solidFill>
                <a:effectLst/>
                <a:uLnTx/>
                <a:uFillTx/>
                <a:latin typeface="Montserrat Medium" pitchFamily="2" charset="0"/>
                <a:ea typeface="Aptos" panose="020B0004020202020204" pitchFamily="34" charset="0"/>
                <a:cs typeface="Aptos" panose="020B0004020202020204" pitchFamily="34" charset="0"/>
              </a:rPr>
              <a:t>Personal Care: Assistance with activities of daily living (ADLs) like bathing, dressing, and eating. </a:t>
            </a:r>
          </a:p>
          <a:p>
            <a:pPr marL="285750" marR="0" lvl="0" indent="-285750" algn="l" defTabSz="914377"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kumimoji="0" lang="en-US" sz="1600" b="0" i="0" u="none" strike="noStrike" kern="1200" cap="none" spc="0" normalizeH="0" baseline="0" noProof="0">
                <a:ln>
                  <a:noFill/>
                </a:ln>
                <a:solidFill>
                  <a:srgbClr val="262626"/>
                </a:solidFill>
                <a:effectLst/>
                <a:uLnTx/>
                <a:uFillTx/>
                <a:latin typeface="Montserrat Medium" pitchFamily="2" charset="0"/>
                <a:ea typeface="Aptos" panose="020B0004020202020204" pitchFamily="34" charset="0"/>
                <a:cs typeface="Aptos" panose="020B0004020202020204" pitchFamily="34" charset="0"/>
              </a:rPr>
              <a:t>Home Health: Skilled nursing care, PT, and other medical services provided in the home. </a:t>
            </a:r>
          </a:p>
          <a:p>
            <a:pPr marL="285750" marR="0" lvl="0" indent="-285750" algn="l" defTabSz="914377"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kumimoji="0" lang="en-US" sz="1600" b="0" i="0" u="none" strike="noStrike" kern="1200" cap="none" spc="0" normalizeH="0" baseline="0" noProof="0">
                <a:ln>
                  <a:noFill/>
                </a:ln>
                <a:solidFill>
                  <a:srgbClr val="262626"/>
                </a:solidFill>
                <a:effectLst/>
                <a:uLnTx/>
                <a:uFillTx/>
                <a:latin typeface="Montserrat Medium" pitchFamily="2" charset="0"/>
                <a:ea typeface="Aptos" panose="020B0004020202020204" pitchFamily="34" charset="0"/>
                <a:cs typeface="Aptos" panose="020B0004020202020204" pitchFamily="34" charset="0"/>
              </a:rPr>
              <a:t>Adult Day Services: Community-based centers that offer social and support services. </a:t>
            </a:r>
          </a:p>
          <a:p>
            <a:pPr marL="285750" marR="0" lvl="0" indent="-285750" algn="l" defTabSz="914377"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kumimoji="0" lang="en-US" sz="1600" b="0" i="0" u="none" strike="noStrike" kern="1200" cap="none" spc="0" normalizeH="0" baseline="0" noProof="0">
                <a:ln>
                  <a:noFill/>
                </a:ln>
                <a:solidFill>
                  <a:srgbClr val="262626"/>
                </a:solidFill>
                <a:effectLst/>
                <a:uLnTx/>
                <a:uFillTx/>
                <a:latin typeface="Montserrat Medium" pitchFamily="2" charset="0"/>
                <a:ea typeface="Aptos" panose="020B0004020202020204" pitchFamily="34" charset="0"/>
                <a:cs typeface="Aptos" panose="020B0004020202020204" pitchFamily="34" charset="0"/>
              </a:rPr>
              <a:t>Respite Care: Temporary relief for caregivers</a:t>
            </a:r>
          </a:p>
          <a:p>
            <a:pPr marL="285750" marR="0" lvl="0" indent="-285750" algn="l" defTabSz="914377"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kumimoji="0" lang="en-US" sz="1600" b="0" i="0" u="none" strike="noStrike" kern="1200" cap="none" spc="0" normalizeH="0" baseline="0" noProof="0">
                <a:ln>
                  <a:noFill/>
                </a:ln>
                <a:solidFill>
                  <a:srgbClr val="262626"/>
                </a:solidFill>
                <a:effectLst/>
                <a:uLnTx/>
                <a:uFillTx/>
                <a:latin typeface="Montserrat Medium" pitchFamily="2" charset="0"/>
                <a:ea typeface="Aptos" panose="020B0004020202020204" pitchFamily="34" charset="0"/>
                <a:cs typeface="Aptos" panose="020B0004020202020204" pitchFamily="34" charset="0"/>
              </a:rPr>
              <a:t>Non-medical transportation</a:t>
            </a:r>
          </a:p>
          <a:p>
            <a:pPr marL="285750" marR="0" lvl="0" indent="-285750" algn="l" defTabSz="914377"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kumimoji="0" lang="en-US" sz="1600" b="0" i="0" u="none" strike="noStrike" kern="1200" cap="none" spc="0" normalizeH="0" baseline="0" noProof="0">
                <a:ln>
                  <a:noFill/>
                </a:ln>
                <a:solidFill>
                  <a:srgbClr val="262626"/>
                </a:solidFill>
                <a:effectLst/>
                <a:uLnTx/>
                <a:uFillTx/>
                <a:latin typeface="Montserrat Medium" pitchFamily="2" charset="0"/>
                <a:ea typeface="Aptos" panose="020B0004020202020204" pitchFamily="34" charset="0"/>
                <a:cs typeface="Aptos" panose="020B0004020202020204" pitchFamily="34" charset="0"/>
              </a:rPr>
              <a:t>Home-delivered meals</a:t>
            </a:r>
          </a:p>
        </p:txBody>
      </p:sp>
      <p:sp>
        <p:nvSpPr>
          <p:cNvPr id="13" name="TextBox 12">
            <a:extLst>
              <a:ext uri="{FF2B5EF4-FFF2-40B4-BE49-F238E27FC236}">
                <a16:creationId xmlns:a16="http://schemas.microsoft.com/office/drawing/2014/main" id="{142C5645-D163-1E19-FDE9-27CA8E9C34E1}"/>
              </a:ext>
            </a:extLst>
          </p:cNvPr>
          <p:cNvSpPr txBox="1">
            <a:spLocks/>
          </p:cNvSpPr>
          <p:nvPr/>
        </p:nvSpPr>
        <p:spPr>
          <a:xfrm>
            <a:off x="676656" y="430074"/>
            <a:ext cx="10841121" cy="769441"/>
          </a:xfrm>
          <a:prstGeom prst="rect">
            <a:avLst/>
          </a:prstGeom>
          <a:noFill/>
        </p:spPr>
        <p:txBody>
          <a:bodyPr wrap="square" lIns="91440" tIns="45720" rIns="91440" bIns="45720" rtlCol="0" anchor="t">
            <a:spAutoFit/>
          </a:bodyPr>
          <a:lstStyle/>
          <a:p>
            <a:r>
              <a:rPr lang="en-US" sz="4400">
                <a:solidFill>
                  <a:srgbClr val="004A45"/>
                </a:solidFill>
                <a:latin typeface="Montserrat ExtraBold" panose="00000900000000000000" pitchFamily="2" charset="0"/>
              </a:rPr>
              <a:t>What are LTSS?</a:t>
            </a:r>
          </a:p>
        </p:txBody>
      </p:sp>
      <p:sp>
        <p:nvSpPr>
          <p:cNvPr id="2" name="TextBox 1">
            <a:extLst>
              <a:ext uri="{FF2B5EF4-FFF2-40B4-BE49-F238E27FC236}">
                <a16:creationId xmlns:a16="http://schemas.microsoft.com/office/drawing/2014/main" id="{CAE22AFF-355F-5B27-B598-0246A8E35E31}"/>
              </a:ext>
            </a:extLst>
          </p:cNvPr>
          <p:cNvSpPr txBox="1"/>
          <p:nvPr/>
        </p:nvSpPr>
        <p:spPr>
          <a:xfrm>
            <a:off x="676656" y="1319422"/>
            <a:ext cx="10874445" cy="1201611"/>
          </a:xfrm>
          <a:prstGeom prst="rect">
            <a:avLst/>
          </a:prstGeom>
          <a:noFill/>
        </p:spPr>
        <p:txBody>
          <a:bodyPr wrap="square" lIns="0" tIns="0" rIns="0" bIns="0" rtlCol="0">
            <a:spAutoFit/>
          </a:bodyPr>
          <a:lstStyle/>
          <a:p>
            <a:pPr fontAlgn="ctr">
              <a:lnSpc>
                <a:spcPts val="1650"/>
              </a:lnSpc>
              <a:spcBef>
                <a:spcPts val="750"/>
              </a:spcBef>
              <a:spcAft>
                <a:spcPts val="600"/>
              </a:spcAft>
              <a:defRPr/>
            </a:pPr>
            <a:r>
              <a:rPr lang="en-US" sz="1600" kern="0">
                <a:solidFill>
                  <a:srgbClr val="262626">
                    <a:lumMod val="90000"/>
                    <a:lumOff val="10000"/>
                  </a:srgbClr>
                </a:solidFill>
                <a:latin typeface="Montserrat Medium" pitchFamily="2" charset="0"/>
                <a:cs typeface="Poppins Light" panose="00000400000000000000" pitchFamily="2" charset="0"/>
              </a:rPr>
              <a:t>Long-term services and supports (LTSS) is a broader term that encompasses both institutional care (like nursing homes) and Home and Community-Based Services (HCBS), which is a broad term for a variety of services delivered in the home or community to help people with disabilities or other needs maintain or improve their functional abilities, quality of life, and well-being.  </a:t>
            </a:r>
          </a:p>
          <a:p>
            <a:pPr defTabSz="1219140">
              <a:lnSpc>
                <a:spcPts val="2133"/>
              </a:lnSpc>
              <a:buClr>
                <a:srgbClr val="000000"/>
              </a:buClr>
              <a:defRPr/>
            </a:pPr>
            <a:endParaRPr lang="en-US" sz="1600" kern="0">
              <a:solidFill>
                <a:srgbClr val="262626">
                  <a:lumMod val="90000"/>
                  <a:lumOff val="10000"/>
                </a:srgbClr>
              </a:solidFill>
              <a:latin typeface="Montserrat"/>
              <a:cs typeface="Poppins Light" panose="00000400000000000000" pitchFamily="2" charset="0"/>
            </a:endParaRPr>
          </a:p>
        </p:txBody>
      </p:sp>
    </p:spTree>
    <p:extLst>
      <p:ext uri="{BB962C8B-B14F-4D97-AF65-F5344CB8AC3E}">
        <p14:creationId xmlns:p14="http://schemas.microsoft.com/office/powerpoint/2010/main" val="14620088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72A4D52-E56D-9BFD-32EA-A829E7694CCA}"/>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04ED52E0-96BF-99C0-B827-4D1F845D19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3" name="Picture 2">
            <a:extLst>
              <a:ext uri="{FF2B5EF4-FFF2-40B4-BE49-F238E27FC236}">
                <a16:creationId xmlns:a16="http://schemas.microsoft.com/office/drawing/2014/main" id="{598300DA-2CE4-1A2C-3D58-1B7798C226AB}"/>
              </a:ext>
            </a:extLst>
          </p:cNvPr>
          <p:cNvPicPr>
            <a:picLocks noChangeAspect="1"/>
          </p:cNvPicPr>
          <p:nvPr/>
        </p:nvPicPr>
        <p:blipFill>
          <a:blip r:embed="rId3">
            <a:extLst>
              <a:ext uri="{28A0092B-C50C-407E-A947-70E740481C1C}">
                <a14:useLocalDpi xmlns:a14="http://schemas.microsoft.com/office/drawing/2010/main" val="0"/>
              </a:ext>
            </a:extLst>
          </a:blip>
          <a:srcRect t="2525" b="89951"/>
          <a:stretch/>
        </p:blipFill>
        <p:spPr>
          <a:xfrm>
            <a:off x="20" y="6360384"/>
            <a:ext cx="12191980" cy="516821"/>
          </a:xfrm>
          <a:prstGeom prst="rect">
            <a:avLst/>
          </a:prstGeom>
        </p:spPr>
      </p:pic>
      <p:pic>
        <p:nvPicPr>
          <p:cNvPr id="5" name="Picture 4">
            <a:extLst>
              <a:ext uri="{FF2B5EF4-FFF2-40B4-BE49-F238E27FC236}">
                <a16:creationId xmlns:a16="http://schemas.microsoft.com/office/drawing/2014/main" id="{4999AD0D-4E09-ABDE-BDF2-94B295475B28}"/>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9765139" y="6424433"/>
            <a:ext cx="1934735" cy="350313"/>
          </a:xfrm>
          <a:prstGeom prst="rect">
            <a:avLst/>
          </a:prstGeom>
          <a:effectLst>
            <a:outerShdw blurRad="50800" dist="38100" dir="5400000" algn="t" rotWithShape="0">
              <a:schemeClr val="bg1">
                <a:lumMod val="50000"/>
                <a:alpha val="40000"/>
              </a:schemeClr>
            </a:outerShdw>
          </a:effectLst>
        </p:spPr>
      </p:pic>
      <p:sp>
        <p:nvSpPr>
          <p:cNvPr id="16" name="Slide Number Placeholder 3">
            <a:extLst>
              <a:ext uri="{FF2B5EF4-FFF2-40B4-BE49-F238E27FC236}">
                <a16:creationId xmlns:a16="http://schemas.microsoft.com/office/drawing/2014/main" id="{51FFDE3D-00B7-589D-377E-86873EACAA73}"/>
              </a:ext>
            </a:extLst>
          </p:cNvPr>
          <p:cNvSpPr txBox="1">
            <a:spLocks/>
          </p:cNvSpPr>
          <p:nvPr/>
        </p:nvSpPr>
        <p:spPr>
          <a:xfrm>
            <a:off x="142242" y="6430502"/>
            <a:ext cx="365760" cy="304800"/>
          </a:xfrm>
          <a:prstGeom prst="rect">
            <a:avLst/>
          </a:prstGeom>
          <a:noFill/>
        </p:spPr>
        <p:txBody>
          <a:bodyPr lIns="60960" rIns="60960"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40">
              <a:buClr>
                <a:srgbClr val="000000"/>
              </a:buClr>
              <a:defRPr/>
            </a:pPr>
            <a:fld id="{E79839AE-F4E4-0B47-9E53-6189B08B4F00}" type="slidenum">
              <a:rPr lang="en-US" sz="1100">
                <a:solidFill>
                  <a:schemeClr val="bg1"/>
                </a:solidFill>
                <a:latin typeface="Montserrat Light" pitchFamily="2" charset="0"/>
                <a:cs typeface="Poppins" panose="00000500000000000000" pitchFamily="2" charset="0"/>
                <a:sym typeface="Arial"/>
              </a:rPr>
              <a:pPr defTabSz="1219140">
                <a:buClr>
                  <a:srgbClr val="000000"/>
                </a:buClr>
                <a:defRPr/>
              </a:pPr>
              <a:t>34</a:t>
            </a:fld>
            <a:endParaRPr lang="en-US" sz="1100">
              <a:solidFill>
                <a:schemeClr val="bg1"/>
              </a:solidFill>
              <a:latin typeface="Montserrat Light" pitchFamily="2" charset="0"/>
              <a:cs typeface="Poppins" panose="00000500000000000000" pitchFamily="2" charset="0"/>
              <a:sym typeface="Arial"/>
            </a:endParaRPr>
          </a:p>
        </p:txBody>
      </p:sp>
      <p:sp>
        <p:nvSpPr>
          <p:cNvPr id="6" name="Freeform 66">
            <a:extLst>
              <a:ext uri="{FF2B5EF4-FFF2-40B4-BE49-F238E27FC236}">
                <a16:creationId xmlns:a16="http://schemas.microsoft.com/office/drawing/2014/main" id="{905D5F7F-EFA7-0A99-C736-AAD2CB139BE6}"/>
              </a:ext>
            </a:extLst>
          </p:cNvPr>
          <p:cNvSpPr/>
          <p:nvPr/>
        </p:nvSpPr>
        <p:spPr>
          <a:xfrm flipH="1">
            <a:off x="11598808" y="3327026"/>
            <a:ext cx="277133" cy="203948"/>
          </a:xfrm>
          <a:custGeom>
            <a:avLst/>
            <a:gdLst>
              <a:gd name="connsiteX0" fmla="*/ 438125 w 438124"/>
              <a:gd name="connsiteY0" fmla="*/ 161212 h 322424"/>
              <a:gd name="connsiteX1" fmla="*/ 409550 w 438124"/>
              <a:gd name="connsiteY1" fmla="*/ 189787 h 322424"/>
              <a:gd name="connsiteX2" fmla="*/ 97511 w 438124"/>
              <a:gd name="connsiteY2" fmla="*/ 189787 h 322424"/>
              <a:gd name="connsiteX3" fmla="*/ 182093 w 438124"/>
              <a:gd name="connsiteY3" fmla="*/ 274369 h 322424"/>
              <a:gd name="connsiteX4" fmla="*/ 180667 w 438124"/>
              <a:gd name="connsiteY4" fmla="*/ 314755 h 322424"/>
              <a:gd name="connsiteX5" fmla="*/ 141707 w 438124"/>
              <a:gd name="connsiteY5" fmla="*/ 314755 h 322424"/>
              <a:gd name="connsiteX6" fmla="*/ 8357 w 438124"/>
              <a:gd name="connsiteY6" fmla="*/ 181405 h 322424"/>
              <a:gd name="connsiteX7" fmla="*/ 8357 w 438124"/>
              <a:gd name="connsiteY7" fmla="*/ 141019 h 322424"/>
              <a:gd name="connsiteX8" fmla="*/ 141707 w 438124"/>
              <a:gd name="connsiteY8" fmla="*/ 7669 h 322424"/>
              <a:gd name="connsiteX9" fmla="*/ 182093 w 438124"/>
              <a:gd name="connsiteY9" fmla="*/ 9095 h 322424"/>
              <a:gd name="connsiteX10" fmla="*/ 182093 w 438124"/>
              <a:gd name="connsiteY10" fmla="*/ 48055 h 322424"/>
              <a:gd name="connsiteX11" fmla="*/ 97511 w 438124"/>
              <a:gd name="connsiteY11" fmla="*/ 132637 h 322424"/>
              <a:gd name="connsiteX12" fmla="*/ 409550 w 438124"/>
              <a:gd name="connsiteY12" fmla="*/ 132637 h 322424"/>
              <a:gd name="connsiteX13" fmla="*/ 438125 w 438124"/>
              <a:gd name="connsiteY13" fmla="*/ 161212 h 322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8124" h="322424">
                <a:moveTo>
                  <a:pt x="438125" y="161212"/>
                </a:moveTo>
                <a:cubicBezTo>
                  <a:pt x="438125" y="176994"/>
                  <a:pt x="425331" y="189787"/>
                  <a:pt x="409550" y="189787"/>
                </a:cubicBezTo>
                <a:lnTo>
                  <a:pt x="97511" y="189787"/>
                </a:lnTo>
                <a:lnTo>
                  <a:pt x="182093" y="274369"/>
                </a:lnTo>
                <a:cubicBezTo>
                  <a:pt x="192851" y="285915"/>
                  <a:pt x="192213" y="303997"/>
                  <a:pt x="180667" y="314755"/>
                </a:cubicBezTo>
                <a:cubicBezTo>
                  <a:pt x="169693" y="324981"/>
                  <a:pt x="152681" y="324981"/>
                  <a:pt x="141707" y="314755"/>
                </a:cubicBezTo>
                <a:lnTo>
                  <a:pt x="8357" y="181405"/>
                </a:lnTo>
                <a:cubicBezTo>
                  <a:pt x="-2786" y="170249"/>
                  <a:pt x="-2786" y="152176"/>
                  <a:pt x="8357" y="141019"/>
                </a:cubicBezTo>
                <a:lnTo>
                  <a:pt x="141707" y="7669"/>
                </a:lnTo>
                <a:cubicBezTo>
                  <a:pt x="153253" y="-3089"/>
                  <a:pt x="171334" y="-2451"/>
                  <a:pt x="182093" y="9095"/>
                </a:cubicBezTo>
                <a:cubicBezTo>
                  <a:pt x="192319" y="20069"/>
                  <a:pt x="192319" y="37081"/>
                  <a:pt x="182093" y="48055"/>
                </a:cubicBezTo>
                <a:lnTo>
                  <a:pt x="97511" y="132637"/>
                </a:lnTo>
                <a:lnTo>
                  <a:pt x="409550" y="132637"/>
                </a:lnTo>
                <a:cubicBezTo>
                  <a:pt x="425331" y="132637"/>
                  <a:pt x="438125" y="145431"/>
                  <a:pt x="438125" y="161212"/>
                </a:cubicBezTo>
                <a:close/>
              </a:path>
            </a:pathLst>
          </a:custGeom>
          <a:solidFill>
            <a:srgbClr val="FFFFFF"/>
          </a:solidFill>
          <a:ln w="9525" cap="flat">
            <a:noFill/>
            <a:prstDash val="solid"/>
            <a:miter/>
          </a:ln>
        </p:spPr>
        <p:txBody>
          <a:bodyPr rtlCol="0" anchor="ctr"/>
          <a:lstStyle/>
          <a:p>
            <a:pPr defTabSz="1219140">
              <a:defRPr/>
            </a:pPr>
            <a:endParaRPr lang="en-US" sz="1400">
              <a:solidFill>
                <a:srgbClr val="262626"/>
              </a:solidFill>
              <a:latin typeface="Calibri" panose="020F0502020204030204"/>
            </a:endParaRPr>
          </a:p>
        </p:txBody>
      </p:sp>
      <p:sp>
        <p:nvSpPr>
          <p:cNvPr id="10" name="TextBox 10">
            <a:extLst>
              <a:ext uri="{FF2B5EF4-FFF2-40B4-BE49-F238E27FC236}">
                <a16:creationId xmlns:a16="http://schemas.microsoft.com/office/drawing/2014/main" id="{5F91BF1A-1854-394C-1C19-6CF611FB0103}"/>
              </a:ext>
            </a:extLst>
          </p:cNvPr>
          <p:cNvSpPr txBox="1"/>
          <p:nvPr/>
        </p:nvSpPr>
        <p:spPr>
          <a:xfrm>
            <a:off x="508002" y="6480291"/>
            <a:ext cx="9499043" cy="292388"/>
          </a:xfrm>
          <a:prstGeom prst="rect">
            <a:avLst/>
          </a:prstGeom>
          <a:noFill/>
        </p:spPr>
        <p:txBody>
          <a:bodyPr wrap="square" lIns="121920" tIns="60960" rIns="121920" bIns="6096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a:solidFill>
                  <a:schemeClr val="bg1"/>
                </a:solidFill>
                <a:latin typeface="Montserrat Light" pitchFamily="2" charset="0"/>
                <a:ea typeface="Roboto Light"/>
                <a:cs typeface="Roboto Light"/>
              </a:rPr>
              <a:t>CONFIDENTIAL. NO release until October 1, 2025</a:t>
            </a:r>
          </a:p>
        </p:txBody>
      </p:sp>
      <p:sp>
        <p:nvSpPr>
          <p:cNvPr id="13" name="TextBox 12">
            <a:extLst>
              <a:ext uri="{FF2B5EF4-FFF2-40B4-BE49-F238E27FC236}">
                <a16:creationId xmlns:a16="http://schemas.microsoft.com/office/drawing/2014/main" id="{A0E0DBD5-E712-7E88-078D-3B666C3FD9AE}"/>
              </a:ext>
            </a:extLst>
          </p:cNvPr>
          <p:cNvSpPr txBox="1">
            <a:spLocks/>
          </p:cNvSpPr>
          <p:nvPr/>
        </p:nvSpPr>
        <p:spPr>
          <a:xfrm>
            <a:off x="676656" y="430074"/>
            <a:ext cx="10841121" cy="769441"/>
          </a:xfrm>
          <a:prstGeom prst="rect">
            <a:avLst/>
          </a:prstGeom>
          <a:noFill/>
        </p:spPr>
        <p:txBody>
          <a:bodyPr wrap="square" lIns="91440" tIns="45720" rIns="91440" bIns="45720" rtlCol="0" anchor="t">
            <a:spAutoFit/>
          </a:bodyPr>
          <a:lstStyle/>
          <a:p>
            <a:r>
              <a:rPr lang="en-US" sz="4400">
                <a:solidFill>
                  <a:srgbClr val="004A45"/>
                </a:solidFill>
                <a:latin typeface="Montserrat ExtraBold" panose="00000900000000000000" pitchFamily="2" charset="0"/>
              </a:rPr>
              <a:t>Where are LTSS provided?</a:t>
            </a:r>
          </a:p>
        </p:txBody>
      </p:sp>
      <p:graphicFrame>
        <p:nvGraphicFramePr>
          <p:cNvPr id="4" name="Table 3">
            <a:extLst>
              <a:ext uri="{FF2B5EF4-FFF2-40B4-BE49-F238E27FC236}">
                <a16:creationId xmlns:a16="http://schemas.microsoft.com/office/drawing/2014/main" id="{A2A0CE8B-F436-D91A-C4CB-25B98A9417AA}"/>
              </a:ext>
            </a:extLst>
          </p:cNvPr>
          <p:cNvGraphicFramePr>
            <a:graphicFrameLocks noGrp="1"/>
          </p:cNvGraphicFramePr>
          <p:nvPr>
            <p:extLst>
              <p:ext uri="{D42A27DB-BD31-4B8C-83A1-F6EECF244321}">
                <p14:modId xmlns:p14="http://schemas.microsoft.com/office/powerpoint/2010/main" val="3880249415"/>
              </p:ext>
            </p:extLst>
          </p:nvPr>
        </p:nvGraphicFramePr>
        <p:xfrm>
          <a:off x="747823" y="1629589"/>
          <a:ext cx="10696354" cy="4294218"/>
        </p:xfrm>
        <a:graphic>
          <a:graphicData uri="http://schemas.openxmlformats.org/drawingml/2006/table">
            <a:tbl>
              <a:tblPr firstRow="1" bandRow="1"/>
              <a:tblGrid>
                <a:gridCol w="2328531">
                  <a:extLst>
                    <a:ext uri="{9D8B030D-6E8A-4147-A177-3AD203B41FA5}">
                      <a16:colId xmlns:a16="http://schemas.microsoft.com/office/drawing/2014/main" val="2786792957"/>
                    </a:ext>
                  </a:extLst>
                </a:gridCol>
                <a:gridCol w="4476903">
                  <a:extLst>
                    <a:ext uri="{9D8B030D-6E8A-4147-A177-3AD203B41FA5}">
                      <a16:colId xmlns:a16="http://schemas.microsoft.com/office/drawing/2014/main" val="3872632263"/>
                    </a:ext>
                  </a:extLst>
                </a:gridCol>
                <a:gridCol w="3890920">
                  <a:extLst>
                    <a:ext uri="{9D8B030D-6E8A-4147-A177-3AD203B41FA5}">
                      <a16:colId xmlns:a16="http://schemas.microsoft.com/office/drawing/2014/main" val="3934339652"/>
                    </a:ext>
                  </a:extLst>
                </a:gridCol>
              </a:tblGrid>
              <a:tr h="322957">
                <a:tc>
                  <a:txBody>
                    <a:bodyPr/>
                    <a:lstStyle>
                      <a:lvl1pPr marL="0" algn="l" defTabSz="914400" rtl="0" eaLnBrk="1" latinLnBrk="0" hangingPunct="1">
                        <a:defRPr sz="1800" b="1" kern="1200">
                          <a:solidFill>
                            <a:schemeClr val="lt1"/>
                          </a:solidFill>
                          <a:latin typeface="Montserrat"/>
                        </a:defRPr>
                      </a:lvl1pPr>
                      <a:lvl2pPr marL="457200" algn="l" defTabSz="914400" rtl="0" eaLnBrk="1" latinLnBrk="0" hangingPunct="1">
                        <a:defRPr sz="1800" b="1" kern="1200">
                          <a:solidFill>
                            <a:schemeClr val="lt1"/>
                          </a:solidFill>
                          <a:latin typeface="Montserrat"/>
                        </a:defRPr>
                      </a:lvl2pPr>
                      <a:lvl3pPr marL="914400" algn="l" defTabSz="914400" rtl="0" eaLnBrk="1" latinLnBrk="0" hangingPunct="1">
                        <a:defRPr sz="1800" b="1" kern="1200">
                          <a:solidFill>
                            <a:schemeClr val="lt1"/>
                          </a:solidFill>
                          <a:latin typeface="Montserrat"/>
                        </a:defRPr>
                      </a:lvl3pPr>
                      <a:lvl4pPr marL="1371600" algn="l" defTabSz="914400" rtl="0" eaLnBrk="1" latinLnBrk="0" hangingPunct="1">
                        <a:defRPr sz="1800" b="1" kern="1200">
                          <a:solidFill>
                            <a:schemeClr val="lt1"/>
                          </a:solidFill>
                          <a:latin typeface="Montserrat"/>
                        </a:defRPr>
                      </a:lvl4pPr>
                      <a:lvl5pPr marL="1828800" algn="l" defTabSz="914400" rtl="0" eaLnBrk="1" latinLnBrk="0" hangingPunct="1">
                        <a:defRPr sz="1800" b="1" kern="1200">
                          <a:solidFill>
                            <a:schemeClr val="lt1"/>
                          </a:solidFill>
                          <a:latin typeface="Montserrat"/>
                        </a:defRPr>
                      </a:lvl5pPr>
                      <a:lvl6pPr marL="2286000" algn="l" defTabSz="914400" rtl="0" eaLnBrk="1" latinLnBrk="0" hangingPunct="1">
                        <a:defRPr sz="1800" b="1" kern="1200">
                          <a:solidFill>
                            <a:schemeClr val="lt1"/>
                          </a:solidFill>
                          <a:latin typeface="Montserrat"/>
                        </a:defRPr>
                      </a:lvl6pPr>
                      <a:lvl7pPr marL="2743200" algn="l" defTabSz="914400" rtl="0" eaLnBrk="1" latinLnBrk="0" hangingPunct="1">
                        <a:defRPr sz="1800" b="1" kern="1200">
                          <a:solidFill>
                            <a:schemeClr val="lt1"/>
                          </a:solidFill>
                          <a:latin typeface="Montserrat"/>
                        </a:defRPr>
                      </a:lvl7pPr>
                      <a:lvl8pPr marL="3200400" algn="l" defTabSz="914400" rtl="0" eaLnBrk="1" latinLnBrk="0" hangingPunct="1">
                        <a:defRPr sz="1800" b="1" kern="1200">
                          <a:solidFill>
                            <a:schemeClr val="lt1"/>
                          </a:solidFill>
                          <a:latin typeface="Montserrat"/>
                        </a:defRPr>
                      </a:lvl8pPr>
                      <a:lvl9pPr marL="3657600" algn="l" defTabSz="914400" rtl="0" eaLnBrk="1" latinLnBrk="0" hangingPunct="1">
                        <a:defRPr sz="1800" b="1" kern="1200">
                          <a:solidFill>
                            <a:schemeClr val="lt1"/>
                          </a:solidFill>
                          <a:latin typeface="Montserrat"/>
                        </a:defRPr>
                      </a:lvl9pPr>
                    </a:lstStyle>
                    <a:p>
                      <a:endParaRPr lang="en-US" sz="2000">
                        <a:solidFill>
                          <a:schemeClr val="bg1"/>
                        </a:solidFill>
                        <a:latin typeface="Montserrat ExtraBold" pitchFamily="2" charset="0"/>
                      </a:endParaRPr>
                    </a:p>
                  </a:txBody>
                  <a:tcPr marL="121920" marR="121920" marT="60960" marB="60960">
                    <a:lnL w="12700" cap="flat" cmpd="sng" algn="ctr">
                      <a:noFill/>
                      <a:prstDash val="solid"/>
                      <a:round/>
                      <a:headEnd type="none" w="med" len="med"/>
                      <a:tailEnd type="none" w="med" len="med"/>
                    </a:lnL>
                    <a:lnR w="12700" cmpd="sng">
                      <a:solidFill>
                        <a:srgbClr val="FFFFFF"/>
                      </a:solidFill>
                    </a:lnR>
                    <a:lnT w="12700" cap="flat" cmpd="sng" algn="ctr">
                      <a:noFill/>
                      <a:prstDash val="solid"/>
                      <a:round/>
                      <a:headEnd type="none" w="med" len="med"/>
                      <a:tailEnd type="none" w="med" len="med"/>
                    </a:lnT>
                    <a:lnB w="12700" cap="flat" cmpd="sng" algn="ctr">
                      <a:solidFill>
                        <a:srgbClr val="004B45"/>
                      </a:solidFill>
                      <a:prstDash val="solid"/>
                      <a:round/>
                      <a:headEnd type="none" w="med" len="med"/>
                      <a:tailEnd type="none" w="med" len="med"/>
                    </a:lnB>
                    <a:lnTlToBr w="12700" cmpd="sng">
                      <a:noFill/>
                      <a:prstDash val="solid"/>
                    </a:lnTlToBr>
                    <a:lnBlToTr w="12700" cmpd="sng">
                      <a:noFill/>
                      <a:prstDash val="solid"/>
                    </a:lnBlToTr>
                    <a:solidFill>
                      <a:srgbClr val="004B45"/>
                    </a:solidFill>
                  </a:tcPr>
                </a:tc>
                <a:tc>
                  <a:txBody>
                    <a:bodyPr/>
                    <a:lstStyle>
                      <a:lvl1pPr marL="0" algn="l" defTabSz="914400" rtl="0" eaLnBrk="1" latinLnBrk="0" hangingPunct="1">
                        <a:defRPr sz="1800" b="1" kern="1200">
                          <a:solidFill>
                            <a:schemeClr val="lt1"/>
                          </a:solidFill>
                          <a:latin typeface="Montserrat"/>
                        </a:defRPr>
                      </a:lvl1pPr>
                      <a:lvl2pPr marL="457200" algn="l" defTabSz="914400" rtl="0" eaLnBrk="1" latinLnBrk="0" hangingPunct="1">
                        <a:defRPr sz="1800" b="1" kern="1200">
                          <a:solidFill>
                            <a:schemeClr val="lt1"/>
                          </a:solidFill>
                          <a:latin typeface="Montserrat"/>
                        </a:defRPr>
                      </a:lvl2pPr>
                      <a:lvl3pPr marL="914400" algn="l" defTabSz="914400" rtl="0" eaLnBrk="1" latinLnBrk="0" hangingPunct="1">
                        <a:defRPr sz="1800" b="1" kern="1200">
                          <a:solidFill>
                            <a:schemeClr val="lt1"/>
                          </a:solidFill>
                          <a:latin typeface="Montserrat"/>
                        </a:defRPr>
                      </a:lvl3pPr>
                      <a:lvl4pPr marL="1371600" algn="l" defTabSz="914400" rtl="0" eaLnBrk="1" latinLnBrk="0" hangingPunct="1">
                        <a:defRPr sz="1800" b="1" kern="1200">
                          <a:solidFill>
                            <a:schemeClr val="lt1"/>
                          </a:solidFill>
                          <a:latin typeface="Montserrat"/>
                        </a:defRPr>
                      </a:lvl4pPr>
                      <a:lvl5pPr marL="1828800" algn="l" defTabSz="914400" rtl="0" eaLnBrk="1" latinLnBrk="0" hangingPunct="1">
                        <a:defRPr sz="1800" b="1" kern="1200">
                          <a:solidFill>
                            <a:schemeClr val="lt1"/>
                          </a:solidFill>
                          <a:latin typeface="Montserrat"/>
                        </a:defRPr>
                      </a:lvl5pPr>
                      <a:lvl6pPr marL="2286000" algn="l" defTabSz="914400" rtl="0" eaLnBrk="1" latinLnBrk="0" hangingPunct="1">
                        <a:defRPr sz="1800" b="1" kern="1200">
                          <a:solidFill>
                            <a:schemeClr val="lt1"/>
                          </a:solidFill>
                          <a:latin typeface="Montserrat"/>
                        </a:defRPr>
                      </a:lvl6pPr>
                      <a:lvl7pPr marL="2743200" algn="l" defTabSz="914400" rtl="0" eaLnBrk="1" latinLnBrk="0" hangingPunct="1">
                        <a:defRPr sz="1800" b="1" kern="1200">
                          <a:solidFill>
                            <a:schemeClr val="lt1"/>
                          </a:solidFill>
                          <a:latin typeface="Montserrat"/>
                        </a:defRPr>
                      </a:lvl7pPr>
                      <a:lvl8pPr marL="3200400" algn="l" defTabSz="914400" rtl="0" eaLnBrk="1" latinLnBrk="0" hangingPunct="1">
                        <a:defRPr sz="1800" b="1" kern="1200">
                          <a:solidFill>
                            <a:schemeClr val="lt1"/>
                          </a:solidFill>
                          <a:latin typeface="Montserrat"/>
                        </a:defRPr>
                      </a:lvl8pPr>
                      <a:lvl9pPr marL="3657600" algn="l" defTabSz="914400" rtl="0" eaLnBrk="1" latinLnBrk="0" hangingPunct="1">
                        <a:defRPr sz="1800" b="1" kern="1200">
                          <a:solidFill>
                            <a:schemeClr val="lt1"/>
                          </a:solidFill>
                          <a:latin typeface="Montserrat"/>
                        </a:defRPr>
                      </a:lvl9pPr>
                    </a:lstStyle>
                    <a:p>
                      <a:pPr algn="l"/>
                      <a:r>
                        <a:rPr lang="en-US" sz="2000" b="1">
                          <a:solidFill>
                            <a:schemeClr val="bg1"/>
                          </a:solidFill>
                          <a:latin typeface="Montserrat ExtraBold" pitchFamily="2" charset="0"/>
                        </a:rPr>
                        <a:t>Home and Community-Based Care (HCBS)</a:t>
                      </a:r>
                    </a:p>
                  </a:txBody>
                  <a:tcPr marL="121920" marR="121920" marT="60960" marB="60960" anchor="ctr">
                    <a:lnL w="12700" cmpd="sng">
                      <a:solidFill>
                        <a:srgbClr val="FFFFFF"/>
                      </a:solidFill>
                    </a:lnL>
                    <a:lnR w="12700" cmpd="sng">
                      <a:solidFill>
                        <a:srgbClr val="FFFFFF"/>
                      </a:solidFill>
                    </a:lnR>
                    <a:lnT w="12700" cap="flat" cmpd="sng" algn="ctr">
                      <a:noFill/>
                      <a:prstDash val="solid"/>
                      <a:round/>
                      <a:headEnd type="none" w="med" len="med"/>
                      <a:tailEnd type="none" w="med" len="med"/>
                    </a:lnT>
                    <a:lnB w="12700" cap="flat" cmpd="sng" algn="ctr">
                      <a:solidFill>
                        <a:srgbClr val="004B45"/>
                      </a:solidFill>
                      <a:prstDash val="solid"/>
                      <a:round/>
                      <a:headEnd type="none" w="med" len="med"/>
                      <a:tailEnd type="none" w="med" len="med"/>
                    </a:lnB>
                    <a:lnTlToBr w="12700" cmpd="sng">
                      <a:noFill/>
                      <a:prstDash val="solid"/>
                    </a:lnTlToBr>
                    <a:lnBlToTr w="12700" cmpd="sng">
                      <a:noFill/>
                      <a:prstDash val="solid"/>
                    </a:lnBlToTr>
                    <a:solidFill>
                      <a:srgbClr val="004B45"/>
                    </a:solidFill>
                  </a:tcPr>
                </a:tc>
                <a:tc>
                  <a:txBody>
                    <a:bodyPr/>
                    <a:lstStyle>
                      <a:lvl1pPr marL="0" algn="l" defTabSz="914400" rtl="0" eaLnBrk="1" latinLnBrk="0" hangingPunct="1">
                        <a:defRPr sz="1800" b="1" kern="1200">
                          <a:solidFill>
                            <a:schemeClr val="lt1"/>
                          </a:solidFill>
                          <a:latin typeface="Montserrat"/>
                        </a:defRPr>
                      </a:lvl1pPr>
                      <a:lvl2pPr marL="457200" algn="l" defTabSz="914400" rtl="0" eaLnBrk="1" latinLnBrk="0" hangingPunct="1">
                        <a:defRPr sz="1800" b="1" kern="1200">
                          <a:solidFill>
                            <a:schemeClr val="lt1"/>
                          </a:solidFill>
                          <a:latin typeface="Montserrat"/>
                        </a:defRPr>
                      </a:lvl2pPr>
                      <a:lvl3pPr marL="914400" algn="l" defTabSz="914400" rtl="0" eaLnBrk="1" latinLnBrk="0" hangingPunct="1">
                        <a:defRPr sz="1800" b="1" kern="1200">
                          <a:solidFill>
                            <a:schemeClr val="lt1"/>
                          </a:solidFill>
                          <a:latin typeface="Montserrat"/>
                        </a:defRPr>
                      </a:lvl3pPr>
                      <a:lvl4pPr marL="1371600" algn="l" defTabSz="914400" rtl="0" eaLnBrk="1" latinLnBrk="0" hangingPunct="1">
                        <a:defRPr sz="1800" b="1" kern="1200">
                          <a:solidFill>
                            <a:schemeClr val="lt1"/>
                          </a:solidFill>
                          <a:latin typeface="Montserrat"/>
                        </a:defRPr>
                      </a:lvl4pPr>
                      <a:lvl5pPr marL="1828800" algn="l" defTabSz="914400" rtl="0" eaLnBrk="1" latinLnBrk="0" hangingPunct="1">
                        <a:defRPr sz="1800" b="1" kern="1200">
                          <a:solidFill>
                            <a:schemeClr val="lt1"/>
                          </a:solidFill>
                          <a:latin typeface="Montserrat"/>
                        </a:defRPr>
                      </a:lvl5pPr>
                      <a:lvl6pPr marL="2286000" algn="l" defTabSz="914400" rtl="0" eaLnBrk="1" latinLnBrk="0" hangingPunct="1">
                        <a:defRPr sz="1800" b="1" kern="1200">
                          <a:solidFill>
                            <a:schemeClr val="lt1"/>
                          </a:solidFill>
                          <a:latin typeface="Montserrat"/>
                        </a:defRPr>
                      </a:lvl6pPr>
                      <a:lvl7pPr marL="2743200" algn="l" defTabSz="914400" rtl="0" eaLnBrk="1" latinLnBrk="0" hangingPunct="1">
                        <a:defRPr sz="1800" b="1" kern="1200">
                          <a:solidFill>
                            <a:schemeClr val="lt1"/>
                          </a:solidFill>
                          <a:latin typeface="Montserrat"/>
                        </a:defRPr>
                      </a:lvl7pPr>
                      <a:lvl8pPr marL="3200400" algn="l" defTabSz="914400" rtl="0" eaLnBrk="1" latinLnBrk="0" hangingPunct="1">
                        <a:defRPr sz="1800" b="1" kern="1200">
                          <a:solidFill>
                            <a:schemeClr val="lt1"/>
                          </a:solidFill>
                          <a:latin typeface="Montserrat"/>
                        </a:defRPr>
                      </a:lvl8pPr>
                      <a:lvl9pPr marL="3657600" algn="l" defTabSz="914400" rtl="0" eaLnBrk="1" latinLnBrk="0" hangingPunct="1">
                        <a:defRPr sz="1800" b="1" kern="1200">
                          <a:solidFill>
                            <a:schemeClr val="lt1"/>
                          </a:solidFill>
                          <a:latin typeface="Montserrat"/>
                        </a:defRPr>
                      </a:lvl9pPr>
                    </a:lstStyle>
                    <a:p>
                      <a:pPr algn="l"/>
                      <a:r>
                        <a:rPr lang="en-US" sz="2000" b="1">
                          <a:solidFill>
                            <a:schemeClr val="bg1"/>
                          </a:solidFill>
                          <a:latin typeface="Montserrat ExtraBold" pitchFamily="2" charset="0"/>
                        </a:rPr>
                        <a:t>Institutional Care</a:t>
                      </a:r>
                    </a:p>
                  </a:txBody>
                  <a:tcPr marL="121920" marR="121920" marT="60960" marB="60960" anchor="ctr">
                    <a:lnL w="12700" cmpd="sng">
                      <a:solidFill>
                        <a:srgbClr val="FFFFFF"/>
                      </a:solid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4B45"/>
                      </a:solidFill>
                      <a:prstDash val="solid"/>
                      <a:round/>
                      <a:headEnd type="none" w="med" len="med"/>
                      <a:tailEnd type="none" w="med" len="med"/>
                    </a:lnB>
                    <a:lnTlToBr w="12700" cmpd="sng">
                      <a:noFill/>
                      <a:prstDash val="solid"/>
                    </a:lnTlToBr>
                    <a:lnBlToTr w="12700" cmpd="sng">
                      <a:noFill/>
                      <a:prstDash val="solid"/>
                    </a:lnBlToTr>
                    <a:solidFill>
                      <a:srgbClr val="004B45"/>
                    </a:solidFill>
                  </a:tcPr>
                </a:tc>
                <a:extLst>
                  <a:ext uri="{0D108BD9-81ED-4DB2-BD59-A6C34878D82A}">
                    <a16:rowId xmlns:a16="http://schemas.microsoft.com/office/drawing/2014/main" val="2490591502"/>
                  </a:ext>
                </a:extLst>
              </a:tr>
              <a:tr h="731520">
                <a:tc>
                  <a:txBody>
                    <a:bodyPr/>
                    <a:lstStyle>
                      <a:lvl1pPr marL="0" algn="l" defTabSz="914400" rtl="0" eaLnBrk="1" latinLnBrk="0" hangingPunct="1">
                        <a:defRPr sz="1800" kern="1200">
                          <a:solidFill>
                            <a:schemeClr val="dk1"/>
                          </a:solidFill>
                          <a:latin typeface="Montserrat"/>
                        </a:defRPr>
                      </a:lvl1pPr>
                      <a:lvl2pPr marL="457200" algn="l" defTabSz="914400" rtl="0" eaLnBrk="1" latinLnBrk="0" hangingPunct="1">
                        <a:defRPr sz="1800" kern="1200">
                          <a:solidFill>
                            <a:schemeClr val="dk1"/>
                          </a:solidFill>
                          <a:latin typeface="Montserrat"/>
                        </a:defRPr>
                      </a:lvl2pPr>
                      <a:lvl3pPr marL="914400" algn="l" defTabSz="914400" rtl="0" eaLnBrk="1" latinLnBrk="0" hangingPunct="1">
                        <a:defRPr sz="1800" kern="1200">
                          <a:solidFill>
                            <a:schemeClr val="dk1"/>
                          </a:solidFill>
                          <a:latin typeface="Montserrat"/>
                        </a:defRPr>
                      </a:lvl3pPr>
                      <a:lvl4pPr marL="1371600" algn="l" defTabSz="914400" rtl="0" eaLnBrk="1" latinLnBrk="0" hangingPunct="1">
                        <a:defRPr sz="1800" kern="1200">
                          <a:solidFill>
                            <a:schemeClr val="dk1"/>
                          </a:solidFill>
                          <a:latin typeface="Montserrat"/>
                        </a:defRPr>
                      </a:lvl4pPr>
                      <a:lvl5pPr marL="1828800" algn="l" defTabSz="914400" rtl="0" eaLnBrk="1" latinLnBrk="0" hangingPunct="1">
                        <a:defRPr sz="1800" kern="1200">
                          <a:solidFill>
                            <a:schemeClr val="dk1"/>
                          </a:solidFill>
                          <a:latin typeface="Montserrat"/>
                        </a:defRPr>
                      </a:lvl5pPr>
                      <a:lvl6pPr marL="2286000" algn="l" defTabSz="914400" rtl="0" eaLnBrk="1" latinLnBrk="0" hangingPunct="1">
                        <a:defRPr sz="1800" kern="1200">
                          <a:solidFill>
                            <a:schemeClr val="dk1"/>
                          </a:solidFill>
                          <a:latin typeface="Montserrat"/>
                        </a:defRPr>
                      </a:lvl6pPr>
                      <a:lvl7pPr marL="2743200" algn="l" defTabSz="914400" rtl="0" eaLnBrk="1" latinLnBrk="0" hangingPunct="1">
                        <a:defRPr sz="1800" kern="1200">
                          <a:solidFill>
                            <a:schemeClr val="dk1"/>
                          </a:solidFill>
                          <a:latin typeface="Montserrat"/>
                        </a:defRPr>
                      </a:lvl7pPr>
                      <a:lvl8pPr marL="3200400" algn="l" defTabSz="914400" rtl="0" eaLnBrk="1" latinLnBrk="0" hangingPunct="1">
                        <a:defRPr sz="1800" kern="1200">
                          <a:solidFill>
                            <a:schemeClr val="dk1"/>
                          </a:solidFill>
                          <a:latin typeface="Montserrat"/>
                        </a:defRPr>
                      </a:lvl8pPr>
                      <a:lvl9pPr marL="3657600" algn="l" defTabSz="914400" rtl="0" eaLnBrk="1" latinLnBrk="0" hangingPunct="1">
                        <a:defRPr sz="1800" kern="1200">
                          <a:solidFill>
                            <a:schemeClr val="dk1"/>
                          </a:solidFill>
                          <a:latin typeface="Montserrat"/>
                        </a:defRPr>
                      </a:lvl9pPr>
                    </a:lstStyle>
                    <a:p>
                      <a:r>
                        <a:rPr lang="en-US" sz="1600" b="1">
                          <a:solidFill>
                            <a:srgbClr val="004C45"/>
                          </a:solidFill>
                          <a:latin typeface="Montserrat ExtraBold" pitchFamily="2" charset="0"/>
                        </a:rPr>
                        <a:t>Services</a:t>
                      </a:r>
                    </a:p>
                  </a:txBody>
                  <a:tcPr marL="121920" marR="121920" marT="60960" marB="60960" anchor="ctr">
                    <a:lnL w="12700" cap="flat" cmpd="sng" algn="ctr">
                      <a:noFill/>
                      <a:prstDash val="solid"/>
                      <a:round/>
                      <a:headEnd type="none" w="med" len="med"/>
                      <a:tailEnd type="none" w="med" len="med"/>
                    </a:lnL>
                    <a:lnR w="12700" cmpd="sng">
                      <a:solidFill>
                        <a:srgbClr val="FFFFFF"/>
                      </a:solidFill>
                    </a:lnR>
                    <a:lnT w="12700" cap="flat" cmpd="sng" algn="ctr">
                      <a:solidFill>
                        <a:srgbClr val="004B45"/>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Montserrat"/>
                        </a:defRPr>
                      </a:lvl1pPr>
                      <a:lvl2pPr marL="457200" algn="l" defTabSz="914400" rtl="0" eaLnBrk="1" latinLnBrk="0" hangingPunct="1">
                        <a:defRPr sz="1800" kern="1200">
                          <a:solidFill>
                            <a:schemeClr val="dk1"/>
                          </a:solidFill>
                          <a:latin typeface="Montserrat"/>
                        </a:defRPr>
                      </a:lvl2pPr>
                      <a:lvl3pPr marL="914400" algn="l" defTabSz="914400" rtl="0" eaLnBrk="1" latinLnBrk="0" hangingPunct="1">
                        <a:defRPr sz="1800" kern="1200">
                          <a:solidFill>
                            <a:schemeClr val="dk1"/>
                          </a:solidFill>
                          <a:latin typeface="Montserrat"/>
                        </a:defRPr>
                      </a:lvl3pPr>
                      <a:lvl4pPr marL="1371600" algn="l" defTabSz="914400" rtl="0" eaLnBrk="1" latinLnBrk="0" hangingPunct="1">
                        <a:defRPr sz="1800" kern="1200">
                          <a:solidFill>
                            <a:schemeClr val="dk1"/>
                          </a:solidFill>
                          <a:latin typeface="Montserrat"/>
                        </a:defRPr>
                      </a:lvl4pPr>
                      <a:lvl5pPr marL="1828800" algn="l" defTabSz="914400" rtl="0" eaLnBrk="1" latinLnBrk="0" hangingPunct="1">
                        <a:defRPr sz="1800" kern="1200">
                          <a:solidFill>
                            <a:schemeClr val="dk1"/>
                          </a:solidFill>
                          <a:latin typeface="Montserrat"/>
                        </a:defRPr>
                      </a:lvl5pPr>
                      <a:lvl6pPr marL="2286000" algn="l" defTabSz="914400" rtl="0" eaLnBrk="1" latinLnBrk="0" hangingPunct="1">
                        <a:defRPr sz="1800" kern="1200">
                          <a:solidFill>
                            <a:schemeClr val="dk1"/>
                          </a:solidFill>
                          <a:latin typeface="Montserrat"/>
                        </a:defRPr>
                      </a:lvl6pPr>
                      <a:lvl7pPr marL="2743200" algn="l" defTabSz="914400" rtl="0" eaLnBrk="1" latinLnBrk="0" hangingPunct="1">
                        <a:defRPr sz="1800" kern="1200">
                          <a:solidFill>
                            <a:schemeClr val="dk1"/>
                          </a:solidFill>
                          <a:latin typeface="Montserrat"/>
                        </a:defRPr>
                      </a:lvl7pPr>
                      <a:lvl8pPr marL="3200400" algn="l" defTabSz="914400" rtl="0" eaLnBrk="1" latinLnBrk="0" hangingPunct="1">
                        <a:defRPr sz="1800" kern="1200">
                          <a:solidFill>
                            <a:schemeClr val="dk1"/>
                          </a:solidFill>
                          <a:latin typeface="Montserrat"/>
                        </a:defRPr>
                      </a:lvl8pPr>
                      <a:lvl9pPr marL="3657600" algn="l" defTabSz="914400" rtl="0" eaLnBrk="1" latinLnBrk="0" hangingPunct="1">
                        <a:defRPr sz="1800" kern="1200">
                          <a:solidFill>
                            <a:schemeClr val="dk1"/>
                          </a:solidFill>
                          <a:latin typeface="Montserrat"/>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600" b="0" i="0">
                          <a:effectLst/>
                          <a:latin typeface="Montserrat Medium" pitchFamily="2" charset="0"/>
                        </a:rPr>
                        <a:t>Medical and personal services to help with daily living tasks.</a:t>
                      </a:r>
                      <a:endParaRPr lang="en-US" sz="1600">
                        <a:latin typeface="Montserrat Medium" pitchFamily="2" charset="0"/>
                        <a:ea typeface="Roboto" panose="02000000000000000000" pitchFamily="2" charset="0"/>
                        <a:cs typeface="Times Sans Serif" panose="02020603050405020304" pitchFamily="18" charset="0"/>
                      </a:endParaRPr>
                    </a:p>
                  </a:txBody>
                  <a:tcPr marL="121920" marR="121920" marT="60960" marB="60960" anchor="ctr">
                    <a:lnL w="12700" cmpd="sng">
                      <a:solidFill>
                        <a:srgbClr val="FFFFFF"/>
                      </a:solidFill>
                    </a:lnL>
                    <a:lnR w="12700" cmpd="sng">
                      <a:solidFill>
                        <a:srgbClr val="FFFFFF"/>
                      </a:solidFill>
                    </a:lnR>
                    <a:lnT w="12700" cap="flat" cmpd="sng" algn="ctr">
                      <a:solidFill>
                        <a:srgbClr val="004B45"/>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Montserrat"/>
                        </a:defRPr>
                      </a:lvl1pPr>
                      <a:lvl2pPr marL="457200" algn="l" defTabSz="914400" rtl="0" eaLnBrk="1" latinLnBrk="0" hangingPunct="1">
                        <a:defRPr sz="1800" kern="1200">
                          <a:solidFill>
                            <a:schemeClr val="dk1"/>
                          </a:solidFill>
                          <a:latin typeface="Montserrat"/>
                        </a:defRPr>
                      </a:lvl2pPr>
                      <a:lvl3pPr marL="914400" algn="l" defTabSz="914400" rtl="0" eaLnBrk="1" latinLnBrk="0" hangingPunct="1">
                        <a:defRPr sz="1800" kern="1200">
                          <a:solidFill>
                            <a:schemeClr val="dk1"/>
                          </a:solidFill>
                          <a:latin typeface="Montserrat"/>
                        </a:defRPr>
                      </a:lvl3pPr>
                      <a:lvl4pPr marL="1371600" algn="l" defTabSz="914400" rtl="0" eaLnBrk="1" latinLnBrk="0" hangingPunct="1">
                        <a:defRPr sz="1800" kern="1200">
                          <a:solidFill>
                            <a:schemeClr val="dk1"/>
                          </a:solidFill>
                          <a:latin typeface="Montserrat"/>
                        </a:defRPr>
                      </a:lvl4pPr>
                      <a:lvl5pPr marL="1828800" algn="l" defTabSz="914400" rtl="0" eaLnBrk="1" latinLnBrk="0" hangingPunct="1">
                        <a:defRPr sz="1800" kern="1200">
                          <a:solidFill>
                            <a:schemeClr val="dk1"/>
                          </a:solidFill>
                          <a:latin typeface="Montserrat"/>
                        </a:defRPr>
                      </a:lvl5pPr>
                      <a:lvl6pPr marL="2286000" algn="l" defTabSz="914400" rtl="0" eaLnBrk="1" latinLnBrk="0" hangingPunct="1">
                        <a:defRPr sz="1800" kern="1200">
                          <a:solidFill>
                            <a:schemeClr val="dk1"/>
                          </a:solidFill>
                          <a:latin typeface="Montserrat"/>
                        </a:defRPr>
                      </a:lvl6pPr>
                      <a:lvl7pPr marL="2743200" algn="l" defTabSz="914400" rtl="0" eaLnBrk="1" latinLnBrk="0" hangingPunct="1">
                        <a:defRPr sz="1800" kern="1200">
                          <a:solidFill>
                            <a:schemeClr val="dk1"/>
                          </a:solidFill>
                          <a:latin typeface="Montserrat"/>
                        </a:defRPr>
                      </a:lvl7pPr>
                      <a:lvl8pPr marL="3200400" algn="l" defTabSz="914400" rtl="0" eaLnBrk="1" latinLnBrk="0" hangingPunct="1">
                        <a:defRPr sz="1800" kern="1200">
                          <a:solidFill>
                            <a:schemeClr val="dk1"/>
                          </a:solidFill>
                          <a:latin typeface="Montserrat"/>
                        </a:defRPr>
                      </a:lvl8pPr>
                      <a:lvl9pPr marL="3657600" algn="l" defTabSz="914400" rtl="0" eaLnBrk="1" latinLnBrk="0" hangingPunct="1">
                        <a:defRPr sz="1800" kern="1200">
                          <a:solidFill>
                            <a:schemeClr val="dk1"/>
                          </a:solidFill>
                          <a:latin typeface="Montserrat"/>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600" b="0" i="0">
                          <a:effectLst/>
                          <a:latin typeface="Montserrat Medium" pitchFamily="2" charset="0"/>
                        </a:rPr>
                        <a:t>Medical and personal services to help with daily living tasks.</a:t>
                      </a:r>
                      <a:endParaRPr lang="en-US" sz="1600">
                        <a:latin typeface="Montserrat Medium" pitchFamily="2" charset="0"/>
                        <a:ea typeface="Roboto" panose="02000000000000000000" pitchFamily="2" charset="0"/>
                        <a:cs typeface="Times Sans Serif" panose="02020603050405020304" pitchFamily="18" charset="0"/>
                      </a:endParaRPr>
                    </a:p>
                  </a:txBody>
                  <a:tcPr marL="121920" marR="121920" marT="60960" marB="60960" anchor="ctr">
                    <a:lnL w="12700" cmpd="sng">
                      <a:solidFill>
                        <a:srgbClr val="FFFFFF"/>
                      </a:solidFill>
                    </a:lnL>
                    <a:lnR w="12700" cap="flat" cmpd="sng" algn="ctr">
                      <a:noFill/>
                      <a:prstDash val="solid"/>
                      <a:round/>
                      <a:headEnd type="none" w="med" len="med"/>
                      <a:tailEnd type="none" w="med" len="med"/>
                    </a:lnR>
                    <a:lnT w="12700" cap="flat" cmpd="sng" algn="ctr">
                      <a:solidFill>
                        <a:srgbClr val="004B45"/>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370098655"/>
                  </a:ext>
                </a:extLst>
              </a:tr>
              <a:tr h="636618">
                <a:tc>
                  <a:txBody>
                    <a:bodyPr/>
                    <a:lstStyle>
                      <a:lvl1pPr marL="0" algn="l" defTabSz="914400" rtl="0" eaLnBrk="1" latinLnBrk="0" hangingPunct="1">
                        <a:defRPr sz="1800" kern="1200">
                          <a:solidFill>
                            <a:schemeClr val="dk1"/>
                          </a:solidFill>
                          <a:latin typeface="Montserrat"/>
                        </a:defRPr>
                      </a:lvl1pPr>
                      <a:lvl2pPr marL="457200" algn="l" defTabSz="914400" rtl="0" eaLnBrk="1" latinLnBrk="0" hangingPunct="1">
                        <a:defRPr sz="1800" kern="1200">
                          <a:solidFill>
                            <a:schemeClr val="dk1"/>
                          </a:solidFill>
                          <a:latin typeface="Montserrat"/>
                        </a:defRPr>
                      </a:lvl2pPr>
                      <a:lvl3pPr marL="914400" algn="l" defTabSz="914400" rtl="0" eaLnBrk="1" latinLnBrk="0" hangingPunct="1">
                        <a:defRPr sz="1800" kern="1200">
                          <a:solidFill>
                            <a:schemeClr val="dk1"/>
                          </a:solidFill>
                          <a:latin typeface="Montserrat"/>
                        </a:defRPr>
                      </a:lvl3pPr>
                      <a:lvl4pPr marL="1371600" algn="l" defTabSz="914400" rtl="0" eaLnBrk="1" latinLnBrk="0" hangingPunct="1">
                        <a:defRPr sz="1800" kern="1200">
                          <a:solidFill>
                            <a:schemeClr val="dk1"/>
                          </a:solidFill>
                          <a:latin typeface="Montserrat"/>
                        </a:defRPr>
                      </a:lvl4pPr>
                      <a:lvl5pPr marL="1828800" algn="l" defTabSz="914400" rtl="0" eaLnBrk="1" latinLnBrk="0" hangingPunct="1">
                        <a:defRPr sz="1800" kern="1200">
                          <a:solidFill>
                            <a:schemeClr val="dk1"/>
                          </a:solidFill>
                          <a:latin typeface="Montserrat"/>
                        </a:defRPr>
                      </a:lvl5pPr>
                      <a:lvl6pPr marL="2286000" algn="l" defTabSz="914400" rtl="0" eaLnBrk="1" latinLnBrk="0" hangingPunct="1">
                        <a:defRPr sz="1800" kern="1200">
                          <a:solidFill>
                            <a:schemeClr val="dk1"/>
                          </a:solidFill>
                          <a:latin typeface="Montserrat"/>
                        </a:defRPr>
                      </a:lvl6pPr>
                      <a:lvl7pPr marL="2743200" algn="l" defTabSz="914400" rtl="0" eaLnBrk="1" latinLnBrk="0" hangingPunct="1">
                        <a:defRPr sz="1800" kern="1200">
                          <a:solidFill>
                            <a:schemeClr val="dk1"/>
                          </a:solidFill>
                          <a:latin typeface="Montserrat"/>
                        </a:defRPr>
                      </a:lvl7pPr>
                      <a:lvl8pPr marL="3200400" algn="l" defTabSz="914400" rtl="0" eaLnBrk="1" latinLnBrk="0" hangingPunct="1">
                        <a:defRPr sz="1800" kern="1200">
                          <a:solidFill>
                            <a:schemeClr val="dk1"/>
                          </a:solidFill>
                          <a:latin typeface="Montserrat"/>
                        </a:defRPr>
                      </a:lvl8pPr>
                      <a:lvl9pPr marL="3657600" algn="l" defTabSz="914400" rtl="0" eaLnBrk="1" latinLnBrk="0" hangingPunct="1">
                        <a:defRPr sz="1800" kern="1200">
                          <a:solidFill>
                            <a:schemeClr val="dk1"/>
                          </a:solidFill>
                          <a:latin typeface="Montserrat"/>
                        </a:defRPr>
                      </a:lvl9pPr>
                    </a:lstStyle>
                    <a:p>
                      <a:r>
                        <a:rPr lang="en-US" sz="1600" b="1">
                          <a:solidFill>
                            <a:srgbClr val="004C45"/>
                          </a:solidFill>
                          <a:latin typeface="Montserrat ExtraBold" pitchFamily="2" charset="0"/>
                        </a:rPr>
                        <a:t>Client location</a:t>
                      </a:r>
                    </a:p>
                  </a:txBody>
                  <a:tcPr marL="121920" marR="121920" marT="60960" marB="60960" anchor="ctr">
                    <a:lnL w="12700" cap="flat" cmpd="sng" algn="ctr">
                      <a:noFill/>
                      <a:prstDash val="solid"/>
                      <a:round/>
                      <a:headEnd type="none" w="med" len="med"/>
                      <a:tailEnd type="none" w="med" len="med"/>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Montserrat"/>
                        </a:defRPr>
                      </a:lvl1pPr>
                      <a:lvl2pPr marL="457200" algn="l" defTabSz="914400" rtl="0" eaLnBrk="1" latinLnBrk="0" hangingPunct="1">
                        <a:defRPr sz="1800" kern="1200">
                          <a:solidFill>
                            <a:schemeClr val="dk1"/>
                          </a:solidFill>
                          <a:latin typeface="Montserrat"/>
                        </a:defRPr>
                      </a:lvl2pPr>
                      <a:lvl3pPr marL="914400" algn="l" defTabSz="914400" rtl="0" eaLnBrk="1" latinLnBrk="0" hangingPunct="1">
                        <a:defRPr sz="1800" kern="1200">
                          <a:solidFill>
                            <a:schemeClr val="dk1"/>
                          </a:solidFill>
                          <a:latin typeface="Montserrat"/>
                        </a:defRPr>
                      </a:lvl3pPr>
                      <a:lvl4pPr marL="1371600" algn="l" defTabSz="914400" rtl="0" eaLnBrk="1" latinLnBrk="0" hangingPunct="1">
                        <a:defRPr sz="1800" kern="1200">
                          <a:solidFill>
                            <a:schemeClr val="dk1"/>
                          </a:solidFill>
                          <a:latin typeface="Montserrat"/>
                        </a:defRPr>
                      </a:lvl4pPr>
                      <a:lvl5pPr marL="1828800" algn="l" defTabSz="914400" rtl="0" eaLnBrk="1" latinLnBrk="0" hangingPunct="1">
                        <a:defRPr sz="1800" kern="1200">
                          <a:solidFill>
                            <a:schemeClr val="dk1"/>
                          </a:solidFill>
                          <a:latin typeface="Montserrat"/>
                        </a:defRPr>
                      </a:lvl5pPr>
                      <a:lvl6pPr marL="2286000" algn="l" defTabSz="914400" rtl="0" eaLnBrk="1" latinLnBrk="0" hangingPunct="1">
                        <a:defRPr sz="1800" kern="1200">
                          <a:solidFill>
                            <a:schemeClr val="dk1"/>
                          </a:solidFill>
                          <a:latin typeface="Montserrat"/>
                        </a:defRPr>
                      </a:lvl6pPr>
                      <a:lvl7pPr marL="2743200" algn="l" defTabSz="914400" rtl="0" eaLnBrk="1" latinLnBrk="0" hangingPunct="1">
                        <a:defRPr sz="1800" kern="1200">
                          <a:solidFill>
                            <a:schemeClr val="dk1"/>
                          </a:solidFill>
                          <a:latin typeface="Montserrat"/>
                        </a:defRPr>
                      </a:lvl7pPr>
                      <a:lvl8pPr marL="3200400" algn="l" defTabSz="914400" rtl="0" eaLnBrk="1" latinLnBrk="0" hangingPunct="1">
                        <a:defRPr sz="1800" kern="1200">
                          <a:solidFill>
                            <a:schemeClr val="dk1"/>
                          </a:solidFill>
                          <a:latin typeface="Montserrat"/>
                        </a:defRPr>
                      </a:lvl8pPr>
                      <a:lvl9pPr marL="3657600" algn="l" defTabSz="914400" rtl="0" eaLnBrk="1" latinLnBrk="0" hangingPunct="1">
                        <a:defRPr sz="1800" kern="1200">
                          <a:solidFill>
                            <a:schemeClr val="dk1"/>
                          </a:solidFill>
                          <a:latin typeface="Montserrat"/>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600">
                          <a:latin typeface="Montserrat Medium" pitchFamily="2" charset="0"/>
                          <a:ea typeface="Roboto" panose="02000000000000000000" pitchFamily="2" charset="0"/>
                          <a:cs typeface="Times Sans Serif" panose="02020603050405020304" pitchFamily="18" charset="0"/>
                        </a:rPr>
                        <a:t>In their own home, or with a family member.</a:t>
                      </a:r>
                    </a:p>
                  </a:txBody>
                  <a:tcPr marL="121920" marR="121920" marT="60960" marB="6096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Montserrat"/>
                        </a:defRPr>
                      </a:lvl1pPr>
                      <a:lvl2pPr marL="457200" algn="l" defTabSz="914400" rtl="0" eaLnBrk="1" latinLnBrk="0" hangingPunct="1">
                        <a:defRPr sz="1800" kern="1200">
                          <a:solidFill>
                            <a:schemeClr val="dk1"/>
                          </a:solidFill>
                          <a:latin typeface="Montserrat"/>
                        </a:defRPr>
                      </a:lvl2pPr>
                      <a:lvl3pPr marL="914400" algn="l" defTabSz="914400" rtl="0" eaLnBrk="1" latinLnBrk="0" hangingPunct="1">
                        <a:defRPr sz="1800" kern="1200">
                          <a:solidFill>
                            <a:schemeClr val="dk1"/>
                          </a:solidFill>
                          <a:latin typeface="Montserrat"/>
                        </a:defRPr>
                      </a:lvl3pPr>
                      <a:lvl4pPr marL="1371600" algn="l" defTabSz="914400" rtl="0" eaLnBrk="1" latinLnBrk="0" hangingPunct="1">
                        <a:defRPr sz="1800" kern="1200">
                          <a:solidFill>
                            <a:schemeClr val="dk1"/>
                          </a:solidFill>
                          <a:latin typeface="Montserrat"/>
                        </a:defRPr>
                      </a:lvl4pPr>
                      <a:lvl5pPr marL="1828800" algn="l" defTabSz="914400" rtl="0" eaLnBrk="1" latinLnBrk="0" hangingPunct="1">
                        <a:defRPr sz="1800" kern="1200">
                          <a:solidFill>
                            <a:schemeClr val="dk1"/>
                          </a:solidFill>
                          <a:latin typeface="Montserrat"/>
                        </a:defRPr>
                      </a:lvl5pPr>
                      <a:lvl6pPr marL="2286000" algn="l" defTabSz="914400" rtl="0" eaLnBrk="1" latinLnBrk="0" hangingPunct="1">
                        <a:defRPr sz="1800" kern="1200">
                          <a:solidFill>
                            <a:schemeClr val="dk1"/>
                          </a:solidFill>
                          <a:latin typeface="Montserrat"/>
                        </a:defRPr>
                      </a:lvl6pPr>
                      <a:lvl7pPr marL="2743200" algn="l" defTabSz="914400" rtl="0" eaLnBrk="1" latinLnBrk="0" hangingPunct="1">
                        <a:defRPr sz="1800" kern="1200">
                          <a:solidFill>
                            <a:schemeClr val="dk1"/>
                          </a:solidFill>
                          <a:latin typeface="Montserrat"/>
                        </a:defRPr>
                      </a:lvl7pPr>
                      <a:lvl8pPr marL="3200400" algn="l" defTabSz="914400" rtl="0" eaLnBrk="1" latinLnBrk="0" hangingPunct="1">
                        <a:defRPr sz="1800" kern="1200">
                          <a:solidFill>
                            <a:schemeClr val="dk1"/>
                          </a:solidFill>
                          <a:latin typeface="Montserrat"/>
                        </a:defRPr>
                      </a:lvl8pPr>
                      <a:lvl9pPr marL="3657600" algn="l" defTabSz="914400" rtl="0" eaLnBrk="1" latinLnBrk="0" hangingPunct="1">
                        <a:defRPr sz="1800" kern="1200">
                          <a:solidFill>
                            <a:schemeClr val="dk1"/>
                          </a:solidFill>
                          <a:latin typeface="Montserrat"/>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600" b="0" i="0">
                          <a:effectLst/>
                          <a:latin typeface="Montserrat Medium" pitchFamily="2" charset="0"/>
                        </a:rPr>
                        <a:t>In a facility designed to provide LTSS to patients who live there.</a:t>
                      </a:r>
                      <a:endParaRPr lang="en-US" sz="1600">
                        <a:latin typeface="Montserrat Medium" pitchFamily="2" charset="0"/>
                        <a:ea typeface="Roboto" panose="02000000000000000000" pitchFamily="2" charset="0"/>
                        <a:cs typeface="Times Sans Serif" panose="02020603050405020304" pitchFamily="18" charset="0"/>
                      </a:endParaRPr>
                    </a:p>
                  </a:txBody>
                  <a:tcPr marL="121920" marR="121920" marT="60960" marB="60960" anchor="ctr">
                    <a:lnL w="12700" cmpd="sng">
                      <a:solidFill>
                        <a:srgbClr val="FFFFFF"/>
                      </a:solidFill>
                    </a:lnL>
                    <a:lnR w="12700" cap="flat" cmpd="sng" algn="ctr">
                      <a:no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noFill/>
                  </a:tcPr>
                </a:tc>
                <a:extLst>
                  <a:ext uri="{0D108BD9-81ED-4DB2-BD59-A6C34878D82A}">
                    <a16:rowId xmlns:a16="http://schemas.microsoft.com/office/drawing/2014/main" val="3271579325"/>
                  </a:ext>
                </a:extLst>
              </a:tr>
              <a:tr h="765544">
                <a:tc>
                  <a:txBody>
                    <a:bodyPr/>
                    <a:lstStyle>
                      <a:lvl1pPr marL="0" algn="l" defTabSz="914400" rtl="0" eaLnBrk="1" latinLnBrk="0" hangingPunct="1">
                        <a:defRPr sz="1800" kern="1200">
                          <a:solidFill>
                            <a:schemeClr val="dk1"/>
                          </a:solidFill>
                          <a:latin typeface="Montserrat"/>
                        </a:defRPr>
                      </a:lvl1pPr>
                      <a:lvl2pPr marL="457200" algn="l" defTabSz="914400" rtl="0" eaLnBrk="1" latinLnBrk="0" hangingPunct="1">
                        <a:defRPr sz="1800" kern="1200">
                          <a:solidFill>
                            <a:schemeClr val="dk1"/>
                          </a:solidFill>
                          <a:latin typeface="Montserrat"/>
                        </a:defRPr>
                      </a:lvl2pPr>
                      <a:lvl3pPr marL="914400" algn="l" defTabSz="914400" rtl="0" eaLnBrk="1" latinLnBrk="0" hangingPunct="1">
                        <a:defRPr sz="1800" kern="1200">
                          <a:solidFill>
                            <a:schemeClr val="dk1"/>
                          </a:solidFill>
                          <a:latin typeface="Montserrat"/>
                        </a:defRPr>
                      </a:lvl3pPr>
                      <a:lvl4pPr marL="1371600" algn="l" defTabSz="914400" rtl="0" eaLnBrk="1" latinLnBrk="0" hangingPunct="1">
                        <a:defRPr sz="1800" kern="1200">
                          <a:solidFill>
                            <a:schemeClr val="dk1"/>
                          </a:solidFill>
                          <a:latin typeface="Montserrat"/>
                        </a:defRPr>
                      </a:lvl4pPr>
                      <a:lvl5pPr marL="1828800" algn="l" defTabSz="914400" rtl="0" eaLnBrk="1" latinLnBrk="0" hangingPunct="1">
                        <a:defRPr sz="1800" kern="1200">
                          <a:solidFill>
                            <a:schemeClr val="dk1"/>
                          </a:solidFill>
                          <a:latin typeface="Montserrat"/>
                        </a:defRPr>
                      </a:lvl5pPr>
                      <a:lvl6pPr marL="2286000" algn="l" defTabSz="914400" rtl="0" eaLnBrk="1" latinLnBrk="0" hangingPunct="1">
                        <a:defRPr sz="1800" kern="1200">
                          <a:solidFill>
                            <a:schemeClr val="dk1"/>
                          </a:solidFill>
                          <a:latin typeface="Montserrat"/>
                        </a:defRPr>
                      </a:lvl6pPr>
                      <a:lvl7pPr marL="2743200" algn="l" defTabSz="914400" rtl="0" eaLnBrk="1" latinLnBrk="0" hangingPunct="1">
                        <a:defRPr sz="1800" kern="1200">
                          <a:solidFill>
                            <a:schemeClr val="dk1"/>
                          </a:solidFill>
                          <a:latin typeface="Montserrat"/>
                        </a:defRPr>
                      </a:lvl7pPr>
                      <a:lvl8pPr marL="3200400" algn="l" defTabSz="914400" rtl="0" eaLnBrk="1" latinLnBrk="0" hangingPunct="1">
                        <a:defRPr sz="1800" kern="1200">
                          <a:solidFill>
                            <a:schemeClr val="dk1"/>
                          </a:solidFill>
                          <a:latin typeface="Montserrat"/>
                        </a:defRPr>
                      </a:lvl8pPr>
                      <a:lvl9pPr marL="3657600" algn="l" defTabSz="914400" rtl="0" eaLnBrk="1" latinLnBrk="0" hangingPunct="1">
                        <a:defRPr sz="1800" kern="1200">
                          <a:solidFill>
                            <a:schemeClr val="dk1"/>
                          </a:solidFill>
                          <a:latin typeface="Montserrat"/>
                        </a:defRPr>
                      </a:lvl9pPr>
                    </a:lstStyle>
                    <a:p>
                      <a:r>
                        <a:rPr lang="en-US" sz="1600" b="1">
                          <a:solidFill>
                            <a:srgbClr val="004C45"/>
                          </a:solidFill>
                          <a:latin typeface="Montserrat ExtraBold" pitchFamily="2" charset="0"/>
                        </a:rPr>
                        <a:t>Service location</a:t>
                      </a:r>
                    </a:p>
                  </a:txBody>
                  <a:tcPr marL="121920" marR="121920" marT="60960" marB="60960" anchor="ctr">
                    <a:lnL w="12700" cap="flat" cmpd="sng" algn="ctr">
                      <a:noFill/>
                      <a:prstDash val="solid"/>
                      <a:round/>
                      <a:headEnd type="none" w="med" len="med"/>
                      <a:tailEnd type="none" w="med" len="med"/>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Montserrat"/>
                        </a:defRPr>
                      </a:lvl1pPr>
                      <a:lvl2pPr marL="457200" algn="l" defTabSz="914400" rtl="0" eaLnBrk="1" latinLnBrk="0" hangingPunct="1">
                        <a:defRPr sz="1800" kern="1200">
                          <a:solidFill>
                            <a:schemeClr val="dk1"/>
                          </a:solidFill>
                          <a:latin typeface="Montserrat"/>
                        </a:defRPr>
                      </a:lvl2pPr>
                      <a:lvl3pPr marL="914400" algn="l" defTabSz="914400" rtl="0" eaLnBrk="1" latinLnBrk="0" hangingPunct="1">
                        <a:defRPr sz="1800" kern="1200">
                          <a:solidFill>
                            <a:schemeClr val="dk1"/>
                          </a:solidFill>
                          <a:latin typeface="Montserrat"/>
                        </a:defRPr>
                      </a:lvl3pPr>
                      <a:lvl4pPr marL="1371600" algn="l" defTabSz="914400" rtl="0" eaLnBrk="1" latinLnBrk="0" hangingPunct="1">
                        <a:defRPr sz="1800" kern="1200">
                          <a:solidFill>
                            <a:schemeClr val="dk1"/>
                          </a:solidFill>
                          <a:latin typeface="Montserrat"/>
                        </a:defRPr>
                      </a:lvl4pPr>
                      <a:lvl5pPr marL="1828800" algn="l" defTabSz="914400" rtl="0" eaLnBrk="1" latinLnBrk="0" hangingPunct="1">
                        <a:defRPr sz="1800" kern="1200">
                          <a:solidFill>
                            <a:schemeClr val="dk1"/>
                          </a:solidFill>
                          <a:latin typeface="Montserrat"/>
                        </a:defRPr>
                      </a:lvl5pPr>
                      <a:lvl6pPr marL="2286000" algn="l" defTabSz="914400" rtl="0" eaLnBrk="1" latinLnBrk="0" hangingPunct="1">
                        <a:defRPr sz="1800" kern="1200">
                          <a:solidFill>
                            <a:schemeClr val="dk1"/>
                          </a:solidFill>
                          <a:latin typeface="Montserrat"/>
                        </a:defRPr>
                      </a:lvl6pPr>
                      <a:lvl7pPr marL="2743200" algn="l" defTabSz="914400" rtl="0" eaLnBrk="1" latinLnBrk="0" hangingPunct="1">
                        <a:defRPr sz="1800" kern="1200">
                          <a:solidFill>
                            <a:schemeClr val="dk1"/>
                          </a:solidFill>
                          <a:latin typeface="Montserrat"/>
                        </a:defRPr>
                      </a:lvl7pPr>
                      <a:lvl8pPr marL="3200400" algn="l" defTabSz="914400" rtl="0" eaLnBrk="1" latinLnBrk="0" hangingPunct="1">
                        <a:defRPr sz="1800" kern="1200">
                          <a:solidFill>
                            <a:schemeClr val="dk1"/>
                          </a:solidFill>
                          <a:latin typeface="Montserrat"/>
                        </a:defRPr>
                      </a:lvl8pPr>
                      <a:lvl9pPr marL="3657600" algn="l" defTabSz="914400" rtl="0" eaLnBrk="1" latinLnBrk="0" hangingPunct="1">
                        <a:defRPr sz="1800" kern="1200">
                          <a:solidFill>
                            <a:schemeClr val="dk1"/>
                          </a:solidFill>
                          <a:latin typeface="Montserrat"/>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600" b="0" i="0">
                          <a:effectLst/>
                          <a:latin typeface="Montserrat Medium" pitchFamily="2" charset="0"/>
                        </a:rPr>
                        <a:t>By caregivers who visit the home, or by going out to visit providers in the community.</a:t>
                      </a:r>
                      <a:endParaRPr lang="en-US" sz="1600">
                        <a:latin typeface="Montserrat Medium" pitchFamily="2" charset="0"/>
                        <a:ea typeface="Roboto" panose="02000000000000000000" pitchFamily="2" charset="0"/>
                        <a:cs typeface="Times Sans Serif" panose="02020603050405020304" pitchFamily="18" charset="0"/>
                      </a:endParaRPr>
                    </a:p>
                  </a:txBody>
                  <a:tcPr marL="121920" marR="121920" marT="60960" marB="6096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Montserrat"/>
                        </a:defRPr>
                      </a:lvl1pPr>
                      <a:lvl2pPr marL="457200" algn="l" defTabSz="914400" rtl="0" eaLnBrk="1" latinLnBrk="0" hangingPunct="1">
                        <a:defRPr sz="1800" kern="1200">
                          <a:solidFill>
                            <a:schemeClr val="dk1"/>
                          </a:solidFill>
                          <a:latin typeface="Montserrat"/>
                        </a:defRPr>
                      </a:lvl2pPr>
                      <a:lvl3pPr marL="914400" algn="l" defTabSz="914400" rtl="0" eaLnBrk="1" latinLnBrk="0" hangingPunct="1">
                        <a:defRPr sz="1800" kern="1200">
                          <a:solidFill>
                            <a:schemeClr val="dk1"/>
                          </a:solidFill>
                          <a:latin typeface="Montserrat"/>
                        </a:defRPr>
                      </a:lvl3pPr>
                      <a:lvl4pPr marL="1371600" algn="l" defTabSz="914400" rtl="0" eaLnBrk="1" latinLnBrk="0" hangingPunct="1">
                        <a:defRPr sz="1800" kern="1200">
                          <a:solidFill>
                            <a:schemeClr val="dk1"/>
                          </a:solidFill>
                          <a:latin typeface="Montserrat"/>
                        </a:defRPr>
                      </a:lvl4pPr>
                      <a:lvl5pPr marL="1828800" algn="l" defTabSz="914400" rtl="0" eaLnBrk="1" latinLnBrk="0" hangingPunct="1">
                        <a:defRPr sz="1800" kern="1200">
                          <a:solidFill>
                            <a:schemeClr val="dk1"/>
                          </a:solidFill>
                          <a:latin typeface="Montserrat"/>
                        </a:defRPr>
                      </a:lvl5pPr>
                      <a:lvl6pPr marL="2286000" algn="l" defTabSz="914400" rtl="0" eaLnBrk="1" latinLnBrk="0" hangingPunct="1">
                        <a:defRPr sz="1800" kern="1200">
                          <a:solidFill>
                            <a:schemeClr val="dk1"/>
                          </a:solidFill>
                          <a:latin typeface="Montserrat"/>
                        </a:defRPr>
                      </a:lvl6pPr>
                      <a:lvl7pPr marL="2743200" algn="l" defTabSz="914400" rtl="0" eaLnBrk="1" latinLnBrk="0" hangingPunct="1">
                        <a:defRPr sz="1800" kern="1200">
                          <a:solidFill>
                            <a:schemeClr val="dk1"/>
                          </a:solidFill>
                          <a:latin typeface="Montserrat"/>
                        </a:defRPr>
                      </a:lvl7pPr>
                      <a:lvl8pPr marL="3200400" algn="l" defTabSz="914400" rtl="0" eaLnBrk="1" latinLnBrk="0" hangingPunct="1">
                        <a:defRPr sz="1800" kern="1200">
                          <a:solidFill>
                            <a:schemeClr val="dk1"/>
                          </a:solidFill>
                          <a:latin typeface="Montserrat"/>
                        </a:defRPr>
                      </a:lvl8pPr>
                      <a:lvl9pPr marL="3657600" algn="l" defTabSz="914400" rtl="0" eaLnBrk="1" latinLnBrk="0" hangingPunct="1">
                        <a:defRPr sz="1800" kern="1200">
                          <a:solidFill>
                            <a:schemeClr val="dk1"/>
                          </a:solidFill>
                          <a:latin typeface="Montserrat"/>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600" b="0" i="0">
                          <a:effectLst/>
                          <a:latin typeface="Montserrat Medium" pitchFamily="2" charset="0"/>
                        </a:rPr>
                        <a:t>Many services are provided by onsite caregivers who work at the facility.</a:t>
                      </a:r>
                      <a:endParaRPr lang="en-US" sz="1600">
                        <a:latin typeface="Montserrat Medium" pitchFamily="2" charset="0"/>
                        <a:ea typeface="Roboto" panose="02000000000000000000" pitchFamily="2" charset="0"/>
                        <a:cs typeface="Times Sans Serif" panose="02020603050405020304" pitchFamily="18" charset="0"/>
                      </a:endParaRPr>
                    </a:p>
                  </a:txBody>
                  <a:tcPr marL="121920" marR="121920" marT="60960" marB="60960" anchor="ctr">
                    <a:lnL w="12700" cmpd="sng">
                      <a:solidFill>
                        <a:srgbClr val="FFFFFF"/>
                      </a:solidFill>
                    </a:lnL>
                    <a:lnR w="12700" cap="flat" cmpd="sng" algn="ctr">
                      <a:no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2749959360"/>
                  </a:ext>
                </a:extLst>
              </a:tr>
              <a:tr h="1084521">
                <a:tc>
                  <a:txBody>
                    <a:bodyPr/>
                    <a:lstStyle>
                      <a:lvl1pPr marL="0" algn="l" defTabSz="914400" rtl="0" eaLnBrk="1" latinLnBrk="0" hangingPunct="1">
                        <a:defRPr sz="1800" kern="1200">
                          <a:solidFill>
                            <a:schemeClr val="dk1"/>
                          </a:solidFill>
                          <a:latin typeface="Montserrat"/>
                        </a:defRPr>
                      </a:lvl1pPr>
                      <a:lvl2pPr marL="457200" algn="l" defTabSz="914400" rtl="0" eaLnBrk="1" latinLnBrk="0" hangingPunct="1">
                        <a:defRPr sz="1800" kern="1200">
                          <a:solidFill>
                            <a:schemeClr val="dk1"/>
                          </a:solidFill>
                          <a:latin typeface="Montserrat"/>
                        </a:defRPr>
                      </a:lvl2pPr>
                      <a:lvl3pPr marL="914400" algn="l" defTabSz="914400" rtl="0" eaLnBrk="1" latinLnBrk="0" hangingPunct="1">
                        <a:defRPr sz="1800" kern="1200">
                          <a:solidFill>
                            <a:schemeClr val="dk1"/>
                          </a:solidFill>
                          <a:latin typeface="Montserrat"/>
                        </a:defRPr>
                      </a:lvl3pPr>
                      <a:lvl4pPr marL="1371600" algn="l" defTabSz="914400" rtl="0" eaLnBrk="1" latinLnBrk="0" hangingPunct="1">
                        <a:defRPr sz="1800" kern="1200">
                          <a:solidFill>
                            <a:schemeClr val="dk1"/>
                          </a:solidFill>
                          <a:latin typeface="Montserrat"/>
                        </a:defRPr>
                      </a:lvl4pPr>
                      <a:lvl5pPr marL="1828800" algn="l" defTabSz="914400" rtl="0" eaLnBrk="1" latinLnBrk="0" hangingPunct="1">
                        <a:defRPr sz="1800" kern="1200">
                          <a:solidFill>
                            <a:schemeClr val="dk1"/>
                          </a:solidFill>
                          <a:latin typeface="Montserrat"/>
                        </a:defRPr>
                      </a:lvl5pPr>
                      <a:lvl6pPr marL="2286000" algn="l" defTabSz="914400" rtl="0" eaLnBrk="1" latinLnBrk="0" hangingPunct="1">
                        <a:defRPr sz="1800" kern="1200">
                          <a:solidFill>
                            <a:schemeClr val="dk1"/>
                          </a:solidFill>
                          <a:latin typeface="Montserrat"/>
                        </a:defRPr>
                      </a:lvl6pPr>
                      <a:lvl7pPr marL="2743200" algn="l" defTabSz="914400" rtl="0" eaLnBrk="1" latinLnBrk="0" hangingPunct="1">
                        <a:defRPr sz="1800" kern="1200">
                          <a:solidFill>
                            <a:schemeClr val="dk1"/>
                          </a:solidFill>
                          <a:latin typeface="Montserrat"/>
                        </a:defRPr>
                      </a:lvl7pPr>
                      <a:lvl8pPr marL="3200400" algn="l" defTabSz="914400" rtl="0" eaLnBrk="1" latinLnBrk="0" hangingPunct="1">
                        <a:defRPr sz="1800" kern="1200">
                          <a:solidFill>
                            <a:schemeClr val="dk1"/>
                          </a:solidFill>
                          <a:latin typeface="Montserrat"/>
                        </a:defRPr>
                      </a:lvl8pPr>
                      <a:lvl9pPr marL="3657600" algn="l" defTabSz="914400" rtl="0" eaLnBrk="1" latinLnBrk="0" hangingPunct="1">
                        <a:defRPr sz="1800" kern="1200">
                          <a:solidFill>
                            <a:schemeClr val="dk1"/>
                          </a:solidFill>
                          <a:latin typeface="Montserrat"/>
                        </a:defRPr>
                      </a:lvl9pPr>
                    </a:lstStyle>
                    <a:p>
                      <a:r>
                        <a:rPr lang="en-US" sz="1600" b="1">
                          <a:solidFill>
                            <a:srgbClr val="004C45"/>
                          </a:solidFill>
                          <a:latin typeface="Montserrat ExtraBold" pitchFamily="2" charset="0"/>
                        </a:rPr>
                        <a:t>Who is reimbursed</a:t>
                      </a:r>
                    </a:p>
                  </a:txBody>
                  <a:tcPr marL="121920" marR="121920" marT="60960" marB="60960" anchor="ctr">
                    <a:lnL w="12700" cap="flat" cmpd="sng" algn="ctr">
                      <a:noFill/>
                      <a:prstDash val="solid"/>
                      <a:round/>
                      <a:headEnd type="none" w="med" len="med"/>
                      <a:tailEnd type="none" w="med" len="med"/>
                    </a:lnL>
                    <a:lnR w="12700" cmpd="sng">
                      <a:solidFill>
                        <a:srgbClr val="FFFFFF"/>
                      </a:solidFill>
                    </a:lnR>
                    <a:lnT w="12700" cmpd="sng">
                      <a:solidFill>
                        <a:srgbClr val="FFFFFF"/>
                      </a:solidFill>
                    </a:lnT>
                    <a:lnB w="12700" cap="flat" cmpd="sng" algn="ctr">
                      <a:solidFill>
                        <a:srgbClr val="004B45"/>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Montserrat"/>
                        </a:defRPr>
                      </a:lvl1pPr>
                      <a:lvl2pPr marL="457200" algn="l" defTabSz="914400" rtl="0" eaLnBrk="1" latinLnBrk="0" hangingPunct="1">
                        <a:defRPr sz="1800" kern="1200">
                          <a:solidFill>
                            <a:schemeClr val="dk1"/>
                          </a:solidFill>
                          <a:latin typeface="Montserrat"/>
                        </a:defRPr>
                      </a:lvl2pPr>
                      <a:lvl3pPr marL="914400" algn="l" defTabSz="914400" rtl="0" eaLnBrk="1" latinLnBrk="0" hangingPunct="1">
                        <a:defRPr sz="1800" kern="1200">
                          <a:solidFill>
                            <a:schemeClr val="dk1"/>
                          </a:solidFill>
                          <a:latin typeface="Montserrat"/>
                        </a:defRPr>
                      </a:lvl3pPr>
                      <a:lvl4pPr marL="1371600" algn="l" defTabSz="914400" rtl="0" eaLnBrk="1" latinLnBrk="0" hangingPunct="1">
                        <a:defRPr sz="1800" kern="1200">
                          <a:solidFill>
                            <a:schemeClr val="dk1"/>
                          </a:solidFill>
                          <a:latin typeface="Montserrat"/>
                        </a:defRPr>
                      </a:lvl4pPr>
                      <a:lvl5pPr marL="1828800" algn="l" defTabSz="914400" rtl="0" eaLnBrk="1" latinLnBrk="0" hangingPunct="1">
                        <a:defRPr sz="1800" kern="1200">
                          <a:solidFill>
                            <a:schemeClr val="dk1"/>
                          </a:solidFill>
                          <a:latin typeface="Montserrat"/>
                        </a:defRPr>
                      </a:lvl5pPr>
                      <a:lvl6pPr marL="2286000" algn="l" defTabSz="914400" rtl="0" eaLnBrk="1" latinLnBrk="0" hangingPunct="1">
                        <a:defRPr sz="1800" kern="1200">
                          <a:solidFill>
                            <a:schemeClr val="dk1"/>
                          </a:solidFill>
                          <a:latin typeface="Montserrat"/>
                        </a:defRPr>
                      </a:lvl6pPr>
                      <a:lvl7pPr marL="2743200" algn="l" defTabSz="914400" rtl="0" eaLnBrk="1" latinLnBrk="0" hangingPunct="1">
                        <a:defRPr sz="1800" kern="1200">
                          <a:solidFill>
                            <a:schemeClr val="dk1"/>
                          </a:solidFill>
                          <a:latin typeface="Montserrat"/>
                        </a:defRPr>
                      </a:lvl7pPr>
                      <a:lvl8pPr marL="3200400" algn="l" defTabSz="914400" rtl="0" eaLnBrk="1" latinLnBrk="0" hangingPunct="1">
                        <a:defRPr sz="1800" kern="1200">
                          <a:solidFill>
                            <a:schemeClr val="dk1"/>
                          </a:solidFill>
                          <a:latin typeface="Montserrat"/>
                        </a:defRPr>
                      </a:lvl8pPr>
                      <a:lvl9pPr marL="3657600" algn="l" defTabSz="914400" rtl="0" eaLnBrk="1" latinLnBrk="0" hangingPunct="1">
                        <a:defRPr sz="1800" kern="1200">
                          <a:solidFill>
                            <a:schemeClr val="dk1"/>
                          </a:solidFill>
                          <a:latin typeface="Montserrat"/>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600" b="0" i="0">
                          <a:effectLst/>
                          <a:latin typeface="Montserrat Medium" pitchFamily="2" charset="0"/>
                        </a:rPr>
                        <a:t>Family members can sometimes be certified as live-in or visiting caregivers, depending on the state's requirements. Other care can be provided by medical providers in the community.</a:t>
                      </a:r>
                      <a:endParaRPr lang="en-US" sz="1600">
                        <a:latin typeface="Montserrat Medium" pitchFamily="2" charset="0"/>
                        <a:ea typeface="Roboto" panose="02000000000000000000" pitchFamily="2" charset="0"/>
                        <a:cs typeface="Times Sans Serif" panose="02020603050405020304" pitchFamily="18" charset="0"/>
                      </a:endParaRPr>
                    </a:p>
                  </a:txBody>
                  <a:tcPr marL="121920" marR="121920" marT="60960" marB="60960" anchor="ctr">
                    <a:lnL w="12700" cmpd="sng">
                      <a:solidFill>
                        <a:srgbClr val="FFFFFF"/>
                      </a:solidFill>
                    </a:lnL>
                    <a:lnR w="12700" cmpd="sng">
                      <a:solidFill>
                        <a:srgbClr val="FFFFFF"/>
                      </a:solidFill>
                    </a:lnR>
                    <a:lnT w="12700" cmpd="sng">
                      <a:solidFill>
                        <a:srgbClr val="FFFFFF"/>
                      </a:solidFill>
                    </a:lnT>
                    <a:lnB w="12700" cap="flat" cmpd="sng" algn="ctr">
                      <a:solidFill>
                        <a:srgbClr val="004B45"/>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Montserrat"/>
                        </a:defRPr>
                      </a:lvl1pPr>
                      <a:lvl2pPr marL="457200" algn="l" defTabSz="914400" rtl="0" eaLnBrk="1" latinLnBrk="0" hangingPunct="1">
                        <a:defRPr sz="1800" kern="1200">
                          <a:solidFill>
                            <a:schemeClr val="dk1"/>
                          </a:solidFill>
                          <a:latin typeface="Montserrat"/>
                        </a:defRPr>
                      </a:lvl2pPr>
                      <a:lvl3pPr marL="914400" algn="l" defTabSz="914400" rtl="0" eaLnBrk="1" latinLnBrk="0" hangingPunct="1">
                        <a:defRPr sz="1800" kern="1200">
                          <a:solidFill>
                            <a:schemeClr val="dk1"/>
                          </a:solidFill>
                          <a:latin typeface="Montserrat"/>
                        </a:defRPr>
                      </a:lvl3pPr>
                      <a:lvl4pPr marL="1371600" algn="l" defTabSz="914400" rtl="0" eaLnBrk="1" latinLnBrk="0" hangingPunct="1">
                        <a:defRPr sz="1800" kern="1200">
                          <a:solidFill>
                            <a:schemeClr val="dk1"/>
                          </a:solidFill>
                          <a:latin typeface="Montserrat"/>
                        </a:defRPr>
                      </a:lvl4pPr>
                      <a:lvl5pPr marL="1828800" algn="l" defTabSz="914400" rtl="0" eaLnBrk="1" latinLnBrk="0" hangingPunct="1">
                        <a:defRPr sz="1800" kern="1200">
                          <a:solidFill>
                            <a:schemeClr val="dk1"/>
                          </a:solidFill>
                          <a:latin typeface="Montserrat"/>
                        </a:defRPr>
                      </a:lvl5pPr>
                      <a:lvl6pPr marL="2286000" algn="l" defTabSz="914400" rtl="0" eaLnBrk="1" latinLnBrk="0" hangingPunct="1">
                        <a:defRPr sz="1800" kern="1200">
                          <a:solidFill>
                            <a:schemeClr val="dk1"/>
                          </a:solidFill>
                          <a:latin typeface="Montserrat"/>
                        </a:defRPr>
                      </a:lvl6pPr>
                      <a:lvl7pPr marL="2743200" algn="l" defTabSz="914400" rtl="0" eaLnBrk="1" latinLnBrk="0" hangingPunct="1">
                        <a:defRPr sz="1800" kern="1200">
                          <a:solidFill>
                            <a:schemeClr val="dk1"/>
                          </a:solidFill>
                          <a:latin typeface="Montserrat"/>
                        </a:defRPr>
                      </a:lvl7pPr>
                      <a:lvl8pPr marL="3200400" algn="l" defTabSz="914400" rtl="0" eaLnBrk="1" latinLnBrk="0" hangingPunct="1">
                        <a:defRPr sz="1800" kern="1200">
                          <a:solidFill>
                            <a:schemeClr val="dk1"/>
                          </a:solidFill>
                          <a:latin typeface="Montserrat"/>
                        </a:defRPr>
                      </a:lvl8pPr>
                      <a:lvl9pPr marL="3657600" algn="l" defTabSz="914400" rtl="0" eaLnBrk="1" latinLnBrk="0" hangingPunct="1">
                        <a:defRPr sz="1800" kern="1200">
                          <a:solidFill>
                            <a:schemeClr val="dk1"/>
                          </a:solidFill>
                          <a:latin typeface="Montserrat"/>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600" b="0" i="0">
                          <a:effectLst/>
                          <a:latin typeface="Montserrat Medium" pitchFamily="2" charset="0"/>
                        </a:rPr>
                        <a:t>Caregivers are the professional medical staff who work at or visit the facility.</a:t>
                      </a:r>
                      <a:endParaRPr lang="en-US" sz="1600">
                        <a:latin typeface="Montserrat Medium" pitchFamily="2" charset="0"/>
                        <a:ea typeface="Roboto" panose="02000000000000000000" pitchFamily="2" charset="0"/>
                        <a:cs typeface="Times Sans Serif" panose="02020603050405020304" pitchFamily="18" charset="0"/>
                      </a:endParaRPr>
                    </a:p>
                  </a:txBody>
                  <a:tcPr marL="121920" marR="121920" marT="60960" marB="60960" anchor="ctr">
                    <a:lnL w="12700" cmpd="sng">
                      <a:solidFill>
                        <a:srgbClr val="FFFFFF"/>
                      </a:solidFill>
                    </a:lnL>
                    <a:lnR w="12700" cap="flat" cmpd="sng" algn="ctr">
                      <a:noFill/>
                      <a:prstDash val="solid"/>
                      <a:round/>
                      <a:headEnd type="none" w="med" len="med"/>
                      <a:tailEnd type="none" w="med" len="med"/>
                    </a:lnR>
                    <a:lnT w="12700" cmpd="sng">
                      <a:solidFill>
                        <a:srgbClr val="FFFFFF"/>
                      </a:solidFill>
                    </a:lnT>
                    <a:lnB w="12700" cap="flat" cmpd="sng" algn="ctr">
                      <a:solidFill>
                        <a:srgbClr val="004B4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38761791"/>
                  </a:ext>
                </a:extLst>
              </a:tr>
            </a:tbl>
          </a:graphicData>
        </a:graphic>
      </p:graphicFrame>
    </p:spTree>
    <p:extLst>
      <p:ext uri="{BB962C8B-B14F-4D97-AF65-F5344CB8AC3E}">
        <p14:creationId xmlns:p14="http://schemas.microsoft.com/office/powerpoint/2010/main" val="21271105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112D1E9-6DAA-5981-4D64-8DE07EB0D5EB}"/>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7F338C4E-1A84-140F-79B7-BAECFCCA90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3" name="Picture 2">
            <a:extLst>
              <a:ext uri="{FF2B5EF4-FFF2-40B4-BE49-F238E27FC236}">
                <a16:creationId xmlns:a16="http://schemas.microsoft.com/office/drawing/2014/main" id="{C05BC4C3-F73E-F492-9295-B4D1D73D7375}"/>
              </a:ext>
            </a:extLst>
          </p:cNvPr>
          <p:cNvPicPr>
            <a:picLocks noChangeAspect="1"/>
          </p:cNvPicPr>
          <p:nvPr/>
        </p:nvPicPr>
        <p:blipFill>
          <a:blip r:embed="rId3">
            <a:extLst>
              <a:ext uri="{28A0092B-C50C-407E-A947-70E740481C1C}">
                <a14:useLocalDpi xmlns:a14="http://schemas.microsoft.com/office/drawing/2010/main" val="0"/>
              </a:ext>
            </a:extLst>
          </a:blip>
          <a:srcRect t="2525" b="89951"/>
          <a:stretch/>
        </p:blipFill>
        <p:spPr>
          <a:xfrm>
            <a:off x="20" y="6360384"/>
            <a:ext cx="12191980" cy="516821"/>
          </a:xfrm>
          <a:prstGeom prst="rect">
            <a:avLst/>
          </a:prstGeom>
        </p:spPr>
      </p:pic>
      <p:pic>
        <p:nvPicPr>
          <p:cNvPr id="5" name="Picture 4">
            <a:extLst>
              <a:ext uri="{FF2B5EF4-FFF2-40B4-BE49-F238E27FC236}">
                <a16:creationId xmlns:a16="http://schemas.microsoft.com/office/drawing/2014/main" id="{C009EA71-288E-AA19-3CB5-5E25BDF425E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9765139" y="6424433"/>
            <a:ext cx="1934735" cy="350313"/>
          </a:xfrm>
          <a:prstGeom prst="rect">
            <a:avLst/>
          </a:prstGeom>
          <a:effectLst>
            <a:outerShdw blurRad="50800" dist="38100" dir="5400000" algn="t" rotWithShape="0">
              <a:schemeClr val="bg1">
                <a:lumMod val="50000"/>
                <a:alpha val="40000"/>
              </a:schemeClr>
            </a:outerShdw>
          </a:effectLst>
        </p:spPr>
      </p:pic>
      <p:sp>
        <p:nvSpPr>
          <p:cNvPr id="16" name="Slide Number Placeholder 3">
            <a:extLst>
              <a:ext uri="{FF2B5EF4-FFF2-40B4-BE49-F238E27FC236}">
                <a16:creationId xmlns:a16="http://schemas.microsoft.com/office/drawing/2014/main" id="{3A26456C-9B8A-EBA1-3BBA-BA0FF8FA6D23}"/>
              </a:ext>
            </a:extLst>
          </p:cNvPr>
          <p:cNvSpPr txBox="1">
            <a:spLocks/>
          </p:cNvSpPr>
          <p:nvPr/>
        </p:nvSpPr>
        <p:spPr>
          <a:xfrm>
            <a:off x="142242" y="6430502"/>
            <a:ext cx="365760" cy="304800"/>
          </a:xfrm>
          <a:prstGeom prst="rect">
            <a:avLst/>
          </a:prstGeom>
          <a:noFill/>
        </p:spPr>
        <p:txBody>
          <a:bodyPr lIns="60960" rIns="60960"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40">
              <a:buClr>
                <a:srgbClr val="000000"/>
              </a:buClr>
              <a:defRPr/>
            </a:pPr>
            <a:fld id="{E79839AE-F4E4-0B47-9E53-6189B08B4F00}" type="slidenum">
              <a:rPr lang="en-US" sz="1100">
                <a:solidFill>
                  <a:schemeClr val="bg1"/>
                </a:solidFill>
                <a:latin typeface="Montserrat Light" pitchFamily="2" charset="0"/>
                <a:cs typeface="Poppins" panose="00000500000000000000" pitchFamily="2" charset="0"/>
                <a:sym typeface="Arial"/>
              </a:rPr>
              <a:pPr defTabSz="1219140">
                <a:buClr>
                  <a:srgbClr val="000000"/>
                </a:buClr>
                <a:defRPr/>
              </a:pPr>
              <a:t>35</a:t>
            </a:fld>
            <a:endParaRPr lang="en-US" sz="1100">
              <a:solidFill>
                <a:schemeClr val="bg1"/>
              </a:solidFill>
              <a:latin typeface="Montserrat Light" pitchFamily="2" charset="0"/>
              <a:cs typeface="Poppins" panose="00000500000000000000" pitchFamily="2" charset="0"/>
              <a:sym typeface="Arial"/>
            </a:endParaRPr>
          </a:p>
        </p:txBody>
      </p:sp>
      <p:sp>
        <p:nvSpPr>
          <p:cNvPr id="6" name="Freeform 66">
            <a:extLst>
              <a:ext uri="{FF2B5EF4-FFF2-40B4-BE49-F238E27FC236}">
                <a16:creationId xmlns:a16="http://schemas.microsoft.com/office/drawing/2014/main" id="{28CA1C3B-4616-06CB-7927-2523A7CDAB84}"/>
              </a:ext>
            </a:extLst>
          </p:cNvPr>
          <p:cNvSpPr/>
          <p:nvPr/>
        </p:nvSpPr>
        <p:spPr>
          <a:xfrm flipH="1">
            <a:off x="11598808" y="3327026"/>
            <a:ext cx="277133" cy="203948"/>
          </a:xfrm>
          <a:custGeom>
            <a:avLst/>
            <a:gdLst>
              <a:gd name="connsiteX0" fmla="*/ 438125 w 438124"/>
              <a:gd name="connsiteY0" fmla="*/ 161212 h 322424"/>
              <a:gd name="connsiteX1" fmla="*/ 409550 w 438124"/>
              <a:gd name="connsiteY1" fmla="*/ 189787 h 322424"/>
              <a:gd name="connsiteX2" fmla="*/ 97511 w 438124"/>
              <a:gd name="connsiteY2" fmla="*/ 189787 h 322424"/>
              <a:gd name="connsiteX3" fmla="*/ 182093 w 438124"/>
              <a:gd name="connsiteY3" fmla="*/ 274369 h 322424"/>
              <a:gd name="connsiteX4" fmla="*/ 180667 w 438124"/>
              <a:gd name="connsiteY4" fmla="*/ 314755 h 322424"/>
              <a:gd name="connsiteX5" fmla="*/ 141707 w 438124"/>
              <a:gd name="connsiteY5" fmla="*/ 314755 h 322424"/>
              <a:gd name="connsiteX6" fmla="*/ 8357 w 438124"/>
              <a:gd name="connsiteY6" fmla="*/ 181405 h 322424"/>
              <a:gd name="connsiteX7" fmla="*/ 8357 w 438124"/>
              <a:gd name="connsiteY7" fmla="*/ 141019 h 322424"/>
              <a:gd name="connsiteX8" fmla="*/ 141707 w 438124"/>
              <a:gd name="connsiteY8" fmla="*/ 7669 h 322424"/>
              <a:gd name="connsiteX9" fmla="*/ 182093 w 438124"/>
              <a:gd name="connsiteY9" fmla="*/ 9095 h 322424"/>
              <a:gd name="connsiteX10" fmla="*/ 182093 w 438124"/>
              <a:gd name="connsiteY10" fmla="*/ 48055 h 322424"/>
              <a:gd name="connsiteX11" fmla="*/ 97511 w 438124"/>
              <a:gd name="connsiteY11" fmla="*/ 132637 h 322424"/>
              <a:gd name="connsiteX12" fmla="*/ 409550 w 438124"/>
              <a:gd name="connsiteY12" fmla="*/ 132637 h 322424"/>
              <a:gd name="connsiteX13" fmla="*/ 438125 w 438124"/>
              <a:gd name="connsiteY13" fmla="*/ 161212 h 322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8124" h="322424">
                <a:moveTo>
                  <a:pt x="438125" y="161212"/>
                </a:moveTo>
                <a:cubicBezTo>
                  <a:pt x="438125" y="176994"/>
                  <a:pt x="425331" y="189787"/>
                  <a:pt x="409550" y="189787"/>
                </a:cubicBezTo>
                <a:lnTo>
                  <a:pt x="97511" y="189787"/>
                </a:lnTo>
                <a:lnTo>
                  <a:pt x="182093" y="274369"/>
                </a:lnTo>
                <a:cubicBezTo>
                  <a:pt x="192851" y="285915"/>
                  <a:pt x="192213" y="303997"/>
                  <a:pt x="180667" y="314755"/>
                </a:cubicBezTo>
                <a:cubicBezTo>
                  <a:pt x="169693" y="324981"/>
                  <a:pt x="152681" y="324981"/>
                  <a:pt x="141707" y="314755"/>
                </a:cubicBezTo>
                <a:lnTo>
                  <a:pt x="8357" y="181405"/>
                </a:lnTo>
                <a:cubicBezTo>
                  <a:pt x="-2786" y="170249"/>
                  <a:pt x="-2786" y="152176"/>
                  <a:pt x="8357" y="141019"/>
                </a:cubicBezTo>
                <a:lnTo>
                  <a:pt x="141707" y="7669"/>
                </a:lnTo>
                <a:cubicBezTo>
                  <a:pt x="153253" y="-3089"/>
                  <a:pt x="171334" y="-2451"/>
                  <a:pt x="182093" y="9095"/>
                </a:cubicBezTo>
                <a:cubicBezTo>
                  <a:pt x="192319" y="20069"/>
                  <a:pt x="192319" y="37081"/>
                  <a:pt x="182093" y="48055"/>
                </a:cubicBezTo>
                <a:lnTo>
                  <a:pt x="97511" y="132637"/>
                </a:lnTo>
                <a:lnTo>
                  <a:pt x="409550" y="132637"/>
                </a:lnTo>
                <a:cubicBezTo>
                  <a:pt x="425331" y="132637"/>
                  <a:pt x="438125" y="145431"/>
                  <a:pt x="438125" y="161212"/>
                </a:cubicBezTo>
                <a:close/>
              </a:path>
            </a:pathLst>
          </a:custGeom>
          <a:solidFill>
            <a:srgbClr val="FFFFFF"/>
          </a:solidFill>
          <a:ln w="9525" cap="flat">
            <a:noFill/>
            <a:prstDash val="solid"/>
            <a:miter/>
          </a:ln>
        </p:spPr>
        <p:txBody>
          <a:bodyPr rtlCol="0" anchor="ctr"/>
          <a:lstStyle/>
          <a:p>
            <a:pPr defTabSz="1219140">
              <a:defRPr/>
            </a:pPr>
            <a:endParaRPr lang="en-US" sz="1400">
              <a:solidFill>
                <a:srgbClr val="262626"/>
              </a:solidFill>
              <a:latin typeface="Calibri" panose="020F0502020204030204"/>
            </a:endParaRPr>
          </a:p>
        </p:txBody>
      </p:sp>
      <p:sp>
        <p:nvSpPr>
          <p:cNvPr id="10" name="TextBox 10">
            <a:extLst>
              <a:ext uri="{FF2B5EF4-FFF2-40B4-BE49-F238E27FC236}">
                <a16:creationId xmlns:a16="http://schemas.microsoft.com/office/drawing/2014/main" id="{DCB515CE-AA33-CBBC-9C22-FD54E482D032}"/>
              </a:ext>
            </a:extLst>
          </p:cNvPr>
          <p:cNvSpPr txBox="1"/>
          <p:nvPr/>
        </p:nvSpPr>
        <p:spPr>
          <a:xfrm>
            <a:off x="508002" y="6480291"/>
            <a:ext cx="9499043" cy="292388"/>
          </a:xfrm>
          <a:prstGeom prst="rect">
            <a:avLst/>
          </a:prstGeom>
          <a:noFill/>
        </p:spPr>
        <p:txBody>
          <a:bodyPr wrap="square" lIns="121920" tIns="60960" rIns="121920" bIns="6096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a:solidFill>
                  <a:schemeClr val="bg1"/>
                </a:solidFill>
                <a:latin typeface="Montserrat Light" pitchFamily="2" charset="0"/>
                <a:ea typeface="Roboto Light"/>
                <a:cs typeface="Roboto Light"/>
              </a:rPr>
              <a:t>CONFIDENTIAL. NO release until October 1, 2025</a:t>
            </a:r>
          </a:p>
        </p:txBody>
      </p:sp>
      <p:sp>
        <p:nvSpPr>
          <p:cNvPr id="13" name="TextBox 12">
            <a:extLst>
              <a:ext uri="{FF2B5EF4-FFF2-40B4-BE49-F238E27FC236}">
                <a16:creationId xmlns:a16="http://schemas.microsoft.com/office/drawing/2014/main" id="{81C41C7F-9AC2-3A65-379D-D73DA3048C49}"/>
              </a:ext>
            </a:extLst>
          </p:cNvPr>
          <p:cNvSpPr txBox="1">
            <a:spLocks/>
          </p:cNvSpPr>
          <p:nvPr/>
        </p:nvSpPr>
        <p:spPr>
          <a:xfrm>
            <a:off x="676656" y="430074"/>
            <a:ext cx="10841121" cy="769441"/>
          </a:xfrm>
          <a:prstGeom prst="rect">
            <a:avLst/>
          </a:prstGeom>
          <a:noFill/>
        </p:spPr>
        <p:txBody>
          <a:bodyPr wrap="square" lIns="91440" tIns="45720" rIns="91440" bIns="45720" rtlCol="0" anchor="t">
            <a:spAutoFit/>
          </a:bodyPr>
          <a:lstStyle/>
          <a:p>
            <a:r>
              <a:rPr lang="en-US" sz="4400">
                <a:solidFill>
                  <a:srgbClr val="004A45"/>
                </a:solidFill>
                <a:latin typeface="Montserrat ExtraBold" panose="00000900000000000000" pitchFamily="2" charset="0"/>
              </a:rPr>
              <a:t>How do my clients enroll in LTSS?</a:t>
            </a:r>
          </a:p>
        </p:txBody>
      </p:sp>
      <p:sp>
        <p:nvSpPr>
          <p:cNvPr id="2" name="TextBox 1">
            <a:extLst>
              <a:ext uri="{FF2B5EF4-FFF2-40B4-BE49-F238E27FC236}">
                <a16:creationId xmlns:a16="http://schemas.microsoft.com/office/drawing/2014/main" id="{AA970225-5D2A-258E-C1AE-D457C1648829}"/>
              </a:ext>
            </a:extLst>
          </p:cNvPr>
          <p:cNvSpPr txBox="1"/>
          <p:nvPr/>
        </p:nvSpPr>
        <p:spPr>
          <a:xfrm>
            <a:off x="723611" y="1629589"/>
            <a:ext cx="10874445" cy="3482364"/>
          </a:xfrm>
          <a:prstGeom prst="rect">
            <a:avLst/>
          </a:prstGeom>
          <a:noFill/>
        </p:spPr>
        <p:txBody>
          <a:bodyPr wrap="square" lIns="0" tIns="0" rIns="0" bIns="0" rtlCol="0">
            <a:spAutoFit/>
          </a:bodyPr>
          <a:lstStyle/>
          <a:p>
            <a:pPr fontAlgn="ctr">
              <a:lnSpc>
                <a:spcPts val="1650"/>
              </a:lnSpc>
              <a:spcBef>
                <a:spcPts val="750"/>
              </a:spcBef>
              <a:spcAft>
                <a:spcPts val="600"/>
              </a:spcAft>
              <a:defRPr/>
            </a:pPr>
            <a:r>
              <a:rPr lang="en-US" sz="1600" kern="0">
                <a:solidFill>
                  <a:srgbClr val="262626">
                    <a:lumMod val="90000"/>
                    <a:lumOff val="10000"/>
                  </a:srgbClr>
                </a:solidFill>
                <a:latin typeface="Montserrat ExtraBold" pitchFamily="2" charset="0"/>
                <a:cs typeface="Poppins Light" panose="00000400000000000000" pitchFamily="2" charset="0"/>
              </a:rPr>
              <a:t>They don’t. </a:t>
            </a:r>
            <a:r>
              <a:rPr lang="en-US" sz="1600" kern="0">
                <a:solidFill>
                  <a:srgbClr val="262626">
                    <a:lumMod val="90000"/>
                    <a:lumOff val="10000"/>
                  </a:srgbClr>
                </a:solidFill>
                <a:latin typeface="Montserrat Medium" pitchFamily="2" charset="0"/>
                <a:cs typeface="Poppins Light" panose="00000400000000000000" pitchFamily="2" charset="0"/>
              </a:rPr>
              <a:t>Priority Health coordinates members' LTSS moving forward. </a:t>
            </a:r>
          </a:p>
          <a:p>
            <a:pPr marL="342900" indent="-342900" fontAlgn="ctr">
              <a:lnSpc>
                <a:spcPts val="1650"/>
              </a:lnSpc>
              <a:spcBef>
                <a:spcPts val="750"/>
              </a:spcBef>
              <a:spcAft>
                <a:spcPts val="600"/>
              </a:spcAft>
              <a:buFont typeface="+mj-lt"/>
              <a:buAutoNum type="arabicPeriod"/>
              <a:defRPr/>
            </a:pPr>
            <a:r>
              <a:rPr lang="en-US" sz="1600" kern="0">
                <a:solidFill>
                  <a:srgbClr val="262626">
                    <a:lumMod val="90000"/>
                    <a:lumOff val="10000"/>
                  </a:srgbClr>
                </a:solidFill>
                <a:latin typeface="Montserrat Medium" pitchFamily="2" charset="0"/>
                <a:cs typeface="Poppins Light" panose="00000400000000000000" pitchFamily="2" charset="0"/>
              </a:rPr>
              <a:t>Clients already receiving LTSS via State will be identified by Priority Health via the CHAMPS file and sent directly to the appropriate internal team or to AAA to administer, to ensure services continue with no disruption.</a:t>
            </a:r>
          </a:p>
          <a:p>
            <a:pPr marL="342900" indent="-342900" fontAlgn="ctr">
              <a:lnSpc>
                <a:spcPts val="1650"/>
              </a:lnSpc>
              <a:spcBef>
                <a:spcPts val="750"/>
              </a:spcBef>
              <a:spcAft>
                <a:spcPts val="600"/>
              </a:spcAft>
              <a:buFont typeface="+mj-lt"/>
              <a:buAutoNum type="arabicPeriod"/>
              <a:defRPr/>
            </a:pPr>
            <a:r>
              <a:rPr lang="en-US" sz="1600" kern="0">
                <a:solidFill>
                  <a:srgbClr val="262626">
                    <a:lumMod val="90000"/>
                    <a:lumOff val="10000"/>
                  </a:srgbClr>
                </a:solidFill>
                <a:latin typeface="Montserrat Medium" pitchFamily="2" charset="0"/>
                <a:cs typeface="Poppins Light" panose="00000400000000000000" pitchFamily="2" charset="0"/>
              </a:rPr>
              <a:t>Clients who are not receiving LTSS but may be eligible:</a:t>
            </a:r>
          </a:p>
          <a:p>
            <a:pPr marL="742950" lvl="1" indent="-285750" fontAlgn="ctr">
              <a:lnSpc>
                <a:spcPts val="1650"/>
              </a:lnSpc>
              <a:spcBef>
                <a:spcPts val="750"/>
              </a:spcBef>
              <a:spcAft>
                <a:spcPts val="600"/>
              </a:spcAft>
              <a:buFont typeface="Wingdings" panose="05000000000000000000" pitchFamily="2" charset="2"/>
              <a:buChar char="ü"/>
              <a:defRPr/>
            </a:pPr>
            <a:r>
              <a:rPr lang="en-US" sz="1600" kern="0">
                <a:solidFill>
                  <a:srgbClr val="262626">
                    <a:lumMod val="90000"/>
                    <a:lumOff val="10000"/>
                  </a:srgbClr>
                </a:solidFill>
                <a:latin typeface="Montserrat Medium" pitchFamily="2" charset="0"/>
                <a:cs typeface="Poppins Light" panose="00000400000000000000" pitchFamily="2" charset="0"/>
              </a:rPr>
              <a:t>Will be identified based on answers on the HRA (also known as the Level I assessment) or by a Priority Health Care Manager during their interactions.</a:t>
            </a:r>
          </a:p>
          <a:p>
            <a:pPr marL="742950" lvl="1" indent="-285750" fontAlgn="ctr">
              <a:lnSpc>
                <a:spcPts val="1650"/>
              </a:lnSpc>
              <a:spcBef>
                <a:spcPts val="750"/>
              </a:spcBef>
              <a:spcAft>
                <a:spcPts val="600"/>
              </a:spcAft>
              <a:buFont typeface="Wingdings" panose="05000000000000000000" pitchFamily="2" charset="2"/>
              <a:buChar char="ü"/>
              <a:defRPr/>
            </a:pPr>
            <a:r>
              <a:rPr lang="en-US" sz="1600" kern="0">
                <a:solidFill>
                  <a:srgbClr val="262626">
                    <a:lumMod val="90000"/>
                    <a:lumOff val="10000"/>
                  </a:srgbClr>
                </a:solidFill>
                <a:latin typeface="Montserrat Medium" pitchFamily="2" charset="0"/>
                <a:cs typeface="Poppins Light" panose="00000400000000000000" pitchFamily="2" charset="0"/>
              </a:rPr>
              <a:t>If identified as possibly needing LTSS, they will be sent to AAA for assessment </a:t>
            </a:r>
          </a:p>
          <a:p>
            <a:pPr marL="742950" lvl="1" indent="-285750" fontAlgn="ctr">
              <a:lnSpc>
                <a:spcPts val="1650"/>
              </a:lnSpc>
              <a:spcBef>
                <a:spcPts val="750"/>
              </a:spcBef>
              <a:spcAft>
                <a:spcPts val="600"/>
              </a:spcAft>
              <a:buFont typeface="Wingdings" panose="05000000000000000000" pitchFamily="2" charset="2"/>
              <a:buChar char="ü"/>
              <a:defRPr/>
            </a:pPr>
            <a:r>
              <a:rPr lang="en-US" sz="1600" kern="0">
                <a:solidFill>
                  <a:srgbClr val="262626">
                    <a:lumMod val="90000"/>
                    <a:lumOff val="10000"/>
                  </a:srgbClr>
                </a:solidFill>
                <a:latin typeface="Montserrat Medium" pitchFamily="2" charset="0"/>
                <a:cs typeface="Poppins Light" panose="00000400000000000000" pitchFamily="2" charset="0"/>
              </a:rPr>
              <a:t>They will recommend services, which PH must approve</a:t>
            </a:r>
          </a:p>
          <a:p>
            <a:pPr marL="742950" lvl="1" indent="-285750" fontAlgn="ctr">
              <a:lnSpc>
                <a:spcPts val="1650"/>
              </a:lnSpc>
              <a:spcBef>
                <a:spcPts val="750"/>
              </a:spcBef>
              <a:spcAft>
                <a:spcPts val="600"/>
              </a:spcAft>
              <a:buFont typeface="Wingdings" panose="05000000000000000000" pitchFamily="2" charset="2"/>
              <a:buChar char="ü"/>
              <a:defRPr/>
            </a:pPr>
            <a:r>
              <a:rPr lang="en-US" sz="1600" kern="0">
                <a:solidFill>
                  <a:srgbClr val="262626">
                    <a:lumMod val="90000"/>
                    <a:lumOff val="10000"/>
                  </a:srgbClr>
                </a:solidFill>
                <a:latin typeface="Montserrat Medium" pitchFamily="2" charset="0"/>
                <a:cs typeface="Poppins Light" panose="00000400000000000000" pitchFamily="2" charset="0"/>
              </a:rPr>
              <a:t>Once approved, client will be sent to appropriate internal Priority Health team or to AAA to administer LTSS </a:t>
            </a:r>
            <a:endParaRPr lang="en-US" sz="1600" kern="0">
              <a:solidFill>
                <a:srgbClr val="262626">
                  <a:lumMod val="90000"/>
                  <a:lumOff val="10000"/>
                </a:srgbClr>
              </a:solidFill>
              <a:latin typeface="Montserrat"/>
              <a:cs typeface="Poppins Light" panose="00000400000000000000" pitchFamily="2" charset="0"/>
            </a:endParaRPr>
          </a:p>
        </p:txBody>
      </p:sp>
    </p:spTree>
    <p:extLst>
      <p:ext uri="{BB962C8B-B14F-4D97-AF65-F5344CB8AC3E}">
        <p14:creationId xmlns:p14="http://schemas.microsoft.com/office/powerpoint/2010/main" val="37679501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92E1A73-B6DE-B5C3-23B5-CF804A6B88E6}"/>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6157F380-2782-A6F5-5B56-C1FEDD7F53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3" name="Picture 2">
            <a:extLst>
              <a:ext uri="{FF2B5EF4-FFF2-40B4-BE49-F238E27FC236}">
                <a16:creationId xmlns:a16="http://schemas.microsoft.com/office/drawing/2014/main" id="{82EA2283-42E0-D6A8-85C2-BEC1BD297A33}"/>
              </a:ext>
            </a:extLst>
          </p:cNvPr>
          <p:cNvPicPr>
            <a:picLocks noChangeAspect="1"/>
          </p:cNvPicPr>
          <p:nvPr/>
        </p:nvPicPr>
        <p:blipFill>
          <a:blip r:embed="rId3">
            <a:extLst>
              <a:ext uri="{28A0092B-C50C-407E-A947-70E740481C1C}">
                <a14:useLocalDpi xmlns:a14="http://schemas.microsoft.com/office/drawing/2010/main" val="0"/>
              </a:ext>
            </a:extLst>
          </a:blip>
          <a:srcRect t="2525" b="89951"/>
          <a:stretch/>
        </p:blipFill>
        <p:spPr>
          <a:xfrm>
            <a:off x="20" y="6360384"/>
            <a:ext cx="12191980" cy="516821"/>
          </a:xfrm>
          <a:prstGeom prst="rect">
            <a:avLst/>
          </a:prstGeom>
        </p:spPr>
      </p:pic>
      <p:pic>
        <p:nvPicPr>
          <p:cNvPr id="5" name="Picture 4">
            <a:extLst>
              <a:ext uri="{FF2B5EF4-FFF2-40B4-BE49-F238E27FC236}">
                <a16:creationId xmlns:a16="http://schemas.microsoft.com/office/drawing/2014/main" id="{21A1D794-761F-E132-3BA4-C8D74F99C582}"/>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9765139" y="6424433"/>
            <a:ext cx="1934735" cy="350313"/>
          </a:xfrm>
          <a:prstGeom prst="rect">
            <a:avLst/>
          </a:prstGeom>
          <a:effectLst>
            <a:outerShdw blurRad="50800" dist="38100" dir="5400000" algn="t" rotWithShape="0">
              <a:schemeClr val="bg1">
                <a:lumMod val="50000"/>
                <a:alpha val="40000"/>
              </a:schemeClr>
            </a:outerShdw>
          </a:effectLst>
        </p:spPr>
      </p:pic>
      <p:sp>
        <p:nvSpPr>
          <p:cNvPr id="16" name="Slide Number Placeholder 3">
            <a:extLst>
              <a:ext uri="{FF2B5EF4-FFF2-40B4-BE49-F238E27FC236}">
                <a16:creationId xmlns:a16="http://schemas.microsoft.com/office/drawing/2014/main" id="{D72E7315-83E0-6029-C131-D6EB1F356AF7}"/>
              </a:ext>
            </a:extLst>
          </p:cNvPr>
          <p:cNvSpPr txBox="1">
            <a:spLocks/>
          </p:cNvSpPr>
          <p:nvPr/>
        </p:nvSpPr>
        <p:spPr>
          <a:xfrm>
            <a:off x="142242" y="6430502"/>
            <a:ext cx="365760" cy="304800"/>
          </a:xfrm>
          <a:prstGeom prst="rect">
            <a:avLst/>
          </a:prstGeom>
          <a:noFill/>
        </p:spPr>
        <p:txBody>
          <a:bodyPr lIns="60960" rIns="60960"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40">
              <a:buClr>
                <a:srgbClr val="000000"/>
              </a:buClr>
              <a:defRPr/>
            </a:pPr>
            <a:fld id="{E79839AE-F4E4-0B47-9E53-6189B08B4F00}" type="slidenum">
              <a:rPr lang="en-US" sz="1100">
                <a:solidFill>
                  <a:schemeClr val="bg1"/>
                </a:solidFill>
                <a:latin typeface="Montserrat Light" pitchFamily="2" charset="0"/>
                <a:cs typeface="Poppins" panose="00000500000000000000" pitchFamily="2" charset="0"/>
                <a:sym typeface="Arial"/>
              </a:rPr>
              <a:pPr defTabSz="1219140">
                <a:buClr>
                  <a:srgbClr val="000000"/>
                </a:buClr>
                <a:defRPr/>
              </a:pPr>
              <a:t>36</a:t>
            </a:fld>
            <a:endParaRPr lang="en-US" sz="1100">
              <a:solidFill>
                <a:schemeClr val="bg1"/>
              </a:solidFill>
              <a:latin typeface="Montserrat Light" pitchFamily="2" charset="0"/>
              <a:cs typeface="Poppins" panose="00000500000000000000" pitchFamily="2" charset="0"/>
              <a:sym typeface="Arial"/>
            </a:endParaRPr>
          </a:p>
        </p:txBody>
      </p:sp>
      <p:sp>
        <p:nvSpPr>
          <p:cNvPr id="6" name="Freeform 66">
            <a:extLst>
              <a:ext uri="{FF2B5EF4-FFF2-40B4-BE49-F238E27FC236}">
                <a16:creationId xmlns:a16="http://schemas.microsoft.com/office/drawing/2014/main" id="{CE34CBCA-D6F5-6E3E-CBC2-D8B8A8771526}"/>
              </a:ext>
            </a:extLst>
          </p:cNvPr>
          <p:cNvSpPr/>
          <p:nvPr/>
        </p:nvSpPr>
        <p:spPr>
          <a:xfrm flipH="1">
            <a:off x="11598808" y="3327026"/>
            <a:ext cx="277133" cy="203948"/>
          </a:xfrm>
          <a:custGeom>
            <a:avLst/>
            <a:gdLst>
              <a:gd name="connsiteX0" fmla="*/ 438125 w 438124"/>
              <a:gd name="connsiteY0" fmla="*/ 161212 h 322424"/>
              <a:gd name="connsiteX1" fmla="*/ 409550 w 438124"/>
              <a:gd name="connsiteY1" fmla="*/ 189787 h 322424"/>
              <a:gd name="connsiteX2" fmla="*/ 97511 w 438124"/>
              <a:gd name="connsiteY2" fmla="*/ 189787 h 322424"/>
              <a:gd name="connsiteX3" fmla="*/ 182093 w 438124"/>
              <a:gd name="connsiteY3" fmla="*/ 274369 h 322424"/>
              <a:gd name="connsiteX4" fmla="*/ 180667 w 438124"/>
              <a:gd name="connsiteY4" fmla="*/ 314755 h 322424"/>
              <a:gd name="connsiteX5" fmla="*/ 141707 w 438124"/>
              <a:gd name="connsiteY5" fmla="*/ 314755 h 322424"/>
              <a:gd name="connsiteX6" fmla="*/ 8357 w 438124"/>
              <a:gd name="connsiteY6" fmla="*/ 181405 h 322424"/>
              <a:gd name="connsiteX7" fmla="*/ 8357 w 438124"/>
              <a:gd name="connsiteY7" fmla="*/ 141019 h 322424"/>
              <a:gd name="connsiteX8" fmla="*/ 141707 w 438124"/>
              <a:gd name="connsiteY8" fmla="*/ 7669 h 322424"/>
              <a:gd name="connsiteX9" fmla="*/ 182093 w 438124"/>
              <a:gd name="connsiteY9" fmla="*/ 9095 h 322424"/>
              <a:gd name="connsiteX10" fmla="*/ 182093 w 438124"/>
              <a:gd name="connsiteY10" fmla="*/ 48055 h 322424"/>
              <a:gd name="connsiteX11" fmla="*/ 97511 w 438124"/>
              <a:gd name="connsiteY11" fmla="*/ 132637 h 322424"/>
              <a:gd name="connsiteX12" fmla="*/ 409550 w 438124"/>
              <a:gd name="connsiteY12" fmla="*/ 132637 h 322424"/>
              <a:gd name="connsiteX13" fmla="*/ 438125 w 438124"/>
              <a:gd name="connsiteY13" fmla="*/ 161212 h 322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8124" h="322424">
                <a:moveTo>
                  <a:pt x="438125" y="161212"/>
                </a:moveTo>
                <a:cubicBezTo>
                  <a:pt x="438125" y="176994"/>
                  <a:pt x="425331" y="189787"/>
                  <a:pt x="409550" y="189787"/>
                </a:cubicBezTo>
                <a:lnTo>
                  <a:pt x="97511" y="189787"/>
                </a:lnTo>
                <a:lnTo>
                  <a:pt x="182093" y="274369"/>
                </a:lnTo>
                <a:cubicBezTo>
                  <a:pt x="192851" y="285915"/>
                  <a:pt x="192213" y="303997"/>
                  <a:pt x="180667" y="314755"/>
                </a:cubicBezTo>
                <a:cubicBezTo>
                  <a:pt x="169693" y="324981"/>
                  <a:pt x="152681" y="324981"/>
                  <a:pt x="141707" y="314755"/>
                </a:cubicBezTo>
                <a:lnTo>
                  <a:pt x="8357" y="181405"/>
                </a:lnTo>
                <a:cubicBezTo>
                  <a:pt x="-2786" y="170249"/>
                  <a:pt x="-2786" y="152176"/>
                  <a:pt x="8357" y="141019"/>
                </a:cubicBezTo>
                <a:lnTo>
                  <a:pt x="141707" y="7669"/>
                </a:lnTo>
                <a:cubicBezTo>
                  <a:pt x="153253" y="-3089"/>
                  <a:pt x="171334" y="-2451"/>
                  <a:pt x="182093" y="9095"/>
                </a:cubicBezTo>
                <a:cubicBezTo>
                  <a:pt x="192319" y="20069"/>
                  <a:pt x="192319" y="37081"/>
                  <a:pt x="182093" y="48055"/>
                </a:cubicBezTo>
                <a:lnTo>
                  <a:pt x="97511" y="132637"/>
                </a:lnTo>
                <a:lnTo>
                  <a:pt x="409550" y="132637"/>
                </a:lnTo>
                <a:cubicBezTo>
                  <a:pt x="425331" y="132637"/>
                  <a:pt x="438125" y="145431"/>
                  <a:pt x="438125" y="161212"/>
                </a:cubicBezTo>
                <a:close/>
              </a:path>
            </a:pathLst>
          </a:custGeom>
          <a:solidFill>
            <a:srgbClr val="FFFFFF"/>
          </a:solidFill>
          <a:ln w="9525" cap="flat">
            <a:noFill/>
            <a:prstDash val="solid"/>
            <a:miter/>
          </a:ln>
        </p:spPr>
        <p:txBody>
          <a:bodyPr rtlCol="0" anchor="ctr"/>
          <a:lstStyle/>
          <a:p>
            <a:pPr defTabSz="1219140">
              <a:defRPr/>
            </a:pPr>
            <a:endParaRPr lang="en-US" sz="1400">
              <a:solidFill>
                <a:srgbClr val="262626"/>
              </a:solidFill>
              <a:latin typeface="Calibri" panose="020F0502020204030204"/>
            </a:endParaRPr>
          </a:p>
        </p:txBody>
      </p:sp>
      <p:sp>
        <p:nvSpPr>
          <p:cNvPr id="10" name="TextBox 10">
            <a:extLst>
              <a:ext uri="{FF2B5EF4-FFF2-40B4-BE49-F238E27FC236}">
                <a16:creationId xmlns:a16="http://schemas.microsoft.com/office/drawing/2014/main" id="{AFD413CD-2F06-4F31-E601-CF9FAF44FA86}"/>
              </a:ext>
            </a:extLst>
          </p:cNvPr>
          <p:cNvSpPr txBox="1"/>
          <p:nvPr/>
        </p:nvSpPr>
        <p:spPr>
          <a:xfrm>
            <a:off x="508002" y="6480291"/>
            <a:ext cx="9499043" cy="292388"/>
          </a:xfrm>
          <a:prstGeom prst="rect">
            <a:avLst/>
          </a:prstGeom>
          <a:noFill/>
        </p:spPr>
        <p:txBody>
          <a:bodyPr wrap="square" lIns="121920" tIns="60960" rIns="121920" bIns="6096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a:solidFill>
                  <a:schemeClr val="bg1"/>
                </a:solidFill>
                <a:latin typeface="Montserrat Light" pitchFamily="2" charset="0"/>
                <a:ea typeface="Roboto Light"/>
                <a:cs typeface="Roboto Light"/>
              </a:rPr>
              <a:t>CONFIDENTIAL. NO release until October 1, 2025</a:t>
            </a:r>
          </a:p>
        </p:txBody>
      </p:sp>
      <p:sp>
        <p:nvSpPr>
          <p:cNvPr id="13" name="TextBox 12">
            <a:extLst>
              <a:ext uri="{FF2B5EF4-FFF2-40B4-BE49-F238E27FC236}">
                <a16:creationId xmlns:a16="http://schemas.microsoft.com/office/drawing/2014/main" id="{04DD09D2-AEE5-E384-346D-80B1D43C3363}"/>
              </a:ext>
            </a:extLst>
          </p:cNvPr>
          <p:cNvSpPr txBox="1">
            <a:spLocks/>
          </p:cNvSpPr>
          <p:nvPr/>
        </p:nvSpPr>
        <p:spPr>
          <a:xfrm>
            <a:off x="676656" y="430074"/>
            <a:ext cx="10921400" cy="1446550"/>
          </a:xfrm>
          <a:prstGeom prst="rect">
            <a:avLst/>
          </a:prstGeom>
          <a:noFill/>
        </p:spPr>
        <p:txBody>
          <a:bodyPr wrap="square" lIns="91440" tIns="45720" rIns="91440" bIns="45720" rtlCol="0" anchor="t">
            <a:spAutoFit/>
          </a:bodyPr>
          <a:lstStyle/>
          <a:p>
            <a:r>
              <a:rPr lang="en-US" sz="4400">
                <a:solidFill>
                  <a:srgbClr val="004A45"/>
                </a:solidFill>
                <a:latin typeface="Montserrat ExtraBold" panose="00000900000000000000" pitchFamily="2" charset="0"/>
              </a:rPr>
              <a:t>How is the level of LTSS determined?</a:t>
            </a:r>
          </a:p>
        </p:txBody>
      </p:sp>
      <p:sp>
        <p:nvSpPr>
          <p:cNvPr id="2" name="TextBox 1">
            <a:extLst>
              <a:ext uri="{FF2B5EF4-FFF2-40B4-BE49-F238E27FC236}">
                <a16:creationId xmlns:a16="http://schemas.microsoft.com/office/drawing/2014/main" id="{3BA6F0A8-02AA-EDD7-E333-30DCAEA3F062}"/>
              </a:ext>
            </a:extLst>
          </p:cNvPr>
          <p:cNvSpPr txBox="1"/>
          <p:nvPr/>
        </p:nvSpPr>
        <p:spPr>
          <a:xfrm>
            <a:off x="825429" y="1996531"/>
            <a:ext cx="10874445" cy="4334520"/>
          </a:xfrm>
          <a:prstGeom prst="rect">
            <a:avLst/>
          </a:prstGeom>
          <a:noFill/>
        </p:spPr>
        <p:txBody>
          <a:bodyPr wrap="square" lIns="0" tIns="0" rIns="0" bIns="0" rtlCol="0">
            <a:spAutoFit/>
          </a:bodyPr>
          <a:lstStyle/>
          <a:p>
            <a:pPr>
              <a:spcBef>
                <a:spcPts val="975"/>
              </a:spcBef>
              <a:spcAft>
                <a:spcPts val="225"/>
              </a:spcAft>
              <a:defRPr/>
            </a:pPr>
            <a:r>
              <a:rPr lang="en-US" sz="1450" b="1">
                <a:latin typeface="Montserrat ExtraBold" pitchFamily="2" charset="0"/>
              </a:rPr>
              <a:t>Functional Needs Assessments </a:t>
            </a:r>
          </a:p>
          <a:p>
            <a:pPr marL="742950" lvl="1" indent="-285750">
              <a:spcBef>
                <a:spcPts val="300"/>
              </a:spcBef>
              <a:spcAft>
                <a:spcPts val="600"/>
              </a:spcAft>
              <a:buFont typeface="Wingdings" panose="05000000000000000000" pitchFamily="2" charset="2"/>
              <a:buChar char="ü"/>
              <a:defRPr/>
            </a:pPr>
            <a:r>
              <a:rPr lang="en-US" sz="1450" b="1">
                <a:latin typeface="Montserrat ExtraBold" pitchFamily="2" charset="0"/>
              </a:rPr>
              <a:t>Purpose: </a:t>
            </a:r>
          </a:p>
          <a:p>
            <a:pPr marL="1200150" lvl="2" indent="-285750">
              <a:spcBef>
                <a:spcPts val="300"/>
              </a:spcBef>
              <a:spcAft>
                <a:spcPts val="600"/>
              </a:spcAft>
              <a:buFont typeface="Arial" panose="020B0604020202020204" pitchFamily="34" charset="0"/>
              <a:buChar char="•"/>
              <a:defRPr/>
            </a:pPr>
            <a:r>
              <a:rPr lang="en-US" sz="1450">
                <a:latin typeface="Arial Nova Light" panose="020B0304020202020204" pitchFamily="34" charset="0"/>
              </a:rPr>
              <a:t>Measure an individual's ability to perform daily tasks, including; Activities of daily living (ADLs), Instrumental activities of daily living (IADLs), cognition, vision, and communication, plus, health status, psychosocial issues, and behavioral concerns</a:t>
            </a:r>
          </a:p>
          <a:p>
            <a:pPr marL="1200150" lvl="2" indent="-285750">
              <a:spcBef>
                <a:spcPts val="300"/>
              </a:spcBef>
              <a:spcAft>
                <a:spcPts val="600"/>
              </a:spcAft>
              <a:buFont typeface="Arial" panose="020B0604020202020204" pitchFamily="34" charset="0"/>
              <a:buChar char="•"/>
              <a:defRPr/>
            </a:pPr>
            <a:r>
              <a:rPr lang="en-US" sz="1450">
                <a:latin typeface="Arial Nova Light" panose="020B0304020202020204" pitchFamily="34" charset="0"/>
              </a:rPr>
              <a:t>Determine the “level” of LTSS which is generally categorized by the intensity and setting (home-based support to facility-based care) of the care provided. </a:t>
            </a:r>
          </a:p>
          <a:p>
            <a:pPr marL="742950" lvl="1" indent="-285750">
              <a:spcBef>
                <a:spcPts val="300"/>
              </a:spcBef>
              <a:spcAft>
                <a:spcPts val="600"/>
              </a:spcAft>
              <a:buFont typeface="Wingdings" panose="05000000000000000000" pitchFamily="2" charset="2"/>
              <a:buChar char="ü"/>
              <a:defRPr/>
            </a:pPr>
            <a:r>
              <a:rPr lang="en-US" sz="1450">
                <a:latin typeface="Montserrat ExtraBold" pitchFamily="2" charset="0"/>
              </a:rPr>
              <a:t>Frequency: </a:t>
            </a:r>
            <a:r>
              <a:rPr lang="en-US" sz="1450">
                <a:latin typeface="Arial Nova Light" panose="020B0304020202020204" pitchFamily="34" charset="0"/>
              </a:rPr>
              <a:t>Completed at least once a year for existing members and within 90 days of enrollment for new members.</a:t>
            </a:r>
            <a:endParaRPr lang="en-US" sz="1450" b="1" kern="100">
              <a:latin typeface="Arial Nova Light" panose="020B0304020202020204" pitchFamily="34" charset="0"/>
              <a:ea typeface="Aptos" panose="020B0004020202020204" pitchFamily="34" charset="0"/>
              <a:cs typeface="Times New Roman" panose="02020603050405020304" pitchFamily="18" charset="0"/>
            </a:endParaRPr>
          </a:p>
          <a:p>
            <a:pPr>
              <a:spcBef>
                <a:spcPts val="975"/>
              </a:spcBef>
              <a:spcAft>
                <a:spcPts val="225"/>
              </a:spcAft>
              <a:defRPr/>
            </a:pPr>
            <a:r>
              <a:rPr lang="en-US" sz="1450" b="1">
                <a:latin typeface="Montserrat ExtraBold" pitchFamily="2" charset="0"/>
              </a:rPr>
              <a:t>Assessment Levels</a:t>
            </a:r>
          </a:p>
          <a:p>
            <a:pPr marL="742950" lvl="1" indent="-285750">
              <a:spcBef>
                <a:spcPts val="300"/>
              </a:spcBef>
              <a:spcAft>
                <a:spcPts val="600"/>
              </a:spcAft>
              <a:buFont typeface="Wingdings" panose="05000000000000000000" pitchFamily="2" charset="2"/>
              <a:buChar char="ü"/>
              <a:defRPr/>
            </a:pPr>
            <a:r>
              <a:rPr lang="en-US" sz="1450" b="1">
                <a:latin typeface="Montserrat ExtraBold" pitchFamily="2" charset="0"/>
              </a:rPr>
              <a:t>Level I Assessments (also referred to as an HRA)</a:t>
            </a:r>
            <a:r>
              <a:rPr lang="en-US" sz="1450">
                <a:latin typeface="Montserrat ExtraBold" pitchFamily="2" charset="0"/>
              </a:rPr>
              <a:t>: </a:t>
            </a:r>
            <a:r>
              <a:rPr lang="en-US" sz="1450">
                <a:latin typeface="Arial Nova Light" panose="020B0304020202020204" pitchFamily="34" charset="0"/>
              </a:rPr>
              <a:t>A State standardized assessment to identify individuals with LTSS needs. Determines the amount, scope, and duration of personal care services needed.</a:t>
            </a:r>
          </a:p>
          <a:p>
            <a:pPr marL="742950" lvl="1" indent="-285750">
              <a:spcBef>
                <a:spcPts val="300"/>
              </a:spcBef>
              <a:spcAft>
                <a:spcPts val="600"/>
              </a:spcAft>
              <a:buFont typeface="Wingdings" panose="05000000000000000000" pitchFamily="2" charset="2"/>
              <a:buChar char="ü"/>
              <a:defRPr/>
            </a:pPr>
            <a:r>
              <a:rPr lang="en-US" sz="1450" b="1">
                <a:latin typeface="Montserrat ExtraBold" pitchFamily="2" charset="0"/>
              </a:rPr>
              <a:t>Level II Assessments:</a:t>
            </a:r>
          </a:p>
          <a:p>
            <a:pPr marL="1200150" lvl="2" indent="-285750">
              <a:spcBef>
                <a:spcPts val="300"/>
              </a:spcBef>
              <a:spcAft>
                <a:spcPts val="300"/>
              </a:spcAft>
              <a:buFont typeface="Arial" panose="020B0604020202020204" pitchFamily="34" charset="0"/>
              <a:buChar char="•"/>
              <a:defRPr/>
            </a:pPr>
            <a:r>
              <a:rPr lang="en-US" sz="1450">
                <a:latin typeface="Arial Nova Light" panose="020B0304020202020204" pitchFamily="34" charset="0"/>
              </a:rPr>
              <a:t>Comprehensive evaluation for those identified in Level I as possibly needing nursing facility level of care (NFLOC), which Level I cannot assess. NFLOC requires demonstrating a need for constant care and skilled supervision typically provided in a nursing home.</a:t>
            </a:r>
          </a:p>
          <a:p>
            <a:pPr marL="1200150" lvl="2" indent="-285750">
              <a:spcBef>
                <a:spcPts val="300"/>
              </a:spcBef>
              <a:spcAft>
                <a:spcPts val="300"/>
              </a:spcAft>
              <a:buFont typeface="Arial" panose="020B0604020202020204" pitchFamily="34" charset="0"/>
              <a:buChar char="•"/>
              <a:defRPr/>
            </a:pPr>
            <a:r>
              <a:rPr lang="en-US" sz="1450">
                <a:latin typeface="Arial Nova Light" panose="020B0304020202020204" pitchFamily="34" charset="0"/>
              </a:rPr>
              <a:t>Includes medical and functional assessments (ADLs and IADLs).</a:t>
            </a:r>
          </a:p>
        </p:txBody>
      </p:sp>
    </p:spTree>
    <p:extLst>
      <p:ext uri="{BB962C8B-B14F-4D97-AF65-F5344CB8AC3E}">
        <p14:creationId xmlns:p14="http://schemas.microsoft.com/office/powerpoint/2010/main" val="15780245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6C1D4CE-BEF4-D6E4-4105-6DC1D37540B0}"/>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A90C9D58-C051-71E3-A469-C304356009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3" name="Picture 2">
            <a:extLst>
              <a:ext uri="{FF2B5EF4-FFF2-40B4-BE49-F238E27FC236}">
                <a16:creationId xmlns:a16="http://schemas.microsoft.com/office/drawing/2014/main" id="{8F733077-05A9-214C-FE4D-3697A8142AAB}"/>
              </a:ext>
            </a:extLst>
          </p:cNvPr>
          <p:cNvPicPr>
            <a:picLocks noChangeAspect="1"/>
          </p:cNvPicPr>
          <p:nvPr/>
        </p:nvPicPr>
        <p:blipFill>
          <a:blip r:embed="rId3">
            <a:extLst>
              <a:ext uri="{28A0092B-C50C-407E-A947-70E740481C1C}">
                <a14:useLocalDpi xmlns:a14="http://schemas.microsoft.com/office/drawing/2010/main" val="0"/>
              </a:ext>
            </a:extLst>
          </a:blip>
          <a:srcRect t="2525" b="89951"/>
          <a:stretch/>
        </p:blipFill>
        <p:spPr>
          <a:xfrm>
            <a:off x="20" y="6360384"/>
            <a:ext cx="12191980" cy="516821"/>
          </a:xfrm>
          <a:prstGeom prst="rect">
            <a:avLst/>
          </a:prstGeom>
        </p:spPr>
      </p:pic>
      <p:pic>
        <p:nvPicPr>
          <p:cNvPr id="5" name="Picture 4">
            <a:extLst>
              <a:ext uri="{FF2B5EF4-FFF2-40B4-BE49-F238E27FC236}">
                <a16:creationId xmlns:a16="http://schemas.microsoft.com/office/drawing/2014/main" id="{1AFE4153-F3C0-2906-2365-A7D3C8F9B3B8}"/>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9765139" y="6424433"/>
            <a:ext cx="1934735" cy="350313"/>
          </a:xfrm>
          <a:prstGeom prst="rect">
            <a:avLst/>
          </a:prstGeom>
          <a:effectLst>
            <a:outerShdw blurRad="50800" dist="38100" dir="5400000" algn="t" rotWithShape="0">
              <a:schemeClr val="bg1">
                <a:lumMod val="50000"/>
                <a:alpha val="40000"/>
              </a:schemeClr>
            </a:outerShdw>
          </a:effectLst>
        </p:spPr>
      </p:pic>
      <p:sp>
        <p:nvSpPr>
          <p:cNvPr id="16" name="Slide Number Placeholder 3">
            <a:extLst>
              <a:ext uri="{FF2B5EF4-FFF2-40B4-BE49-F238E27FC236}">
                <a16:creationId xmlns:a16="http://schemas.microsoft.com/office/drawing/2014/main" id="{AF2C5AE5-354D-F257-3FC0-1324E3DBCC71}"/>
              </a:ext>
            </a:extLst>
          </p:cNvPr>
          <p:cNvSpPr txBox="1">
            <a:spLocks/>
          </p:cNvSpPr>
          <p:nvPr/>
        </p:nvSpPr>
        <p:spPr>
          <a:xfrm>
            <a:off x="142242" y="6430502"/>
            <a:ext cx="365760" cy="304800"/>
          </a:xfrm>
          <a:prstGeom prst="rect">
            <a:avLst/>
          </a:prstGeom>
          <a:noFill/>
        </p:spPr>
        <p:txBody>
          <a:bodyPr lIns="60960" rIns="60960"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40">
              <a:buClr>
                <a:srgbClr val="000000"/>
              </a:buClr>
              <a:defRPr/>
            </a:pPr>
            <a:fld id="{E79839AE-F4E4-0B47-9E53-6189B08B4F00}" type="slidenum">
              <a:rPr lang="en-US" sz="1100">
                <a:solidFill>
                  <a:schemeClr val="bg1"/>
                </a:solidFill>
                <a:latin typeface="Montserrat Light" pitchFamily="2" charset="0"/>
                <a:cs typeface="Poppins" panose="00000500000000000000" pitchFamily="2" charset="0"/>
                <a:sym typeface="Arial"/>
              </a:rPr>
              <a:pPr defTabSz="1219140">
                <a:buClr>
                  <a:srgbClr val="000000"/>
                </a:buClr>
                <a:defRPr/>
              </a:pPr>
              <a:t>37</a:t>
            </a:fld>
            <a:endParaRPr lang="en-US" sz="1100">
              <a:solidFill>
                <a:schemeClr val="bg1"/>
              </a:solidFill>
              <a:latin typeface="Montserrat Light" pitchFamily="2" charset="0"/>
              <a:cs typeface="Poppins" panose="00000500000000000000" pitchFamily="2" charset="0"/>
              <a:sym typeface="Arial"/>
            </a:endParaRPr>
          </a:p>
        </p:txBody>
      </p:sp>
      <p:sp>
        <p:nvSpPr>
          <p:cNvPr id="6" name="Freeform 66">
            <a:extLst>
              <a:ext uri="{FF2B5EF4-FFF2-40B4-BE49-F238E27FC236}">
                <a16:creationId xmlns:a16="http://schemas.microsoft.com/office/drawing/2014/main" id="{AAC6FE76-8058-C32B-CE83-21B9D0FDF92C}"/>
              </a:ext>
            </a:extLst>
          </p:cNvPr>
          <p:cNvSpPr/>
          <p:nvPr/>
        </p:nvSpPr>
        <p:spPr>
          <a:xfrm flipH="1">
            <a:off x="11598808" y="3327026"/>
            <a:ext cx="277133" cy="203948"/>
          </a:xfrm>
          <a:custGeom>
            <a:avLst/>
            <a:gdLst>
              <a:gd name="connsiteX0" fmla="*/ 438125 w 438124"/>
              <a:gd name="connsiteY0" fmla="*/ 161212 h 322424"/>
              <a:gd name="connsiteX1" fmla="*/ 409550 w 438124"/>
              <a:gd name="connsiteY1" fmla="*/ 189787 h 322424"/>
              <a:gd name="connsiteX2" fmla="*/ 97511 w 438124"/>
              <a:gd name="connsiteY2" fmla="*/ 189787 h 322424"/>
              <a:gd name="connsiteX3" fmla="*/ 182093 w 438124"/>
              <a:gd name="connsiteY3" fmla="*/ 274369 h 322424"/>
              <a:gd name="connsiteX4" fmla="*/ 180667 w 438124"/>
              <a:gd name="connsiteY4" fmla="*/ 314755 h 322424"/>
              <a:gd name="connsiteX5" fmla="*/ 141707 w 438124"/>
              <a:gd name="connsiteY5" fmla="*/ 314755 h 322424"/>
              <a:gd name="connsiteX6" fmla="*/ 8357 w 438124"/>
              <a:gd name="connsiteY6" fmla="*/ 181405 h 322424"/>
              <a:gd name="connsiteX7" fmla="*/ 8357 w 438124"/>
              <a:gd name="connsiteY7" fmla="*/ 141019 h 322424"/>
              <a:gd name="connsiteX8" fmla="*/ 141707 w 438124"/>
              <a:gd name="connsiteY8" fmla="*/ 7669 h 322424"/>
              <a:gd name="connsiteX9" fmla="*/ 182093 w 438124"/>
              <a:gd name="connsiteY9" fmla="*/ 9095 h 322424"/>
              <a:gd name="connsiteX10" fmla="*/ 182093 w 438124"/>
              <a:gd name="connsiteY10" fmla="*/ 48055 h 322424"/>
              <a:gd name="connsiteX11" fmla="*/ 97511 w 438124"/>
              <a:gd name="connsiteY11" fmla="*/ 132637 h 322424"/>
              <a:gd name="connsiteX12" fmla="*/ 409550 w 438124"/>
              <a:gd name="connsiteY12" fmla="*/ 132637 h 322424"/>
              <a:gd name="connsiteX13" fmla="*/ 438125 w 438124"/>
              <a:gd name="connsiteY13" fmla="*/ 161212 h 322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8124" h="322424">
                <a:moveTo>
                  <a:pt x="438125" y="161212"/>
                </a:moveTo>
                <a:cubicBezTo>
                  <a:pt x="438125" y="176994"/>
                  <a:pt x="425331" y="189787"/>
                  <a:pt x="409550" y="189787"/>
                </a:cubicBezTo>
                <a:lnTo>
                  <a:pt x="97511" y="189787"/>
                </a:lnTo>
                <a:lnTo>
                  <a:pt x="182093" y="274369"/>
                </a:lnTo>
                <a:cubicBezTo>
                  <a:pt x="192851" y="285915"/>
                  <a:pt x="192213" y="303997"/>
                  <a:pt x="180667" y="314755"/>
                </a:cubicBezTo>
                <a:cubicBezTo>
                  <a:pt x="169693" y="324981"/>
                  <a:pt x="152681" y="324981"/>
                  <a:pt x="141707" y="314755"/>
                </a:cubicBezTo>
                <a:lnTo>
                  <a:pt x="8357" y="181405"/>
                </a:lnTo>
                <a:cubicBezTo>
                  <a:pt x="-2786" y="170249"/>
                  <a:pt x="-2786" y="152176"/>
                  <a:pt x="8357" y="141019"/>
                </a:cubicBezTo>
                <a:lnTo>
                  <a:pt x="141707" y="7669"/>
                </a:lnTo>
                <a:cubicBezTo>
                  <a:pt x="153253" y="-3089"/>
                  <a:pt x="171334" y="-2451"/>
                  <a:pt x="182093" y="9095"/>
                </a:cubicBezTo>
                <a:cubicBezTo>
                  <a:pt x="192319" y="20069"/>
                  <a:pt x="192319" y="37081"/>
                  <a:pt x="182093" y="48055"/>
                </a:cubicBezTo>
                <a:lnTo>
                  <a:pt x="97511" y="132637"/>
                </a:lnTo>
                <a:lnTo>
                  <a:pt x="409550" y="132637"/>
                </a:lnTo>
                <a:cubicBezTo>
                  <a:pt x="425331" y="132637"/>
                  <a:pt x="438125" y="145431"/>
                  <a:pt x="438125" y="161212"/>
                </a:cubicBezTo>
                <a:close/>
              </a:path>
            </a:pathLst>
          </a:custGeom>
          <a:solidFill>
            <a:srgbClr val="FFFFFF"/>
          </a:solidFill>
          <a:ln w="9525" cap="flat">
            <a:noFill/>
            <a:prstDash val="solid"/>
            <a:miter/>
          </a:ln>
        </p:spPr>
        <p:txBody>
          <a:bodyPr rtlCol="0" anchor="ctr"/>
          <a:lstStyle/>
          <a:p>
            <a:pPr defTabSz="1219140">
              <a:defRPr/>
            </a:pPr>
            <a:endParaRPr lang="en-US" sz="1400">
              <a:solidFill>
                <a:srgbClr val="262626"/>
              </a:solidFill>
              <a:latin typeface="Calibri" panose="020F0502020204030204"/>
            </a:endParaRPr>
          </a:p>
        </p:txBody>
      </p:sp>
      <p:sp>
        <p:nvSpPr>
          <p:cNvPr id="10" name="TextBox 10">
            <a:extLst>
              <a:ext uri="{FF2B5EF4-FFF2-40B4-BE49-F238E27FC236}">
                <a16:creationId xmlns:a16="http://schemas.microsoft.com/office/drawing/2014/main" id="{CFB16EEB-07C8-08D0-E364-AC85403FBCC9}"/>
              </a:ext>
            </a:extLst>
          </p:cNvPr>
          <p:cNvSpPr txBox="1"/>
          <p:nvPr/>
        </p:nvSpPr>
        <p:spPr>
          <a:xfrm>
            <a:off x="508002" y="6480291"/>
            <a:ext cx="9499043" cy="292388"/>
          </a:xfrm>
          <a:prstGeom prst="rect">
            <a:avLst/>
          </a:prstGeom>
          <a:noFill/>
        </p:spPr>
        <p:txBody>
          <a:bodyPr wrap="square" lIns="121920" tIns="60960" rIns="121920" bIns="6096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a:solidFill>
                  <a:schemeClr val="bg1"/>
                </a:solidFill>
                <a:latin typeface="Montserrat Light" pitchFamily="2" charset="0"/>
                <a:ea typeface="Roboto Light"/>
                <a:cs typeface="Roboto Light"/>
              </a:rPr>
              <a:t>CONFIDENTIAL. NO release until October 1, 2025</a:t>
            </a:r>
          </a:p>
        </p:txBody>
      </p:sp>
      <p:sp>
        <p:nvSpPr>
          <p:cNvPr id="13" name="TextBox 12">
            <a:extLst>
              <a:ext uri="{FF2B5EF4-FFF2-40B4-BE49-F238E27FC236}">
                <a16:creationId xmlns:a16="http://schemas.microsoft.com/office/drawing/2014/main" id="{F70A95C0-779A-9234-5918-58A79BE6C291}"/>
              </a:ext>
            </a:extLst>
          </p:cNvPr>
          <p:cNvSpPr txBox="1">
            <a:spLocks/>
          </p:cNvSpPr>
          <p:nvPr/>
        </p:nvSpPr>
        <p:spPr>
          <a:xfrm>
            <a:off x="676656" y="430074"/>
            <a:ext cx="10921400" cy="1446550"/>
          </a:xfrm>
          <a:prstGeom prst="rect">
            <a:avLst/>
          </a:prstGeom>
          <a:noFill/>
        </p:spPr>
        <p:txBody>
          <a:bodyPr wrap="square" lIns="91440" tIns="45720" rIns="91440" bIns="45720" rtlCol="0" anchor="t">
            <a:spAutoFit/>
          </a:bodyPr>
          <a:lstStyle/>
          <a:p>
            <a:r>
              <a:rPr lang="en-US" sz="4400">
                <a:solidFill>
                  <a:srgbClr val="004A45"/>
                </a:solidFill>
                <a:latin typeface="Montserrat ExtraBold" panose="00000900000000000000" pitchFamily="2" charset="0"/>
              </a:rPr>
              <a:t>How quickly will by client get LTSS?</a:t>
            </a:r>
          </a:p>
        </p:txBody>
      </p:sp>
      <p:sp>
        <p:nvSpPr>
          <p:cNvPr id="2" name="TextBox 1">
            <a:extLst>
              <a:ext uri="{FF2B5EF4-FFF2-40B4-BE49-F238E27FC236}">
                <a16:creationId xmlns:a16="http://schemas.microsoft.com/office/drawing/2014/main" id="{0CF4E9C5-B304-AB45-C302-95D70D87DAD5}"/>
              </a:ext>
            </a:extLst>
          </p:cNvPr>
          <p:cNvSpPr txBox="1"/>
          <p:nvPr/>
        </p:nvSpPr>
        <p:spPr>
          <a:xfrm>
            <a:off x="825429" y="1996531"/>
            <a:ext cx="10874445" cy="3654847"/>
          </a:xfrm>
          <a:prstGeom prst="rect">
            <a:avLst/>
          </a:prstGeom>
          <a:noFill/>
        </p:spPr>
        <p:txBody>
          <a:bodyPr wrap="square" lIns="0" tIns="0" rIns="0" bIns="0" rtlCol="0">
            <a:spAutoFit/>
          </a:bodyPr>
          <a:lstStyle/>
          <a:p>
            <a:pPr marL="0" marR="0" lvl="0" indent="0" algn="l" defTabSz="609570" rtl="0" eaLnBrk="1" fontAlgn="auto" latinLnBrk="0" hangingPunct="1">
              <a:lnSpc>
                <a:spcPct val="100000"/>
              </a:lnSpc>
              <a:spcBef>
                <a:spcPts val="600"/>
              </a:spcBef>
              <a:spcAft>
                <a:spcPts val="1200"/>
              </a:spcAft>
              <a:buClrTx/>
              <a:buSzTx/>
              <a:buFont typeface="Arial" panose="020B0604020202020204" pitchFamily="34" charset="0"/>
              <a:buNone/>
              <a:tabLst/>
              <a:defRPr/>
            </a:pPr>
            <a:r>
              <a:rPr kumimoji="0" lang="en-US" sz="1600" b="1" i="0" u="none" strike="noStrike" kern="1200" cap="none" spc="0" normalizeH="0" baseline="0" noProof="0">
                <a:ln>
                  <a:noFill/>
                </a:ln>
                <a:solidFill>
                  <a:srgbClr val="424242"/>
                </a:solidFill>
                <a:effectLst/>
                <a:uLnTx/>
                <a:uFillTx/>
                <a:latin typeface="Montserrat ExtraBold" pitchFamily="2" charset="0"/>
              </a:rPr>
              <a:t>Clients Not Currently Receiving LTSS</a:t>
            </a:r>
          </a:p>
          <a:p>
            <a:pPr marL="749300" marR="0" lvl="0" indent="-285750" algn="l" defTabSz="609570" rtl="0" eaLnBrk="1" fontAlgn="auto" latinLnBrk="0" hangingPunct="1">
              <a:lnSpc>
                <a:spcPct val="100000"/>
              </a:lnSpc>
              <a:spcBef>
                <a:spcPts val="300"/>
              </a:spcBef>
              <a:spcAft>
                <a:spcPts val="1200"/>
              </a:spcAft>
              <a:buClrTx/>
              <a:buSzTx/>
              <a:buFont typeface="Wingdings" panose="05000000000000000000" pitchFamily="2" charset="2"/>
              <a:buChar char="ü"/>
              <a:tabLst/>
              <a:defRPr/>
            </a:pPr>
            <a:r>
              <a:rPr kumimoji="0" lang="en-US" sz="1600" b="0" i="0" u="none" strike="noStrike" kern="1200" cap="none" spc="0" normalizeH="0" baseline="0" noProof="0">
                <a:ln>
                  <a:noFill/>
                </a:ln>
                <a:solidFill>
                  <a:srgbClr val="424242"/>
                </a:solidFill>
                <a:effectLst/>
                <a:uLnTx/>
                <a:uFillTx/>
                <a:latin typeface="Montserrat Medium" pitchFamily="2" charset="0"/>
              </a:rPr>
              <a:t>HRAs (Level I assessments) must be completed within the first 90 days, prioritizing high-risk members.</a:t>
            </a:r>
          </a:p>
          <a:p>
            <a:pPr marL="749300" marR="0" lvl="0" indent="-285750" algn="l" defTabSz="609570" rtl="0" eaLnBrk="1" fontAlgn="auto" latinLnBrk="0" hangingPunct="1">
              <a:lnSpc>
                <a:spcPct val="100000"/>
              </a:lnSpc>
              <a:spcBef>
                <a:spcPts val="300"/>
              </a:spcBef>
              <a:spcAft>
                <a:spcPts val="1200"/>
              </a:spcAft>
              <a:buClrTx/>
              <a:buSzTx/>
              <a:buFont typeface="Wingdings" panose="05000000000000000000" pitchFamily="2" charset="2"/>
              <a:buChar char="ü"/>
              <a:tabLst/>
              <a:defRPr/>
            </a:pPr>
            <a:r>
              <a:rPr kumimoji="0" lang="en-US" sz="1600" b="0" i="0" u="none" strike="noStrike" kern="1200" cap="none" spc="0" normalizeH="0" baseline="0" noProof="0">
                <a:ln>
                  <a:noFill/>
                </a:ln>
                <a:solidFill>
                  <a:srgbClr val="424242"/>
                </a:solidFill>
                <a:effectLst/>
                <a:uLnTx/>
                <a:uFillTx/>
                <a:latin typeface="Montserrat Medium" pitchFamily="2" charset="0"/>
              </a:rPr>
              <a:t>Outreach to start coordination of LTSS occurs within 20 days of a need being identified by a Care Manager during this assessment.</a:t>
            </a:r>
            <a:endParaRPr kumimoji="0" lang="en-US" sz="1600" b="1" i="0" u="none" strike="noStrike" kern="1200" cap="none" spc="0" normalizeH="0" baseline="0" noProof="0">
              <a:ln>
                <a:noFill/>
              </a:ln>
              <a:solidFill>
                <a:srgbClr val="424242"/>
              </a:solidFill>
              <a:effectLst/>
              <a:uLnTx/>
              <a:uFillTx/>
              <a:latin typeface="Montserrat"/>
              <a:ea typeface="+mn-ea"/>
              <a:cs typeface="+mn-cs"/>
            </a:endParaRPr>
          </a:p>
          <a:p>
            <a:pPr marL="0" marR="0" lvl="0" indent="0" algn="l" defTabSz="609570" rtl="0" eaLnBrk="1" fontAlgn="auto" latinLnBrk="0" hangingPunct="1">
              <a:lnSpc>
                <a:spcPct val="100000"/>
              </a:lnSpc>
              <a:spcBef>
                <a:spcPts val="600"/>
              </a:spcBef>
              <a:spcAft>
                <a:spcPts val="1200"/>
              </a:spcAft>
              <a:buClrTx/>
              <a:buSzTx/>
              <a:buFont typeface="Arial" panose="020B0604020202020204" pitchFamily="34" charset="0"/>
              <a:buNone/>
              <a:tabLst/>
              <a:defRPr/>
            </a:pPr>
            <a:r>
              <a:rPr kumimoji="0" lang="en-US" sz="1600" b="1" i="0" u="none" strike="noStrike" kern="1200" cap="none" spc="0" normalizeH="0" baseline="0" noProof="0">
                <a:ln>
                  <a:noFill/>
                </a:ln>
                <a:solidFill>
                  <a:srgbClr val="424242"/>
                </a:solidFill>
                <a:effectLst/>
                <a:uLnTx/>
                <a:uFillTx/>
                <a:latin typeface="Montserrat ExtraBold" pitchFamily="2" charset="0"/>
              </a:rPr>
              <a:t>Clients Currently Receiving LTSS via the State</a:t>
            </a:r>
          </a:p>
          <a:p>
            <a:pPr marL="749300" marR="0" lvl="0" indent="-285750" algn="l" defTabSz="609570" rtl="0" eaLnBrk="1" fontAlgn="auto" latinLnBrk="0" hangingPunct="1">
              <a:lnSpc>
                <a:spcPct val="100000"/>
              </a:lnSpc>
              <a:spcBef>
                <a:spcPts val="300"/>
              </a:spcBef>
              <a:spcAft>
                <a:spcPts val="1200"/>
              </a:spcAft>
              <a:buClrTx/>
              <a:buSzTx/>
              <a:buFont typeface="Wingdings" panose="05000000000000000000" pitchFamily="2" charset="2"/>
              <a:buChar char="ü"/>
              <a:tabLst/>
              <a:defRPr/>
            </a:pPr>
            <a:r>
              <a:rPr kumimoji="0" lang="en-US" sz="1600" b="0" i="0" u="none" strike="noStrike" kern="1200" cap="none" spc="0" normalizeH="0" baseline="0" noProof="0">
                <a:ln>
                  <a:noFill/>
                </a:ln>
                <a:solidFill>
                  <a:srgbClr val="424242"/>
                </a:solidFill>
                <a:effectLst/>
                <a:uLnTx/>
                <a:uFillTx/>
                <a:latin typeface="Montserrat Medium" pitchFamily="2" charset="0"/>
              </a:rPr>
              <a:t>Priority Health receives daily CHAMPS files from the State, detailing enrolled programs.</a:t>
            </a:r>
          </a:p>
          <a:p>
            <a:pPr marL="749300" marR="0" lvl="0" indent="-285750" algn="l" defTabSz="609570" rtl="0" eaLnBrk="1" fontAlgn="auto" latinLnBrk="0" hangingPunct="1">
              <a:lnSpc>
                <a:spcPct val="100000"/>
              </a:lnSpc>
              <a:spcBef>
                <a:spcPts val="300"/>
              </a:spcBef>
              <a:spcAft>
                <a:spcPts val="1200"/>
              </a:spcAft>
              <a:buClrTx/>
              <a:buSzTx/>
              <a:buFont typeface="Wingdings" panose="05000000000000000000" pitchFamily="2" charset="2"/>
              <a:buChar char="ü"/>
              <a:tabLst/>
              <a:defRPr/>
            </a:pPr>
            <a:r>
              <a:rPr kumimoji="0" lang="en-US" sz="1600" b="0" i="0" u="none" strike="noStrike" kern="1200" cap="none" spc="0" normalizeH="0" baseline="0" noProof="0">
                <a:ln>
                  <a:noFill/>
                </a:ln>
                <a:solidFill>
                  <a:srgbClr val="424242"/>
                </a:solidFill>
                <a:effectLst/>
                <a:uLnTx/>
                <a:uFillTx/>
                <a:latin typeface="Montserrat Medium" pitchFamily="2" charset="0"/>
              </a:rPr>
              <a:t>Our system automatically identifies these members and sends them to the appropriate LTSS resource within 24 hours.</a:t>
            </a:r>
          </a:p>
          <a:p>
            <a:pPr marL="749300" marR="0" lvl="0" indent="-285750" algn="l" defTabSz="609570" rtl="0" eaLnBrk="1" fontAlgn="auto" latinLnBrk="0" hangingPunct="1">
              <a:lnSpc>
                <a:spcPct val="100000"/>
              </a:lnSpc>
              <a:spcBef>
                <a:spcPts val="300"/>
              </a:spcBef>
              <a:spcAft>
                <a:spcPts val="1200"/>
              </a:spcAft>
              <a:buClrTx/>
              <a:buSzTx/>
              <a:buFont typeface="Wingdings" panose="05000000000000000000" pitchFamily="2" charset="2"/>
              <a:buChar char="ü"/>
              <a:tabLst/>
              <a:defRPr/>
            </a:pPr>
            <a:r>
              <a:rPr kumimoji="0" lang="en-US" sz="1600" b="0" i="0" u="none" strike="noStrike" kern="1200" cap="none" spc="0" normalizeH="0" baseline="0" noProof="0">
                <a:ln>
                  <a:noFill/>
                </a:ln>
                <a:solidFill>
                  <a:srgbClr val="424242"/>
                </a:solidFill>
                <a:effectLst/>
                <a:uLnTx/>
                <a:uFillTx/>
                <a:latin typeface="Montserrat Medium" pitchFamily="2" charset="0"/>
              </a:rPr>
              <a:t>Outreach to continue coordinating their LTSS occurs within 20 days of receipt.</a:t>
            </a:r>
          </a:p>
        </p:txBody>
      </p:sp>
    </p:spTree>
    <p:extLst>
      <p:ext uri="{BB962C8B-B14F-4D97-AF65-F5344CB8AC3E}">
        <p14:creationId xmlns:p14="http://schemas.microsoft.com/office/powerpoint/2010/main" val="37274406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15E4E97-D7A5-3378-633E-1B7885F5DD48}"/>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C6CE271C-95ED-D840-ADC0-40EF49D96F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3" name="Picture 2">
            <a:extLst>
              <a:ext uri="{FF2B5EF4-FFF2-40B4-BE49-F238E27FC236}">
                <a16:creationId xmlns:a16="http://schemas.microsoft.com/office/drawing/2014/main" id="{6B3E7202-C005-40A0-3D8C-72406ECA4FD9}"/>
              </a:ext>
            </a:extLst>
          </p:cNvPr>
          <p:cNvPicPr>
            <a:picLocks noChangeAspect="1"/>
          </p:cNvPicPr>
          <p:nvPr/>
        </p:nvPicPr>
        <p:blipFill>
          <a:blip r:embed="rId3">
            <a:extLst>
              <a:ext uri="{28A0092B-C50C-407E-A947-70E740481C1C}">
                <a14:useLocalDpi xmlns:a14="http://schemas.microsoft.com/office/drawing/2010/main" val="0"/>
              </a:ext>
            </a:extLst>
          </a:blip>
          <a:srcRect t="2525" b="89951"/>
          <a:stretch/>
        </p:blipFill>
        <p:spPr>
          <a:xfrm>
            <a:off x="20" y="6360384"/>
            <a:ext cx="12191980" cy="516821"/>
          </a:xfrm>
          <a:prstGeom prst="rect">
            <a:avLst/>
          </a:prstGeom>
        </p:spPr>
      </p:pic>
      <p:pic>
        <p:nvPicPr>
          <p:cNvPr id="5" name="Picture 4">
            <a:extLst>
              <a:ext uri="{FF2B5EF4-FFF2-40B4-BE49-F238E27FC236}">
                <a16:creationId xmlns:a16="http://schemas.microsoft.com/office/drawing/2014/main" id="{B2B68BD8-1BC6-A251-F2EB-D6B6DC66855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9765139" y="6424433"/>
            <a:ext cx="1934735" cy="350313"/>
          </a:xfrm>
          <a:prstGeom prst="rect">
            <a:avLst/>
          </a:prstGeom>
          <a:effectLst>
            <a:outerShdw blurRad="50800" dist="38100" dir="5400000" algn="t" rotWithShape="0">
              <a:schemeClr val="bg1">
                <a:lumMod val="50000"/>
                <a:alpha val="40000"/>
              </a:schemeClr>
            </a:outerShdw>
          </a:effectLst>
        </p:spPr>
      </p:pic>
      <p:sp>
        <p:nvSpPr>
          <p:cNvPr id="16" name="Slide Number Placeholder 3">
            <a:extLst>
              <a:ext uri="{FF2B5EF4-FFF2-40B4-BE49-F238E27FC236}">
                <a16:creationId xmlns:a16="http://schemas.microsoft.com/office/drawing/2014/main" id="{88E4B109-F437-AB51-575D-6D04E016113B}"/>
              </a:ext>
            </a:extLst>
          </p:cNvPr>
          <p:cNvSpPr txBox="1">
            <a:spLocks/>
          </p:cNvSpPr>
          <p:nvPr/>
        </p:nvSpPr>
        <p:spPr>
          <a:xfrm>
            <a:off x="142242" y="6430502"/>
            <a:ext cx="365760" cy="304800"/>
          </a:xfrm>
          <a:prstGeom prst="rect">
            <a:avLst/>
          </a:prstGeom>
          <a:noFill/>
        </p:spPr>
        <p:txBody>
          <a:bodyPr lIns="60960" rIns="60960"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40">
              <a:buClr>
                <a:srgbClr val="000000"/>
              </a:buClr>
              <a:defRPr/>
            </a:pPr>
            <a:fld id="{E79839AE-F4E4-0B47-9E53-6189B08B4F00}" type="slidenum">
              <a:rPr lang="en-US" sz="1100">
                <a:solidFill>
                  <a:schemeClr val="bg1"/>
                </a:solidFill>
                <a:latin typeface="Montserrat Light" pitchFamily="2" charset="0"/>
                <a:cs typeface="Poppins" panose="00000500000000000000" pitchFamily="2" charset="0"/>
                <a:sym typeface="Arial"/>
              </a:rPr>
              <a:pPr defTabSz="1219140">
                <a:buClr>
                  <a:srgbClr val="000000"/>
                </a:buClr>
                <a:defRPr/>
              </a:pPr>
              <a:t>38</a:t>
            </a:fld>
            <a:endParaRPr lang="en-US" sz="1100">
              <a:solidFill>
                <a:schemeClr val="bg1"/>
              </a:solidFill>
              <a:latin typeface="Montserrat Light" pitchFamily="2" charset="0"/>
              <a:cs typeface="Poppins" panose="00000500000000000000" pitchFamily="2" charset="0"/>
              <a:sym typeface="Arial"/>
            </a:endParaRPr>
          </a:p>
        </p:txBody>
      </p:sp>
      <p:sp>
        <p:nvSpPr>
          <p:cNvPr id="6" name="Freeform 66">
            <a:extLst>
              <a:ext uri="{FF2B5EF4-FFF2-40B4-BE49-F238E27FC236}">
                <a16:creationId xmlns:a16="http://schemas.microsoft.com/office/drawing/2014/main" id="{91808C52-EAEC-9DD7-2E27-43773FB6437C}"/>
              </a:ext>
            </a:extLst>
          </p:cNvPr>
          <p:cNvSpPr/>
          <p:nvPr/>
        </p:nvSpPr>
        <p:spPr>
          <a:xfrm flipH="1">
            <a:off x="11598808" y="3327026"/>
            <a:ext cx="277133" cy="203948"/>
          </a:xfrm>
          <a:custGeom>
            <a:avLst/>
            <a:gdLst>
              <a:gd name="connsiteX0" fmla="*/ 438125 w 438124"/>
              <a:gd name="connsiteY0" fmla="*/ 161212 h 322424"/>
              <a:gd name="connsiteX1" fmla="*/ 409550 w 438124"/>
              <a:gd name="connsiteY1" fmla="*/ 189787 h 322424"/>
              <a:gd name="connsiteX2" fmla="*/ 97511 w 438124"/>
              <a:gd name="connsiteY2" fmla="*/ 189787 h 322424"/>
              <a:gd name="connsiteX3" fmla="*/ 182093 w 438124"/>
              <a:gd name="connsiteY3" fmla="*/ 274369 h 322424"/>
              <a:gd name="connsiteX4" fmla="*/ 180667 w 438124"/>
              <a:gd name="connsiteY4" fmla="*/ 314755 h 322424"/>
              <a:gd name="connsiteX5" fmla="*/ 141707 w 438124"/>
              <a:gd name="connsiteY5" fmla="*/ 314755 h 322424"/>
              <a:gd name="connsiteX6" fmla="*/ 8357 w 438124"/>
              <a:gd name="connsiteY6" fmla="*/ 181405 h 322424"/>
              <a:gd name="connsiteX7" fmla="*/ 8357 w 438124"/>
              <a:gd name="connsiteY7" fmla="*/ 141019 h 322424"/>
              <a:gd name="connsiteX8" fmla="*/ 141707 w 438124"/>
              <a:gd name="connsiteY8" fmla="*/ 7669 h 322424"/>
              <a:gd name="connsiteX9" fmla="*/ 182093 w 438124"/>
              <a:gd name="connsiteY9" fmla="*/ 9095 h 322424"/>
              <a:gd name="connsiteX10" fmla="*/ 182093 w 438124"/>
              <a:gd name="connsiteY10" fmla="*/ 48055 h 322424"/>
              <a:gd name="connsiteX11" fmla="*/ 97511 w 438124"/>
              <a:gd name="connsiteY11" fmla="*/ 132637 h 322424"/>
              <a:gd name="connsiteX12" fmla="*/ 409550 w 438124"/>
              <a:gd name="connsiteY12" fmla="*/ 132637 h 322424"/>
              <a:gd name="connsiteX13" fmla="*/ 438125 w 438124"/>
              <a:gd name="connsiteY13" fmla="*/ 161212 h 322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8124" h="322424">
                <a:moveTo>
                  <a:pt x="438125" y="161212"/>
                </a:moveTo>
                <a:cubicBezTo>
                  <a:pt x="438125" y="176994"/>
                  <a:pt x="425331" y="189787"/>
                  <a:pt x="409550" y="189787"/>
                </a:cubicBezTo>
                <a:lnTo>
                  <a:pt x="97511" y="189787"/>
                </a:lnTo>
                <a:lnTo>
                  <a:pt x="182093" y="274369"/>
                </a:lnTo>
                <a:cubicBezTo>
                  <a:pt x="192851" y="285915"/>
                  <a:pt x="192213" y="303997"/>
                  <a:pt x="180667" y="314755"/>
                </a:cubicBezTo>
                <a:cubicBezTo>
                  <a:pt x="169693" y="324981"/>
                  <a:pt x="152681" y="324981"/>
                  <a:pt x="141707" y="314755"/>
                </a:cubicBezTo>
                <a:lnTo>
                  <a:pt x="8357" y="181405"/>
                </a:lnTo>
                <a:cubicBezTo>
                  <a:pt x="-2786" y="170249"/>
                  <a:pt x="-2786" y="152176"/>
                  <a:pt x="8357" y="141019"/>
                </a:cubicBezTo>
                <a:lnTo>
                  <a:pt x="141707" y="7669"/>
                </a:lnTo>
                <a:cubicBezTo>
                  <a:pt x="153253" y="-3089"/>
                  <a:pt x="171334" y="-2451"/>
                  <a:pt x="182093" y="9095"/>
                </a:cubicBezTo>
                <a:cubicBezTo>
                  <a:pt x="192319" y="20069"/>
                  <a:pt x="192319" y="37081"/>
                  <a:pt x="182093" y="48055"/>
                </a:cubicBezTo>
                <a:lnTo>
                  <a:pt x="97511" y="132637"/>
                </a:lnTo>
                <a:lnTo>
                  <a:pt x="409550" y="132637"/>
                </a:lnTo>
                <a:cubicBezTo>
                  <a:pt x="425331" y="132637"/>
                  <a:pt x="438125" y="145431"/>
                  <a:pt x="438125" y="161212"/>
                </a:cubicBezTo>
                <a:close/>
              </a:path>
            </a:pathLst>
          </a:custGeom>
          <a:solidFill>
            <a:srgbClr val="FFFFFF"/>
          </a:solidFill>
          <a:ln w="9525" cap="flat">
            <a:noFill/>
            <a:prstDash val="solid"/>
            <a:miter/>
          </a:ln>
        </p:spPr>
        <p:txBody>
          <a:bodyPr rtlCol="0" anchor="ctr"/>
          <a:lstStyle/>
          <a:p>
            <a:pPr defTabSz="1219140">
              <a:defRPr/>
            </a:pPr>
            <a:endParaRPr lang="en-US" sz="1400">
              <a:solidFill>
                <a:srgbClr val="262626"/>
              </a:solidFill>
              <a:latin typeface="Calibri" panose="020F0502020204030204"/>
            </a:endParaRPr>
          </a:p>
        </p:txBody>
      </p:sp>
      <p:sp>
        <p:nvSpPr>
          <p:cNvPr id="10" name="TextBox 10">
            <a:extLst>
              <a:ext uri="{FF2B5EF4-FFF2-40B4-BE49-F238E27FC236}">
                <a16:creationId xmlns:a16="http://schemas.microsoft.com/office/drawing/2014/main" id="{BACE1F29-F7F5-6E5B-7C28-260ACBFE6058}"/>
              </a:ext>
            </a:extLst>
          </p:cNvPr>
          <p:cNvSpPr txBox="1"/>
          <p:nvPr/>
        </p:nvSpPr>
        <p:spPr>
          <a:xfrm>
            <a:off x="508002" y="6480291"/>
            <a:ext cx="9499043" cy="292388"/>
          </a:xfrm>
          <a:prstGeom prst="rect">
            <a:avLst/>
          </a:prstGeom>
          <a:noFill/>
        </p:spPr>
        <p:txBody>
          <a:bodyPr wrap="square" lIns="121920" tIns="60960" rIns="121920" bIns="6096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a:solidFill>
                  <a:schemeClr val="bg1"/>
                </a:solidFill>
                <a:latin typeface="Montserrat Light" pitchFamily="2" charset="0"/>
                <a:ea typeface="Roboto Light"/>
                <a:cs typeface="Roboto Light"/>
              </a:rPr>
              <a:t>CONFIDENTIAL. NO release until October 1, 2025</a:t>
            </a:r>
          </a:p>
        </p:txBody>
      </p:sp>
      <p:sp>
        <p:nvSpPr>
          <p:cNvPr id="13" name="TextBox 12">
            <a:extLst>
              <a:ext uri="{FF2B5EF4-FFF2-40B4-BE49-F238E27FC236}">
                <a16:creationId xmlns:a16="http://schemas.microsoft.com/office/drawing/2014/main" id="{3F102596-1461-339E-5A63-505AB85406AA}"/>
              </a:ext>
            </a:extLst>
          </p:cNvPr>
          <p:cNvSpPr txBox="1">
            <a:spLocks/>
          </p:cNvSpPr>
          <p:nvPr/>
        </p:nvSpPr>
        <p:spPr>
          <a:xfrm>
            <a:off x="676656" y="430074"/>
            <a:ext cx="10921400" cy="1446550"/>
          </a:xfrm>
          <a:prstGeom prst="rect">
            <a:avLst/>
          </a:prstGeom>
          <a:noFill/>
        </p:spPr>
        <p:txBody>
          <a:bodyPr wrap="square" lIns="91440" tIns="45720" rIns="91440" bIns="45720" rtlCol="0" anchor="t">
            <a:spAutoFit/>
          </a:bodyPr>
          <a:lstStyle/>
          <a:p>
            <a:r>
              <a:rPr lang="en-US" sz="4400">
                <a:solidFill>
                  <a:srgbClr val="004A45"/>
                </a:solidFill>
                <a:latin typeface="Montserrat ExtraBold" panose="00000900000000000000" pitchFamily="2" charset="0"/>
              </a:rPr>
              <a:t>Why is LTSS important for you &amp; your clients?</a:t>
            </a:r>
          </a:p>
        </p:txBody>
      </p:sp>
      <p:sp>
        <p:nvSpPr>
          <p:cNvPr id="2" name="TextBox 1">
            <a:extLst>
              <a:ext uri="{FF2B5EF4-FFF2-40B4-BE49-F238E27FC236}">
                <a16:creationId xmlns:a16="http://schemas.microsoft.com/office/drawing/2014/main" id="{520DACE2-F61B-DD9D-68E7-3ACCAB364068}"/>
              </a:ext>
            </a:extLst>
          </p:cNvPr>
          <p:cNvSpPr txBox="1"/>
          <p:nvPr/>
        </p:nvSpPr>
        <p:spPr>
          <a:xfrm>
            <a:off x="825429" y="1996531"/>
            <a:ext cx="10874445" cy="3970318"/>
          </a:xfrm>
          <a:prstGeom prst="rect">
            <a:avLst/>
          </a:prstGeom>
          <a:noFill/>
        </p:spPr>
        <p:txBody>
          <a:bodyPr wrap="square" lIns="0" tIns="0" rIns="0" bIns="0" rtlCol="0">
            <a:spAutoFit/>
          </a:bodyPr>
          <a:lstStyle/>
          <a:p>
            <a:pPr>
              <a:spcBef>
                <a:spcPts val="600"/>
              </a:spcBef>
              <a:spcAft>
                <a:spcPts val="1200"/>
              </a:spcAft>
              <a:defRPr/>
            </a:pPr>
            <a:r>
              <a:rPr lang="en-US" sz="1600" b="1">
                <a:latin typeface="Montserrat ExtraBold" pitchFamily="2" charset="0"/>
              </a:rPr>
              <a:t>LTSS are vital for supporting your clients' health, independence, and overall well-being. </a:t>
            </a:r>
            <a:r>
              <a:rPr lang="en-US" sz="1600">
                <a:latin typeface="Montserrat Medium" pitchFamily="2" charset="0"/>
              </a:rPr>
              <a:t>With an aging population, these services help older adults maintain their independence and quality of life, ensuring vulnerable individuals receive the care they need in the most suitable setting.</a:t>
            </a:r>
          </a:p>
          <a:p>
            <a:pPr marL="285750" indent="-285750">
              <a:spcBef>
                <a:spcPts val="300"/>
              </a:spcBef>
              <a:spcAft>
                <a:spcPts val="1200"/>
              </a:spcAft>
              <a:buFont typeface="Wingdings" panose="05000000000000000000" pitchFamily="2" charset="2"/>
              <a:buChar char="ü"/>
              <a:defRPr/>
            </a:pPr>
            <a:r>
              <a:rPr lang="en-US" sz="1600" b="1">
                <a:latin typeface="Montserrat ExtraBold" pitchFamily="2" charset="0"/>
              </a:rPr>
              <a:t>Independence and Enhanced Quality of Life: </a:t>
            </a:r>
            <a:r>
              <a:rPr lang="en-US" sz="1600">
                <a:latin typeface="Montserrat Medium" pitchFamily="2" charset="0"/>
              </a:rPr>
              <a:t>LTSS helps clients maintain their independence and stay in their homes, which is often their preference. HCBS enable older adults and people with disabilities to live at home or in local settings, improving their health and independence. These services also enhance the well-being of individuals with disabilities and chronic conditions.</a:t>
            </a:r>
          </a:p>
          <a:p>
            <a:pPr marL="285750" indent="-285750">
              <a:spcBef>
                <a:spcPts val="300"/>
              </a:spcBef>
              <a:spcAft>
                <a:spcPts val="1200"/>
              </a:spcAft>
              <a:buFont typeface="Wingdings" panose="05000000000000000000" pitchFamily="2" charset="2"/>
              <a:buChar char="ü"/>
              <a:defRPr/>
            </a:pPr>
            <a:r>
              <a:rPr lang="en-US" sz="1600" b="1">
                <a:latin typeface="Montserrat ExtraBold" pitchFamily="2" charset="0"/>
              </a:rPr>
              <a:t>Cost Savings</a:t>
            </a:r>
            <a:r>
              <a:rPr lang="en-US" sz="1600">
                <a:latin typeface="Montserrat ExtraBold" pitchFamily="2" charset="0"/>
              </a:rPr>
              <a:t>: </a:t>
            </a:r>
            <a:r>
              <a:rPr lang="en-US" sz="1600">
                <a:latin typeface="Montserrat Medium" pitchFamily="2" charset="0"/>
              </a:rPr>
              <a:t>LTSS can reduce the need for expensive hospitalizations and institutional care, offering a more cost-effective solution.</a:t>
            </a:r>
          </a:p>
          <a:p>
            <a:pPr marL="285750" indent="-285750">
              <a:spcBef>
                <a:spcPts val="300"/>
              </a:spcBef>
              <a:spcAft>
                <a:spcPts val="1200"/>
              </a:spcAft>
              <a:buFont typeface="Wingdings" panose="05000000000000000000" pitchFamily="2" charset="2"/>
              <a:buChar char="ü"/>
              <a:defRPr/>
            </a:pPr>
            <a:r>
              <a:rPr lang="en-US" sz="1600" b="1">
                <a:latin typeface="Montserrat ExtraBold" pitchFamily="2" charset="0"/>
              </a:rPr>
              <a:t>Comprehensive Care</a:t>
            </a:r>
            <a:r>
              <a:rPr lang="en-US" sz="1600">
                <a:latin typeface="Montserrat ExtraBold" pitchFamily="2" charset="0"/>
              </a:rPr>
              <a:t>: </a:t>
            </a:r>
            <a:r>
              <a:rPr lang="en-US" sz="1600">
                <a:latin typeface="Montserrat Medium" pitchFamily="2" charset="0"/>
              </a:rPr>
              <a:t>LTSS provides integrated and coordinated care, ensuring all aspects of a client's health are managed effectively.</a:t>
            </a:r>
          </a:p>
          <a:p>
            <a:pPr marL="285750" indent="-285750">
              <a:spcBef>
                <a:spcPts val="300"/>
              </a:spcBef>
              <a:spcAft>
                <a:spcPts val="1200"/>
              </a:spcAft>
              <a:buFont typeface="Wingdings" panose="05000000000000000000" pitchFamily="2" charset="2"/>
              <a:buChar char="ü"/>
              <a:defRPr/>
            </a:pPr>
            <a:r>
              <a:rPr lang="en-US" sz="1600" b="1">
                <a:latin typeface="Montserrat Medium" pitchFamily="2" charset="0"/>
              </a:rPr>
              <a:t>Support for Family Caregivers</a:t>
            </a:r>
            <a:r>
              <a:rPr lang="en-US" sz="1600">
                <a:latin typeface="Montserrat Medium" pitchFamily="2" charset="0"/>
              </a:rPr>
              <a:t>: LTSS offers training, counseling, support groups, and respite care to family members caring for older adults and people with disabilities.</a:t>
            </a:r>
          </a:p>
        </p:txBody>
      </p:sp>
    </p:spTree>
    <p:extLst>
      <p:ext uri="{BB962C8B-B14F-4D97-AF65-F5344CB8AC3E}">
        <p14:creationId xmlns:p14="http://schemas.microsoft.com/office/powerpoint/2010/main" val="17819804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D389BC5-35A2-FEE1-32D4-BC523C922A84}"/>
            </a:ext>
          </a:extLst>
        </p:cNvPr>
        <p:cNvGrpSpPr/>
        <p:nvPr/>
      </p:nvGrpSpPr>
      <p:grpSpPr>
        <a:xfrm>
          <a:off x="0" y="0"/>
          <a:ext cx="0" cy="0"/>
          <a:chOff x="0" y="0"/>
          <a:chExt cx="0" cy="0"/>
        </a:xfrm>
      </p:grpSpPr>
      <p:pic>
        <p:nvPicPr>
          <p:cNvPr id="5" name="Picture 4" descr="A green background with white text&#10;&#10;AI-generated content may be incorrect.">
            <a:extLst>
              <a:ext uri="{FF2B5EF4-FFF2-40B4-BE49-F238E27FC236}">
                <a16:creationId xmlns:a16="http://schemas.microsoft.com/office/drawing/2014/main" id="{AB424105-5C8C-8CA1-6346-670E1CC18A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73964" cy="6858000"/>
          </a:xfrm>
          <a:prstGeom prst="rect">
            <a:avLst/>
          </a:prstGeom>
        </p:spPr>
      </p:pic>
      <p:sp>
        <p:nvSpPr>
          <p:cNvPr id="9" name="TextBox 8">
            <a:extLst>
              <a:ext uri="{FF2B5EF4-FFF2-40B4-BE49-F238E27FC236}">
                <a16:creationId xmlns:a16="http://schemas.microsoft.com/office/drawing/2014/main" id="{DF49740F-4F9A-490B-58B8-E88C1CB2DB6A}"/>
              </a:ext>
            </a:extLst>
          </p:cNvPr>
          <p:cNvSpPr txBox="1">
            <a:spLocks/>
          </p:cNvSpPr>
          <p:nvPr/>
        </p:nvSpPr>
        <p:spPr>
          <a:xfrm>
            <a:off x="1232996" y="1490008"/>
            <a:ext cx="8390020" cy="1015663"/>
          </a:xfrm>
          <a:prstGeom prst="rect">
            <a:avLst/>
          </a:prstGeom>
          <a:noFill/>
        </p:spPr>
        <p:txBody>
          <a:bodyPr wrap="square" rtlCol="0">
            <a:spAutoFit/>
          </a:bodyPr>
          <a:lstStyle/>
          <a:p>
            <a:r>
              <a:rPr lang="en-US" sz="6000">
                <a:solidFill>
                  <a:schemeClr val="bg1"/>
                </a:solidFill>
                <a:latin typeface="Montserrat ExtraBold" pitchFamily="2" charset="0"/>
              </a:rPr>
              <a:t>Pharmacy</a:t>
            </a:r>
            <a:endParaRPr lang="en-US" sz="4800">
              <a:solidFill>
                <a:schemeClr val="bg1"/>
              </a:solidFill>
              <a:latin typeface="Montserrat ExtraBold" pitchFamily="2" charset="0"/>
            </a:endParaRPr>
          </a:p>
        </p:txBody>
      </p:sp>
    </p:spTree>
    <p:extLst>
      <p:ext uri="{BB962C8B-B14F-4D97-AF65-F5344CB8AC3E}">
        <p14:creationId xmlns:p14="http://schemas.microsoft.com/office/powerpoint/2010/main" val="39744762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A35DBA3-5CA8-6A7C-F92D-9396C8A8D83E}"/>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B1BFC16C-A19F-1250-2912-E37E22B270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3" name="Picture 2">
            <a:extLst>
              <a:ext uri="{FF2B5EF4-FFF2-40B4-BE49-F238E27FC236}">
                <a16:creationId xmlns:a16="http://schemas.microsoft.com/office/drawing/2014/main" id="{9268FE06-8A34-2A9B-45EC-5D67B73D7FBB}"/>
              </a:ext>
            </a:extLst>
          </p:cNvPr>
          <p:cNvPicPr>
            <a:picLocks noChangeAspect="1"/>
          </p:cNvPicPr>
          <p:nvPr/>
        </p:nvPicPr>
        <p:blipFill>
          <a:blip r:embed="rId3">
            <a:extLst>
              <a:ext uri="{28A0092B-C50C-407E-A947-70E740481C1C}">
                <a14:useLocalDpi xmlns:a14="http://schemas.microsoft.com/office/drawing/2010/main" val="0"/>
              </a:ext>
            </a:extLst>
          </a:blip>
          <a:srcRect t="2525" b="89951"/>
          <a:stretch/>
        </p:blipFill>
        <p:spPr>
          <a:xfrm>
            <a:off x="20" y="6360384"/>
            <a:ext cx="12191980" cy="516821"/>
          </a:xfrm>
          <a:prstGeom prst="rect">
            <a:avLst/>
          </a:prstGeom>
        </p:spPr>
      </p:pic>
      <p:pic>
        <p:nvPicPr>
          <p:cNvPr id="5" name="Picture 4">
            <a:extLst>
              <a:ext uri="{FF2B5EF4-FFF2-40B4-BE49-F238E27FC236}">
                <a16:creationId xmlns:a16="http://schemas.microsoft.com/office/drawing/2014/main" id="{3004874F-0C93-E5D1-BEFB-3E5C55931DB2}"/>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9765139" y="6424433"/>
            <a:ext cx="1934735" cy="350313"/>
          </a:xfrm>
          <a:prstGeom prst="rect">
            <a:avLst/>
          </a:prstGeom>
          <a:effectLst>
            <a:outerShdw blurRad="50800" dist="38100" dir="5400000" algn="t" rotWithShape="0">
              <a:schemeClr val="bg1">
                <a:lumMod val="50000"/>
                <a:alpha val="40000"/>
              </a:schemeClr>
            </a:outerShdw>
          </a:effectLst>
        </p:spPr>
      </p:pic>
      <p:sp>
        <p:nvSpPr>
          <p:cNvPr id="16" name="Slide Number Placeholder 3">
            <a:extLst>
              <a:ext uri="{FF2B5EF4-FFF2-40B4-BE49-F238E27FC236}">
                <a16:creationId xmlns:a16="http://schemas.microsoft.com/office/drawing/2014/main" id="{A1532DE9-FD35-9E51-4F9B-5CEE246296E0}"/>
              </a:ext>
            </a:extLst>
          </p:cNvPr>
          <p:cNvSpPr txBox="1">
            <a:spLocks/>
          </p:cNvSpPr>
          <p:nvPr/>
        </p:nvSpPr>
        <p:spPr>
          <a:xfrm>
            <a:off x="142242" y="6430502"/>
            <a:ext cx="365760" cy="304800"/>
          </a:xfrm>
          <a:prstGeom prst="rect">
            <a:avLst/>
          </a:prstGeom>
          <a:noFill/>
        </p:spPr>
        <p:txBody>
          <a:bodyPr lIns="60960" rIns="60960"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40">
              <a:buClr>
                <a:srgbClr val="000000"/>
              </a:buClr>
              <a:defRPr/>
            </a:pPr>
            <a:fld id="{E79839AE-F4E4-0B47-9E53-6189B08B4F00}" type="slidenum">
              <a:rPr lang="en-US" sz="1100">
                <a:solidFill>
                  <a:schemeClr val="bg1"/>
                </a:solidFill>
                <a:latin typeface="Montserrat Light" pitchFamily="2" charset="0"/>
                <a:cs typeface="Poppins" panose="00000500000000000000" pitchFamily="2" charset="0"/>
                <a:sym typeface="Arial"/>
              </a:rPr>
              <a:pPr defTabSz="1219140">
                <a:buClr>
                  <a:srgbClr val="000000"/>
                </a:buClr>
                <a:defRPr/>
              </a:pPr>
              <a:t>4</a:t>
            </a:fld>
            <a:endParaRPr lang="en-US" sz="1100">
              <a:solidFill>
                <a:schemeClr val="bg1"/>
              </a:solidFill>
              <a:latin typeface="Montserrat Light" pitchFamily="2" charset="0"/>
              <a:cs typeface="Poppins" panose="00000500000000000000" pitchFamily="2" charset="0"/>
              <a:sym typeface="Arial"/>
            </a:endParaRPr>
          </a:p>
        </p:txBody>
      </p:sp>
      <p:sp>
        <p:nvSpPr>
          <p:cNvPr id="6" name="Freeform 66">
            <a:extLst>
              <a:ext uri="{FF2B5EF4-FFF2-40B4-BE49-F238E27FC236}">
                <a16:creationId xmlns:a16="http://schemas.microsoft.com/office/drawing/2014/main" id="{0E722580-43F2-8FA7-E04D-C30D8ACEA065}"/>
              </a:ext>
            </a:extLst>
          </p:cNvPr>
          <p:cNvSpPr/>
          <p:nvPr/>
        </p:nvSpPr>
        <p:spPr>
          <a:xfrm flipH="1">
            <a:off x="11598808" y="3327026"/>
            <a:ext cx="277133" cy="203948"/>
          </a:xfrm>
          <a:custGeom>
            <a:avLst/>
            <a:gdLst>
              <a:gd name="connsiteX0" fmla="*/ 438125 w 438124"/>
              <a:gd name="connsiteY0" fmla="*/ 161212 h 322424"/>
              <a:gd name="connsiteX1" fmla="*/ 409550 w 438124"/>
              <a:gd name="connsiteY1" fmla="*/ 189787 h 322424"/>
              <a:gd name="connsiteX2" fmla="*/ 97511 w 438124"/>
              <a:gd name="connsiteY2" fmla="*/ 189787 h 322424"/>
              <a:gd name="connsiteX3" fmla="*/ 182093 w 438124"/>
              <a:gd name="connsiteY3" fmla="*/ 274369 h 322424"/>
              <a:gd name="connsiteX4" fmla="*/ 180667 w 438124"/>
              <a:gd name="connsiteY4" fmla="*/ 314755 h 322424"/>
              <a:gd name="connsiteX5" fmla="*/ 141707 w 438124"/>
              <a:gd name="connsiteY5" fmla="*/ 314755 h 322424"/>
              <a:gd name="connsiteX6" fmla="*/ 8357 w 438124"/>
              <a:gd name="connsiteY6" fmla="*/ 181405 h 322424"/>
              <a:gd name="connsiteX7" fmla="*/ 8357 w 438124"/>
              <a:gd name="connsiteY7" fmla="*/ 141019 h 322424"/>
              <a:gd name="connsiteX8" fmla="*/ 141707 w 438124"/>
              <a:gd name="connsiteY8" fmla="*/ 7669 h 322424"/>
              <a:gd name="connsiteX9" fmla="*/ 182093 w 438124"/>
              <a:gd name="connsiteY9" fmla="*/ 9095 h 322424"/>
              <a:gd name="connsiteX10" fmla="*/ 182093 w 438124"/>
              <a:gd name="connsiteY10" fmla="*/ 48055 h 322424"/>
              <a:gd name="connsiteX11" fmla="*/ 97511 w 438124"/>
              <a:gd name="connsiteY11" fmla="*/ 132637 h 322424"/>
              <a:gd name="connsiteX12" fmla="*/ 409550 w 438124"/>
              <a:gd name="connsiteY12" fmla="*/ 132637 h 322424"/>
              <a:gd name="connsiteX13" fmla="*/ 438125 w 438124"/>
              <a:gd name="connsiteY13" fmla="*/ 161212 h 322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8124" h="322424">
                <a:moveTo>
                  <a:pt x="438125" y="161212"/>
                </a:moveTo>
                <a:cubicBezTo>
                  <a:pt x="438125" y="176994"/>
                  <a:pt x="425331" y="189787"/>
                  <a:pt x="409550" y="189787"/>
                </a:cubicBezTo>
                <a:lnTo>
                  <a:pt x="97511" y="189787"/>
                </a:lnTo>
                <a:lnTo>
                  <a:pt x="182093" y="274369"/>
                </a:lnTo>
                <a:cubicBezTo>
                  <a:pt x="192851" y="285915"/>
                  <a:pt x="192213" y="303997"/>
                  <a:pt x="180667" y="314755"/>
                </a:cubicBezTo>
                <a:cubicBezTo>
                  <a:pt x="169693" y="324981"/>
                  <a:pt x="152681" y="324981"/>
                  <a:pt x="141707" y="314755"/>
                </a:cubicBezTo>
                <a:lnTo>
                  <a:pt x="8357" y="181405"/>
                </a:lnTo>
                <a:cubicBezTo>
                  <a:pt x="-2786" y="170249"/>
                  <a:pt x="-2786" y="152176"/>
                  <a:pt x="8357" y="141019"/>
                </a:cubicBezTo>
                <a:lnTo>
                  <a:pt x="141707" y="7669"/>
                </a:lnTo>
                <a:cubicBezTo>
                  <a:pt x="153253" y="-3089"/>
                  <a:pt x="171334" y="-2451"/>
                  <a:pt x="182093" y="9095"/>
                </a:cubicBezTo>
                <a:cubicBezTo>
                  <a:pt x="192319" y="20069"/>
                  <a:pt x="192319" y="37081"/>
                  <a:pt x="182093" y="48055"/>
                </a:cubicBezTo>
                <a:lnTo>
                  <a:pt x="97511" y="132637"/>
                </a:lnTo>
                <a:lnTo>
                  <a:pt x="409550" y="132637"/>
                </a:lnTo>
                <a:cubicBezTo>
                  <a:pt x="425331" y="132637"/>
                  <a:pt x="438125" y="145431"/>
                  <a:pt x="438125" y="161212"/>
                </a:cubicBezTo>
                <a:close/>
              </a:path>
            </a:pathLst>
          </a:custGeom>
          <a:solidFill>
            <a:srgbClr val="FFFFFF"/>
          </a:solidFill>
          <a:ln w="9525" cap="flat">
            <a:noFill/>
            <a:prstDash val="solid"/>
            <a:miter/>
          </a:ln>
        </p:spPr>
        <p:txBody>
          <a:bodyPr rtlCol="0" anchor="ctr"/>
          <a:lstStyle/>
          <a:p>
            <a:pPr defTabSz="1219140">
              <a:defRPr/>
            </a:pPr>
            <a:endParaRPr lang="en-US" sz="1400">
              <a:solidFill>
                <a:srgbClr val="262626"/>
              </a:solidFill>
              <a:latin typeface="Calibri" panose="020F0502020204030204"/>
            </a:endParaRPr>
          </a:p>
        </p:txBody>
      </p:sp>
      <p:sp>
        <p:nvSpPr>
          <p:cNvPr id="10" name="TextBox 10">
            <a:extLst>
              <a:ext uri="{FF2B5EF4-FFF2-40B4-BE49-F238E27FC236}">
                <a16:creationId xmlns:a16="http://schemas.microsoft.com/office/drawing/2014/main" id="{943EFF37-6036-1139-06FD-51B58A06785F}"/>
              </a:ext>
            </a:extLst>
          </p:cNvPr>
          <p:cNvSpPr txBox="1"/>
          <p:nvPr/>
        </p:nvSpPr>
        <p:spPr>
          <a:xfrm>
            <a:off x="508002" y="6480291"/>
            <a:ext cx="9499043" cy="292388"/>
          </a:xfrm>
          <a:prstGeom prst="rect">
            <a:avLst/>
          </a:prstGeom>
          <a:noFill/>
        </p:spPr>
        <p:txBody>
          <a:bodyPr wrap="square" lIns="121920" tIns="60960" rIns="121920" bIns="6096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a:solidFill>
                  <a:schemeClr val="bg1"/>
                </a:solidFill>
                <a:latin typeface="Montserrat Light" pitchFamily="2" charset="0"/>
                <a:ea typeface="Roboto Light"/>
                <a:cs typeface="Roboto Light"/>
              </a:rPr>
              <a:t>CONFIDENTIAL. NO release until October 1, 2025</a:t>
            </a:r>
          </a:p>
        </p:txBody>
      </p:sp>
      <p:sp>
        <p:nvSpPr>
          <p:cNvPr id="11" name="Text Placeholder 4">
            <a:extLst>
              <a:ext uri="{FF2B5EF4-FFF2-40B4-BE49-F238E27FC236}">
                <a16:creationId xmlns:a16="http://schemas.microsoft.com/office/drawing/2014/main" id="{9731E9F3-2CE2-7653-A94F-D5BE5EB1BB30}"/>
              </a:ext>
            </a:extLst>
          </p:cNvPr>
          <p:cNvSpPr txBox="1">
            <a:spLocks/>
          </p:cNvSpPr>
          <p:nvPr/>
        </p:nvSpPr>
        <p:spPr>
          <a:xfrm>
            <a:off x="676656" y="1199515"/>
            <a:ext cx="5364480" cy="1912939"/>
          </a:xfrm>
          <a:prstGeom prst="rect">
            <a:avLst/>
          </a:prstGeom>
        </p:spPr>
        <p:txBody>
          <a:bodyPr vert="horz" lIns="91440" tIns="45720" rIns="91440" bIns="45720" rtlCol="0" anchor="t"/>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gn="l" defTabSz="914377">
              <a:lnSpc>
                <a:spcPct val="150000"/>
              </a:lnSpc>
              <a:buFont typeface="Wingdings" panose="05000000000000000000" pitchFamily="2" charset="2"/>
              <a:buChar char="ü"/>
              <a:defRPr/>
            </a:pPr>
            <a:r>
              <a:rPr lang="en-US" sz="1600">
                <a:solidFill>
                  <a:srgbClr val="262626"/>
                </a:solidFill>
                <a:latin typeface="Montserrat Medium" pitchFamily="2" charset="0"/>
                <a:ea typeface="Aptos" panose="020B0004020202020204" pitchFamily="34" charset="0"/>
                <a:cs typeface="Aptos" panose="020B0004020202020204" pitchFamily="34" charset="0"/>
              </a:rPr>
              <a:t>No plan terminations</a:t>
            </a:r>
          </a:p>
          <a:p>
            <a:pPr marL="285750" indent="-285750" algn="l" defTabSz="914377">
              <a:lnSpc>
                <a:spcPct val="150000"/>
              </a:lnSpc>
              <a:buFont typeface="Wingdings" panose="05000000000000000000" pitchFamily="2" charset="2"/>
              <a:buChar char="ü"/>
              <a:defRPr/>
            </a:pPr>
            <a:r>
              <a:rPr lang="en-US" sz="1600">
                <a:solidFill>
                  <a:srgbClr val="262626"/>
                </a:solidFill>
                <a:latin typeface="Montserrat Medium" pitchFamily="2" charset="0"/>
                <a:ea typeface="Aptos" panose="020B0004020202020204" pitchFamily="34" charset="0"/>
                <a:cs typeface="Aptos" panose="020B0004020202020204" pitchFamily="34" charset="0"/>
              </a:rPr>
              <a:t>No vendor changes</a:t>
            </a:r>
          </a:p>
          <a:p>
            <a:pPr marL="285750" indent="-285750" algn="l" defTabSz="914377">
              <a:lnSpc>
                <a:spcPct val="150000"/>
              </a:lnSpc>
              <a:buFont typeface="Wingdings" panose="05000000000000000000" pitchFamily="2" charset="2"/>
              <a:buChar char="ü"/>
              <a:defRPr/>
            </a:pPr>
            <a:r>
              <a:rPr lang="en-US" sz="1600">
                <a:solidFill>
                  <a:srgbClr val="262626"/>
                </a:solidFill>
                <a:latin typeface="Montserrat Medium" pitchFamily="2" charset="0"/>
                <a:ea typeface="Aptos" panose="020B0004020202020204" pitchFamily="34" charset="0"/>
                <a:cs typeface="Aptos" panose="020B0004020202020204" pitchFamily="34" charset="0"/>
              </a:rPr>
              <a:t>Wound care no longer follows OP/ ASC and is the same as a specialty copay across all plans ranges $35-$55 (does hit deductible).</a:t>
            </a:r>
          </a:p>
          <a:p>
            <a:pPr marL="285750" indent="-285750" algn="l" defTabSz="914377">
              <a:lnSpc>
                <a:spcPct val="150000"/>
              </a:lnSpc>
              <a:buFont typeface="Wingdings" panose="05000000000000000000" pitchFamily="2" charset="2"/>
              <a:buChar char="ü"/>
              <a:defRPr/>
            </a:pPr>
            <a:r>
              <a:rPr lang="en-US" sz="1600">
                <a:solidFill>
                  <a:srgbClr val="262626"/>
                </a:solidFill>
                <a:latin typeface="Montserrat Medium" pitchFamily="2" charset="0"/>
                <a:ea typeface="Aptos" panose="020B0004020202020204" pitchFamily="34" charset="0"/>
                <a:cs typeface="Aptos" panose="020B0004020202020204" pitchFamily="34" charset="0"/>
              </a:rPr>
              <a:t>Cardiac rehabilitation, intensive cardiac rehabilitation, pulmonary rehab, SET for PAD services are now $10 across all plans and ahead of deductible</a:t>
            </a:r>
          </a:p>
          <a:p>
            <a:pPr marL="285750" indent="-285750" algn="l" defTabSz="914377">
              <a:lnSpc>
                <a:spcPct val="150000"/>
              </a:lnSpc>
              <a:buFont typeface="Wingdings" panose="05000000000000000000" pitchFamily="2" charset="2"/>
              <a:buChar char="ü"/>
              <a:defRPr/>
            </a:pPr>
            <a:r>
              <a:rPr lang="en-US" sz="1600">
                <a:solidFill>
                  <a:srgbClr val="262626"/>
                </a:solidFill>
                <a:latin typeface="Montserrat Medium" pitchFamily="2" charset="0"/>
                <a:ea typeface="Aptos" panose="020B0004020202020204" pitchFamily="34" charset="0"/>
                <a:cs typeface="Aptos" panose="020B0004020202020204" pitchFamily="34" charset="0"/>
              </a:rPr>
              <a:t>Medicare-covered and routine chiropractic are now $15 on all plans (routine chiro is not included on Medicare, Merit or Value)</a:t>
            </a:r>
          </a:p>
          <a:p>
            <a:pPr marL="171022" indent="-171022" algn="l" defTabSz="914377">
              <a:lnSpc>
                <a:spcPct val="120000"/>
              </a:lnSpc>
              <a:buFont typeface="Arial" panose="020B0604020202020204" pitchFamily="34" charset="0"/>
              <a:buChar char="•"/>
              <a:defRPr/>
            </a:pPr>
            <a:endParaRPr lang="en-US" sz="1600">
              <a:solidFill>
                <a:srgbClr val="262626"/>
              </a:solidFill>
              <a:latin typeface="Arial Nova Light" panose="020B0304020202020204" pitchFamily="34" charset="0"/>
              <a:ea typeface="Aptos" panose="020B0004020202020204" pitchFamily="34" charset="0"/>
              <a:cs typeface="Aptos" panose="020B0004020202020204" pitchFamily="34" charset="0"/>
            </a:endParaRPr>
          </a:p>
        </p:txBody>
      </p:sp>
      <p:sp>
        <p:nvSpPr>
          <p:cNvPr id="12" name="Text Placeholder 4">
            <a:extLst>
              <a:ext uri="{FF2B5EF4-FFF2-40B4-BE49-F238E27FC236}">
                <a16:creationId xmlns:a16="http://schemas.microsoft.com/office/drawing/2014/main" id="{FBBE82B0-530E-933A-FF4D-6FC9C6768CD0}"/>
              </a:ext>
            </a:extLst>
          </p:cNvPr>
          <p:cNvSpPr txBox="1">
            <a:spLocks/>
          </p:cNvSpPr>
          <p:nvPr/>
        </p:nvSpPr>
        <p:spPr>
          <a:xfrm>
            <a:off x="6330391" y="1199515"/>
            <a:ext cx="5364480" cy="1912939"/>
          </a:xfrm>
          <a:prstGeom prst="rect">
            <a:avLst/>
          </a:prstGeom>
        </p:spPr>
        <p:txBody>
          <a:bodyPr vert="horz" lIns="91440" tIns="45720" rIns="91440" bIns="45720" rtlCol="0" anchor="t"/>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gn="l" defTabSz="914377">
              <a:lnSpc>
                <a:spcPct val="150000"/>
              </a:lnSpc>
              <a:buFont typeface="Wingdings" panose="05000000000000000000" pitchFamily="2" charset="2"/>
              <a:buChar char="ü"/>
              <a:defRPr/>
            </a:pPr>
            <a:r>
              <a:rPr lang="en-US" sz="1600" err="1">
                <a:solidFill>
                  <a:srgbClr val="262626"/>
                </a:solidFill>
                <a:latin typeface="Montserrat ExtraBold" pitchFamily="2" charset="0"/>
                <a:ea typeface="Aptos" panose="020B0004020202020204" pitchFamily="34" charset="0"/>
                <a:cs typeface="Aptos" panose="020B0004020202020204" pitchFamily="34" charset="0"/>
              </a:rPr>
              <a:t>Priority</a:t>
            </a:r>
            <a:r>
              <a:rPr lang="en-US" sz="1600" err="1">
                <a:solidFill>
                  <a:srgbClr val="262626"/>
                </a:solidFill>
                <a:latin typeface="Montserrat Medium" pitchFamily="2" charset="0"/>
                <a:ea typeface="Aptos" panose="020B0004020202020204" pitchFamily="34" charset="0"/>
                <a:cs typeface="Aptos" panose="020B0004020202020204" pitchFamily="34" charset="0"/>
              </a:rPr>
              <a:t>Medicare</a:t>
            </a:r>
            <a:r>
              <a:rPr lang="en-US" sz="1600">
                <a:solidFill>
                  <a:srgbClr val="262626"/>
                </a:solidFill>
                <a:latin typeface="Montserrat Medium" pitchFamily="2" charset="0"/>
                <a:ea typeface="Aptos" panose="020B0004020202020204" pitchFamily="34" charset="0"/>
                <a:cs typeface="Aptos" panose="020B0004020202020204" pitchFamily="34" charset="0"/>
              </a:rPr>
              <a:t> Value and </a:t>
            </a:r>
            <a:r>
              <a:rPr lang="en-US" sz="1600" err="1">
                <a:solidFill>
                  <a:srgbClr val="262626"/>
                </a:solidFill>
                <a:latin typeface="Montserrat ExtraBold" pitchFamily="2" charset="0"/>
                <a:ea typeface="Aptos" panose="020B0004020202020204" pitchFamily="34" charset="0"/>
                <a:cs typeface="Aptos" panose="020B0004020202020204" pitchFamily="34" charset="0"/>
              </a:rPr>
              <a:t>Priority</a:t>
            </a:r>
            <a:r>
              <a:rPr lang="en-US" sz="1600" err="1">
                <a:solidFill>
                  <a:srgbClr val="262626"/>
                </a:solidFill>
                <a:latin typeface="Montserrat Medium" pitchFamily="2" charset="0"/>
                <a:ea typeface="Aptos" panose="020B0004020202020204" pitchFamily="34" charset="0"/>
                <a:cs typeface="Aptos" panose="020B0004020202020204" pitchFamily="34" charset="0"/>
              </a:rPr>
              <a:t>Medicare</a:t>
            </a:r>
            <a:r>
              <a:rPr lang="en-US" sz="1600">
                <a:solidFill>
                  <a:srgbClr val="262626"/>
                </a:solidFill>
                <a:latin typeface="Montserrat Medium" pitchFamily="2" charset="0"/>
                <a:ea typeface="Aptos" panose="020B0004020202020204" pitchFamily="34" charset="0"/>
                <a:cs typeface="Aptos" panose="020B0004020202020204" pitchFamily="34" charset="0"/>
              </a:rPr>
              <a:t> Thrive Plus now have $2,500 comprehensive dental, $5,000 if Enhanced Dental Vision plan is purchased </a:t>
            </a:r>
          </a:p>
          <a:p>
            <a:pPr marL="285750" indent="-285750" algn="l" defTabSz="914377">
              <a:lnSpc>
                <a:spcPct val="150000"/>
              </a:lnSpc>
              <a:buFont typeface="Wingdings" panose="05000000000000000000" pitchFamily="2" charset="2"/>
              <a:buChar char="ü"/>
              <a:defRPr/>
            </a:pPr>
            <a:r>
              <a:rPr lang="en-US" sz="1600">
                <a:solidFill>
                  <a:srgbClr val="262626"/>
                </a:solidFill>
                <a:latin typeface="Montserrat Medium" pitchFamily="2" charset="0"/>
                <a:ea typeface="Aptos" panose="020B0004020202020204" pitchFamily="34" charset="0"/>
                <a:cs typeface="Aptos" panose="020B0004020202020204" pitchFamily="34" charset="0"/>
              </a:rPr>
              <a:t>All Enhanced Dental Vision plans now include a regular cleaning; members have access to a total of three cleanings per plan year. </a:t>
            </a:r>
          </a:p>
          <a:p>
            <a:pPr marL="285750" indent="-285750" algn="l" defTabSz="914377">
              <a:lnSpc>
                <a:spcPct val="150000"/>
              </a:lnSpc>
              <a:buFont typeface="Wingdings" panose="05000000000000000000" pitchFamily="2" charset="2"/>
              <a:buChar char="ü"/>
              <a:defRPr/>
            </a:pPr>
            <a:r>
              <a:rPr lang="en-US" sz="1600">
                <a:solidFill>
                  <a:srgbClr val="262626"/>
                </a:solidFill>
                <a:latin typeface="Montserrat Medium" pitchFamily="2" charset="0"/>
                <a:ea typeface="Aptos" panose="020B0004020202020204" pitchFamily="34" charset="0"/>
                <a:cs typeface="Aptos" panose="020B0004020202020204" pitchFamily="34" charset="0"/>
              </a:rPr>
              <a:t>Priority Health eligibility criteria removed from the Galleri</a:t>
            </a:r>
            <a:r>
              <a:rPr lang="en-US" sz="1600" baseline="30000">
                <a:solidFill>
                  <a:srgbClr val="262626"/>
                </a:solidFill>
                <a:latin typeface="Montserrat Medium" pitchFamily="2" charset="0"/>
                <a:ea typeface="Aptos" panose="020B0004020202020204" pitchFamily="34" charset="0"/>
                <a:cs typeface="Aptos" panose="020B0004020202020204" pitchFamily="34" charset="0"/>
              </a:rPr>
              <a:t>®</a:t>
            </a:r>
            <a:r>
              <a:rPr lang="en-US" sz="1600">
                <a:solidFill>
                  <a:srgbClr val="262626"/>
                </a:solidFill>
                <a:latin typeface="Montserrat Medium" pitchFamily="2" charset="0"/>
                <a:ea typeface="Aptos" panose="020B0004020202020204" pitchFamily="34" charset="0"/>
                <a:cs typeface="Aptos" panose="020B0004020202020204" pitchFamily="34" charset="0"/>
              </a:rPr>
              <a:t> cancer screening benefit on Wellness product line.</a:t>
            </a:r>
          </a:p>
        </p:txBody>
      </p:sp>
      <p:sp>
        <p:nvSpPr>
          <p:cNvPr id="13" name="TextBox 12">
            <a:extLst>
              <a:ext uri="{FF2B5EF4-FFF2-40B4-BE49-F238E27FC236}">
                <a16:creationId xmlns:a16="http://schemas.microsoft.com/office/drawing/2014/main" id="{A9E84881-589A-E3DC-7853-F1036B57E4CF}"/>
              </a:ext>
            </a:extLst>
          </p:cNvPr>
          <p:cNvSpPr txBox="1">
            <a:spLocks/>
          </p:cNvSpPr>
          <p:nvPr/>
        </p:nvSpPr>
        <p:spPr>
          <a:xfrm>
            <a:off x="676656" y="430074"/>
            <a:ext cx="10841121" cy="769441"/>
          </a:xfrm>
          <a:prstGeom prst="rect">
            <a:avLst/>
          </a:prstGeom>
          <a:noFill/>
        </p:spPr>
        <p:txBody>
          <a:bodyPr wrap="square" lIns="91440" tIns="45720" rIns="91440" bIns="45720" rtlCol="0" anchor="t">
            <a:spAutoFit/>
          </a:bodyPr>
          <a:lstStyle/>
          <a:p>
            <a:r>
              <a:rPr lang="en-US" sz="4400">
                <a:solidFill>
                  <a:srgbClr val="004A45"/>
                </a:solidFill>
                <a:latin typeface="Montserrat ExtraBold" panose="00000900000000000000" pitchFamily="2" charset="0"/>
              </a:rPr>
              <a:t>2026 plan enhancements</a:t>
            </a:r>
          </a:p>
        </p:txBody>
      </p:sp>
    </p:spTree>
    <p:extLst>
      <p:ext uri="{BB962C8B-B14F-4D97-AF65-F5344CB8AC3E}">
        <p14:creationId xmlns:p14="http://schemas.microsoft.com/office/powerpoint/2010/main" val="22171714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C57A91-EF9D-CBED-E58A-2F9C94DE75AD}"/>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0132342E-D71A-C811-A9C4-DBE32FA0571D}"/>
              </a:ext>
            </a:extLst>
          </p:cNvPr>
          <p:cNvPicPr>
            <a:picLocks noChangeAspect="1"/>
          </p:cNvPicPr>
          <p:nvPr/>
        </p:nvPicPr>
        <p:blipFill>
          <a:blip r:embed="rId3">
            <a:extLst>
              <a:ext uri="{28A0092B-C50C-407E-A947-70E740481C1C}">
                <a14:useLocalDpi xmlns:a14="http://schemas.microsoft.com/office/drawing/2010/main" val="0"/>
              </a:ext>
            </a:extLst>
          </a:blip>
          <a:srcRect t="2525" b="89951"/>
          <a:stretch/>
        </p:blipFill>
        <p:spPr>
          <a:xfrm>
            <a:off x="20" y="6341178"/>
            <a:ext cx="12191980" cy="516821"/>
          </a:xfrm>
          <a:prstGeom prst="rect">
            <a:avLst/>
          </a:prstGeom>
        </p:spPr>
      </p:pic>
      <p:pic>
        <p:nvPicPr>
          <p:cNvPr id="5" name="Picture 4">
            <a:extLst>
              <a:ext uri="{FF2B5EF4-FFF2-40B4-BE49-F238E27FC236}">
                <a16:creationId xmlns:a16="http://schemas.microsoft.com/office/drawing/2014/main" id="{E0BB48B3-0D04-4353-997B-0A4DB729F80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9765139" y="6424433"/>
            <a:ext cx="1934735" cy="350313"/>
          </a:xfrm>
          <a:prstGeom prst="rect">
            <a:avLst/>
          </a:prstGeom>
          <a:effectLst>
            <a:outerShdw blurRad="50800" dist="38100" dir="5400000" algn="t" rotWithShape="0">
              <a:schemeClr val="bg1">
                <a:lumMod val="50000"/>
                <a:alpha val="40000"/>
              </a:schemeClr>
            </a:outerShdw>
          </a:effectLst>
        </p:spPr>
      </p:pic>
      <p:sp>
        <p:nvSpPr>
          <p:cNvPr id="20" name="TextBox 19">
            <a:extLst>
              <a:ext uri="{FF2B5EF4-FFF2-40B4-BE49-F238E27FC236}">
                <a16:creationId xmlns:a16="http://schemas.microsoft.com/office/drawing/2014/main" id="{2EFD39B0-4653-92BD-A37A-B71F4CE228FC}"/>
              </a:ext>
            </a:extLst>
          </p:cNvPr>
          <p:cNvSpPr txBox="1"/>
          <p:nvPr/>
        </p:nvSpPr>
        <p:spPr>
          <a:xfrm>
            <a:off x="676656" y="1627224"/>
            <a:ext cx="10026199" cy="3976986"/>
          </a:xfrm>
          <a:prstGeom prst="rect">
            <a:avLst/>
          </a:prstGeom>
          <a:noFill/>
        </p:spPr>
        <p:txBody>
          <a:bodyPr wrap="square" lIns="121920" tIns="60960" rIns="121920" bIns="60960" rtlCol="0" anchor="t">
            <a:spAutoFit/>
          </a:bodyPr>
          <a:lstStyle/>
          <a:p>
            <a:pPr marL="380365" indent="-380365">
              <a:lnSpc>
                <a:spcPct val="110000"/>
              </a:lnSpc>
              <a:spcAft>
                <a:spcPts val="800"/>
              </a:spcAft>
              <a:buClr>
                <a:srgbClr val="004B45"/>
              </a:buClr>
              <a:buFont typeface="Wingdings" panose="05000000000000000000" pitchFamily="2" charset="2"/>
              <a:buChar char="ü"/>
              <a:defRPr/>
            </a:pPr>
            <a:r>
              <a:rPr lang="en-US" sz="1600" dirty="0">
                <a:latin typeface="Montserrat Medium"/>
                <a:ea typeface="Roboto Light"/>
              </a:rPr>
              <a:t>IRA updates continue with the introduction of Medicare Fair Pricing Drugs (MFP). 10 drugs will be capped in 2026, 15 will be added in 2027 and the program will continue from there.</a:t>
            </a:r>
          </a:p>
          <a:p>
            <a:pPr marL="380365" indent="-380365">
              <a:lnSpc>
                <a:spcPct val="110000"/>
              </a:lnSpc>
              <a:spcAft>
                <a:spcPts val="800"/>
              </a:spcAft>
              <a:buClr>
                <a:srgbClr val="004B45"/>
              </a:buClr>
              <a:buFont typeface="Wingdings" panose="05000000000000000000" pitchFamily="2" charset="2"/>
              <a:buChar char="ü"/>
              <a:defRPr/>
            </a:pPr>
            <a:r>
              <a:rPr lang="en-US" sz="1600" dirty="0">
                <a:latin typeface="Montserrat Medium"/>
                <a:ea typeface="Roboto Light"/>
                <a:cs typeface="Roboto Light"/>
              </a:rPr>
              <a:t>All plans will see Rx changes in 2026</a:t>
            </a:r>
          </a:p>
          <a:p>
            <a:pPr marL="380365" indent="-380365">
              <a:lnSpc>
                <a:spcPct val="110000"/>
              </a:lnSpc>
              <a:spcAft>
                <a:spcPts val="800"/>
              </a:spcAft>
              <a:buClr>
                <a:srgbClr val="004B45"/>
              </a:buClr>
              <a:buFont typeface="Wingdings" panose="05000000000000000000" pitchFamily="2" charset="2"/>
              <a:buChar char="ü"/>
              <a:defRPr/>
            </a:pPr>
            <a:r>
              <a:rPr lang="en-US" sz="1600" dirty="0">
                <a:latin typeface="Montserrat Medium"/>
                <a:ea typeface="Roboto Light"/>
                <a:cs typeface="Roboto Light"/>
              </a:rPr>
              <a:t>Tier 1 retail and mail-order are moving from 90-day fills to 100-day fills</a:t>
            </a:r>
          </a:p>
          <a:p>
            <a:pPr marL="837565" lvl="1" indent="-380365">
              <a:lnSpc>
                <a:spcPct val="110000"/>
              </a:lnSpc>
              <a:spcAft>
                <a:spcPts val="800"/>
              </a:spcAft>
              <a:buClr>
                <a:srgbClr val="004B45"/>
              </a:buClr>
              <a:buFont typeface="Arial" panose="020B0604020202020204" pitchFamily="34" charset="0"/>
              <a:buChar char="•"/>
              <a:defRPr/>
            </a:pPr>
            <a:r>
              <a:rPr lang="en-US" sz="1600" dirty="0">
                <a:latin typeface="Montserrat Medium"/>
                <a:ea typeface="Roboto Light"/>
                <a:cs typeface="Roboto Light"/>
              </a:rPr>
              <a:t>$0 copay still applies in retail/mail-order for preferred pharmacies</a:t>
            </a:r>
          </a:p>
          <a:p>
            <a:pPr marL="837565" lvl="1" indent="-380365">
              <a:lnSpc>
                <a:spcPct val="110000"/>
              </a:lnSpc>
              <a:spcAft>
                <a:spcPts val="800"/>
              </a:spcAft>
              <a:buClr>
                <a:srgbClr val="004B45"/>
              </a:buClr>
              <a:buFont typeface="Arial" panose="020B0604020202020204" pitchFamily="34" charset="0"/>
              <a:buChar char="•"/>
              <a:defRPr/>
            </a:pPr>
            <a:r>
              <a:rPr lang="en-US" sz="1600" dirty="0">
                <a:latin typeface="Montserrat Medium"/>
                <a:ea typeface="Roboto Light"/>
                <a:cs typeface="Roboto Light"/>
              </a:rPr>
              <a:t>Cost-share will apply at non-preferred pharmacies, 90-day rate for 100-day fills</a:t>
            </a:r>
          </a:p>
          <a:p>
            <a:pPr marL="380365" indent="-380365">
              <a:lnSpc>
                <a:spcPct val="110000"/>
              </a:lnSpc>
              <a:spcAft>
                <a:spcPts val="800"/>
              </a:spcAft>
              <a:buClr>
                <a:srgbClr val="004B45"/>
              </a:buClr>
              <a:buFont typeface="Wingdings" panose="05000000000000000000" pitchFamily="2" charset="2"/>
              <a:buChar char="ü"/>
              <a:defRPr/>
            </a:pPr>
            <a:r>
              <a:rPr lang="en-US" sz="1600">
                <a:latin typeface="Montserrat Medium"/>
                <a:ea typeface="Roboto Light"/>
                <a:cs typeface="Roboto Light"/>
              </a:rPr>
              <a:t>Part D insulin do NOT hit Rx deductibles at any point in the plan year</a:t>
            </a:r>
          </a:p>
          <a:p>
            <a:pPr marL="837565" lvl="1" indent="-380365">
              <a:lnSpc>
                <a:spcPct val="110000"/>
              </a:lnSpc>
              <a:spcAft>
                <a:spcPts val="800"/>
              </a:spcAft>
              <a:buClr>
                <a:srgbClr val="004B45"/>
              </a:buClr>
              <a:buFont typeface="Arial" panose="05000000000000000000" pitchFamily="2" charset="2"/>
              <a:buChar char="•"/>
              <a:defRPr/>
            </a:pPr>
            <a:r>
              <a:rPr lang="en-US" sz="1600">
                <a:latin typeface="Montserrat Medium"/>
                <a:ea typeface="Roboto Light"/>
                <a:cs typeface="Roboto Light"/>
              </a:rPr>
              <a:t>The same applies for ED drugs on Thrive/Thrive Plus</a:t>
            </a:r>
          </a:p>
          <a:p>
            <a:pPr marL="380365" indent="-380365">
              <a:lnSpc>
                <a:spcPct val="110000"/>
              </a:lnSpc>
              <a:spcAft>
                <a:spcPts val="800"/>
              </a:spcAft>
              <a:buClr>
                <a:srgbClr val="004B45"/>
              </a:buClr>
              <a:buFont typeface="Wingdings" panose="05000000000000000000" pitchFamily="2" charset="2"/>
              <a:buChar char="ü"/>
              <a:defRPr/>
            </a:pPr>
            <a:r>
              <a:rPr lang="en-US" sz="1600" dirty="0">
                <a:latin typeface="Montserrat Medium"/>
                <a:ea typeface="Roboto Light"/>
                <a:cs typeface="Roboto Light"/>
              </a:rPr>
              <a:t>Amazon will be a preferred mail-order pharmacy in 2026</a:t>
            </a:r>
          </a:p>
          <a:p>
            <a:pPr marL="380365" indent="-380365">
              <a:lnSpc>
                <a:spcPct val="110000"/>
              </a:lnSpc>
              <a:spcAft>
                <a:spcPts val="800"/>
              </a:spcAft>
              <a:buClr>
                <a:srgbClr val="004B45"/>
              </a:buClr>
              <a:buFont typeface="Wingdings" panose="05000000000000000000" pitchFamily="2" charset="2"/>
              <a:buChar char="ü"/>
              <a:defRPr/>
            </a:pPr>
            <a:r>
              <a:rPr lang="en-US" sz="1600" dirty="0">
                <a:latin typeface="Montserrat Medium"/>
                <a:ea typeface="Roboto Light"/>
                <a:cs typeface="Roboto Light"/>
              </a:rPr>
              <a:t>ESI is no longer offering 30-day fills for mail-order </a:t>
            </a:r>
          </a:p>
          <a:p>
            <a:pPr marL="380365" indent="-380365">
              <a:lnSpc>
                <a:spcPct val="110000"/>
              </a:lnSpc>
              <a:spcAft>
                <a:spcPts val="1200"/>
              </a:spcAft>
              <a:buClr>
                <a:srgbClr val="004B45"/>
              </a:buClr>
              <a:buFont typeface="Wingdings" panose="05000000000000000000" pitchFamily="2" charset="2"/>
              <a:buChar char="ü"/>
              <a:defRPr/>
            </a:pPr>
            <a:endParaRPr lang="en-US" sz="1400">
              <a:solidFill>
                <a:srgbClr val="262626"/>
              </a:solidFill>
              <a:latin typeface="Montserrat" pitchFamily="2" charset="0"/>
              <a:ea typeface="Roboto Light"/>
              <a:cs typeface="Roboto Light"/>
            </a:endParaRPr>
          </a:p>
        </p:txBody>
      </p:sp>
      <p:sp>
        <p:nvSpPr>
          <p:cNvPr id="4" name="TextBox 3">
            <a:extLst>
              <a:ext uri="{FF2B5EF4-FFF2-40B4-BE49-F238E27FC236}">
                <a16:creationId xmlns:a16="http://schemas.microsoft.com/office/drawing/2014/main" id="{4193EDB8-EDCC-9FB3-6DF4-CE5AA08DA144}"/>
              </a:ext>
            </a:extLst>
          </p:cNvPr>
          <p:cNvSpPr txBox="1">
            <a:spLocks/>
          </p:cNvSpPr>
          <p:nvPr/>
        </p:nvSpPr>
        <p:spPr>
          <a:xfrm>
            <a:off x="676656" y="430074"/>
            <a:ext cx="10921400" cy="769441"/>
          </a:xfrm>
          <a:prstGeom prst="rect">
            <a:avLst/>
          </a:prstGeom>
          <a:noFill/>
        </p:spPr>
        <p:txBody>
          <a:bodyPr wrap="square" lIns="91440" tIns="45720" rIns="91440" bIns="45720" rtlCol="0" anchor="t">
            <a:spAutoFit/>
          </a:bodyPr>
          <a:lstStyle/>
          <a:p>
            <a:r>
              <a:rPr lang="en-US" sz="4400">
                <a:solidFill>
                  <a:srgbClr val="004A45"/>
                </a:solidFill>
                <a:latin typeface="Montserrat ExtraBold" panose="00000900000000000000" pitchFamily="2" charset="0"/>
              </a:rPr>
              <a:t>2026 Pharmacy updates</a:t>
            </a:r>
          </a:p>
        </p:txBody>
      </p:sp>
      <p:sp>
        <p:nvSpPr>
          <p:cNvPr id="7" name="Slide Number Placeholder 3">
            <a:extLst>
              <a:ext uri="{FF2B5EF4-FFF2-40B4-BE49-F238E27FC236}">
                <a16:creationId xmlns:a16="http://schemas.microsoft.com/office/drawing/2014/main" id="{A8D69BCC-3811-DD92-E659-BCEA325D35F0}"/>
              </a:ext>
            </a:extLst>
          </p:cNvPr>
          <p:cNvSpPr txBox="1">
            <a:spLocks/>
          </p:cNvSpPr>
          <p:nvPr/>
        </p:nvSpPr>
        <p:spPr>
          <a:xfrm>
            <a:off x="142242" y="6430502"/>
            <a:ext cx="365760" cy="304800"/>
          </a:xfrm>
          <a:prstGeom prst="rect">
            <a:avLst/>
          </a:prstGeom>
          <a:noFill/>
        </p:spPr>
        <p:txBody>
          <a:bodyPr lIns="60960" rIns="60960"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40">
              <a:buClr>
                <a:srgbClr val="000000"/>
              </a:buClr>
              <a:defRPr/>
            </a:pPr>
            <a:fld id="{E79839AE-F4E4-0B47-9E53-6189B08B4F00}" type="slidenum">
              <a:rPr lang="en-US" sz="1100">
                <a:solidFill>
                  <a:schemeClr val="bg1"/>
                </a:solidFill>
                <a:latin typeface="Montserrat Light" pitchFamily="2" charset="0"/>
                <a:cs typeface="Poppins" panose="00000500000000000000" pitchFamily="2" charset="0"/>
                <a:sym typeface="Arial"/>
              </a:rPr>
              <a:pPr defTabSz="1219140">
                <a:buClr>
                  <a:srgbClr val="000000"/>
                </a:buClr>
                <a:defRPr/>
              </a:pPr>
              <a:t>40</a:t>
            </a:fld>
            <a:endParaRPr lang="en-US" sz="1100">
              <a:solidFill>
                <a:schemeClr val="bg1"/>
              </a:solidFill>
              <a:latin typeface="Montserrat Light" pitchFamily="2" charset="0"/>
              <a:cs typeface="Poppins" panose="00000500000000000000" pitchFamily="2" charset="0"/>
              <a:sym typeface="Arial"/>
            </a:endParaRPr>
          </a:p>
        </p:txBody>
      </p:sp>
      <p:sp>
        <p:nvSpPr>
          <p:cNvPr id="9" name="TextBox 10">
            <a:extLst>
              <a:ext uri="{FF2B5EF4-FFF2-40B4-BE49-F238E27FC236}">
                <a16:creationId xmlns:a16="http://schemas.microsoft.com/office/drawing/2014/main" id="{3CC4A26B-F792-84EF-C8A4-69CB7FF147E0}"/>
              </a:ext>
            </a:extLst>
          </p:cNvPr>
          <p:cNvSpPr txBox="1"/>
          <p:nvPr/>
        </p:nvSpPr>
        <p:spPr>
          <a:xfrm>
            <a:off x="508002" y="6480291"/>
            <a:ext cx="9499043" cy="292388"/>
          </a:xfrm>
          <a:prstGeom prst="rect">
            <a:avLst/>
          </a:prstGeom>
          <a:noFill/>
        </p:spPr>
        <p:txBody>
          <a:bodyPr wrap="square" lIns="121920" tIns="60960" rIns="121920" bIns="6096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a:solidFill>
                  <a:schemeClr val="bg1"/>
                </a:solidFill>
                <a:latin typeface="Montserrat Light" pitchFamily="2" charset="0"/>
                <a:ea typeface="Roboto Light"/>
                <a:cs typeface="Roboto Light"/>
              </a:rPr>
              <a:t>CONFIDENTIAL. NO release until October 1, 2025</a:t>
            </a:r>
          </a:p>
        </p:txBody>
      </p:sp>
    </p:spTree>
    <p:extLst>
      <p:ext uri="{BB962C8B-B14F-4D97-AF65-F5344CB8AC3E}">
        <p14:creationId xmlns:p14="http://schemas.microsoft.com/office/powerpoint/2010/main" val="26646845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0CFFD7C-74F3-107C-5EA7-3E8BA2D8A6AE}"/>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CD8EE11F-1D3D-90B1-5074-0389C4BCAA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3" name="Picture 2">
            <a:extLst>
              <a:ext uri="{FF2B5EF4-FFF2-40B4-BE49-F238E27FC236}">
                <a16:creationId xmlns:a16="http://schemas.microsoft.com/office/drawing/2014/main" id="{000A565B-E193-6495-9B2E-80CB9B6B5030}"/>
              </a:ext>
            </a:extLst>
          </p:cNvPr>
          <p:cNvPicPr>
            <a:picLocks noChangeAspect="1"/>
          </p:cNvPicPr>
          <p:nvPr/>
        </p:nvPicPr>
        <p:blipFill>
          <a:blip r:embed="rId3">
            <a:extLst>
              <a:ext uri="{28A0092B-C50C-407E-A947-70E740481C1C}">
                <a14:useLocalDpi xmlns:a14="http://schemas.microsoft.com/office/drawing/2010/main" val="0"/>
              </a:ext>
            </a:extLst>
          </a:blip>
          <a:srcRect t="2525" b="89951"/>
          <a:stretch/>
        </p:blipFill>
        <p:spPr>
          <a:xfrm>
            <a:off x="20" y="6341178"/>
            <a:ext cx="12191980" cy="516821"/>
          </a:xfrm>
          <a:prstGeom prst="rect">
            <a:avLst/>
          </a:prstGeom>
        </p:spPr>
      </p:pic>
      <p:pic>
        <p:nvPicPr>
          <p:cNvPr id="5" name="Picture 4">
            <a:extLst>
              <a:ext uri="{FF2B5EF4-FFF2-40B4-BE49-F238E27FC236}">
                <a16:creationId xmlns:a16="http://schemas.microsoft.com/office/drawing/2014/main" id="{7BC2E1C1-64BF-211C-5BB3-CF8D4E6E9162}"/>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9765139" y="6424433"/>
            <a:ext cx="1934735" cy="350313"/>
          </a:xfrm>
          <a:prstGeom prst="rect">
            <a:avLst/>
          </a:prstGeom>
          <a:effectLst>
            <a:outerShdw blurRad="50800" dist="38100" dir="5400000" algn="t" rotWithShape="0">
              <a:schemeClr val="bg1">
                <a:lumMod val="50000"/>
                <a:alpha val="40000"/>
              </a:schemeClr>
            </a:outerShdw>
          </a:effectLst>
        </p:spPr>
      </p:pic>
      <p:sp>
        <p:nvSpPr>
          <p:cNvPr id="20" name="TextBox 19">
            <a:extLst>
              <a:ext uri="{FF2B5EF4-FFF2-40B4-BE49-F238E27FC236}">
                <a16:creationId xmlns:a16="http://schemas.microsoft.com/office/drawing/2014/main" id="{0BA18DC7-6EB9-845F-74CA-3FAE6BD44040}"/>
              </a:ext>
            </a:extLst>
          </p:cNvPr>
          <p:cNvSpPr txBox="1"/>
          <p:nvPr/>
        </p:nvSpPr>
        <p:spPr>
          <a:xfrm>
            <a:off x="676656" y="1627224"/>
            <a:ext cx="10026199" cy="3230115"/>
          </a:xfrm>
          <a:prstGeom prst="rect">
            <a:avLst/>
          </a:prstGeom>
          <a:noFill/>
        </p:spPr>
        <p:txBody>
          <a:bodyPr wrap="square" lIns="121920" tIns="60960" rIns="121920" bIns="60960" rtlCol="0" anchor="t">
            <a:spAutoFit/>
          </a:bodyPr>
          <a:lstStyle/>
          <a:p>
            <a:pPr marL="380365" indent="-380365">
              <a:lnSpc>
                <a:spcPct val="110000"/>
              </a:lnSpc>
              <a:spcAft>
                <a:spcPts val="800"/>
              </a:spcAft>
              <a:buClr>
                <a:srgbClr val="004B45"/>
              </a:buClr>
              <a:buFont typeface="Wingdings" panose="05000000000000000000" pitchFamily="2" charset="2"/>
              <a:buChar char="ü"/>
              <a:defRPr/>
            </a:pPr>
            <a:r>
              <a:rPr lang="en-US" sz="1600">
                <a:latin typeface="Montserrat Medium" pitchFamily="2" charset="0"/>
                <a:ea typeface="Roboto Light"/>
              </a:rPr>
              <a:t>Maintained one formulary across all plans</a:t>
            </a:r>
          </a:p>
          <a:p>
            <a:pPr marL="380365" indent="-380365">
              <a:lnSpc>
                <a:spcPct val="110000"/>
              </a:lnSpc>
              <a:spcAft>
                <a:spcPts val="800"/>
              </a:spcAft>
              <a:buClr>
                <a:srgbClr val="004B45"/>
              </a:buClr>
              <a:buFont typeface="Wingdings" panose="05000000000000000000" pitchFamily="2" charset="2"/>
              <a:buChar char="ü"/>
              <a:defRPr/>
            </a:pPr>
            <a:r>
              <a:rPr lang="en-US" sz="1600">
                <a:latin typeface="Montserrat Medium" pitchFamily="2" charset="0"/>
                <a:ea typeface="Roboto Light"/>
              </a:rPr>
              <a:t>Most notable changes:</a:t>
            </a:r>
          </a:p>
          <a:p>
            <a:pPr marL="837565" lvl="1" indent="-380365">
              <a:lnSpc>
                <a:spcPct val="110000"/>
              </a:lnSpc>
              <a:spcAft>
                <a:spcPts val="800"/>
              </a:spcAft>
              <a:buClr>
                <a:srgbClr val="004B45"/>
              </a:buClr>
              <a:buFont typeface="Arial" panose="020B0604020202020204" pitchFamily="34" charset="0"/>
              <a:buChar char="•"/>
              <a:defRPr/>
            </a:pPr>
            <a:r>
              <a:rPr lang="en-US" sz="1600">
                <a:latin typeface="Montserrat Medium" pitchFamily="2" charset="0"/>
                <a:ea typeface="Roboto Light"/>
              </a:rPr>
              <a:t>Symbicort generic inhaler moving back down to T2 from T3</a:t>
            </a:r>
          </a:p>
          <a:p>
            <a:pPr marL="837565" lvl="1" indent="-380365">
              <a:lnSpc>
                <a:spcPct val="110000"/>
              </a:lnSpc>
              <a:spcAft>
                <a:spcPts val="800"/>
              </a:spcAft>
              <a:buClr>
                <a:srgbClr val="004B45"/>
              </a:buClr>
              <a:buFont typeface="Arial" panose="020B0604020202020204" pitchFamily="34" charset="0"/>
              <a:buChar char="•"/>
              <a:defRPr/>
            </a:pPr>
            <a:r>
              <a:rPr lang="en-US" sz="1600">
                <a:latin typeface="Montserrat Medium" pitchFamily="2" charset="0"/>
                <a:ea typeface="Roboto Light"/>
              </a:rPr>
              <a:t>Paxlovid (Covid) moving up to T2</a:t>
            </a:r>
          </a:p>
          <a:p>
            <a:pPr marL="837565" lvl="1" indent="-380365">
              <a:lnSpc>
                <a:spcPct val="110000"/>
              </a:lnSpc>
              <a:spcAft>
                <a:spcPts val="800"/>
              </a:spcAft>
              <a:buClr>
                <a:srgbClr val="004B45"/>
              </a:buClr>
              <a:buFont typeface="Arial" panose="020B0604020202020204" pitchFamily="34" charset="0"/>
              <a:buChar char="•"/>
              <a:defRPr/>
            </a:pPr>
            <a:r>
              <a:rPr lang="en-US" sz="1600">
                <a:latin typeface="Montserrat Medium" pitchFamily="2" charset="0"/>
                <a:ea typeface="Roboto Light"/>
              </a:rPr>
              <a:t>Humalog/Humulin will be non-formulary and Novolog/</a:t>
            </a:r>
            <a:r>
              <a:rPr lang="en-US" sz="1600" err="1">
                <a:latin typeface="Montserrat Medium" pitchFamily="2" charset="0"/>
                <a:ea typeface="Roboto Light"/>
              </a:rPr>
              <a:t>Novulin</a:t>
            </a:r>
            <a:r>
              <a:rPr lang="en-US" sz="1600">
                <a:latin typeface="Montserrat Medium" pitchFamily="2" charset="0"/>
                <a:ea typeface="Roboto Light"/>
              </a:rPr>
              <a:t> will be on T3 (MFP drugs- insulin)</a:t>
            </a:r>
          </a:p>
          <a:p>
            <a:pPr marL="837565" lvl="1" indent="-380365">
              <a:lnSpc>
                <a:spcPct val="110000"/>
              </a:lnSpc>
              <a:spcAft>
                <a:spcPts val="800"/>
              </a:spcAft>
              <a:buClr>
                <a:srgbClr val="004B45"/>
              </a:buClr>
              <a:buFont typeface="Arial" panose="020B0604020202020204" pitchFamily="34" charset="0"/>
              <a:buChar char="•"/>
              <a:defRPr/>
            </a:pPr>
            <a:r>
              <a:rPr lang="en-US" sz="1600">
                <a:latin typeface="Montserrat Medium" pitchFamily="2" charset="0"/>
                <a:ea typeface="Roboto Light"/>
              </a:rPr>
              <a:t>Entresto (heart disease) is moving from T3, QL to T4, Quantity Limits remain in place</a:t>
            </a:r>
          </a:p>
          <a:p>
            <a:pPr marL="837565" lvl="1" indent="-380365">
              <a:lnSpc>
                <a:spcPct val="110000"/>
              </a:lnSpc>
              <a:spcAft>
                <a:spcPts val="800"/>
              </a:spcAft>
              <a:buClr>
                <a:srgbClr val="004B45"/>
              </a:buClr>
              <a:buFont typeface="Arial" panose="020B0604020202020204" pitchFamily="34" charset="0"/>
              <a:buChar char="•"/>
              <a:defRPr/>
            </a:pPr>
            <a:r>
              <a:rPr lang="en-US" sz="1600">
                <a:latin typeface="Montserrat Medium" pitchFamily="2" charset="0"/>
                <a:ea typeface="Roboto Light"/>
              </a:rPr>
              <a:t>Ibuprofen is moving from T1 to T2</a:t>
            </a:r>
          </a:p>
          <a:p>
            <a:pPr marL="380365" indent="-380365">
              <a:lnSpc>
                <a:spcPct val="110000"/>
              </a:lnSpc>
              <a:spcAft>
                <a:spcPts val="1200"/>
              </a:spcAft>
              <a:buClr>
                <a:srgbClr val="004B45"/>
              </a:buClr>
              <a:buFont typeface="Wingdings" panose="05000000000000000000" pitchFamily="2" charset="2"/>
              <a:buChar char="ü"/>
              <a:defRPr/>
            </a:pPr>
            <a:endParaRPr lang="en-US" sz="1400">
              <a:solidFill>
                <a:srgbClr val="262626"/>
              </a:solidFill>
              <a:latin typeface="Montserrat" pitchFamily="2" charset="0"/>
              <a:ea typeface="Roboto Light"/>
              <a:cs typeface="Roboto Light"/>
            </a:endParaRPr>
          </a:p>
        </p:txBody>
      </p:sp>
      <p:sp>
        <p:nvSpPr>
          <p:cNvPr id="4" name="TextBox 3">
            <a:extLst>
              <a:ext uri="{FF2B5EF4-FFF2-40B4-BE49-F238E27FC236}">
                <a16:creationId xmlns:a16="http://schemas.microsoft.com/office/drawing/2014/main" id="{BD35E141-69C9-E669-04F9-EACAD9C96D0A}"/>
              </a:ext>
            </a:extLst>
          </p:cNvPr>
          <p:cNvSpPr txBox="1">
            <a:spLocks/>
          </p:cNvSpPr>
          <p:nvPr/>
        </p:nvSpPr>
        <p:spPr>
          <a:xfrm>
            <a:off x="676656" y="430074"/>
            <a:ext cx="10921400" cy="769441"/>
          </a:xfrm>
          <a:prstGeom prst="rect">
            <a:avLst/>
          </a:prstGeom>
          <a:noFill/>
        </p:spPr>
        <p:txBody>
          <a:bodyPr wrap="square" lIns="91440" tIns="45720" rIns="91440" bIns="45720" rtlCol="0" anchor="t">
            <a:spAutoFit/>
          </a:bodyPr>
          <a:lstStyle/>
          <a:p>
            <a:r>
              <a:rPr lang="en-US" sz="4400">
                <a:solidFill>
                  <a:srgbClr val="004A45"/>
                </a:solidFill>
                <a:latin typeface="Montserrat ExtraBold" panose="00000900000000000000" pitchFamily="2" charset="0"/>
              </a:rPr>
              <a:t>2026 Formulary changes</a:t>
            </a:r>
          </a:p>
        </p:txBody>
      </p:sp>
      <p:sp>
        <p:nvSpPr>
          <p:cNvPr id="7" name="Slide Number Placeholder 3">
            <a:extLst>
              <a:ext uri="{FF2B5EF4-FFF2-40B4-BE49-F238E27FC236}">
                <a16:creationId xmlns:a16="http://schemas.microsoft.com/office/drawing/2014/main" id="{A63412EA-EF3B-818C-9C34-7672755E80BF}"/>
              </a:ext>
            </a:extLst>
          </p:cNvPr>
          <p:cNvSpPr txBox="1">
            <a:spLocks/>
          </p:cNvSpPr>
          <p:nvPr/>
        </p:nvSpPr>
        <p:spPr>
          <a:xfrm>
            <a:off x="142242" y="6430502"/>
            <a:ext cx="365760" cy="304800"/>
          </a:xfrm>
          <a:prstGeom prst="rect">
            <a:avLst/>
          </a:prstGeom>
          <a:noFill/>
        </p:spPr>
        <p:txBody>
          <a:bodyPr lIns="60960" rIns="60960"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40">
              <a:buClr>
                <a:srgbClr val="000000"/>
              </a:buClr>
              <a:defRPr/>
            </a:pPr>
            <a:fld id="{E79839AE-F4E4-0B47-9E53-6189B08B4F00}" type="slidenum">
              <a:rPr lang="en-US" sz="1100">
                <a:solidFill>
                  <a:schemeClr val="bg1"/>
                </a:solidFill>
                <a:latin typeface="Montserrat Light" pitchFamily="2" charset="0"/>
                <a:cs typeface="Poppins" panose="00000500000000000000" pitchFamily="2" charset="0"/>
                <a:sym typeface="Arial"/>
              </a:rPr>
              <a:pPr defTabSz="1219140">
                <a:buClr>
                  <a:srgbClr val="000000"/>
                </a:buClr>
                <a:defRPr/>
              </a:pPr>
              <a:t>41</a:t>
            </a:fld>
            <a:endParaRPr lang="en-US" sz="1100">
              <a:solidFill>
                <a:schemeClr val="bg1"/>
              </a:solidFill>
              <a:latin typeface="Montserrat Light" pitchFamily="2" charset="0"/>
              <a:cs typeface="Poppins" panose="00000500000000000000" pitchFamily="2" charset="0"/>
              <a:sym typeface="Arial"/>
            </a:endParaRPr>
          </a:p>
        </p:txBody>
      </p:sp>
      <p:sp>
        <p:nvSpPr>
          <p:cNvPr id="9" name="TextBox 10">
            <a:extLst>
              <a:ext uri="{FF2B5EF4-FFF2-40B4-BE49-F238E27FC236}">
                <a16:creationId xmlns:a16="http://schemas.microsoft.com/office/drawing/2014/main" id="{7E3A25C8-0E2C-3CE2-F560-81B66B934B7F}"/>
              </a:ext>
            </a:extLst>
          </p:cNvPr>
          <p:cNvSpPr txBox="1"/>
          <p:nvPr/>
        </p:nvSpPr>
        <p:spPr>
          <a:xfrm>
            <a:off x="508002" y="6480291"/>
            <a:ext cx="9499043" cy="292388"/>
          </a:xfrm>
          <a:prstGeom prst="rect">
            <a:avLst/>
          </a:prstGeom>
          <a:noFill/>
        </p:spPr>
        <p:txBody>
          <a:bodyPr wrap="square" lIns="121920" tIns="60960" rIns="121920" bIns="6096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a:solidFill>
                  <a:schemeClr val="bg1"/>
                </a:solidFill>
                <a:latin typeface="Montserrat Light" pitchFamily="2" charset="0"/>
                <a:ea typeface="Roboto Light"/>
                <a:cs typeface="Roboto Light"/>
              </a:rPr>
              <a:t>CONFIDENTIAL. NO release until October 1, 2025</a:t>
            </a:r>
          </a:p>
        </p:txBody>
      </p:sp>
    </p:spTree>
    <p:extLst>
      <p:ext uri="{BB962C8B-B14F-4D97-AF65-F5344CB8AC3E}">
        <p14:creationId xmlns:p14="http://schemas.microsoft.com/office/powerpoint/2010/main" val="27590803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2871F75-9903-B15B-0921-0F2986E0B608}"/>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85A450E6-883C-A3D8-F7CB-874BF78B9E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3" name="Picture 2">
            <a:extLst>
              <a:ext uri="{FF2B5EF4-FFF2-40B4-BE49-F238E27FC236}">
                <a16:creationId xmlns:a16="http://schemas.microsoft.com/office/drawing/2014/main" id="{0432C248-6523-4B7D-6D40-5739663C7302}"/>
              </a:ext>
            </a:extLst>
          </p:cNvPr>
          <p:cNvPicPr>
            <a:picLocks noChangeAspect="1"/>
          </p:cNvPicPr>
          <p:nvPr/>
        </p:nvPicPr>
        <p:blipFill>
          <a:blip r:embed="rId3">
            <a:extLst>
              <a:ext uri="{28A0092B-C50C-407E-A947-70E740481C1C}">
                <a14:useLocalDpi xmlns:a14="http://schemas.microsoft.com/office/drawing/2010/main" val="0"/>
              </a:ext>
            </a:extLst>
          </a:blip>
          <a:srcRect t="2525" b="89951"/>
          <a:stretch/>
        </p:blipFill>
        <p:spPr>
          <a:xfrm>
            <a:off x="20" y="6341178"/>
            <a:ext cx="12191980" cy="516821"/>
          </a:xfrm>
          <a:prstGeom prst="rect">
            <a:avLst/>
          </a:prstGeom>
        </p:spPr>
      </p:pic>
      <p:pic>
        <p:nvPicPr>
          <p:cNvPr id="5" name="Picture 4">
            <a:extLst>
              <a:ext uri="{FF2B5EF4-FFF2-40B4-BE49-F238E27FC236}">
                <a16:creationId xmlns:a16="http://schemas.microsoft.com/office/drawing/2014/main" id="{1AEEE095-EC3F-1E6C-475F-CFAFED76D6D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9765139" y="6424433"/>
            <a:ext cx="1934735" cy="350313"/>
          </a:xfrm>
          <a:prstGeom prst="rect">
            <a:avLst/>
          </a:prstGeom>
          <a:effectLst>
            <a:outerShdw blurRad="50800" dist="38100" dir="5400000" algn="t" rotWithShape="0">
              <a:schemeClr val="bg1">
                <a:lumMod val="50000"/>
                <a:alpha val="40000"/>
              </a:schemeClr>
            </a:outerShdw>
          </a:effectLst>
        </p:spPr>
      </p:pic>
      <p:sp>
        <p:nvSpPr>
          <p:cNvPr id="4" name="TextBox 3">
            <a:extLst>
              <a:ext uri="{FF2B5EF4-FFF2-40B4-BE49-F238E27FC236}">
                <a16:creationId xmlns:a16="http://schemas.microsoft.com/office/drawing/2014/main" id="{600DCA93-DF21-8486-28FF-D8B0C4C3F3D0}"/>
              </a:ext>
            </a:extLst>
          </p:cNvPr>
          <p:cNvSpPr txBox="1">
            <a:spLocks/>
          </p:cNvSpPr>
          <p:nvPr/>
        </p:nvSpPr>
        <p:spPr>
          <a:xfrm>
            <a:off x="676656" y="430074"/>
            <a:ext cx="10921400" cy="769441"/>
          </a:xfrm>
          <a:prstGeom prst="rect">
            <a:avLst/>
          </a:prstGeom>
          <a:noFill/>
        </p:spPr>
        <p:txBody>
          <a:bodyPr wrap="square" lIns="91440" tIns="45720" rIns="91440" bIns="45720" rtlCol="0" anchor="t">
            <a:spAutoFit/>
          </a:bodyPr>
          <a:lstStyle/>
          <a:p>
            <a:r>
              <a:rPr lang="en-US" sz="4400">
                <a:solidFill>
                  <a:srgbClr val="004A45"/>
                </a:solidFill>
                <a:latin typeface="Montserrat ExtraBold" panose="00000900000000000000" pitchFamily="2" charset="0"/>
              </a:rPr>
              <a:t>2026 Medicare Fair Pricing (MFP)</a:t>
            </a:r>
          </a:p>
        </p:txBody>
      </p:sp>
      <p:sp>
        <p:nvSpPr>
          <p:cNvPr id="7" name="Slide Number Placeholder 3">
            <a:extLst>
              <a:ext uri="{FF2B5EF4-FFF2-40B4-BE49-F238E27FC236}">
                <a16:creationId xmlns:a16="http://schemas.microsoft.com/office/drawing/2014/main" id="{B3C80AEA-01F6-4B62-DD1D-405BED83F802}"/>
              </a:ext>
            </a:extLst>
          </p:cNvPr>
          <p:cNvSpPr txBox="1">
            <a:spLocks/>
          </p:cNvSpPr>
          <p:nvPr/>
        </p:nvSpPr>
        <p:spPr>
          <a:xfrm>
            <a:off x="142242" y="6430502"/>
            <a:ext cx="365760" cy="304800"/>
          </a:xfrm>
          <a:prstGeom prst="rect">
            <a:avLst/>
          </a:prstGeom>
          <a:noFill/>
        </p:spPr>
        <p:txBody>
          <a:bodyPr lIns="60960" rIns="60960"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40">
              <a:buClr>
                <a:srgbClr val="000000"/>
              </a:buClr>
              <a:defRPr/>
            </a:pPr>
            <a:fld id="{E79839AE-F4E4-0B47-9E53-6189B08B4F00}" type="slidenum">
              <a:rPr lang="en-US" sz="1100">
                <a:solidFill>
                  <a:schemeClr val="bg1"/>
                </a:solidFill>
                <a:latin typeface="Montserrat Light" pitchFamily="2" charset="0"/>
                <a:cs typeface="Poppins" panose="00000500000000000000" pitchFamily="2" charset="0"/>
                <a:sym typeface="Arial"/>
              </a:rPr>
              <a:pPr defTabSz="1219140">
                <a:buClr>
                  <a:srgbClr val="000000"/>
                </a:buClr>
                <a:defRPr/>
              </a:pPr>
              <a:t>42</a:t>
            </a:fld>
            <a:endParaRPr lang="en-US" sz="1100">
              <a:solidFill>
                <a:schemeClr val="bg1"/>
              </a:solidFill>
              <a:latin typeface="Montserrat Light" pitchFamily="2" charset="0"/>
              <a:cs typeface="Poppins" panose="00000500000000000000" pitchFamily="2" charset="0"/>
              <a:sym typeface="Arial"/>
            </a:endParaRPr>
          </a:p>
        </p:txBody>
      </p:sp>
      <p:sp>
        <p:nvSpPr>
          <p:cNvPr id="9" name="TextBox 10">
            <a:extLst>
              <a:ext uri="{FF2B5EF4-FFF2-40B4-BE49-F238E27FC236}">
                <a16:creationId xmlns:a16="http://schemas.microsoft.com/office/drawing/2014/main" id="{1217028C-6EE2-F0CD-23C1-8555EA605168}"/>
              </a:ext>
            </a:extLst>
          </p:cNvPr>
          <p:cNvSpPr txBox="1"/>
          <p:nvPr/>
        </p:nvSpPr>
        <p:spPr>
          <a:xfrm>
            <a:off x="508002" y="6480291"/>
            <a:ext cx="9499043" cy="292388"/>
          </a:xfrm>
          <a:prstGeom prst="rect">
            <a:avLst/>
          </a:prstGeom>
          <a:noFill/>
        </p:spPr>
        <p:txBody>
          <a:bodyPr wrap="square" lIns="121920" tIns="60960" rIns="121920" bIns="6096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a:solidFill>
                  <a:schemeClr val="bg1"/>
                </a:solidFill>
                <a:latin typeface="Montserrat Light" pitchFamily="2" charset="0"/>
                <a:ea typeface="Roboto Light"/>
                <a:cs typeface="Roboto Light"/>
              </a:rPr>
              <a:t>CONFIDENTIAL. NO release until October 1, 2025</a:t>
            </a:r>
          </a:p>
        </p:txBody>
      </p:sp>
      <p:graphicFrame>
        <p:nvGraphicFramePr>
          <p:cNvPr id="2" name="Table 1">
            <a:extLst>
              <a:ext uri="{FF2B5EF4-FFF2-40B4-BE49-F238E27FC236}">
                <a16:creationId xmlns:a16="http://schemas.microsoft.com/office/drawing/2014/main" id="{FBBCC5AF-3068-988E-8BA2-4A5D0B147B54}"/>
              </a:ext>
            </a:extLst>
          </p:cNvPr>
          <p:cNvGraphicFramePr>
            <a:graphicFrameLocks noGrp="1"/>
          </p:cNvGraphicFramePr>
          <p:nvPr>
            <p:extLst>
              <p:ext uri="{D42A27DB-BD31-4B8C-83A1-F6EECF244321}">
                <p14:modId xmlns:p14="http://schemas.microsoft.com/office/powerpoint/2010/main" val="1763609761"/>
              </p:ext>
            </p:extLst>
          </p:nvPr>
        </p:nvGraphicFramePr>
        <p:xfrm>
          <a:off x="777752" y="1338628"/>
          <a:ext cx="4984221" cy="4572000"/>
        </p:xfrm>
        <a:graphic>
          <a:graphicData uri="http://schemas.openxmlformats.org/drawingml/2006/table">
            <a:tbl>
              <a:tblPr firstRow="1" bandRow="1"/>
              <a:tblGrid>
                <a:gridCol w="1239928">
                  <a:extLst>
                    <a:ext uri="{9D8B030D-6E8A-4147-A177-3AD203B41FA5}">
                      <a16:colId xmlns:a16="http://schemas.microsoft.com/office/drawing/2014/main" val="3620683431"/>
                    </a:ext>
                  </a:extLst>
                </a:gridCol>
                <a:gridCol w="1610445">
                  <a:extLst>
                    <a:ext uri="{9D8B030D-6E8A-4147-A177-3AD203B41FA5}">
                      <a16:colId xmlns:a16="http://schemas.microsoft.com/office/drawing/2014/main" val="2178600723"/>
                    </a:ext>
                  </a:extLst>
                </a:gridCol>
                <a:gridCol w="1115507">
                  <a:extLst>
                    <a:ext uri="{9D8B030D-6E8A-4147-A177-3AD203B41FA5}">
                      <a16:colId xmlns:a16="http://schemas.microsoft.com/office/drawing/2014/main" val="1902249325"/>
                    </a:ext>
                  </a:extLst>
                </a:gridCol>
                <a:gridCol w="1018341">
                  <a:extLst>
                    <a:ext uri="{9D8B030D-6E8A-4147-A177-3AD203B41FA5}">
                      <a16:colId xmlns:a16="http://schemas.microsoft.com/office/drawing/2014/main" val="3500539850"/>
                    </a:ext>
                  </a:extLst>
                </a:gridCol>
              </a:tblGrid>
              <a:tr h="326994">
                <a:tc>
                  <a:txBody>
                    <a:bodyPr/>
                    <a:lstStyle>
                      <a:lvl1pPr marL="0" algn="l" defTabSz="914400" rtl="0" eaLnBrk="1" latinLnBrk="0" hangingPunct="1">
                        <a:defRPr sz="1800" b="1" kern="1200">
                          <a:solidFill>
                            <a:schemeClr val="lt1"/>
                          </a:solidFill>
                          <a:latin typeface="Aptos" panose="02110004020202020204"/>
                        </a:defRPr>
                      </a:lvl1pPr>
                      <a:lvl2pPr marL="457200" algn="l" defTabSz="914400" rtl="0" eaLnBrk="1" latinLnBrk="0" hangingPunct="1">
                        <a:defRPr sz="1800" b="1" kern="1200">
                          <a:solidFill>
                            <a:schemeClr val="lt1"/>
                          </a:solidFill>
                          <a:latin typeface="Aptos" panose="02110004020202020204"/>
                        </a:defRPr>
                      </a:lvl2pPr>
                      <a:lvl3pPr marL="914400" algn="l" defTabSz="914400" rtl="0" eaLnBrk="1" latinLnBrk="0" hangingPunct="1">
                        <a:defRPr sz="1800" b="1" kern="1200">
                          <a:solidFill>
                            <a:schemeClr val="lt1"/>
                          </a:solidFill>
                          <a:latin typeface="Aptos" panose="02110004020202020204"/>
                        </a:defRPr>
                      </a:lvl3pPr>
                      <a:lvl4pPr marL="1371600" algn="l" defTabSz="914400" rtl="0" eaLnBrk="1" latinLnBrk="0" hangingPunct="1">
                        <a:defRPr sz="1800" b="1" kern="1200">
                          <a:solidFill>
                            <a:schemeClr val="lt1"/>
                          </a:solidFill>
                          <a:latin typeface="Aptos" panose="02110004020202020204"/>
                        </a:defRPr>
                      </a:lvl4pPr>
                      <a:lvl5pPr marL="1828800" algn="l" defTabSz="914400" rtl="0" eaLnBrk="1" latinLnBrk="0" hangingPunct="1">
                        <a:defRPr sz="1800" b="1" kern="1200">
                          <a:solidFill>
                            <a:schemeClr val="lt1"/>
                          </a:solidFill>
                          <a:latin typeface="Aptos" panose="02110004020202020204"/>
                        </a:defRPr>
                      </a:lvl5pPr>
                      <a:lvl6pPr marL="2286000" algn="l" defTabSz="914400" rtl="0" eaLnBrk="1" latinLnBrk="0" hangingPunct="1">
                        <a:defRPr sz="1800" b="1" kern="1200">
                          <a:solidFill>
                            <a:schemeClr val="lt1"/>
                          </a:solidFill>
                          <a:latin typeface="Aptos" panose="02110004020202020204"/>
                        </a:defRPr>
                      </a:lvl6pPr>
                      <a:lvl7pPr marL="2743200" algn="l" defTabSz="914400" rtl="0" eaLnBrk="1" latinLnBrk="0" hangingPunct="1">
                        <a:defRPr sz="1800" b="1" kern="1200">
                          <a:solidFill>
                            <a:schemeClr val="lt1"/>
                          </a:solidFill>
                          <a:latin typeface="Aptos" panose="02110004020202020204"/>
                        </a:defRPr>
                      </a:lvl7pPr>
                      <a:lvl8pPr marL="3200400" algn="l" defTabSz="914400" rtl="0" eaLnBrk="1" latinLnBrk="0" hangingPunct="1">
                        <a:defRPr sz="1800" b="1" kern="1200">
                          <a:solidFill>
                            <a:schemeClr val="lt1"/>
                          </a:solidFill>
                          <a:latin typeface="Aptos" panose="02110004020202020204"/>
                        </a:defRPr>
                      </a:lvl8pPr>
                      <a:lvl9pPr marL="3657600" algn="l" defTabSz="914400" rtl="0" eaLnBrk="1" latinLnBrk="0" hangingPunct="1">
                        <a:defRPr sz="1800" b="1" kern="1200">
                          <a:solidFill>
                            <a:schemeClr val="lt1"/>
                          </a:solidFill>
                          <a:latin typeface="Aptos" panose="02110004020202020204"/>
                        </a:defRPr>
                      </a:lvl9pPr>
                    </a:lstStyle>
                    <a:p>
                      <a:pPr algn="l"/>
                      <a:r>
                        <a:rPr lang="en-US" sz="1100" b="1">
                          <a:latin typeface="Montserrat ExtraBold" pitchFamily="2" charset="0"/>
                        </a:rPr>
                        <a:t>Drug Name</a:t>
                      </a:r>
                    </a:p>
                  </a:txBody>
                  <a:tcPr marL="121920" marR="121920" marT="60960" marB="60960" anchor="b">
                    <a:lnL w="12700" cmpd="sng">
                      <a:noFill/>
                    </a:lnL>
                    <a:lnR w="12700" cmpd="sng">
                      <a:noFill/>
                    </a:lnR>
                    <a:lnT w="12700" cmpd="sng">
                      <a:noFill/>
                    </a:lnT>
                    <a:lnB w="28575" cap="flat" cmpd="sng" algn="ctr">
                      <a:solidFill>
                        <a:srgbClr val="009845"/>
                      </a:solidFill>
                      <a:prstDash val="solid"/>
                      <a:round/>
                      <a:headEnd type="none" w="med" len="med"/>
                      <a:tailEnd type="none" w="med" len="med"/>
                    </a:lnB>
                    <a:lnTlToBr w="12700" cmpd="sng">
                      <a:noFill/>
                      <a:prstDash val="solid"/>
                    </a:lnTlToBr>
                    <a:lnBlToTr w="12700" cmpd="sng">
                      <a:noFill/>
                      <a:prstDash val="solid"/>
                    </a:lnBlToTr>
                    <a:solidFill>
                      <a:srgbClr val="004B45"/>
                    </a:solidFill>
                  </a:tcPr>
                </a:tc>
                <a:tc>
                  <a:txBody>
                    <a:bodyPr/>
                    <a:lstStyle>
                      <a:lvl1pPr marL="0" algn="l" defTabSz="914400" rtl="0" eaLnBrk="1" latinLnBrk="0" hangingPunct="1">
                        <a:defRPr sz="1800" b="1" kern="1200">
                          <a:solidFill>
                            <a:schemeClr val="lt1"/>
                          </a:solidFill>
                          <a:latin typeface="Aptos" panose="02110004020202020204"/>
                        </a:defRPr>
                      </a:lvl1pPr>
                      <a:lvl2pPr marL="457200" algn="l" defTabSz="914400" rtl="0" eaLnBrk="1" latinLnBrk="0" hangingPunct="1">
                        <a:defRPr sz="1800" b="1" kern="1200">
                          <a:solidFill>
                            <a:schemeClr val="lt1"/>
                          </a:solidFill>
                          <a:latin typeface="Aptos" panose="02110004020202020204"/>
                        </a:defRPr>
                      </a:lvl2pPr>
                      <a:lvl3pPr marL="914400" algn="l" defTabSz="914400" rtl="0" eaLnBrk="1" latinLnBrk="0" hangingPunct="1">
                        <a:defRPr sz="1800" b="1" kern="1200">
                          <a:solidFill>
                            <a:schemeClr val="lt1"/>
                          </a:solidFill>
                          <a:latin typeface="Aptos" panose="02110004020202020204"/>
                        </a:defRPr>
                      </a:lvl3pPr>
                      <a:lvl4pPr marL="1371600" algn="l" defTabSz="914400" rtl="0" eaLnBrk="1" latinLnBrk="0" hangingPunct="1">
                        <a:defRPr sz="1800" b="1" kern="1200">
                          <a:solidFill>
                            <a:schemeClr val="lt1"/>
                          </a:solidFill>
                          <a:latin typeface="Aptos" panose="02110004020202020204"/>
                        </a:defRPr>
                      </a:lvl4pPr>
                      <a:lvl5pPr marL="1828800" algn="l" defTabSz="914400" rtl="0" eaLnBrk="1" latinLnBrk="0" hangingPunct="1">
                        <a:defRPr sz="1800" b="1" kern="1200">
                          <a:solidFill>
                            <a:schemeClr val="lt1"/>
                          </a:solidFill>
                          <a:latin typeface="Aptos" panose="02110004020202020204"/>
                        </a:defRPr>
                      </a:lvl5pPr>
                      <a:lvl6pPr marL="2286000" algn="l" defTabSz="914400" rtl="0" eaLnBrk="1" latinLnBrk="0" hangingPunct="1">
                        <a:defRPr sz="1800" b="1" kern="1200">
                          <a:solidFill>
                            <a:schemeClr val="lt1"/>
                          </a:solidFill>
                          <a:latin typeface="Aptos" panose="02110004020202020204"/>
                        </a:defRPr>
                      </a:lvl6pPr>
                      <a:lvl7pPr marL="2743200" algn="l" defTabSz="914400" rtl="0" eaLnBrk="1" latinLnBrk="0" hangingPunct="1">
                        <a:defRPr sz="1800" b="1" kern="1200">
                          <a:solidFill>
                            <a:schemeClr val="lt1"/>
                          </a:solidFill>
                          <a:latin typeface="Aptos" panose="02110004020202020204"/>
                        </a:defRPr>
                      </a:lvl7pPr>
                      <a:lvl8pPr marL="3200400" algn="l" defTabSz="914400" rtl="0" eaLnBrk="1" latinLnBrk="0" hangingPunct="1">
                        <a:defRPr sz="1800" b="1" kern="1200">
                          <a:solidFill>
                            <a:schemeClr val="lt1"/>
                          </a:solidFill>
                          <a:latin typeface="Aptos" panose="02110004020202020204"/>
                        </a:defRPr>
                      </a:lvl8pPr>
                      <a:lvl9pPr marL="3657600" algn="l" defTabSz="914400" rtl="0" eaLnBrk="1" latinLnBrk="0" hangingPunct="1">
                        <a:defRPr sz="1800" b="1" kern="1200">
                          <a:solidFill>
                            <a:schemeClr val="lt1"/>
                          </a:solidFill>
                          <a:latin typeface="Aptos" panose="02110004020202020204"/>
                        </a:defRPr>
                      </a:lvl9pPr>
                    </a:lstStyle>
                    <a:p>
                      <a:pPr algn="l"/>
                      <a:r>
                        <a:rPr lang="en-US" sz="1100" b="1">
                          <a:latin typeface="Montserrat ExtraBold" pitchFamily="2" charset="0"/>
                        </a:rPr>
                        <a:t>Condition</a:t>
                      </a:r>
                    </a:p>
                  </a:txBody>
                  <a:tcPr marL="121920" marR="121920" marT="60960" marB="60960" anchor="b">
                    <a:lnL w="12700" cmpd="sng">
                      <a:noFill/>
                    </a:lnL>
                    <a:lnR w="12700" cmpd="sng">
                      <a:noFill/>
                    </a:lnR>
                    <a:lnT w="12700" cmpd="sng">
                      <a:noFill/>
                    </a:lnT>
                    <a:lnB w="28575" cap="flat" cmpd="sng" algn="ctr">
                      <a:solidFill>
                        <a:srgbClr val="009845"/>
                      </a:solidFill>
                      <a:prstDash val="solid"/>
                      <a:round/>
                      <a:headEnd type="none" w="med" len="med"/>
                      <a:tailEnd type="none" w="med" len="med"/>
                    </a:lnB>
                    <a:lnTlToBr w="12700" cmpd="sng">
                      <a:noFill/>
                      <a:prstDash val="solid"/>
                    </a:lnTlToBr>
                    <a:lnBlToTr w="12700" cmpd="sng">
                      <a:noFill/>
                      <a:prstDash val="solid"/>
                    </a:lnBlToTr>
                    <a:solidFill>
                      <a:srgbClr val="004B45"/>
                    </a:solidFill>
                  </a:tcPr>
                </a:tc>
                <a:tc>
                  <a:txBody>
                    <a:bodyPr/>
                    <a:lstStyle>
                      <a:lvl1pPr marL="0" algn="l" defTabSz="914400" rtl="0" eaLnBrk="1" latinLnBrk="0" hangingPunct="1">
                        <a:defRPr sz="1800" b="1" kern="1200">
                          <a:solidFill>
                            <a:schemeClr val="lt1"/>
                          </a:solidFill>
                          <a:latin typeface="Aptos" panose="02110004020202020204"/>
                        </a:defRPr>
                      </a:lvl1pPr>
                      <a:lvl2pPr marL="457200" algn="l" defTabSz="914400" rtl="0" eaLnBrk="1" latinLnBrk="0" hangingPunct="1">
                        <a:defRPr sz="1800" b="1" kern="1200">
                          <a:solidFill>
                            <a:schemeClr val="lt1"/>
                          </a:solidFill>
                          <a:latin typeface="Aptos" panose="02110004020202020204"/>
                        </a:defRPr>
                      </a:lvl2pPr>
                      <a:lvl3pPr marL="914400" algn="l" defTabSz="914400" rtl="0" eaLnBrk="1" latinLnBrk="0" hangingPunct="1">
                        <a:defRPr sz="1800" b="1" kern="1200">
                          <a:solidFill>
                            <a:schemeClr val="lt1"/>
                          </a:solidFill>
                          <a:latin typeface="Aptos" panose="02110004020202020204"/>
                        </a:defRPr>
                      </a:lvl3pPr>
                      <a:lvl4pPr marL="1371600" algn="l" defTabSz="914400" rtl="0" eaLnBrk="1" latinLnBrk="0" hangingPunct="1">
                        <a:defRPr sz="1800" b="1" kern="1200">
                          <a:solidFill>
                            <a:schemeClr val="lt1"/>
                          </a:solidFill>
                          <a:latin typeface="Aptos" panose="02110004020202020204"/>
                        </a:defRPr>
                      </a:lvl4pPr>
                      <a:lvl5pPr marL="1828800" algn="l" defTabSz="914400" rtl="0" eaLnBrk="1" latinLnBrk="0" hangingPunct="1">
                        <a:defRPr sz="1800" b="1" kern="1200">
                          <a:solidFill>
                            <a:schemeClr val="lt1"/>
                          </a:solidFill>
                          <a:latin typeface="Aptos" panose="02110004020202020204"/>
                        </a:defRPr>
                      </a:lvl5pPr>
                      <a:lvl6pPr marL="2286000" algn="l" defTabSz="914400" rtl="0" eaLnBrk="1" latinLnBrk="0" hangingPunct="1">
                        <a:defRPr sz="1800" b="1" kern="1200">
                          <a:solidFill>
                            <a:schemeClr val="lt1"/>
                          </a:solidFill>
                          <a:latin typeface="Aptos" panose="02110004020202020204"/>
                        </a:defRPr>
                      </a:lvl6pPr>
                      <a:lvl7pPr marL="2743200" algn="l" defTabSz="914400" rtl="0" eaLnBrk="1" latinLnBrk="0" hangingPunct="1">
                        <a:defRPr sz="1800" b="1" kern="1200">
                          <a:solidFill>
                            <a:schemeClr val="lt1"/>
                          </a:solidFill>
                          <a:latin typeface="Aptos" panose="02110004020202020204"/>
                        </a:defRPr>
                      </a:lvl7pPr>
                      <a:lvl8pPr marL="3200400" algn="l" defTabSz="914400" rtl="0" eaLnBrk="1" latinLnBrk="0" hangingPunct="1">
                        <a:defRPr sz="1800" b="1" kern="1200">
                          <a:solidFill>
                            <a:schemeClr val="lt1"/>
                          </a:solidFill>
                          <a:latin typeface="Aptos" panose="02110004020202020204"/>
                        </a:defRPr>
                      </a:lvl8pPr>
                      <a:lvl9pPr marL="3657600" algn="l" defTabSz="914400" rtl="0" eaLnBrk="1" latinLnBrk="0" hangingPunct="1">
                        <a:defRPr sz="1800" b="1" kern="1200">
                          <a:solidFill>
                            <a:schemeClr val="lt1"/>
                          </a:solidFill>
                          <a:latin typeface="Aptos" panose="02110004020202020204"/>
                        </a:defRPr>
                      </a:lvl9pPr>
                    </a:lstStyle>
                    <a:p>
                      <a:pPr algn="ctr"/>
                      <a:r>
                        <a:rPr lang="en-US" sz="1100" b="1">
                          <a:latin typeface="Montserrat ExtraBold" pitchFamily="2" charset="0"/>
                        </a:rPr>
                        <a:t>Negotiated Price 2026</a:t>
                      </a:r>
                    </a:p>
                  </a:txBody>
                  <a:tcPr marL="121920" marR="121920" marT="60960" marB="60960" anchor="b">
                    <a:lnL w="12700" cmpd="sng">
                      <a:noFill/>
                    </a:lnL>
                    <a:lnR w="12700" cmpd="sng">
                      <a:noFill/>
                    </a:lnR>
                    <a:lnT w="12700" cmpd="sng">
                      <a:noFill/>
                    </a:lnT>
                    <a:lnB w="28575" cap="flat" cmpd="sng" algn="ctr">
                      <a:solidFill>
                        <a:srgbClr val="009845"/>
                      </a:solidFill>
                      <a:prstDash val="solid"/>
                      <a:round/>
                      <a:headEnd type="none" w="med" len="med"/>
                      <a:tailEnd type="none" w="med" len="med"/>
                    </a:lnB>
                    <a:lnTlToBr w="12700" cmpd="sng">
                      <a:noFill/>
                      <a:prstDash val="solid"/>
                    </a:lnTlToBr>
                    <a:lnBlToTr w="12700" cmpd="sng">
                      <a:noFill/>
                      <a:prstDash val="solid"/>
                    </a:lnBlToTr>
                    <a:solidFill>
                      <a:srgbClr val="004B45"/>
                    </a:solidFill>
                  </a:tcPr>
                </a:tc>
                <a:tc>
                  <a:txBody>
                    <a:bodyPr/>
                    <a:lstStyle>
                      <a:lvl1pPr marL="0" algn="l" defTabSz="914400" rtl="0" eaLnBrk="1" latinLnBrk="0" hangingPunct="1">
                        <a:defRPr sz="1800" b="1" kern="1200">
                          <a:solidFill>
                            <a:schemeClr val="lt1"/>
                          </a:solidFill>
                          <a:latin typeface="Aptos" panose="02110004020202020204"/>
                        </a:defRPr>
                      </a:lvl1pPr>
                      <a:lvl2pPr marL="457200" algn="l" defTabSz="914400" rtl="0" eaLnBrk="1" latinLnBrk="0" hangingPunct="1">
                        <a:defRPr sz="1800" b="1" kern="1200">
                          <a:solidFill>
                            <a:schemeClr val="lt1"/>
                          </a:solidFill>
                          <a:latin typeface="Aptos" panose="02110004020202020204"/>
                        </a:defRPr>
                      </a:lvl2pPr>
                      <a:lvl3pPr marL="914400" algn="l" defTabSz="914400" rtl="0" eaLnBrk="1" latinLnBrk="0" hangingPunct="1">
                        <a:defRPr sz="1800" b="1" kern="1200">
                          <a:solidFill>
                            <a:schemeClr val="lt1"/>
                          </a:solidFill>
                          <a:latin typeface="Aptos" panose="02110004020202020204"/>
                        </a:defRPr>
                      </a:lvl3pPr>
                      <a:lvl4pPr marL="1371600" algn="l" defTabSz="914400" rtl="0" eaLnBrk="1" latinLnBrk="0" hangingPunct="1">
                        <a:defRPr sz="1800" b="1" kern="1200">
                          <a:solidFill>
                            <a:schemeClr val="lt1"/>
                          </a:solidFill>
                          <a:latin typeface="Aptos" panose="02110004020202020204"/>
                        </a:defRPr>
                      </a:lvl4pPr>
                      <a:lvl5pPr marL="1828800" algn="l" defTabSz="914400" rtl="0" eaLnBrk="1" latinLnBrk="0" hangingPunct="1">
                        <a:defRPr sz="1800" b="1" kern="1200">
                          <a:solidFill>
                            <a:schemeClr val="lt1"/>
                          </a:solidFill>
                          <a:latin typeface="Aptos" panose="02110004020202020204"/>
                        </a:defRPr>
                      </a:lvl5pPr>
                      <a:lvl6pPr marL="2286000" algn="l" defTabSz="914400" rtl="0" eaLnBrk="1" latinLnBrk="0" hangingPunct="1">
                        <a:defRPr sz="1800" b="1" kern="1200">
                          <a:solidFill>
                            <a:schemeClr val="lt1"/>
                          </a:solidFill>
                          <a:latin typeface="Aptos" panose="02110004020202020204"/>
                        </a:defRPr>
                      </a:lvl6pPr>
                      <a:lvl7pPr marL="2743200" algn="l" defTabSz="914400" rtl="0" eaLnBrk="1" latinLnBrk="0" hangingPunct="1">
                        <a:defRPr sz="1800" b="1" kern="1200">
                          <a:solidFill>
                            <a:schemeClr val="lt1"/>
                          </a:solidFill>
                          <a:latin typeface="Aptos" panose="02110004020202020204"/>
                        </a:defRPr>
                      </a:lvl7pPr>
                      <a:lvl8pPr marL="3200400" algn="l" defTabSz="914400" rtl="0" eaLnBrk="1" latinLnBrk="0" hangingPunct="1">
                        <a:defRPr sz="1800" b="1" kern="1200">
                          <a:solidFill>
                            <a:schemeClr val="lt1"/>
                          </a:solidFill>
                          <a:latin typeface="Aptos" panose="02110004020202020204"/>
                        </a:defRPr>
                      </a:lvl8pPr>
                      <a:lvl9pPr marL="3657600" algn="l" defTabSz="914400" rtl="0" eaLnBrk="1" latinLnBrk="0" hangingPunct="1">
                        <a:defRPr sz="1800" b="1" kern="1200">
                          <a:solidFill>
                            <a:schemeClr val="lt1"/>
                          </a:solidFill>
                          <a:latin typeface="Aptos" panose="02110004020202020204"/>
                        </a:defRPr>
                      </a:lvl9pPr>
                    </a:lstStyle>
                    <a:p>
                      <a:pPr algn="ctr"/>
                      <a:r>
                        <a:rPr lang="en-US" sz="1100" b="1">
                          <a:latin typeface="Montserrat ExtraBold" pitchFamily="2" charset="0"/>
                        </a:rPr>
                        <a:t>Current List Price</a:t>
                      </a:r>
                    </a:p>
                  </a:txBody>
                  <a:tcPr marL="121920" marR="121920" marT="60960" marB="60960" anchor="b">
                    <a:lnL w="12700" cmpd="sng">
                      <a:noFill/>
                    </a:lnL>
                    <a:lnR w="12700" cmpd="sng">
                      <a:noFill/>
                    </a:lnR>
                    <a:lnT w="12700" cmpd="sng">
                      <a:noFill/>
                    </a:lnT>
                    <a:lnB w="28575" cap="flat" cmpd="sng" algn="ctr">
                      <a:solidFill>
                        <a:srgbClr val="009845"/>
                      </a:solidFill>
                      <a:prstDash val="solid"/>
                      <a:round/>
                      <a:headEnd type="none" w="med" len="med"/>
                      <a:tailEnd type="none" w="med" len="med"/>
                    </a:lnB>
                    <a:lnTlToBr w="12700" cmpd="sng">
                      <a:noFill/>
                      <a:prstDash val="solid"/>
                    </a:lnTlToBr>
                    <a:lnBlToTr w="12700" cmpd="sng">
                      <a:noFill/>
                      <a:prstDash val="solid"/>
                    </a:lnBlToTr>
                    <a:solidFill>
                      <a:srgbClr val="004B45"/>
                    </a:solidFill>
                  </a:tcPr>
                </a:tc>
                <a:extLst>
                  <a:ext uri="{0D108BD9-81ED-4DB2-BD59-A6C34878D82A}">
                    <a16:rowId xmlns:a16="http://schemas.microsoft.com/office/drawing/2014/main" val="196048327"/>
                  </a:ext>
                </a:extLst>
              </a:tr>
              <a:tr h="365760">
                <a:tc>
                  <a:txBody>
                    <a:bodyPr/>
                    <a:lstStyle>
                      <a:lvl1pPr marL="0" algn="l" defTabSz="914400" rtl="0" eaLnBrk="1" latinLnBrk="0" hangingPunct="1">
                        <a:defRPr sz="1800" kern="1200">
                          <a:solidFill>
                            <a:schemeClr val="dk1"/>
                          </a:solidFill>
                          <a:latin typeface="Aptos" panose="02110004020202020204"/>
                        </a:defRPr>
                      </a:lvl1pPr>
                      <a:lvl2pPr marL="457200" algn="l" defTabSz="914400" rtl="0" eaLnBrk="1" latinLnBrk="0" hangingPunct="1">
                        <a:defRPr sz="1800" kern="1200">
                          <a:solidFill>
                            <a:schemeClr val="dk1"/>
                          </a:solidFill>
                          <a:latin typeface="Aptos" panose="02110004020202020204"/>
                        </a:defRPr>
                      </a:lvl2pPr>
                      <a:lvl3pPr marL="914400" algn="l" defTabSz="914400" rtl="0" eaLnBrk="1" latinLnBrk="0" hangingPunct="1">
                        <a:defRPr sz="1800" kern="1200">
                          <a:solidFill>
                            <a:schemeClr val="dk1"/>
                          </a:solidFill>
                          <a:latin typeface="Aptos" panose="02110004020202020204"/>
                        </a:defRPr>
                      </a:lvl3pPr>
                      <a:lvl4pPr marL="1371600" algn="l" defTabSz="914400" rtl="0" eaLnBrk="1" latinLnBrk="0" hangingPunct="1">
                        <a:defRPr sz="1800" kern="1200">
                          <a:solidFill>
                            <a:schemeClr val="dk1"/>
                          </a:solidFill>
                          <a:latin typeface="Aptos" panose="02110004020202020204"/>
                        </a:defRPr>
                      </a:lvl4pPr>
                      <a:lvl5pPr marL="1828800" algn="l" defTabSz="914400" rtl="0" eaLnBrk="1" latinLnBrk="0" hangingPunct="1">
                        <a:defRPr sz="1800" kern="1200">
                          <a:solidFill>
                            <a:schemeClr val="dk1"/>
                          </a:solidFill>
                          <a:latin typeface="Aptos" panose="02110004020202020204"/>
                        </a:defRPr>
                      </a:lvl5pPr>
                      <a:lvl6pPr marL="2286000" algn="l" defTabSz="914400" rtl="0" eaLnBrk="1" latinLnBrk="0" hangingPunct="1">
                        <a:defRPr sz="1800" kern="1200">
                          <a:solidFill>
                            <a:schemeClr val="dk1"/>
                          </a:solidFill>
                          <a:latin typeface="Aptos" panose="02110004020202020204"/>
                        </a:defRPr>
                      </a:lvl6pPr>
                      <a:lvl7pPr marL="2743200" algn="l" defTabSz="914400" rtl="0" eaLnBrk="1" latinLnBrk="0" hangingPunct="1">
                        <a:defRPr sz="1800" kern="1200">
                          <a:solidFill>
                            <a:schemeClr val="dk1"/>
                          </a:solidFill>
                          <a:latin typeface="Aptos" panose="02110004020202020204"/>
                        </a:defRPr>
                      </a:lvl7pPr>
                      <a:lvl8pPr marL="3200400" algn="l" defTabSz="914400" rtl="0" eaLnBrk="1" latinLnBrk="0" hangingPunct="1">
                        <a:defRPr sz="1800" kern="1200">
                          <a:solidFill>
                            <a:schemeClr val="dk1"/>
                          </a:solidFill>
                          <a:latin typeface="Aptos" panose="02110004020202020204"/>
                        </a:defRPr>
                      </a:lvl8pPr>
                      <a:lvl9pPr marL="3657600" algn="l" defTabSz="914400" rtl="0" eaLnBrk="1" latinLnBrk="0" hangingPunct="1">
                        <a:defRPr sz="1800" kern="1200">
                          <a:solidFill>
                            <a:schemeClr val="dk1"/>
                          </a:solidFill>
                          <a:latin typeface="Aptos" panose="02110004020202020204"/>
                        </a:defRPr>
                      </a:lvl9pPr>
                    </a:lstStyle>
                    <a:p>
                      <a:r>
                        <a:rPr lang="en-US" sz="1100" strike="noStrike" baseline="0">
                          <a:solidFill>
                            <a:schemeClr val="tx1">
                              <a:lumMod val="90000"/>
                              <a:lumOff val="10000"/>
                            </a:schemeClr>
                          </a:solidFill>
                          <a:latin typeface="Montserrat Medium" pitchFamily="2" charset="0"/>
                        </a:rPr>
                        <a:t>Januvia</a:t>
                      </a:r>
                    </a:p>
                  </a:txBody>
                  <a:tcPr marL="121920" marR="121920" marT="60960" marB="60960" anchor="ctr">
                    <a:lnL w="12700" cmpd="sng">
                      <a:noFill/>
                    </a:lnL>
                    <a:lnR w="12700" cmpd="sng">
                      <a:noFill/>
                    </a:lnR>
                    <a:lnT w="28575" cap="flat" cmpd="sng" algn="ctr">
                      <a:solidFill>
                        <a:srgbClr val="009845"/>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Aptos" panose="02110004020202020204"/>
                        </a:defRPr>
                      </a:lvl1pPr>
                      <a:lvl2pPr marL="457200" algn="l" defTabSz="914400" rtl="0" eaLnBrk="1" latinLnBrk="0" hangingPunct="1">
                        <a:defRPr sz="1800" kern="1200">
                          <a:solidFill>
                            <a:schemeClr val="dk1"/>
                          </a:solidFill>
                          <a:latin typeface="Aptos" panose="02110004020202020204"/>
                        </a:defRPr>
                      </a:lvl2pPr>
                      <a:lvl3pPr marL="914400" algn="l" defTabSz="914400" rtl="0" eaLnBrk="1" latinLnBrk="0" hangingPunct="1">
                        <a:defRPr sz="1800" kern="1200">
                          <a:solidFill>
                            <a:schemeClr val="dk1"/>
                          </a:solidFill>
                          <a:latin typeface="Aptos" panose="02110004020202020204"/>
                        </a:defRPr>
                      </a:lvl3pPr>
                      <a:lvl4pPr marL="1371600" algn="l" defTabSz="914400" rtl="0" eaLnBrk="1" latinLnBrk="0" hangingPunct="1">
                        <a:defRPr sz="1800" kern="1200">
                          <a:solidFill>
                            <a:schemeClr val="dk1"/>
                          </a:solidFill>
                          <a:latin typeface="Aptos" panose="02110004020202020204"/>
                        </a:defRPr>
                      </a:lvl4pPr>
                      <a:lvl5pPr marL="1828800" algn="l" defTabSz="914400" rtl="0" eaLnBrk="1" latinLnBrk="0" hangingPunct="1">
                        <a:defRPr sz="1800" kern="1200">
                          <a:solidFill>
                            <a:schemeClr val="dk1"/>
                          </a:solidFill>
                          <a:latin typeface="Aptos" panose="02110004020202020204"/>
                        </a:defRPr>
                      </a:lvl5pPr>
                      <a:lvl6pPr marL="2286000" algn="l" defTabSz="914400" rtl="0" eaLnBrk="1" latinLnBrk="0" hangingPunct="1">
                        <a:defRPr sz="1800" kern="1200">
                          <a:solidFill>
                            <a:schemeClr val="dk1"/>
                          </a:solidFill>
                          <a:latin typeface="Aptos" panose="02110004020202020204"/>
                        </a:defRPr>
                      </a:lvl6pPr>
                      <a:lvl7pPr marL="2743200" algn="l" defTabSz="914400" rtl="0" eaLnBrk="1" latinLnBrk="0" hangingPunct="1">
                        <a:defRPr sz="1800" kern="1200">
                          <a:solidFill>
                            <a:schemeClr val="dk1"/>
                          </a:solidFill>
                          <a:latin typeface="Aptos" panose="02110004020202020204"/>
                        </a:defRPr>
                      </a:lvl7pPr>
                      <a:lvl8pPr marL="3200400" algn="l" defTabSz="914400" rtl="0" eaLnBrk="1" latinLnBrk="0" hangingPunct="1">
                        <a:defRPr sz="1800" kern="1200">
                          <a:solidFill>
                            <a:schemeClr val="dk1"/>
                          </a:solidFill>
                          <a:latin typeface="Aptos" panose="02110004020202020204"/>
                        </a:defRPr>
                      </a:lvl8pPr>
                      <a:lvl9pPr marL="3657600" algn="l" defTabSz="914400" rtl="0" eaLnBrk="1" latinLnBrk="0" hangingPunct="1">
                        <a:defRPr sz="1800" kern="1200">
                          <a:solidFill>
                            <a:schemeClr val="dk1"/>
                          </a:solidFill>
                          <a:latin typeface="Aptos" panose="02110004020202020204"/>
                        </a:defRPr>
                      </a:lvl9pPr>
                    </a:lstStyle>
                    <a:p>
                      <a:r>
                        <a:rPr lang="en-US" sz="1100">
                          <a:solidFill>
                            <a:schemeClr val="tx1">
                              <a:lumMod val="90000"/>
                              <a:lumOff val="10000"/>
                            </a:schemeClr>
                          </a:solidFill>
                          <a:latin typeface="Montserrat Medium" pitchFamily="2" charset="0"/>
                        </a:rPr>
                        <a:t>Diabetes</a:t>
                      </a:r>
                    </a:p>
                  </a:txBody>
                  <a:tcPr marL="121920" marR="121920" marT="60960" marB="60960" anchor="ctr">
                    <a:lnL w="12700" cmpd="sng">
                      <a:noFill/>
                    </a:lnL>
                    <a:lnR w="12700" cmpd="sng">
                      <a:noFill/>
                    </a:lnR>
                    <a:lnT w="28575" cap="flat" cmpd="sng" algn="ctr">
                      <a:solidFill>
                        <a:srgbClr val="009845"/>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Aptos" panose="02110004020202020204"/>
                        </a:defRPr>
                      </a:lvl1pPr>
                      <a:lvl2pPr marL="457200" algn="l" defTabSz="914400" rtl="0" eaLnBrk="1" latinLnBrk="0" hangingPunct="1">
                        <a:defRPr sz="1800" kern="1200">
                          <a:solidFill>
                            <a:schemeClr val="dk1"/>
                          </a:solidFill>
                          <a:latin typeface="Aptos" panose="02110004020202020204"/>
                        </a:defRPr>
                      </a:lvl2pPr>
                      <a:lvl3pPr marL="914400" algn="l" defTabSz="914400" rtl="0" eaLnBrk="1" latinLnBrk="0" hangingPunct="1">
                        <a:defRPr sz="1800" kern="1200">
                          <a:solidFill>
                            <a:schemeClr val="dk1"/>
                          </a:solidFill>
                          <a:latin typeface="Aptos" panose="02110004020202020204"/>
                        </a:defRPr>
                      </a:lvl3pPr>
                      <a:lvl4pPr marL="1371600" algn="l" defTabSz="914400" rtl="0" eaLnBrk="1" latinLnBrk="0" hangingPunct="1">
                        <a:defRPr sz="1800" kern="1200">
                          <a:solidFill>
                            <a:schemeClr val="dk1"/>
                          </a:solidFill>
                          <a:latin typeface="Aptos" panose="02110004020202020204"/>
                        </a:defRPr>
                      </a:lvl4pPr>
                      <a:lvl5pPr marL="1828800" algn="l" defTabSz="914400" rtl="0" eaLnBrk="1" latinLnBrk="0" hangingPunct="1">
                        <a:defRPr sz="1800" kern="1200">
                          <a:solidFill>
                            <a:schemeClr val="dk1"/>
                          </a:solidFill>
                          <a:latin typeface="Aptos" panose="02110004020202020204"/>
                        </a:defRPr>
                      </a:lvl5pPr>
                      <a:lvl6pPr marL="2286000" algn="l" defTabSz="914400" rtl="0" eaLnBrk="1" latinLnBrk="0" hangingPunct="1">
                        <a:defRPr sz="1800" kern="1200">
                          <a:solidFill>
                            <a:schemeClr val="dk1"/>
                          </a:solidFill>
                          <a:latin typeface="Aptos" panose="02110004020202020204"/>
                        </a:defRPr>
                      </a:lvl6pPr>
                      <a:lvl7pPr marL="2743200" algn="l" defTabSz="914400" rtl="0" eaLnBrk="1" latinLnBrk="0" hangingPunct="1">
                        <a:defRPr sz="1800" kern="1200">
                          <a:solidFill>
                            <a:schemeClr val="dk1"/>
                          </a:solidFill>
                          <a:latin typeface="Aptos" panose="02110004020202020204"/>
                        </a:defRPr>
                      </a:lvl7pPr>
                      <a:lvl8pPr marL="3200400" algn="l" defTabSz="914400" rtl="0" eaLnBrk="1" latinLnBrk="0" hangingPunct="1">
                        <a:defRPr sz="1800" kern="1200">
                          <a:solidFill>
                            <a:schemeClr val="dk1"/>
                          </a:solidFill>
                          <a:latin typeface="Aptos" panose="02110004020202020204"/>
                        </a:defRPr>
                      </a:lvl8pPr>
                      <a:lvl9pPr marL="3657600" algn="l" defTabSz="914400" rtl="0" eaLnBrk="1" latinLnBrk="0" hangingPunct="1">
                        <a:defRPr sz="1800" kern="1200">
                          <a:solidFill>
                            <a:schemeClr val="dk1"/>
                          </a:solidFill>
                          <a:latin typeface="Aptos" panose="02110004020202020204"/>
                        </a:defRPr>
                      </a:lvl9pPr>
                    </a:lstStyle>
                    <a:p>
                      <a:pPr algn="ctr"/>
                      <a:r>
                        <a:rPr lang="en-US" sz="1100">
                          <a:solidFill>
                            <a:schemeClr val="tx1">
                              <a:lumMod val="90000"/>
                              <a:lumOff val="10000"/>
                            </a:schemeClr>
                          </a:solidFill>
                          <a:latin typeface="Montserrat Medium" pitchFamily="2" charset="0"/>
                        </a:rPr>
                        <a:t>$113</a:t>
                      </a:r>
                    </a:p>
                  </a:txBody>
                  <a:tcPr marL="121920" marR="121920" marT="60960" marB="60960" anchor="ctr">
                    <a:lnL w="12700" cmpd="sng">
                      <a:noFill/>
                    </a:lnL>
                    <a:lnR w="12700" cmpd="sng">
                      <a:noFill/>
                    </a:lnR>
                    <a:lnT w="28575" cap="flat" cmpd="sng" algn="ctr">
                      <a:solidFill>
                        <a:srgbClr val="009845"/>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Aptos" panose="02110004020202020204"/>
                        </a:defRPr>
                      </a:lvl1pPr>
                      <a:lvl2pPr marL="457200" algn="l" defTabSz="914400" rtl="0" eaLnBrk="1" latinLnBrk="0" hangingPunct="1">
                        <a:defRPr sz="1800" kern="1200">
                          <a:solidFill>
                            <a:schemeClr val="dk1"/>
                          </a:solidFill>
                          <a:latin typeface="Aptos" panose="02110004020202020204"/>
                        </a:defRPr>
                      </a:lvl2pPr>
                      <a:lvl3pPr marL="914400" algn="l" defTabSz="914400" rtl="0" eaLnBrk="1" latinLnBrk="0" hangingPunct="1">
                        <a:defRPr sz="1800" kern="1200">
                          <a:solidFill>
                            <a:schemeClr val="dk1"/>
                          </a:solidFill>
                          <a:latin typeface="Aptos" panose="02110004020202020204"/>
                        </a:defRPr>
                      </a:lvl3pPr>
                      <a:lvl4pPr marL="1371600" algn="l" defTabSz="914400" rtl="0" eaLnBrk="1" latinLnBrk="0" hangingPunct="1">
                        <a:defRPr sz="1800" kern="1200">
                          <a:solidFill>
                            <a:schemeClr val="dk1"/>
                          </a:solidFill>
                          <a:latin typeface="Aptos" panose="02110004020202020204"/>
                        </a:defRPr>
                      </a:lvl4pPr>
                      <a:lvl5pPr marL="1828800" algn="l" defTabSz="914400" rtl="0" eaLnBrk="1" latinLnBrk="0" hangingPunct="1">
                        <a:defRPr sz="1800" kern="1200">
                          <a:solidFill>
                            <a:schemeClr val="dk1"/>
                          </a:solidFill>
                          <a:latin typeface="Aptos" panose="02110004020202020204"/>
                        </a:defRPr>
                      </a:lvl5pPr>
                      <a:lvl6pPr marL="2286000" algn="l" defTabSz="914400" rtl="0" eaLnBrk="1" latinLnBrk="0" hangingPunct="1">
                        <a:defRPr sz="1800" kern="1200">
                          <a:solidFill>
                            <a:schemeClr val="dk1"/>
                          </a:solidFill>
                          <a:latin typeface="Aptos" panose="02110004020202020204"/>
                        </a:defRPr>
                      </a:lvl6pPr>
                      <a:lvl7pPr marL="2743200" algn="l" defTabSz="914400" rtl="0" eaLnBrk="1" latinLnBrk="0" hangingPunct="1">
                        <a:defRPr sz="1800" kern="1200">
                          <a:solidFill>
                            <a:schemeClr val="dk1"/>
                          </a:solidFill>
                          <a:latin typeface="Aptos" panose="02110004020202020204"/>
                        </a:defRPr>
                      </a:lvl7pPr>
                      <a:lvl8pPr marL="3200400" algn="l" defTabSz="914400" rtl="0" eaLnBrk="1" latinLnBrk="0" hangingPunct="1">
                        <a:defRPr sz="1800" kern="1200">
                          <a:solidFill>
                            <a:schemeClr val="dk1"/>
                          </a:solidFill>
                          <a:latin typeface="Aptos" panose="02110004020202020204"/>
                        </a:defRPr>
                      </a:lvl8pPr>
                      <a:lvl9pPr marL="3657600" algn="l" defTabSz="914400" rtl="0" eaLnBrk="1" latinLnBrk="0" hangingPunct="1">
                        <a:defRPr sz="1800" kern="1200">
                          <a:solidFill>
                            <a:schemeClr val="dk1"/>
                          </a:solidFill>
                          <a:latin typeface="Aptos" panose="02110004020202020204"/>
                        </a:defRPr>
                      </a:lvl9pPr>
                    </a:lstStyle>
                    <a:p>
                      <a:pPr algn="ctr"/>
                      <a:r>
                        <a:rPr lang="en-US" sz="1100">
                          <a:solidFill>
                            <a:schemeClr val="tx1">
                              <a:lumMod val="90000"/>
                              <a:lumOff val="10000"/>
                            </a:schemeClr>
                          </a:solidFill>
                          <a:latin typeface="Montserrat Medium" pitchFamily="2" charset="0"/>
                        </a:rPr>
                        <a:t>$527</a:t>
                      </a:r>
                    </a:p>
                  </a:txBody>
                  <a:tcPr marL="121920" marR="121920" marT="60960" marB="60960" anchor="ctr">
                    <a:lnL w="12700" cmpd="sng">
                      <a:noFill/>
                    </a:lnL>
                    <a:lnR w="12700" cmpd="sng">
                      <a:noFill/>
                    </a:lnR>
                    <a:lnT w="28575" cap="flat" cmpd="sng" algn="ctr">
                      <a:solidFill>
                        <a:srgbClr val="009845"/>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2363713353"/>
                  </a:ext>
                </a:extLst>
              </a:tr>
              <a:tr h="365760">
                <a:tc>
                  <a:txBody>
                    <a:bodyPr/>
                    <a:lstStyle>
                      <a:lvl1pPr marL="0" algn="l" defTabSz="914400" rtl="0" eaLnBrk="1" latinLnBrk="0" hangingPunct="1">
                        <a:defRPr sz="1800" kern="1200">
                          <a:solidFill>
                            <a:schemeClr val="dk1"/>
                          </a:solidFill>
                          <a:latin typeface="Aptos" panose="02110004020202020204"/>
                        </a:defRPr>
                      </a:lvl1pPr>
                      <a:lvl2pPr marL="457200" algn="l" defTabSz="914400" rtl="0" eaLnBrk="1" latinLnBrk="0" hangingPunct="1">
                        <a:defRPr sz="1800" kern="1200">
                          <a:solidFill>
                            <a:schemeClr val="dk1"/>
                          </a:solidFill>
                          <a:latin typeface="Aptos" panose="02110004020202020204"/>
                        </a:defRPr>
                      </a:lvl2pPr>
                      <a:lvl3pPr marL="914400" algn="l" defTabSz="914400" rtl="0" eaLnBrk="1" latinLnBrk="0" hangingPunct="1">
                        <a:defRPr sz="1800" kern="1200">
                          <a:solidFill>
                            <a:schemeClr val="dk1"/>
                          </a:solidFill>
                          <a:latin typeface="Aptos" panose="02110004020202020204"/>
                        </a:defRPr>
                      </a:lvl3pPr>
                      <a:lvl4pPr marL="1371600" algn="l" defTabSz="914400" rtl="0" eaLnBrk="1" latinLnBrk="0" hangingPunct="1">
                        <a:defRPr sz="1800" kern="1200">
                          <a:solidFill>
                            <a:schemeClr val="dk1"/>
                          </a:solidFill>
                          <a:latin typeface="Aptos" panose="02110004020202020204"/>
                        </a:defRPr>
                      </a:lvl4pPr>
                      <a:lvl5pPr marL="1828800" algn="l" defTabSz="914400" rtl="0" eaLnBrk="1" latinLnBrk="0" hangingPunct="1">
                        <a:defRPr sz="1800" kern="1200">
                          <a:solidFill>
                            <a:schemeClr val="dk1"/>
                          </a:solidFill>
                          <a:latin typeface="Aptos" panose="02110004020202020204"/>
                        </a:defRPr>
                      </a:lvl5pPr>
                      <a:lvl6pPr marL="2286000" algn="l" defTabSz="914400" rtl="0" eaLnBrk="1" latinLnBrk="0" hangingPunct="1">
                        <a:defRPr sz="1800" kern="1200">
                          <a:solidFill>
                            <a:schemeClr val="dk1"/>
                          </a:solidFill>
                          <a:latin typeface="Aptos" panose="02110004020202020204"/>
                        </a:defRPr>
                      </a:lvl6pPr>
                      <a:lvl7pPr marL="2743200" algn="l" defTabSz="914400" rtl="0" eaLnBrk="1" latinLnBrk="0" hangingPunct="1">
                        <a:defRPr sz="1800" kern="1200">
                          <a:solidFill>
                            <a:schemeClr val="dk1"/>
                          </a:solidFill>
                          <a:latin typeface="Aptos" panose="02110004020202020204"/>
                        </a:defRPr>
                      </a:lvl7pPr>
                      <a:lvl8pPr marL="3200400" algn="l" defTabSz="914400" rtl="0" eaLnBrk="1" latinLnBrk="0" hangingPunct="1">
                        <a:defRPr sz="1800" kern="1200">
                          <a:solidFill>
                            <a:schemeClr val="dk1"/>
                          </a:solidFill>
                          <a:latin typeface="Aptos" panose="02110004020202020204"/>
                        </a:defRPr>
                      </a:lvl8pPr>
                      <a:lvl9pPr marL="3657600" algn="l" defTabSz="914400" rtl="0" eaLnBrk="1" latinLnBrk="0" hangingPunct="1">
                        <a:defRPr sz="1800" kern="1200">
                          <a:solidFill>
                            <a:schemeClr val="dk1"/>
                          </a:solidFill>
                          <a:latin typeface="Aptos" panose="02110004020202020204"/>
                        </a:defRPr>
                      </a:lvl9pPr>
                    </a:lstStyle>
                    <a:p>
                      <a:r>
                        <a:rPr lang="en-US" sz="1100" err="1">
                          <a:solidFill>
                            <a:schemeClr val="tx1">
                              <a:lumMod val="90000"/>
                              <a:lumOff val="10000"/>
                            </a:schemeClr>
                          </a:solidFill>
                          <a:latin typeface="Montserrat Medium" pitchFamily="2" charset="0"/>
                        </a:rPr>
                        <a:t>Flasp</a:t>
                      </a:r>
                      <a:r>
                        <a:rPr lang="en-US" sz="1100">
                          <a:solidFill>
                            <a:schemeClr val="tx1">
                              <a:lumMod val="90000"/>
                              <a:lumOff val="10000"/>
                            </a:schemeClr>
                          </a:solidFill>
                          <a:latin typeface="Montserrat Medium" pitchFamily="2" charset="0"/>
                        </a:rPr>
                        <a:t>, Novolog</a:t>
                      </a:r>
                    </a:p>
                  </a:txBody>
                  <a:tcPr marL="121920" marR="121920" marT="60960" marB="6096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ptos" panose="02110004020202020204"/>
                        </a:defRPr>
                      </a:lvl1pPr>
                      <a:lvl2pPr marL="457200" algn="l" defTabSz="914400" rtl="0" eaLnBrk="1" latinLnBrk="0" hangingPunct="1">
                        <a:defRPr sz="1800" kern="1200">
                          <a:solidFill>
                            <a:schemeClr val="dk1"/>
                          </a:solidFill>
                          <a:latin typeface="Aptos" panose="02110004020202020204"/>
                        </a:defRPr>
                      </a:lvl2pPr>
                      <a:lvl3pPr marL="914400" algn="l" defTabSz="914400" rtl="0" eaLnBrk="1" latinLnBrk="0" hangingPunct="1">
                        <a:defRPr sz="1800" kern="1200">
                          <a:solidFill>
                            <a:schemeClr val="dk1"/>
                          </a:solidFill>
                          <a:latin typeface="Aptos" panose="02110004020202020204"/>
                        </a:defRPr>
                      </a:lvl3pPr>
                      <a:lvl4pPr marL="1371600" algn="l" defTabSz="914400" rtl="0" eaLnBrk="1" latinLnBrk="0" hangingPunct="1">
                        <a:defRPr sz="1800" kern="1200">
                          <a:solidFill>
                            <a:schemeClr val="dk1"/>
                          </a:solidFill>
                          <a:latin typeface="Aptos" panose="02110004020202020204"/>
                        </a:defRPr>
                      </a:lvl4pPr>
                      <a:lvl5pPr marL="1828800" algn="l" defTabSz="914400" rtl="0" eaLnBrk="1" latinLnBrk="0" hangingPunct="1">
                        <a:defRPr sz="1800" kern="1200">
                          <a:solidFill>
                            <a:schemeClr val="dk1"/>
                          </a:solidFill>
                          <a:latin typeface="Aptos" panose="02110004020202020204"/>
                        </a:defRPr>
                      </a:lvl5pPr>
                      <a:lvl6pPr marL="2286000" algn="l" defTabSz="914400" rtl="0" eaLnBrk="1" latinLnBrk="0" hangingPunct="1">
                        <a:defRPr sz="1800" kern="1200">
                          <a:solidFill>
                            <a:schemeClr val="dk1"/>
                          </a:solidFill>
                          <a:latin typeface="Aptos" panose="02110004020202020204"/>
                        </a:defRPr>
                      </a:lvl6pPr>
                      <a:lvl7pPr marL="2743200" algn="l" defTabSz="914400" rtl="0" eaLnBrk="1" latinLnBrk="0" hangingPunct="1">
                        <a:defRPr sz="1800" kern="1200">
                          <a:solidFill>
                            <a:schemeClr val="dk1"/>
                          </a:solidFill>
                          <a:latin typeface="Aptos" panose="02110004020202020204"/>
                        </a:defRPr>
                      </a:lvl7pPr>
                      <a:lvl8pPr marL="3200400" algn="l" defTabSz="914400" rtl="0" eaLnBrk="1" latinLnBrk="0" hangingPunct="1">
                        <a:defRPr sz="1800" kern="1200">
                          <a:solidFill>
                            <a:schemeClr val="dk1"/>
                          </a:solidFill>
                          <a:latin typeface="Aptos" panose="02110004020202020204"/>
                        </a:defRPr>
                      </a:lvl8pPr>
                      <a:lvl9pPr marL="3657600" algn="l" defTabSz="914400" rtl="0" eaLnBrk="1" latinLnBrk="0" hangingPunct="1">
                        <a:defRPr sz="1800" kern="1200">
                          <a:solidFill>
                            <a:schemeClr val="dk1"/>
                          </a:solidFill>
                          <a:latin typeface="Aptos" panose="02110004020202020204"/>
                        </a:defRPr>
                      </a:lvl9pPr>
                    </a:lstStyle>
                    <a:p>
                      <a:r>
                        <a:rPr lang="en-US" sz="1100">
                          <a:solidFill>
                            <a:schemeClr val="tx1">
                              <a:lumMod val="90000"/>
                              <a:lumOff val="10000"/>
                            </a:schemeClr>
                          </a:solidFill>
                          <a:latin typeface="Montserrat Medium" pitchFamily="2" charset="0"/>
                        </a:rPr>
                        <a:t>Diabetes</a:t>
                      </a:r>
                    </a:p>
                  </a:txBody>
                  <a:tcPr marL="121920" marR="121920" marT="60960" marB="6096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ptos" panose="02110004020202020204"/>
                        </a:defRPr>
                      </a:lvl1pPr>
                      <a:lvl2pPr marL="457200" algn="l" defTabSz="914400" rtl="0" eaLnBrk="1" latinLnBrk="0" hangingPunct="1">
                        <a:defRPr sz="1800" kern="1200">
                          <a:solidFill>
                            <a:schemeClr val="dk1"/>
                          </a:solidFill>
                          <a:latin typeface="Aptos" panose="02110004020202020204"/>
                        </a:defRPr>
                      </a:lvl2pPr>
                      <a:lvl3pPr marL="914400" algn="l" defTabSz="914400" rtl="0" eaLnBrk="1" latinLnBrk="0" hangingPunct="1">
                        <a:defRPr sz="1800" kern="1200">
                          <a:solidFill>
                            <a:schemeClr val="dk1"/>
                          </a:solidFill>
                          <a:latin typeface="Aptos" panose="02110004020202020204"/>
                        </a:defRPr>
                      </a:lvl3pPr>
                      <a:lvl4pPr marL="1371600" algn="l" defTabSz="914400" rtl="0" eaLnBrk="1" latinLnBrk="0" hangingPunct="1">
                        <a:defRPr sz="1800" kern="1200">
                          <a:solidFill>
                            <a:schemeClr val="dk1"/>
                          </a:solidFill>
                          <a:latin typeface="Aptos" panose="02110004020202020204"/>
                        </a:defRPr>
                      </a:lvl4pPr>
                      <a:lvl5pPr marL="1828800" algn="l" defTabSz="914400" rtl="0" eaLnBrk="1" latinLnBrk="0" hangingPunct="1">
                        <a:defRPr sz="1800" kern="1200">
                          <a:solidFill>
                            <a:schemeClr val="dk1"/>
                          </a:solidFill>
                          <a:latin typeface="Aptos" panose="02110004020202020204"/>
                        </a:defRPr>
                      </a:lvl5pPr>
                      <a:lvl6pPr marL="2286000" algn="l" defTabSz="914400" rtl="0" eaLnBrk="1" latinLnBrk="0" hangingPunct="1">
                        <a:defRPr sz="1800" kern="1200">
                          <a:solidFill>
                            <a:schemeClr val="dk1"/>
                          </a:solidFill>
                          <a:latin typeface="Aptos" panose="02110004020202020204"/>
                        </a:defRPr>
                      </a:lvl6pPr>
                      <a:lvl7pPr marL="2743200" algn="l" defTabSz="914400" rtl="0" eaLnBrk="1" latinLnBrk="0" hangingPunct="1">
                        <a:defRPr sz="1800" kern="1200">
                          <a:solidFill>
                            <a:schemeClr val="dk1"/>
                          </a:solidFill>
                          <a:latin typeface="Aptos" panose="02110004020202020204"/>
                        </a:defRPr>
                      </a:lvl7pPr>
                      <a:lvl8pPr marL="3200400" algn="l" defTabSz="914400" rtl="0" eaLnBrk="1" latinLnBrk="0" hangingPunct="1">
                        <a:defRPr sz="1800" kern="1200">
                          <a:solidFill>
                            <a:schemeClr val="dk1"/>
                          </a:solidFill>
                          <a:latin typeface="Aptos" panose="02110004020202020204"/>
                        </a:defRPr>
                      </a:lvl8pPr>
                      <a:lvl9pPr marL="3657600" algn="l" defTabSz="914400" rtl="0" eaLnBrk="1" latinLnBrk="0" hangingPunct="1">
                        <a:defRPr sz="1800" kern="1200">
                          <a:solidFill>
                            <a:schemeClr val="dk1"/>
                          </a:solidFill>
                          <a:latin typeface="Aptos" panose="02110004020202020204"/>
                        </a:defRPr>
                      </a:lvl9pPr>
                    </a:lstStyle>
                    <a:p>
                      <a:pPr algn="ctr"/>
                      <a:r>
                        <a:rPr lang="en-US" sz="1100">
                          <a:solidFill>
                            <a:schemeClr val="tx1">
                              <a:lumMod val="90000"/>
                              <a:lumOff val="10000"/>
                            </a:schemeClr>
                          </a:solidFill>
                          <a:latin typeface="Montserrat Medium" pitchFamily="2" charset="0"/>
                        </a:rPr>
                        <a:t>$119</a:t>
                      </a:r>
                    </a:p>
                  </a:txBody>
                  <a:tcPr marL="121920" marR="121920" marT="60960" marB="6096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ptos" panose="02110004020202020204"/>
                        </a:defRPr>
                      </a:lvl1pPr>
                      <a:lvl2pPr marL="457200" algn="l" defTabSz="914400" rtl="0" eaLnBrk="1" latinLnBrk="0" hangingPunct="1">
                        <a:defRPr sz="1800" kern="1200">
                          <a:solidFill>
                            <a:schemeClr val="dk1"/>
                          </a:solidFill>
                          <a:latin typeface="Aptos" panose="02110004020202020204"/>
                        </a:defRPr>
                      </a:lvl2pPr>
                      <a:lvl3pPr marL="914400" algn="l" defTabSz="914400" rtl="0" eaLnBrk="1" latinLnBrk="0" hangingPunct="1">
                        <a:defRPr sz="1800" kern="1200">
                          <a:solidFill>
                            <a:schemeClr val="dk1"/>
                          </a:solidFill>
                          <a:latin typeface="Aptos" panose="02110004020202020204"/>
                        </a:defRPr>
                      </a:lvl3pPr>
                      <a:lvl4pPr marL="1371600" algn="l" defTabSz="914400" rtl="0" eaLnBrk="1" latinLnBrk="0" hangingPunct="1">
                        <a:defRPr sz="1800" kern="1200">
                          <a:solidFill>
                            <a:schemeClr val="dk1"/>
                          </a:solidFill>
                          <a:latin typeface="Aptos" panose="02110004020202020204"/>
                        </a:defRPr>
                      </a:lvl4pPr>
                      <a:lvl5pPr marL="1828800" algn="l" defTabSz="914400" rtl="0" eaLnBrk="1" latinLnBrk="0" hangingPunct="1">
                        <a:defRPr sz="1800" kern="1200">
                          <a:solidFill>
                            <a:schemeClr val="dk1"/>
                          </a:solidFill>
                          <a:latin typeface="Aptos" panose="02110004020202020204"/>
                        </a:defRPr>
                      </a:lvl5pPr>
                      <a:lvl6pPr marL="2286000" algn="l" defTabSz="914400" rtl="0" eaLnBrk="1" latinLnBrk="0" hangingPunct="1">
                        <a:defRPr sz="1800" kern="1200">
                          <a:solidFill>
                            <a:schemeClr val="dk1"/>
                          </a:solidFill>
                          <a:latin typeface="Aptos" panose="02110004020202020204"/>
                        </a:defRPr>
                      </a:lvl6pPr>
                      <a:lvl7pPr marL="2743200" algn="l" defTabSz="914400" rtl="0" eaLnBrk="1" latinLnBrk="0" hangingPunct="1">
                        <a:defRPr sz="1800" kern="1200">
                          <a:solidFill>
                            <a:schemeClr val="dk1"/>
                          </a:solidFill>
                          <a:latin typeface="Aptos" panose="02110004020202020204"/>
                        </a:defRPr>
                      </a:lvl7pPr>
                      <a:lvl8pPr marL="3200400" algn="l" defTabSz="914400" rtl="0" eaLnBrk="1" latinLnBrk="0" hangingPunct="1">
                        <a:defRPr sz="1800" kern="1200">
                          <a:solidFill>
                            <a:schemeClr val="dk1"/>
                          </a:solidFill>
                          <a:latin typeface="Aptos" panose="02110004020202020204"/>
                        </a:defRPr>
                      </a:lvl8pPr>
                      <a:lvl9pPr marL="3657600" algn="l" defTabSz="914400" rtl="0" eaLnBrk="1" latinLnBrk="0" hangingPunct="1">
                        <a:defRPr sz="1800" kern="1200">
                          <a:solidFill>
                            <a:schemeClr val="dk1"/>
                          </a:solidFill>
                          <a:latin typeface="Aptos" panose="02110004020202020204"/>
                        </a:defRPr>
                      </a:lvl9pPr>
                    </a:lstStyle>
                    <a:p>
                      <a:pPr algn="ctr"/>
                      <a:r>
                        <a:rPr lang="en-US" sz="1100">
                          <a:solidFill>
                            <a:schemeClr val="tx1">
                              <a:lumMod val="90000"/>
                              <a:lumOff val="10000"/>
                            </a:schemeClr>
                          </a:solidFill>
                          <a:latin typeface="Montserrat Medium" pitchFamily="2" charset="0"/>
                        </a:rPr>
                        <a:t>$495</a:t>
                      </a:r>
                    </a:p>
                  </a:txBody>
                  <a:tcPr marL="121920" marR="121920" marT="60960" marB="6096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569077977"/>
                  </a:ext>
                </a:extLst>
              </a:tr>
              <a:tr h="365760">
                <a:tc>
                  <a:txBody>
                    <a:bodyPr/>
                    <a:lstStyle>
                      <a:lvl1pPr marL="0" algn="l" defTabSz="914400" rtl="0" eaLnBrk="1" latinLnBrk="0" hangingPunct="1">
                        <a:defRPr sz="1800" kern="1200">
                          <a:solidFill>
                            <a:schemeClr val="dk1"/>
                          </a:solidFill>
                          <a:latin typeface="Aptos" panose="02110004020202020204"/>
                        </a:defRPr>
                      </a:lvl1pPr>
                      <a:lvl2pPr marL="457200" algn="l" defTabSz="914400" rtl="0" eaLnBrk="1" latinLnBrk="0" hangingPunct="1">
                        <a:defRPr sz="1800" kern="1200">
                          <a:solidFill>
                            <a:schemeClr val="dk1"/>
                          </a:solidFill>
                          <a:latin typeface="Aptos" panose="02110004020202020204"/>
                        </a:defRPr>
                      </a:lvl2pPr>
                      <a:lvl3pPr marL="914400" algn="l" defTabSz="914400" rtl="0" eaLnBrk="1" latinLnBrk="0" hangingPunct="1">
                        <a:defRPr sz="1800" kern="1200">
                          <a:solidFill>
                            <a:schemeClr val="dk1"/>
                          </a:solidFill>
                          <a:latin typeface="Aptos" panose="02110004020202020204"/>
                        </a:defRPr>
                      </a:lvl3pPr>
                      <a:lvl4pPr marL="1371600" algn="l" defTabSz="914400" rtl="0" eaLnBrk="1" latinLnBrk="0" hangingPunct="1">
                        <a:defRPr sz="1800" kern="1200">
                          <a:solidFill>
                            <a:schemeClr val="dk1"/>
                          </a:solidFill>
                          <a:latin typeface="Aptos" panose="02110004020202020204"/>
                        </a:defRPr>
                      </a:lvl4pPr>
                      <a:lvl5pPr marL="1828800" algn="l" defTabSz="914400" rtl="0" eaLnBrk="1" latinLnBrk="0" hangingPunct="1">
                        <a:defRPr sz="1800" kern="1200">
                          <a:solidFill>
                            <a:schemeClr val="dk1"/>
                          </a:solidFill>
                          <a:latin typeface="Aptos" panose="02110004020202020204"/>
                        </a:defRPr>
                      </a:lvl5pPr>
                      <a:lvl6pPr marL="2286000" algn="l" defTabSz="914400" rtl="0" eaLnBrk="1" latinLnBrk="0" hangingPunct="1">
                        <a:defRPr sz="1800" kern="1200">
                          <a:solidFill>
                            <a:schemeClr val="dk1"/>
                          </a:solidFill>
                          <a:latin typeface="Aptos" panose="02110004020202020204"/>
                        </a:defRPr>
                      </a:lvl6pPr>
                      <a:lvl7pPr marL="2743200" algn="l" defTabSz="914400" rtl="0" eaLnBrk="1" latinLnBrk="0" hangingPunct="1">
                        <a:defRPr sz="1800" kern="1200">
                          <a:solidFill>
                            <a:schemeClr val="dk1"/>
                          </a:solidFill>
                          <a:latin typeface="Aptos" panose="02110004020202020204"/>
                        </a:defRPr>
                      </a:lvl7pPr>
                      <a:lvl8pPr marL="3200400" algn="l" defTabSz="914400" rtl="0" eaLnBrk="1" latinLnBrk="0" hangingPunct="1">
                        <a:defRPr sz="1800" kern="1200">
                          <a:solidFill>
                            <a:schemeClr val="dk1"/>
                          </a:solidFill>
                          <a:latin typeface="Aptos" panose="02110004020202020204"/>
                        </a:defRPr>
                      </a:lvl8pPr>
                      <a:lvl9pPr marL="3657600" algn="l" defTabSz="914400" rtl="0" eaLnBrk="1" latinLnBrk="0" hangingPunct="1">
                        <a:defRPr sz="1800" kern="1200">
                          <a:solidFill>
                            <a:schemeClr val="dk1"/>
                          </a:solidFill>
                          <a:latin typeface="Aptos" panose="02110004020202020204"/>
                        </a:defRPr>
                      </a:lvl9pPr>
                    </a:lstStyle>
                    <a:p>
                      <a:r>
                        <a:rPr lang="en-US" sz="1100" err="1">
                          <a:solidFill>
                            <a:schemeClr val="tx1">
                              <a:lumMod val="90000"/>
                              <a:lumOff val="10000"/>
                            </a:schemeClr>
                          </a:solidFill>
                          <a:latin typeface="Montserrat Medium" pitchFamily="2" charset="0"/>
                        </a:rPr>
                        <a:t>Farxiga</a:t>
                      </a:r>
                    </a:p>
                  </a:txBody>
                  <a:tcPr marL="121920" marR="121920" marT="60960" marB="6096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Aptos" panose="02110004020202020204"/>
                        </a:defRPr>
                      </a:lvl1pPr>
                      <a:lvl2pPr marL="457200" algn="l" defTabSz="914400" rtl="0" eaLnBrk="1" latinLnBrk="0" hangingPunct="1">
                        <a:defRPr sz="1800" kern="1200">
                          <a:solidFill>
                            <a:schemeClr val="dk1"/>
                          </a:solidFill>
                          <a:latin typeface="Aptos" panose="02110004020202020204"/>
                        </a:defRPr>
                      </a:lvl2pPr>
                      <a:lvl3pPr marL="914400" algn="l" defTabSz="914400" rtl="0" eaLnBrk="1" latinLnBrk="0" hangingPunct="1">
                        <a:defRPr sz="1800" kern="1200">
                          <a:solidFill>
                            <a:schemeClr val="dk1"/>
                          </a:solidFill>
                          <a:latin typeface="Aptos" panose="02110004020202020204"/>
                        </a:defRPr>
                      </a:lvl3pPr>
                      <a:lvl4pPr marL="1371600" algn="l" defTabSz="914400" rtl="0" eaLnBrk="1" latinLnBrk="0" hangingPunct="1">
                        <a:defRPr sz="1800" kern="1200">
                          <a:solidFill>
                            <a:schemeClr val="dk1"/>
                          </a:solidFill>
                          <a:latin typeface="Aptos" panose="02110004020202020204"/>
                        </a:defRPr>
                      </a:lvl4pPr>
                      <a:lvl5pPr marL="1828800" algn="l" defTabSz="914400" rtl="0" eaLnBrk="1" latinLnBrk="0" hangingPunct="1">
                        <a:defRPr sz="1800" kern="1200">
                          <a:solidFill>
                            <a:schemeClr val="dk1"/>
                          </a:solidFill>
                          <a:latin typeface="Aptos" panose="02110004020202020204"/>
                        </a:defRPr>
                      </a:lvl5pPr>
                      <a:lvl6pPr marL="2286000" algn="l" defTabSz="914400" rtl="0" eaLnBrk="1" latinLnBrk="0" hangingPunct="1">
                        <a:defRPr sz="1800" kern="1200">
                          <a:solidFill>
                            <a:schemeClr val="dk1"/>
                          </a:solidFill>
                          <a:latin typeface="Aptos" panose="02110004020202020204"/>
                        </a:defRPr>
                      </a:lvl6pPr>
                      <a:lvl7pPr marL="2743200" algn="l" defTabSz="914400" rtl="0" eaLnBrk="1" latinLnBrk="0" hangingPunct="1">
                        <a:defRPr sz="1800" kern="1200">
                          <a:solidFill>
                            <a:schemeClr val="dk1"/>
                          </a:solidFill>
                          <a:latin typeface="Aptos" panose="02110004020202020204"/>
                        </a:defRPr>
                      </a:lvl7pPr>
                      <a:lvl8pPr marL="3200400" algn="l" defTabSz="914400" rtl="0" eaLnBrk="1" latinLnBrk="0" hangingPunct="1">
                        <a:defRPr sz="1800" kern="1200">
                          <a:solidFill>
                            <a:schemeClr val="dk1"/>
                          </a:solidFill>
                          <a:latin typeface="Aptos" panose="02110004020202020204"/>
                        </a:defRPr>
                      </a:lvl8pPr>
                      <a:lvl9pPr marL="3657600" algn="l" defTabSz="914400" rtl="0" eaLnBrk="1" latinLnBrk="0" hangingPunct="1">
                        <a:defRPr sz="1800" kern="1200">
                          <a:solidFill>
                            <a:schemeClr val="dk1"/>
                          </a:solidFill>
                          <a:latin typeface="Aptos" panose="02110004020202020204"/>
                        </a:defRPr>
                      </a:lvl9pPr>
                    </a:lstStyle>
                    <a:p>
                      <a:r>
                        <a:rPr lang="en-US" sz="1100">
                          <a:solidFill>
                            <a:schemeClr val="tx1">
                              <a:lumMod val="90000"/>
                              <a:lumOff val="10000"/>
                            </a:schemeClr>
                          </a:solidFill>
                          <a:latin typeface="Montserrat Medium" pitchFamily="2" charset="0"/>
                        </a:rPr>
                        <a:t>Diabetes, Heart, CKD</a:t>
                      </a:r>
                    </a:p>
                  </a:txBody>
                  <a:tcPr marL="121920" marR="121920" marT="60960" marB="6096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Aptos" panose="02110004020202020204"/>
                        </a:defRPr>
                      </a:lvl1pPr>
                      <a:lvl2pPr marL="457200" algn="l" defTabSz="914400" rtl="0" eaLnBrk="1" latinLnBrk="0" hangingPunct="1">
                        <a:defRPr sz="1800" kern="1200">
                          <a:solidFill>
                            <a:schemeClr val="dk1"/>
                          </a:solidFill>
                          <a:latin typeface="Aptos" panose="02110004020202020204"/>
                        </a:defRPr>
                      </a:lvl2pPr>
                      <a:lvl3pPr marL="914400" algn="l" defTabSz="914400" rtl="0" eaLnBrk="1" latinLnBrk="0" hangingPunct="1">
                        <a:defRPr sz="1800" kern="1200">
                          <a:solidFill>
                            <a:schemeClr val="dk1"/>
                          </a:solidFill>
                          <a:latin typeface="Aptos" panose="02110004020202020204"/>
                        </a:defRPr>
                      </a:lvl3pPr>
                      <a:lvl4pPr marL="1371600" algn="l" defTabSz="914400" rtl="0" eaLnBrk="1" latinLnBrk="0" hangingPunct="1">
                        <a:defRPr sz="1800" kern="1200">
                          <a:solidFill>
                            <a:schemeClr val="dk1"/>
                          </a:solidFill>
                          <a:latin typeface="Aptos" panose="02110004020202020204"/>
                        </a:defRPr>
                      </a:lvl4pPr>
                      <a:lvl5pPr marL="1828800" algn="l" defTabSz="914400" rtl="0" eaLnBrk="1" latinLnBrk="0" hangingPunct="1">
                        <a:defRPr sz="1800" kern="1200">
                          <a:solidFill>
                            <a:schemeClr val="dk1"/>
                          </a:solidFill>
                          <a:latin typeface="Aptos" panose="02110004020202020204"/>
                        </a:defRPr>
                      </a:lvl5pPr>
                      <a:lvl6pPr marL="2286000" algn="l" defTabSz="914400" rtl="0" eaLnBrk="1" latinLnBrk="0" hangingPunct="1">
                        <a:defRPr sz="1800" kern="1200">
                          <a:solidFill>
                            <a:schemeClr val="dk1"/>
                          </a:solidFill>
                          <a:latin typeface="Aptos" panose="02110004020202020204"/>
                        </a:defRPr>
                      </a:lvl6pPr>
                      <a:lvl7pPr marL="2743200" algn="l" defTabSz="914400" rtl="0" eaLnBrk="1" latinLnBrk="0" hangingPunct="1">
                        <a:defRPr sz="1800" kern="1200">
                          <a:solidFill>
                            <a:schemeClr val="dk1"/>
                          </a:solidFill>
                          <a:latin typeface="Aptos" panose="02110004020202020204"/>
                        </a:defRPr>
                      </a:lvl7pPr>
                      <a:lvl8pPr marL="3200400" algn="l" defTabSz="914400" rtl="0" eaLnBrk="1" latinLnBrk="0" hangingPunct="1">
                        <a:defRPr sz="1800" kern="1200">
                          <a:solidFill>
                            <a:schemeClr val="dk1"/>
                          </a:solidFill>
                          <a:latin typeface="Aptos" panose="02110004020202020204"/>
                        </a:defRPr>
                      </a:lvl8pPr>
                      <a:lvl9pPr marL="3657600" algn="l" defTabSz="914400" rtl="0" eaLnBrk="1" latinLnBrk="0" hangingPunct="1">
                        <a:defRPr sz="1800" kern="1200">
                          <a:solidFill>
                            <a:schemeClr val="dk1"/>
                          </a:solidFill>
                          <a:latin typeface="Aptos" panose="02110004020202020204"/>
                        </a:defRPr>
                      </a:lvl9pPr>
                    </a:lstStyle>
                    <a:p>
                      <a:pPr algn="ctr"/>
                      <a:r>
                        <a:rPr lang="en-US" sz="1100">
                          <a:solidFill>
                            <a:schemeClr val="tx1">
                              <a:lumMod val="90000"/>
                              <a:lumOff val="10000"/>
                            </a:schemeClr>
                          </a:solidFill>
                          <a:latin typeface="Montserrat Medium" pitchFamily="2" charset="0"/>
                        </a:rPr>
                        <a:t>$178.50</a:t>
                      </a:r>
                    </a:p>
                  </a:txBody>
                  <a:tcPr marL="121920" marR="121920" marT="60960" marB="6096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Aptos" panose="02110004020202020204"/>
                        </a:defRPr>
                      </a:lvl1pPr>
                      <a:lvl2pPr marL="457200" algn="l" defTabSz="914400" rtl="0" eaLnBrk="1" latinLnBrk="0" hangingPunct="1">
                        <a:defRPr sz="1800" kern="1200">
                          <a:solidFill>
                            <a:schemeClr val="dk1"/>
                          </a:solidFill>
                          <a:latin typeface="Aptos" panose="02110004020202020204"/>
                        </a:defRPr>
                      </a:lvl2pPr>
                      <a:lvl3pPr marL="914400" algn="l" defTabSz="914400" rtl="0" eaLnBrk="1" latinLnBrk="0" hangingPunct="1">
                        <a:defRPr sz="1800" kern="1200">
                          <a:solidFill>
                            <a:schemeClr val="dk1"/>
                          </a:solidFill>
                          <a:latin typeface="Aptos" panose="02110004020202020204"/>
                        </a:defRPr>
                      </a:lvl3pPr>
                      <a:lvl4pPr marL="1371600" algn="l" defTabSz="914400" rtl="0" eaLnBrk="1" latinLnBrk="0" hangingPunct="1">
                        <a:defRPr sz="1800" kern="1200">
                          <a:solidFill>
                            <a:schemeClr val="dk1"/>
                          </a:solidFill>
                          <a:latin typeface="Aptos" panose="02110004020202020204"/>
                        </a:defRPr>
                      </a:lvl4pPr>
                      <a:lvl5pPr marL="1828800" algn="l" defTabSz="914400" rtl="0" eaLnBrk="1" latinLnBrk="0" hangingPunct="1">
                        <a:defRPr sz="1800" kern="1200">
                          <a:solidFill>
                            <a:schemeClr val="dk1"/>
                          </a:solidFill>
                          <a:latin typeface="Aptos" panose="02110004020202020204"/>
                        </a:defRPr>
                      </a:lvl5pPr>
                      <a:lvl6pPr marL="2286000" algn="l" defTabSz="914400" rtl="0" eaLnBrk="1" latinLnBrk="0" hangingPunct="1">
                        <a:defRPr sz="1800" kern="1200">
                          <a:solidFill>
                            <a:schemeClr val="dk1"/>
                          </a:solidFill>
                          <a:latin typeface="Aptos" panose="02110004020202020204"/>
                        </a:defRPr>
                      </a:lvl6pPr>
                      <a:lvl7pPr marL="2743200" algn="l" defTabSz="914400" rtl="0" eaLnBrk="1" latinLnBrk="0" hangingPunct="1">
                        <a:defRPr sz="1800" kern="1200">
                          <a:solidFill>
                            <a:schemeClr val="dk1"/>
                          </a:solidFill>
                          <a:latin typeface="Aptos" panose="02110004020202020204"/>
                        </a:defRPr>
                      </a:lvl7pPr>
                      <a:lvl8pPr marL="3200400" algn="l" defTabSz="914400" rtl="0" eaLnBrk="1" latinLnBrk="0" hangingPunct="1">
                        <a:defRPr sz="1800" kern="1200">
                          <a:solidFill>
                            <a:schemeClr val="dk1"/>
                          </a:solidFill>
                          <a:latin typeface="Aptos" panose="02110004020202020204"/>
                        </a:defRPr>
                      </a:lvl8pPr>
                      <a:lvl9pPr marL="3657600" algn="l" defTabSz="914400" rtl="0" eaLnBrk="1" latinLnBrk="0" hangingPunct="1">
                        <a:defRPr sz="1800" kern="1200">
                          <a:solidFill>
                            <a:schemeClr val="dk1"/>
                          </a:solidFill>
                          <a:latin typeface="Aptos" panose="02110004020202020204"/>
                        </a:defRPr>
                      </a:lvl9pPr>
                    </a:lstStyle>
                    <a:p>
                      <a:pPr algn="ctr"/>
                      <a:r>
                        <a:rPr lang="en-US" sz="1100">
                          <a:solidFill>
                            <a:schemeClr val="tx1">
                              <a:lumMod val="90000"/>
                              <a:lumOff val="10000"/>
                            </a:schemeClr>
                          </a:solidFill>
                          <a:latin typeface="Montserrat Medium" pitchFamily="2" charset="0"/>
                        </a:rPr>
                        <a:t>$556</a:t>
                      </a:r>
                    </a:p>
                  </a:txBody>
                  <a:tcPr marL="121920" marR="121920" marT="60960" marB="6096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3275248152"/>
                  </a:ext>
                </a:extLst>
              </a:tr>
              <a:tr h="365760">
                <a:tc>
                  <a:txBody>
                    <a:bodyPr/>
                    <a:lstStyle>
                      <a:lvl1pPr marL="0" algn="l" defTabSz="914400" rtl="0" eaLnBrk="1" latinLnBrk="0" hangingPunct="1">
                        <a:defRPr sz="1800" kern="1200">
                          <a:solidFill>
                            <a:schemeClr val="dk1"/>
                          </a:solidFill>
                          <a:latin typeface="Aptos" panose="02110004020202020204"/>
                        </a:defRPr>
                      </a:lvl1pPr>
                      <a:lvl2pPr marL="457200" algn="l" defTabSz="914400" rtl="0" eaLnBrk="1" latinLnBrk="0" hangingPunct="1">
                        <a:defRPr sz="1800" kern="1200">
                          <a:solidFill>
                            <a:schemeClr val="dk1"/>
                          </a:solidFill>
                          <a:latin typeface="Aptos" panose="02110004020202020204"/>
                        </a:defRPr>
                      </a:lvl2pPr>
                      <a:lvl3pPr marL="914400" algn="l" defTabSz="914400" rtl="0" eaLnBrk="1" latinLnBrk="0" hangingPunct="1">
                        <a:defRPr sz="1800" kern="1200">
                          <a:solidFill>
                            <a:schemeClr val="dk1"/>
                          </a:solidFill>
                          <a:latin typeface="Aptos" panose="02110004020202020204"/>
                        </a:defRPr>
                      </a:lvl3pPr>
                      <a:lvl4pPr marL="1371600" algn="l" defTabSz="914400" rtl="0" eaLnBrk="1" latinLnBrk="0" hangingPunct="1">
                        <a:defRPr sz="1800" kern="1200">
                          <a:solidFill>
                            <a:schemeClr val="dk1"/>
                          </a:solidFill>
                          <a:latin typeface="Aptos" panose="02110004020202020204"/>
                        </a:defRPr>
                      </a:lvl4pPr>
                      <a:lvl5pPr marL="1828800" algn="l" defTabSz="914400" rtl="0" eaLnBrk="1" latinLnBrk="0" hangingPunct="1">
                        <a:defRPr sz="1800" kern="1200">
                          <a:solidFill>
                            <a:schemeClr val="dk1"/>
                          </a:solidFill>
                          <a:latin typeface="Aptos" panose="02110004020202020204"/>
                        </a:defRPr>
                      </a:lvl5pPr>
                      <a:lvl6pPr marL="2286000" algn="l" defTabSz="914400" rtl="0" eaLnBrk="1" latinLnBrk="0" hangingPunct="1">
                        <a:defRPr sz="1800" kern="1200">
                          <a:solidFill>
                            <a:schemeClr val="dk1"/>
                          </a:solidFill>
                          <a:latin typeface="Aptos" panose="02110004020202020204"/>
                        </a:defRPr>
                      </a:lvl6pPr>
                      <a:lvl7pPr marL="2743200" algn="l" defTabSz="914400" rtl="0" eaLnBrk="1" latinLnBrk="0" hangingPunct="1">
                        <a:defRPr sz="1800" kern="1200">
                          <a:solidFill>
                            <a:schemeClr val="dk1"/>
                          </a:solidFill>
                          <a:latin typeface="Aptos" panose="02110004020202020204"/>
                        </a:defRPr>
                      </a:lvl7pPr>
                      <a:lvl8pPr marL="3200400" algn="l" defTabSz="914400" rtl="0" eaLnBrk="1" latinLnBrk="0" hangingPunct="1">
                        <a:defRPr sz="1800" kern="1200">
                          <a:solidFill>
                            <a:schemeClr val="dk1"/>
                          </a:solidFill>
                          <a:latin typeface="Aptos" panose="02110004020202020204"/>
                        </a:defRPr>
                      </a:lvl8pPr>
                      <a:lvl9pPr marL="3657600" algn="l" defTabSz="914400" rtl="0" eaLnBrk="1" latinLnBrk="0" hangingPunct="1">
                        <a:defRPr sz="1800" kern="1200">
                          <a:solidFill>
                            <a:schemeClr val="dk1"/>
                          </a:solidFill>
                          <a:latin typeface="Aptos" panose="02110004020202020204"/>
                        </a:defRPr>
                      </a:lvl9pPr>
                    </a:lstStyle>
                    <a:p>
                      <a:r>
                        <a:rPr lang="en-US" sz="1100">
                          <a:solidFill>
                            <a:schemeClr val="tx1">
                              <a:lumMod val="90000"/>
                              <a:lumOff val="10000"/>
                            </a:schemeClr>
                          </a:solidFill>
                          <a:latin typeface="Montserrat Medium" pitchFamily="2" charset="0"/>
                        </a:rPr>
                        <a:t>Enbrel</a:t>
                      </a:r>
                    </a:p>
                  </a:txBody>
                  <a:tcPr marL="121920" marR="121920" marT="60960" marB="6096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ptos" panose="02110004020202020204"/>
                        </a:defRPr>
                      </a:lvl1pPr>
                      <a:lvl2pPr marL="457200" algn="l" defTabSz="914400" rtl="0" eaLnBrk="1" latinLnBrk="0" hangingPunct="1">
                        <a:defRPr sz="1800" kern="1200">
                          <a:solidFill>
                            <a:schemeClr val="dk1"/>
                          </a:solidFill>
                          <a:latin typeface="Aptos" panose="02110004020202020204"/>
                        </a:defRPr>
                      </a:lvl2pPr>
                      <a:lvl3pPr marL="914400" algn="l" defTabSz="914400" rtl="0" eaLnBrk="1" latinLnBrk="0" hangingPunct="1">
                        <a:defRPr sz="1800" kern="1200">
                          <a:solidFill>
                            <a:schemeClr val="dk1"/>
                          </a:solidFill>
                          <a:latin typeface="Aptos" panose="02110004020202020204"/>
                        </a:defRPr>
                      </a:lvl3pPr>
                      <a:lvl4pPr marL="1371600" algn="l" defTabSz="914400" rtl="0" eaLnBrk="1" latinLnBrk="0" hangingPunct="1">
                        <a:defRPr sz="1800" kern="1200">
                          <a:solidFill>
                            <a:schemeClr val="dk1"/>
                          </a:solidFill>
                          <a:latin typeface="Aptos" panose="02110004020202020204"/>
                        </a:defRPr>
                      </a:lvl4pPr>
                      <a:lvl5pPr marL="1828800" algn="l" defTabSz="914400" rtl="0" eaLnBrk="1" latinLnBrk="0" hangingPunct="1">
                        <a:defRPr sz="1800" kern="1200">
                          <a:solidFill>
                            <a:schemeClr val="dk1"/>
                          </a:solidFill>
                          <a:latin typeface="Aptos" panose="02110004020202020204"/>
                        </a:defRPr>
                      </a:lvl5pPr>
                      <a:lvl6pPr marL="2286000" algn="l" defTabSz="914400" rtl="0" eaLnBrk="1" latinLnBrk="0" hangingPunct="1">
                        <a:defRPr sz="1800" kern="1200">
                          <a:solidFill>
                            <a:schemeClr val="dk1"/>
                          </a:solidFill>
                          <a:latin typeface="Aptos" panose="02110004020202020204"/>
                        </a:defRPr>
                      </a:lvl6pPr>
                      <a:lvl7pPr marL="2743200" algn="l" defTabSz="914400" rtl="0" eaLnBrk="1" latinLnBrk="0" hangingPunct="1">
                        <a:defRPr sz="1800" kern="1200">
                          <a:solidFill>
                            <a:schemeClr val="dk1"/>
                          </a:solidFill>
                          <a:latin typeface="Aptos" panose="02110004020202020204"/>
                        </a:defRPr>
                      </a:lvl7pPr>
                      <a:lvl8pPr marL="3200400" algn="l" defTabSz="914400" rtl="0" eaLnBrk="1" latinLnBrk="0" hangingPunct="1">
                        <a:defRPr sz="1800" kern="1200">
                          <a:solidFill>
                            <a:schemeClr val="dk1"/>
                          </a:solidFill>
                          <a:latin typeface="Aptos" panose="02110004020202020204"/>
                        </a:defRPr>
                      </a:lvl8pPr>
                      <a:lvl9pPr marL="3657600" algn="l" defTabSz="914400" rtl="0" eaLnBrk="1" latinLnBrk="0" hangingPunct="1">
                        <a:defRPr sz="1800" kern="1200">
                          <a:solidFill>
                            <a:schemeClr val="dk1"/>
                          </a:solidFill>
                          <a:latin typeface="Aptos" panose="02110004020202020204"/>
                        </a:defRPr>
                      </a:lvl9pPr>
                    </a:lstStyle>
                    <a:p>
                      <a:r>
                        <a:rPr lang="en-US" sz="1100">
                          <a:solidFill>
                            <a:schemeClr val="tx1">
                              <a:lumMod val="90000"/>
                              <a:lumOff val="10000"/>
                            </a:schemeClr>
                          </a:solidFill>
                          <a:latin typeface="Montserrat Medium" pitchFamily="2" charset="0"/>
                        </a:rPr>
                        <a:t>RA, Psoriasis</a:t>
                      </a:r>
                    </a:p>
                  </a:txBody>
                  <a:tcPr marL="121920" marR="121920" marT="60960" marB="6096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ptos" panose="02110004020202020204"/>
                        </a:defRPr>
                      </a:lvl1pPr>
                      <a:lvl2pPr marL="457200" algn="l" defTabSz="914400" rtl="0" eaLnBrk="1" latinLnBrk="0" hangingPunct="1">
                        <a:defRPr sz="1800" kern="1200">
                          <a:solidFill>
                            <a:schemeClr val="dk1"/>
                          </a:solidFill>
                          <a:latin typeface="Aptos" panose="02110004020202020204"/>
                        </a:defRPr>
                      </a:lvl2pPr>
                      <a:lvl3pPr marL="914400" algn="l" defTabSz="914400" rtl="0" eaLnBrk="1" latinLnBrk="0" hangingPunct="1">
                        <a:defRPr sz="1800" kern="1200">
                          <a:solidFill>
                            <a:schemeClr val="dk1"/>
                          </a:solidFill>
                          <a:latin typeface="Aptos" panose="02110004020202020204"/>
                        </a:defRPr>
                      </a:lvl3pPr>
                      <a:lvl4pPr marL="1371600" algn="l" defTabSz="914400" rtl="0" eaLnBrk="1" latinLnBrk="0" hangingPunct="1">
                        <a:defRPr sz="1800" kern="1200">
                          <a:solidFill>
                            <a:schemeClr val="dk1"/>
                          </a:solidFill>
                          <a:latin typeface="Aptos" panose="02110004020202020204"/>
                        </a:defRPr>
                      </a:lvl4pPr>
                      <a:lvl5pPr marL="1828800" algn="l" defTabSz="914400" rtl="0" eaLnBrk="1" latinLnBrk="0" hangingPunct="1">
                        <a:defRPr sz="1800" kern="1200">
                          <a:solidFill>
                            <a:schemeClr val="dk1"/>
                          </a:solidFill>
                          <a:latin typeface="Aptos" panose="02110004020202020204"/>
                        </a:defRPr>
                      </a:lvl5pPr>
                      <a:lvl6pPr marL="2286000" algn="l" defTabSz="914400" rtl="0" eaLnBrk="1" latinLnBrk="0" hangingPunct="1">
                        <a:defRPr sz="1800" kern="1200">
                          <a:solidFill>
                            <a:schemeClr val="dk1"/>
                          </a:solidFill>
                          <a:latin typeface="Aptos" panose="02110004020202020204"/>
                        </a:defRPr>
                      </a:lvl6pPr>
                      <a:lvl7pPr marL="2743200" algn="l" defTabSz="914400" rtl="0" eaLnBrk="1" latinLnBrk="0" hangingPunct="1">
                        <a:defRPr sz="1800" kern="1200">
                          <a:solidFill>
                            <a:schemeClr val="dk1"/>
                          </a:solidFill>
                          <a:latin typeface="Aptos" panose="02110004020202020204"/>
                        </a:defRPr>
                      </a:lvl7pPr>
                      <a:lvl8pPr marL="3200400" algn="l" defTabSz="914400" rtl="0" eaLnBrk="1" latinLnBrk="0" hangingPunct="1">
                        <a:defRPr sz="1800" kern="1200">
                          <a:solidFill>
                            <a:schemeClr val="dk1"/>
                          </a:solidFill>
                          <a:latin typeface="Aptos" panose="02110004020202020204"/>
                        </a:defRPr>
                      </a:lvl8pPr>
                      <a:lvl9pPr marL="3657600" algn="l" defTabSz="914400" rtl="0" eaLnBrk="1" latinLnBrk="0" hangingPunct="1">
                        <a:defRPr sz="1800" kern="1200">
                          <a:solidFill>
                            <a:schemeClr val="dk1"/>
                          </a:solidFill>
                          <a:latin typeface="Aptos" panose="02110004020202020204"/>
                        </a:defRPr>
                      </a:lvl9pPr>
                    </a:lstStyle>
                    <a:p>
                      <a:pPr algn="ctr"/>
                      <a:r>
                        <a:rPr lang="en-US" sz="1100">
                          <a:solidFill>
                            <a:srgbClr val="009845"/>
                          </a:solidFill>
                          <a:latin typeface="Montserrat Medium" pitchFamily="2" charset="0"/>
                        </a:rPr>
                        <a:t>$2,355</a:t>
                      </a:r>
                    </a:p>
                  </a:txBody>
                  <a:tcPr marL="121920" marR="121920" marT="60960" marB="6096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ptos" panose="02110004020202020204"/>
                        </a:defRPr>
                      </a:lvl1pPr>
                      <a:lvl2pPr marL="457200" algn="l" defTabSz="914400" rtl="0" eaLnBrk="1" latinLnBrk="0" hangingPunct="1">
                        <a:defRPr sz="1800" kern="1200">
                          <a:solidFill>
                            <a:schemeClr val="dk1"/>
                          </a:solidFill>
                          <a:latin typeface="Aptos" panose="02110004020202020204"/>
                        </a:defRPr>
                      </a:lvl2pPr>
                      <a:lvl3pPr marL="914400" algn="l" defTabSz="914400" rtl="0" eaLnBrk="1" latinLnBrk="0" hangingPunct="1">
                        <a:defRPr sz="1800" kern="1200">
                          <a:solidFill>
                            <a:schemeClr val="dk1"/>
                          </a:solidFill>
                          <a:latin typeface="Aptos" panose="02110004020202020204"/>
                        </a:defRPr>
                      </a:lvl3pPr>
                      <a:lvl4pPr marL="1371600" algn="l" defTabSz="914400" rtl="0" eaLnBrk="1" latinLnBrk="0" hangingPunct="1">
                        <a:defRPr sz="1800" kern="1200">
                          <a:solidFill>
                            <a:schemeClr val="dk1"/>
                          </a:solidFill>
                          <a:latin typeface="Aptos" panose="02110004020202020204"/>
                        </a:defRPr>
                      </a:lvl4pPr>
                      <a:lvl5pPr marL="1828800" algn="l" defTabSz="914400" rtl="0" eaLnBrk="1" latinLnBrk="0" hangingPunct="1">
                        <a:defRPr sz="1800" kern="1200">
                          <a:solidFill>
                            <a:schemeClr val="dk1"/>
                          </a:solidFill>
                          <a:latin typeface="Aptos" panose="02110004020202020204"/>
                        </a:defRPr>
                      </a:lvl5pPr>
                      <a:lvl6pPr marL="2286000" algn="l" defTabSz="914400" rtl="0" eaLnBrk="1" latinLnBrk="0" hangingPunct="1">
                        <a:defRPr sz="1800" kern="1200">
                          <a:solidFill>
                            <a:schemeClr val="dk1"/>
                          </a:solidFill>
                          <a:latin typeface="Aptos" panose="02110004020202020204"/>
                        </a:defRPr>
                      </a:lvl6pPr>
                      <a:lvl7pPr marL="2743200" algn="l" defTabSz="914400" rtl="0" eaLnBrk="1" latinLnBrk="0" hangingPunct="1">
                        <a:defRPr sz="1800" kern="1200">
                          <a:solidFill>
                            <a:schemeClr val="dk1"/>
                          </a:solidFill>
                          <a:latin typeface="Aptos" panose="02110004020202020204"/>
                        </a:defRPr>
                      </a:lvl7pPr>
                      <a:lvl8pPr marL="3200400" algn="l" defTabSz="914400" rtl="0" eaLnBrk="1" latinLnBrk="0" hangingPunct="1">
                        <a:defRPr sz="1800" kern="1200">
                          <a:solidFill>
                            <a:schemeClr val="dk1"/>
                          </a:solidFill>
                          <a:latin typeface="Aptos" panose="02110004020202020204"/>
                        </a:defRPr>
                      </a:lvl8pPr>
                      <a:lvl9pPr marL="3657600" algn="l" defTabSz="914400" rtl="0" eaLnBrk="1" latinLnBrk="0" hangingPunct="1">
                        <a:defRPr sz="1800" kern="1200">
                          <a:solidFill>
                            <a:schemeClr val="dk1"/>
                          </a:solidFill>
                          <a:latin typeface="Aptos" panose="02110004020202020204"/>
                        </a:defRPr>
                      </a:lvl9pPr>
                    </a:lstStyle>
                    <a:p>
                      <a:pPr algn="ctr"/>
                      <a:r>
                        <a:rPr lang="en-US" sz="1100">
                          <a:solidFill>
                            <a:srgbClr val="009845"/>
                          </a:solidFill>
                          <a:latin typeface="Montserrat Medium" pitchFamily="2" charset="0"/>
                        </a:rPr>
                        <a:t>$7,106</a:t>
                      </a:r>
                    </a:p>
                  </a:txBody>
                  <a:tcPr marL="121920" marR="121920" marT="60960" marB="6096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171568256"/>
                  </a:ext>
                </a:extLst>
              </a:tr>
              <a:tr h="365760">
                <a:tc>
                  <a:txBody>
                    <a:bodyPr/>
                    <a:lstStyle>
                      <a:lvl1pPr marL="0" algn="l" defTabSz="914400" rtl="0" eaLnBrk="1" latinLnBrk="0" hangingPunct="1">
                        <a:defRPr sz="1800" kern="1200">
                          <a:solidFill>
                            <a:schemeClr val="dk1"/>
                          </a:solidFill>
                          <a:latin typeface="Aptos" panose="02110004020202020204"/>
                        </a:defRPr>
                      </a:lvl1pPr>
                      <a:lvl2pPr marL="457200" algn="l" defTabSz="914400" rtl="0" eaLnBrk="1" latinLnBrk="0" hangingPunct="1">
                        <a:defRPr sz="1800" kern="1200">
                          <a:solidFill>
                            <a:schemeClr val="dk1"/>
                          </a:solidFill>
                          <a:latin typeface="Aptos" panose="02110004020202020204"/>
                        </a:defRPr>
                      </a:lvl2pPr>
                      <a:lvl3pPr marL="914400" algn="l" defTabSz="914400" rtl="0" eaLnBrk="1" latinLnBrk="0" hangingPunct="1">
                        <a:defRPr sz="1800" kern="1200">
                          <a:solidFill>
                            <a:schemeClr val="dk1"/>
                          </a:solidFill>
                          <a:latin typeface="Aptos" panose="02110004020202020204"/>
                        </a:defRPr>
                      </a:lvl3pPr>
                      <a:lvl4pPr marL="1371600" algn="l" defTabSz="914400" rtl="0" eaLnBrk="1" latinLnBrk="0" hangingPunct="1">
                        <a:defRPr sz="1800" kern="1200">
                          <a:solidFill>
                            <a:schemeClr val="dk1"/>
                          </a:solidFill>
                          <a:latin typeface="Aptos" panose="02110004020202020204"/>
                        </a:defRPr>
                      </a:lvl4pPr>
                      <a:lvl5pPr marL="1828800" algn="l" defTabSz="914400" rtl="0" eaLnBrk="1" latinLnBrk="0" hangingPunct="1">
                        <a:defRPr sz="1800" kern="1200">
                          <a:solidFill>
                            <a:schemeClr val="dk1"/>
                          </a:solidFill>
                          <a:latin typeface="Aptos" panose="02110004020202020204"/>
                        </a:defRPr>
                      </a:lvl5pPr>
                      <a:lvl6pPr marL="2286000" algn="l" defTabSz="914400" rtl="0" eaLnBrk="1" latinLnBrk="0" hangingPunct="1">
                        <a:defRPr sz="1800" kern="1200">
                          <a:solidFill>
                            <a:schemeClr val="dk1"/>
                          </a:solidFill>
                          <a:latin typeface="Aptos" panose="02110004020202020204"/>
                        </a:defRPr>
                      </a:lvl6pPr>
                      <a:lvl7pPr marL="2743200" algn="l" defTabSz="914400" rtl="0" eaLnBrk="1" latinLnBrk="0" hangingPunct="1">
                        <a:defRPr sz="1800" kern="1200">
                          <a:solidFill>
                            <a:schemeClr val="dk1"/>
                          </a:solidFill>
                          <a:latin typeface="Aptos" panose="02110004020202020204"/>
                        </a:defRPr>
                      </a:lvl7pPr>
                      <a:lvl8pPr marL="3200400" algn="l" defTabSz="914400" rtl="0" eaLnBrk="1" latinLnBrk="0" hangingPunct="1">
                        <a:defRPr sz="1800" kern="1200">
                          <a:solidFill>
                            <a:schemeClr val="dk1"/>
                          </a:solidFill>
                          <a:latin typeface="Aptos" panose="02110004020202020204"/>
                        </a:defRPr>
                      </a:lvl8pPr>
                      <a:lvl9pPr marL="3657600" algn="l" defTabSz="914400" rtl="0" eaLnBrk="1" latinLnBrk="0" hangingPunct="1">
                        <a:defRPr sz="1800" kern="1200">
                          <a:solidFill>
                            <a:schemeClr val="dk1"/>
                          </a:solidFill>
                          <a:latin typeface="Aptos" panose="02110004020202020204"/>
                        </a:defRPr>
                      </a:lvl9pPr>
                    </a:lstStyle>
                    <a:p>
                      <a:r>
                        <a:rPr lang="en-US" sz="1100">
                          <a:solidFill>
                            <a:schemeClr val="tx1">
                              <a:lumMod val="90000"/>
                              <a:lumOff val="10000"/>
                            </a:schemeClr>
                          </a:solidFill>
                          <a:latin typeface="Montserrat Medium" pitchFamily="2" charset="0"/>
                        </a:rPr>
                        <a:t>Jardiance</a:t>
                      </a:r>
                    </a:p>
                  </a:txBody>
                  <a:tcPr marL="121920" marR="121920" marT="60960" marB="6096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Aptos" panose="02110004020202020204"/>
                        </a:defRPr>
                      </a:lvl1pPr>
                      <a:lvl2pPr marL="457200" algn="l" defTabSz="914400" rtl="0" eaLnBrk="1" latinLnBrk="0" hangingPunct="1">
                        <a:defRPr sz="1800" kern="1200">
                          <a:solidFill>
                            <a:schemeClr val="dk1"/>
                          </a:solidFill>
                          <a:latin typeface="Aptos" panose="02110004020202020204"/>
                        </a:defRPr>
                      </a:lvl2pPr>
                      <a:lvl3pPr marL="914400" algn="l" defTabSz="914400" rtl="0" eaLnBrk="1" latinLnBrk="0" hangingPunct="1">
                        <a:defRPr sz="1800" kern="1200">
                          <a:solidFill>
                            <a:schemeClr val="dk1"/>
                          </a:solidFill>
                          <a:latin typeface="Aptos" panose="02110004020202020204"/>
                        </a:defRPr>
                      </a:lvl3pPr>
                      <a:lvl4pPr marL="1371600" algn="l" defTabSz="914400" rtl="0" eaLnBrk="1" latinLnBrk="0" hangingPunct="1">
                        <a:defRPr sz="1800" kern="1200">
                          <a:solidFill>
                            <a:schemeClr val="dk1"/>
                          </a:solidFill>
                          <a:latin typeface="Aptos" panose="02110004020202020204"/>
                        </a:defRPr>
                      </a:lvl4pPr>
                      <a:lvl5pPr marL="1828800" algn="l" defTabSz="914400" rtl="0" eaLnBrk="1" latinLnBrk="0" hangingPunct="1">
                        <a:defRPr sz="1800" kern="1200">
                          <a:solidFill>
                            <a:schemeClr val="dk1"/>
                          </a:solidFill>
                          <a:latin typeface="Aptos" panose="02110004020202020204"/>
                        </a:defRPr>
                      </a:lvl5pPr>
                      <a:lvl6pPr marL="2286000" algn="l" defTabSz="914400" rtl="0" eaLnBrk="1" latinLnBrk="0" hangingPunct="1">
                        <a:defRPr sz="1800" kern="1200">
                          <a:solidFill>
                            <a:schemeClr val="dk1"/>
                          </a:solidFill>
                          <a:latin typeface="Aptos" panose="02110004020202020204"/>
                        </a:defRPr>
                      </a:lvl6pPr>
                      <a:lvl7pPr marL="2743200" algn="l" defTabSz="914400" rtl="0" eaLnBrk="1" latinLnBrk="0" hangingPunct="1">
                        <a:defRPr sz="1800" kern="1200">
                          <a:solidFill>
                            <a:schemeClr val="dk1"/>
                          </a:solidFill>
                          <a:latin typeface="Aptos" panose="02110004020202020204"/>
                        </a:defRPr>
                      </a:lvl7pPr>
                      <a:lvl8pPr marL="3200400" algn="l" defTabSz="914400" rtl="0" eaLnBrk="1" latinLnBrk="0" hangingPunct="1">
                        <a:defRPr sz="1800" kern="1200">
                          <a:solidFill>
                            <a:schemeClr val="dk1"/>
                          </a:solidFill>
                          <a:latin typeface="Aptos" panose="02110004020202020204"/>
                        </a:defRPr>
                      </a:lvl8pPr>
                      <a:lvl9pPr marL="3657600" algn="l" defTabSz="914400" rtl="0" eaLnBrk="1" latinLnBrk="0" hangingPunct="1">
                        <a:defRPr sz="1800" kern="1200">
                          <a:solidFill>
                            <a:schemeClr val="dk1"/>
                          </a:solidFill>
                          <a:latin typeface="Aptos" panose="02110004020202020204"/>
                        </a:defRPr>
                      </a:lvl9pPr>
                    </a:lstStyle>
                    <a:p>
                      <a:r>
                        <a:rPr lang="en-US" sz="1100">
                          <a:solidFill>
                            <a:schemeClr val="tx1">
                              <a:lumMod val="90000"/>
                              <a:lumOff val="10000"/>
                            </a:schemeClr>
                          </a:solidFill>
                          <a:latin typeface="Montserrat Medium" pitchFamily="2" charset="0"/>
                        </a:rPr>
                        <a:t>Diabetes, Heart, CKD</a:t>
                      </a:r>
                    </a:p>
                  </a:txBody>
                  <a:tcPr marL="121920" marR="121920" marT="60960" marB="6096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Aptos" panose="02110004020202020204"/>
                        </a:defRPr>
                      </a:lvl1pPr>
                      <a:lvl2pPr marL="457200" algn="l" defTabSz="914400" rtl="0" eaLnBrk="1" latinLnBrk="0" hangingPunct="1">
                        <a:defRPr sz="1800" kern="1200">
                          <a:solidFill>
                            <a:schemeClr val="dk1"/>
                          </a:solidFill>
                          <a:latin typeface="Aptos" panose="02110004020202020204"/>
                        </a:defRPr>
                      </a:lvl2pPr>
                      <a:lvl3pPr marL="914400" algn="l" defTabSz="914400" rtl="0" eaLnBrk="1" latinLnBrk="0" hangingPunct="1">
                        <a:defRPr sz="1800" kern="1200">
                          <a:solidFill>
                            <a:schemeClr val="dk1"/>
                          </a:solidFill>
                          <a:latin typeface="Aptos" panose="02110004020202020204"/>
                        </a:defRPr>
                      </a:lvl3pPr>
                      <a:lvl4pPr marL="1371600" algn="l" defTabSz="914400" rtl="0" eaLnBrk="1" latinLnBrk="0" hangingPunct="1">
                        <a:defRPr sz="1800" kern="1200">
                          <a:solidFill>
                            <a:schemeClr val="dk1"/>
                          </a:solidFill>
                          <a:latin typeface="Aptos" panose="02110004020202020204"/>
                        </a:defRPr>
                      </a:lvl4pPr>
                      <a:lvl5pPr marL="1828800" algn="l" defTabSz="914400" rtl="0" eaLnBrk="1" latinLnBrk="0" hangingPunct="1">
                        <a:defRPr sz="1800" kern="1200">
                          <a:solidFill>
                            <a:schemeClr val="dk1"/>
                          </a:solidFill>
                          <a:latin typeface="Aptos" panose="02110004020202020204"/>
                        </a:defRPr>
                      </a:lvl5pPr>
                      <a:lvl6pPr marL="2286000" algn="l" defTabSz="914400" rtl="0" eaLnBrk="1" latinLnBrk="0" hangingPunct="1">
                        <a:defRPr sz="1800" kern="1200">
                          <a:solidFill>
                            <a:schemeClr val="dk1"/>
                          </a:solidFill>
                          <a:latin typeface="Aptos" panose="02110004020202020204"/>
                        </a:defRPr>
                      </a:lvl6pPr>
                      <a:lvl7pPr marL="2743200" algn="l" defTabSz="914400" rtl="0" eaLnBrk="1" latinLnBrk="0" hangingPunct="1">
                        <a:defRPr sz="1800" kern="1200">
                          <a:solidFill>
                            <a:schemeClr val="dk1"/>
                          </a:solidFill>
                          <a:latin typeface="Aptos" panose="02110004020202020204"/>
                        </a:defRPr>
                      </a:lvl7pPr>
                      <a:lvl8pPr marL="3200400" algn="l" defTabSz="914400" rtl="0" eaLnBrk="1" latinLnBrk="0" hangingPunct="1">
                        <a:defRPr sz="1800" kern="1200">
                          <a:solidFill>
                            <a:schemeClr val="dk1"/>
                          </a:solidFill>
                          <a:latin typeface="Aptos" panose="02110004020202020204"/>
                        </a:defRPr>
                      </a:lvl8pPr>
                      <a:lvl9pPr marL="3657600" algn="l" defTabSz="914400" rtl="0" eaLnBrk="1" latinLnBrk="0" hangingPunct="1">
                        <a:defRPr sz="1800" kern="1200">
                          <a:solidFill>
                            <a:schemeClr val="dk1"/>
                          </a:solidFill>
                          <a:latin typeface="Aptos" panose="02110004020202020204"/>
                        </a:defRPr>
                      </a:lvl9pPr>
                    </a:lstStyle>
                    <a:p>
                      <a:pPr algn="ctr"/>
                      <a:r>
                        <a:rPr lang="en-US" sz="1100">
                          <a:solidFill>
                            <a:schemeClr val="tx1">
                              <a:lumMod val="90000"/>
                              <a:lumOff val="10000"/>
                            </a:schemeClr>
                          </a:solidFill>
                          <a:latin typeface="Montserrat Medium" pitchFamily="2" charset="0"/>
                        </a:rPr>
                        <a:t>$197</a:t>
                      </a:r>
                    </a:p>
                  </a:txBody>
                  <a:tcPr marL="121920" marR="121920" marT="60960" marB="6096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Aptos" panose="02110004020202020204"/>
                        </a:defRPr>
                      </a:lvl1pPr>
                      <a:lvl2pPr marL="457200" algn="l" defTabSz="914400" rtl="0" eaLnBrk="1" latinLnBrk="0" hangingPunct="1">
                        <a:defRPr sz="1800" kern="1200">
                          <a:solidFill>
                            <a:schemeClr val="dk1"/>
                          </a:solidFill>
                          <a:latin typeface="Aptos" panose="02110004020202020204"/>
                        </a:defRPr>
                      </a:lvl2pPr>
                      <a:lvl3pPr marL="914400" algn="l" defTabSz="914400" rtl="0" eaLnBrk="1" latinLnBrk="0" hangingPunct="1">
                        <a:defRPr sz="1800" kern="1200">
                          <a:solidFill>
                            <a:schemeClr val="dk1"/>
                          </a:solidFill>
                          <a:latin typeface="Aptos" panose="02110004020202020204"/>
                        </a:defRPr>
                      </a:lvl3pPr>
                      <a:lvl4pPr marL="1371600" algn="l" defTabSz="914400" rtl="0" eaLnBrk="1" latinLnBrk="0" hangingPunct="1">
                        <a:defRPr sz="1800" kern="1200">
                          <a:solidFill>
                            <a:schemeClr val="dk1"/>
                          </a:solidFill>
                          <a:latin typeface="Aptos" panose="02110004020202020204"/>
                        </a:defRPr>
                      </a:lvl4pPr>
                      <a:lvl5pPr marL="1828800" algn="l" defTabSz="914400" rtl="0" eaLnBrk="1" latinLnBrk="0" hangingPunct="1">
                        <a:defRPr sz="1800" kern="1200">
                          <a:solidFill>
                            <a:schemeClr val="dk1"/>
                          </a:solidFill>
                          <a:latin typeface="Aptos" panose="02110004020202020204"/>
                        </a:defRPr>
                      </a:lvl5pPr>
                      <a:lvl6pPr marL="2286000" algn="l" defTabSz="914400" rtl="0" eaLnBrk="1" latinLnBrk="0" hangingPunct="1">
                        <a:defRPr sz="1800" kern="1200">
                          <a:solidFill>
                            <a:schemeClr val="dk1"/>
                          </a:solidFill>
                          <a:latin typeface="Aptos" panose="02110004020202020204"/>
                        </a:defRPr>
                      </a:lvl6pPr>
                      <a:lvl7pPr marL="2743200" algn="l" defTabSz="914400" rtl="0" eaLnBrk="1" latinLnBrk="0" hangingPunct="1">
                        <a:defRPr sz="1800" kern="1200">
                          <a:solidFill>
                            <a:schemeClr val="dk1"/>
                          </a:solidFill>
                          <a:latin typeface="Aptos" panose="02110004020202020204"/>
                        </a:defRPr>
                      </a:lvl7pPr>
                      <a:lvl8pPr marL="3200400" algn="l" defTabSz="914400" rtl="0" eaLnBrk="1" latinLnBrk="0" hangingPunct="1">
                        <a:defRPr sz="1800" kern="1200">
                          <a:solidFill>
                            <a:schemeClr val="dk1"/>
                          </a:solidFill>
                          <a:latin typeface="Aptos" panose="02110004020202020204"/>
                        </a:defRPr>
                      </a:lvl8pPr>
                      <a:lvl9pPr marL="3657600" algn="l" defTabSz="914400" rtl="0" eaLnBrk="1" latinLnBrk="0" hangingPunct="1">
                        <a:defRPr sz="1800" kern="1200">
                          <a:solidFill>
                            <a:schemeClr val="dk1"/>
                          </a:solidFill>
                          <a:latin typeface="Aptos" panose="02110004020202020204"/>
                        </a:defRPr>
                      </a:lvl9pPr>
                    </a:lstStyle>
                    <a:p>
                      <a:pPr algn="ctr"/>
                      <a:r>
                        <a:rPr lang="en-US" sz="1100">
                          <a:solidFill>
                            <a:schemeClr val="tx1">
                              <a:lumMod val="90000"/>
                              <a:lumOff val="10000"/>
                            </a:schemeClr>
                          </a:solidFill>
                          <a:latin typeface="Montserrat Medium" pitchFamily="2" charset="0"/>
                        </a:rPr>
                        <a:t>$573</a:t>
                      </a:r>
                    </a:p>
                  </a:txBody>
                  <a:tcPr marL="121920" marR="121920" marT="60960" marB="6096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3527507518"/>
                  </a:ext>
                </a:extLst>
              </a:tr>
              <a:tr h="365760">
                <a:tc>
                  <a:txBody>
                    <a:bodyPr/>
                    <a:lstStyle>
                      <a:lvl1pPr marL="0" algn="l" defTabSz="914400" rtl="0" eaLnBrk="1" latinLnBrk="0" hangingPunct="1">
                        <a:defRPr sz="1800" kern="1200">
                          <a:solidFill>
                            <a:schemeClr val="dk1"/>
                          </a:solidFill>
                          <a:latin typeface="Aptos" panose="02110004020202020204"/>
                        </a:defRPr>
                      </a:lvl1pPr>
                      <a:lvl2pPr marL="457200" algn="l" defTabSz="914400" rtl="0" eaLnBrk="1" latinLnBrk="0" hangingPunct="1">
                        <a:defRPr sz="1800" kern="1200">
                          <a:solidFill>
                            <a:schemeClr val="dk1"/>
                          </a:solidFill>
                          <a:latin typeface="Aptos" panose="02110004020202020204"/>
                        </a:defRPr>
                      </a:lvl2pPr>
                      <a:lvl3pPr marL="914400" algn="l" defTabSz="914400" rtl="0" eaLnBrk="1" latinLnBrk="0" hangingPunct="1">
                        <a:defRPr sz="1800" kern="1200">
                          <a:solidFill>
                            <a:schemeClr val="dk1"/>
                          </a:solidFill>
                          <a:latin typeface="Aptos" panose="02110004020202020204"/>
                        </a:defRPr>
                      </a:lvl3pPr>
                      <a:lvl4pPr marL="1371600" algn="l" defTabSz="914400" rtl="0" eaLnBrk="1" latinLnBrk="0" hangingPunct="1">
                        <a:defRPr sz="1800" kern="1200">
                          <a:solidFill>
                            <a:schemeClr val="dk1"/>
                          </a:solidFill>
                          <a:latin typeface="Aptos" panose="02110004020202020204"/>
                        </a:defRPr>
                      </a:lvl4pPr>
                      <a:lvl5pPr marL="1828800" algn="l" defTabSz="914400" rtl="0" eaLnBrk="1" latinLnBrk="0" hangingPunct="1">
                        <a:defRPr sz="1800" kern="1200">
                          <a:solidFill>
                            <a:schemeClr val="dk1"/>
                          </a:solidFill>
                          <a:latin typeface="Aptos" panose="02110004020202020204"/>
                        </a:defRPr>
                      </a:lvl5pPr>
                      <a:lvl6pPr marL="2286000" algn="l" defTabSz="914400" rtl="0" eaLnBrk="1" latinLnBrk="0" hangingPunct="1">
                        <a:defRPr sz="1800" kern="1200">
                          <a:solidFill>
                            <a:schemeClr val="dk1"/>
                          </a:solidFill>
                          <a:latin typeface="Aptos" panose="02110004020202020204"/>
                        </a:defRPr>
                      </a:lvl6pPr>
                      <a:lvl7pPr marL="2743200" algn="l" defTabSz="914400" rtl="0" eaLnBrk="1" latinLnBrk="0" hangingPunct="1">
                        <a:defRPr sz="1800" kern="1200">
                          <a:solidFill>
                            <a:schemeClr val="dk1"/>
                          </a:solidFill>
                          <a:latin typeface="Aptos" panose="02110004020202020204"/>
                        </a:defRPr>
                      </a:lvl7pPr>
                      <a:lvl8pPr marL="3200400" algn="l" defTabSz="914400" rtl="0" eaLnBrk="1" latinLnBrk="0" hangingPunct="1">
                        <a:defRPr sz="1800" kern="1200">
                          <a:solidFill>
                            <a:schemeClr val="dk1"/>
                          </a:solidFill>
                          <a:latin typeface="Aptos" panose="02110004020202020204"/>
                        </a:defRPr>
                      </a:lvl8pPr>
                      <a:lvl9pPr marL="3657600" algn="l" defTabSz="914400" rtl="0" eaLnBrk="1" latinLnBrk="0" hangingPunct="1">
                        <a:defRPr sz="1800" kern="1200">
                          <a:solidFill>
                            <a:schemeClr val="dk1"/>
                          </a:solidFill>
                          <a:latin typeface="Aptos" panose="02110004020202020204"/>
                        </a:defRPr>
                      </a:lvl9pPr>
                    </a:lstStyle>
                    <a:p>
                      <a:r>
                        <a:rPr lang="en-US" sz="1100">
                          <a:solidFill>
                            <a:schemeClr val="tx1">
                              <a:lumMod val="90000"/>
                              <a:lumOff val="10000"/>
                            </a:schemeClr>
                          </a:solidFill>
                          <a:latin typeface="Montserrat Medium" pitchFamily="2" charset="0"/>
                        </a:rPr>
                        <a:t>Stelara</a:t>
                      </a:r>
                    </a:p>
                  </a:txBody>
                  <a:tcPr marL="121920" marR="121920" marT="60960" marB="6096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ptos" panose="02110004020202020204"/>
                        </a:defRPr>
                      </a:lvl1pPr>
                      <a:lvl2pPr marL="457200" algn="l" defTabSz="914400" rtl="0" eaLnBrk="1" latinLnBrk="0" hangingPunct="1">
                        <a:defRPr sz="1800" kern="1200">
                          <a:solidFill>
                            <a:schemeClr val="dk1"/>
                          </a:solidFill>
                          <a:latin typeface="Aptos" panose="02110004020202020204"/>
                        </a:defRPr>
                      </a:lvl2pPr>
                      <a:lvl3pPr marL="914400" algn="l" defTabSz="914400" rtl="0" eaLnBrk="1" latinLnBrk="0" hangingPunct="1">
                        <a:defRPr sz="1800" kern="1200">
                          <a:solidFill>
                            <a:schemeClr val="dk1"/>
                          </a:solidFill>
                          <a:latin typeface="Aptos" panose="02110004020202020204"/>
                        </a:defRPr>
                      </a:lvl3pPr>
                      <a:lvl4pPr marL="1371600" algn="l" defTabSz="914400" rtl="0" eaLnBrk="1" latinLnBrk="0" hangingPunct="1">
                        <a:defRPr sz="1800" kern="1200">
                          <a:solidFill>
                            <a:schemeClr val="dk1"/>
                          </a:solidFill>
                          <a:latin typeface="Aptos" panose="02110004020202020204"/>
                        </a:defRPr>
                      </a:lvl4pPr>
                      <a:lvl5pPr marL="1828800" algn="l" defTabSz="914400" rtl="0" eaLnBrk="1" latinLnBrk="0" hangingPunct="1">
                        <a:defRPr sz="1800" kern="1200">
                          <a:solidFill>
                            <a:schemeClr val="dk1"/>
                          </a:solidFill>
                          <a:latin typeface="Aptos" panose="02110004020202020204"/>
                        </a:defRPr>
                      </a:lvl5pPr>
                      <a:lvl6pPr marL="2286000" algn="l" defTabSz="914400" rtl="0" eaLnBrk="1" latinLnBrk="0" hangingPunct="1">
                        <a:defRPr sz="1800" kern="1200">
                          <a:solidFill>
                            <a:schemeClr val="dk1"/>
                          </a:solidFill>
                          <a:latin typeface="Aptos" panose="02110004020202020204"/>
                        </a:defRPr>
                      </a:lvl6pPr>
                      <a:lvl7pPr marL="2743200" algn="l" defTabSz="914400" rtl="0" eaLnBrk="1" latinLnBrk="0" hangingPunct="1">
                        <a:defRPr sz="1800" kern="1200">
                          <a:solidFill>
                            <a:schemeClr val="dk1"/>
                          </a:solidFill>
                          <a:latin typeface="Aptos" panose="02110004020202020204"/>
                        </a:defRPr>
                      </a:lvl7pPr>
                      <a:lvl8pPr marL="3200400" algn="l" defTabSz="914400" rtl="0" eaLnBrk="1" latinLnBrk="0" hangingPunct="1">
                        <a:defRPr sz="1800" kern="1200">
                          <a:solidFill>
                            <a:schemeClr val="dk1"/>
                          </a:solidFill>
                          <a:latin typeface="Aptos" panose="02110004020202020204"/>
                        </a:defRPr>
                      </a:lvl8pPr>
                      <a:lvl9pPr marL="3657600" algn="l" defTabSz="914400" rtl="0" eaLnBrk="1" latinLnBrk="0" hangingPunct="1">
                        <a:defRPr sz="1800" kern="1200">
                          <a:solidFill>
                            <a:schemeClr val="dk1"/>
                          </a:solidFill>
                          <a:latin typeface="Aptos" panose="02110004020202020204"/>
                        </a:defRPr>
                      </a:lvl9pPr>
                    </a:lstStyle>
                    <a:p>
                      <a:r>
                        <a:rPr lang="en-US" sz="1100">
                          <a:solidFill>
                            <a:schemeClr val="tx1">
                              <a:lumMod val="90000"/>
                              <a:lumOff val="10000"/>
                            </a:schemeClr>
                          </a:solidFill>
                          <a:latin typeface="Montserrat Medium" pitchFamily="2" charset="0"/>
                        </a:rPr>
                        <a:t>Psoriasis, Crohn’s disease, UC</a:t>
                      </a:r>
                    </a:p>
                  </a:txBody>
                  <a:tcPr marL="121920" marR="121920" marT="60960" marB="6096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ptos" panose="02110004020202020204"/>
                        </a:defRPr>
                      </a:lvl1pPr>
                      <a:lvl2pPr marL="457200" algn="l" defTabSz="914400" rtl="0" eaLnBrk="1" latinLnBrk="0" hangingPunct="1">
                        <a:defRPr sz="1800" kern="1200">
                          <a:solidFill>
                            <a:schemeClr val="dk1"/>
                          </a:solidFill>
                          <a:latin typeface="Aptos" panose="02110004020202020204"/>
                        </a:defRPr>
                      </a:lvl2pPr>
                      <a:lvl3pPr marL="914400" algn="l" defTabSz="914400" rtl="0" eaLnBrk="1" latinLnBrk="0" hangingPunct="1">
                        <a:defRPr sz="1800" kern="1200">
                          <a:solidFill>
                            <a:schemeClr val="dk1"/>
                          </a:solidFill>
                          <a:latin typeface="Aptos" panose="02110004020202020204"/>
                        </a:defRPr>
                      </a:lvl3pPr>
                      <a:lvl4pPr marL="1371600" algn="l" defTabSz="914400" rtl="0" eaLnBrk="1" latinLnBrk="0" hangingPunct="1">
                        <a:defRPr sz="1800" kern="1200">
                          <a:solidFill>
                            <a:schemeClr val="dk1"/>
                          </a:solidFill>
                          <a:latin typeface="Aptos" panose="02110004020202020204"/>
                        </a:defRPr>
                      </a:lvl4pPr>
                      <a:lvl5pPr marL="1828800" algn="l" defTabSz="914400" rtl="0" eaLnBrk="1" latinLnBrk="0" hangingPunct="1">
                        <a:defRPr sz="1800" kern="1200">
                          <a:solidFill>
                            <a:schemeClr val="dk1"/>
                          </a:solidFill>
                          <a:latin typeface="Aptos" panose="02110004020202020204"/>
                        </a:defRPr>
                      </a:lvl5pPr>
                      <a:lvl6pPr marL="2286000" algn="l" defTabSz="914400" rtl="0" eaLnBrk="1" latinLnBrk="0" hangingPunct="1">
                        <a:defRPr sz="1800" kern="1200">
                          <a:solidFill>
                            <a:schemeClr val="dk1"/>
                          </a:solidFill>
                          <a:latin typeface="Aptos" panose="02110004020202020204"/>
                        </a:defRPr>
                      </a:lvl6pPr>
                      <a:lvl7pPr marL="2743200" algn="l" defTabSz="914400" rtl="0" eaLnBrk="1" latinLnBrk="0" hangingPunct="1">
                        <a:defRPr sz="1800" kern="1200">
                          <a:solidFill>
                            <a:schemeClr val="dk1"/>
                          </a:solidFill>
                          <a:latin typeface="Aptos" panose="02110004020202020204"/>
                        </a:defRPr>
                      </a:lvl7pPr>
                      <a:lvl8pPr marL="3200400" algn="l" defTabSz="914400" rtl="0" eaLnBrk="1" latinLnBrk="0" hangingPunct="1">
                        <a:defRPr sz="1800" kern="1200">
                          <a:solidFill>
                            <a:schemeClr val="dk1"/>
                          </a:solidFill>
                          <a:latin typeface="Aptos" panose="02110004020202020204"/>
                        </a:defRPr>
                      </a:lvl8pPr>
                      <a:lvl9pPr marL="3657600" algn="l" defTabSz="914400" rtl="0" eaLnBrk="1" latinLnBrk="0" hangingPunct="1">
                        <a:defRPr sz="1800" kern="1200">
                          <a:solidFill>
                            <a:schemeClr val="dk1"/>
                          </a:solidFill>
                          <a:latin typeface="Aptos" panose="02110004020202020204"/>
                        </a:defRPr>
                      </a:lvl9pPr>
                    </a:lstStyle>
                    <a:p>
                      <a:pPr algn="ctr"/>
                      <a:r>
                        <a:rPr lang="en-US" sz="1100">
                          <a:solidFill>
                            <a:srgbClr val="009845"/>
                          </a:solidFill>
                          <a:latin typeface="Montserrat Medium" pitchFamily="2" charset="0"/>
                        </a:rPr>
                        <a:t>$4,695</a:t>
                      </a:r>
                    </a:p>
                  </a:txBody>
                  <a:tcPr marL="121920" marR="121920" marT="60960" marB="6096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ptos" panose="02110004020202020204"/>
                        </a:defRPr>
                      </a:lvl1pPr>
                      <a:lvl2pPr marL="457200" algn="l" defTabSz="914400" rtl="0" eaLnBrk="1" latinLnBrk="0" hangingPunct="1">
                        <a:defRPr sz="1800" kern="1200">
                          <a:solidFill>
                            <a:schemeClr val="dk1"/>
                          </a:solidFill>
                          <a:latin typeface="Aptos" panose="02110004020202020204"/>
                        </a:defRPr>
                      </a:lvl2pPr>
                      <a:lvl3pPr marL="914400" algn="l" defTabSz="914400" rtl="0" eaLnBrk="1" latinLnBrk="0" hangingPunct="1">
                        <a:defRPr sz="1800" kern="1200">
                          <a:solidFill>
                            <a:schemeClr val="dk1"/>
                          </a:solidFill>
                          <a:latin typeface="Aptos" panose="02110004020202020204"/>
                        </a:defRPr>
                      </a:lvl3pPr>
                      <a:lvl4pPr marL="1371600" algn="l" defTabSz="914400" rtl="0" eaLnBrk="1" latinLnBrk="0" hangingPunct="1">
                        <a:defRPr sz="1800" kern="1200">
                          <a:solidFill>
                            <a:schemeClr val="dk1"/>
                          </a:solidFill>
                          <a:latin typeface="Aptos" panose="02110004020202020204"/>
                        </a:defRPr>
                      </a:lvl4pPr>
                      <a:lvl5pPr marL="1828800" algn="l" defTabSz="914400" rtl="0" eaLnBrk="1" latinLnBrk="0" hangingPunct="1">
                        <a:defRPr sz="1800" kern="1200">
                          <a:solidFill>
                            <a:schemeClr val="dk1"/>
                          </a:solidFill>
                          <a:latin typeface="Aptos" panose="02110004020202020204"/>
                        </a:defRPr>
                      </a:lvl5pPr>
                      <a:lvl6pPr marL="2286000" algn="l" defTabSz="914400" rtl="0" eaLnBrk="1" latinLnBrk="0" hangingPunct="1">
                        <a:defRPr sz="1800" kern="1200">
                          <a:solidFill>
                            <a:schemeClr val="dk1"/>
                          </a:solidFill>
                          <a:latin typeface="Aptos" panose="02110004020202020204"/>
                        </a:defRPr>
                      </a:lvl6pPr>
                      <a:lvl7pPr marL="2743200" algn="l" defTabSz="914400" rtl="0" eaLnBrk="1" latinLnBrk="0" hangingPunct="1">
                        <a:defRPr sz="1800" kern="1200">
                          <a:solidFill>
                            <a:schemeClr val="dk1"/>
                          </a:solidFill>
                          <a:latin typeface="Aptos" panose="02110004020202020204"/>
                        </a:defRPr>
                      </a:lvl7pPr>
                      <a:lvl8pPr marL="3200400" algn="l" defTabSz="914400" rtl="0" eaLnBrk="1" latinLnBrk="0" hangingPunct="1">
                        <a:defRPr sz="1800" kern="1200">
                          <a:solidFill>
                            <a:schemeClr val="dk1"/>
                          </a:solidFill>
                          <a:latin typeface="Aptos" panose="02110004020202020204"/>
                        </a:defRPr>
                      </a:lvl8pPr>
                      <a:lvl9pPr marL="3657600" algn="l" defTabSz="914400" rtl="0" eaLnBrk="1" latinLnBrk="0" hangingPunct="1">
                        <a:defRPr sz="1800" kern="1200">
                          <a:solidFill>
                            <a:schemeClr val="dk1"/>
                          </a:solidFill>
                          <a:latin typeface="Aptos" panose="02110004020202020204"/>
                        </a:defRPr>
                      </a:lvl9pPr>
                    </a:lstStyle>
                    <a:p>
                      <a:pPr algn="ctr"/>
                      <a:r>
                        <a:rPr lang="en-US" sz="1100">
                          <a:solidFill>
                            <a:srgbClr val="009845"/>
                          </a:solidFill>
                          <a:latin typeface="Montserrat Medium" pitchFamily="2" charset="0"/>
                        </a:rPr>
                        <a:t>$13,836</a:t>
                      </a:r>
                    </a:p>
                  </a:txBody>
                  <a:tcPr marL="121920" marR="121920" marT="60960" marB="6096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987650226"/>
                  </a:ext>
                </a:extLst>
              </a:tr>
              <a:tr h="365760">
                <a:tc>
                  <a:txBody>
                    <a:bodyPr/>
                    <a:lstStyle>
                      <a:lvl1pPr marL="0" algn="l" defTabSz="914400" rtl="0" eaLnBrk="1" latinLnBrk="0" hangingPunct="1">
                        <a:defRPr sz="1800" kern="1200">
                          <a:solidFill>
                            <a:schemeClr val="dk1"/>
                          </a:solidFill>
                          <a:latin typeface="Aptos" panose="02110004020202020204"/>
                        </a:defRPr>
                      </a:lvl1pPr>
                      <a:lvl2pPr marL="457200" algn="l" defTabSz="914400" rtl="0" eaLnBrk="1" latinLnBrk="0" hangingPunct="1">
                        <a:defRPr sz="1800" kern="1200">
                          <a:solidFill>
                            <a:schemeClr val="dk1"/>
                          </a:solidFill>
                          <a:latin typeface="Aptos" panose="02110004020202020204"/>
                        </a:defRPr>
                      </a:lvl2pPr>
                      <a:lvl3pPr marL="914400" algn="l" defTabSz="914400" rtl="0" eaLnBrk="1" latinLnBrk="0" hangingPunct="1">
                        <a:defRPr sz="1800" kern="1200">
                          <a:solidFill>
                            <a:schemeClr val="dk1"/>
                          </a:solidFill>
                          <a:latin typeface="Aptos" panose="02110004020202020204"/>
                        </a:defRPr>
                      </a:lvl3pPr>
                      <a:lvl4pPr marL="1371600" algn="l" defTabSz="914400" rtl="0" eaLnBrk="1" latinLnBrk="0" hangingPunct="1">
                        <a:defRPr sz="1800" kern="1200">
                          <a:solidFill>
                            <a:schemeClr val="dk1"/>
                          </a:solidFill>
                          <a:latin typeface="Aptos" panose="02110004020202020204"/>
                        </a:defRPr>
                      </a:lvl4pPr>
                      <a:lvl5pPr marL="1828800" algn="l" defTabSz="914400" rtl="0" eaLnBrk="1" latinLnBrk="0" hangingPunct="1">
                        <a:defRPr sz="1800" kern="1200">
                          <a:solidFill>
                            <a:schemeClr val="dk1"/>
                          </a:solidFill>
                          <a:latin typeface="Aptos" panose="02110004020202020204"/>
                        </a:defRPr>
                      </a:lvl5pPr>
                      <a:lvl6pPr marL="2286000" algn="l" defTabSz="914400" rtl="0" eaLnBrk="1" latinLnBrk="0" hangingPunct="1">
                        <a:defRPr sz="1800" kern="1200">
                          <a:solidFill>
                            <a:schemeClr val="dk1"/>
                          </a:solidFill>
                          <a:latin typeface="Aptos" panose="02110004020202020204"/>
                        </a:defRPr>
                      </a:lvl6pPr>
                      <a:lvl7pPr marL="2743200" algn="l" defTabSz="914400" rtl="0" eaLnBrk="1" latinLnBrk="0" hangingPunct="1">
                        <a:defRPr sz="1800" kern="1200">
                          <a:solidFill>
                            <a:schemeClr val="dk1"/>
                          </a:solidFill>
                          <a:latin typeface="Aptos" panose="02110004020202020204"/>
                        </a:defRPr>
                      </a:lvl7pPr>
                      <a:lvl8pPr marL="3200400" algn="l" defTabSz="914400" rtl="0" eaLnBrk="1" latinLnBrk="0" hangingPunct="1">
                        <a:defRPr sz="1800" kern="1200">
                          <a:solidFill>
                            <a:schemeClr val="dk1"/>
                          </a:solidFill>
                          <a:latin typeface="Aptos" panose="02110004020202020204"/>
                        </a:defRPr>
                      </a:lvl8pPr>
                      <a:lvl9pPr marL="3657600" algn="l" defTabSz="914400" rtl="0" eaLnBrk="1" latinLnBrk="0" hangingPunct="1">
                        <a:defRPr sz="1800" kern="1200">
                          <a:solidFill>
                            <a:schemeClr val="dk1"/>
                          </a:solidFill>
                          <a:latin typeface="Aptos" panose="02110004020202020204"/>
                        </a:defRPr>
                      </a:lvl9pPr>
                    </a:lstStyle>
                    <a:p>
                      <a:r>
                        <a:rPr lang="en-US" sz="1100">
                          <a:solidFill>
                            <a:schemeClr val="tx1">
                              <a:lumMod val="90000"/>
                              <a:lumOff val="10000"/>
                            </a:schemeClr>
                          </a:solidFill>
                          <a:latin typeface="Montserrat Medium" pitchFamily="2" charset="0"/>
                        </a:rPr>
                        <a:t>Xarelto</a:t>
                      </a:r>
                    </a:p>
                  </a:txBody>
                  <a:tcPr marL="121920" marR="121920" marT="60960" marB="6096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Aptos" panose="02110004020202020204"/>
                        </a:defRPr>
                      </a:lvl1pPr>
                      <a:lvl2pPr marL="457200" algn="l" defTabSz="914400" rtl="0" eaLnBrk="1" latinLnBrk="0" hangingPunct="1">
                        <a:defRPr sz="1800" kern="1200">
                          <a:solidFill>
                            <a:schemeClr val="dk1"/>
                          </a:solidFill>
                          <a:latin typeface="Aptos" panose="02110004020202020204"/>
                        </a:defRPr>
                      </a:lvl2pPr>
                      <a:lvl3pPr marL="914400" algn="l" defTabSz="914400" rtl="0" eaLnBrk="1" latinLnBrk="0" hangingPunct="1">
                        <a:defRPr sz="1800" kern="1200">
                          <a:solidFill>
                            <a:schemeClr val="dk1"/>
                          </a:solidFill>
                          <a:latin typeface="Aptos" panose="02110004020202020204"/>
                        </a:defRPr>
                      </a:lvl3pPr>
                      <a:lvl4pPr marL="1371600" algn="l" defTabSz="914400" rtl="0" eaLnBrk="1" latinLnBrk="0" hangingPunct="1">
                        <a:defRPr sz="1800" kern="1200">
                          <a:solidFill>
                            <a:schemeClr val="dk1"/>
                          </a:solidFill>
                          <a:latin typeface="Aptos" panose="02110004020202020204"/>
                        </a:defRPr>
                      </a:lvl4pPr>
                      <a:lvl5pPr marL="1828800" algn="l" defTabSz="914400" rtl="0" eaLnBrk="1" latinLnBrk="0" hangingPunct="1">
                        <a:defRPr sz="1800" kern="1200">
                          <a:solidFill>
                            <a:schemeClr val="dk1"/>
                          </a:solidFill>
                          <a:latin typeface="Aptos" panose="02110004020202020204"/>
                        </a:defRPr>
                      </a:lvl5pPr>
                      <a:lvl6pPr marL="2286000" algn="l" defTabSz="914400" rtl="0" eaLnBrk="1" latinLnBrk="0" hangingPunct="1">
                        <a:defRPr sz="1800" kern="1200">
                          <a:solidFill>
                            <a:schemeClr val="dk1"/>
                          </a:solidFill>
                          <a:latin typeface="Aptos" panose="02110004020202020204"/>
                        </a:defRPr>
                      </a:lvl6pPr>
                      <a:lvl7pPr marL="2743200" algn="l" defTabSz="914400" rtl="0" eaLnBrk="1" latinLnBrk="0" hangingPunct="1">
                        <a:defRPr sz="1800" kern="1200">
                          <a:solidFill>
                            <a:schemeClr val="dk1"/>
                          </a:solidFill>
                          <a:latin typeface="Aptos" panose="02110004020202020204"/>
                        </a:defRPr>
                      </a:lvl7pPr>
                      <a:lvl8pPr marL="3200400" algn="l" defTabSz="914400" rtl="0" eaLnBrk="1" latinLnBrk="0" hangingPunct="1">
                        <a:defRPr sz="1800" kern="1200">
                          <a:solidFill>
                            <a:schemeClr val="dk1"/>
                          </a:solidFill>
                          <a:latin typeface="Aptos" panose="02110004020202020204"/>
                        </a:defRPr>
                      </a:lvl8pPr>
                      <a:lvl9pPr marL="3657600" algn="l" defTabSz="914400" rtl="0" eaLnBrk="1" latinLnBrk="0" hangingPunct="1">
                        <a:defRPr sz="1800" kern="1200">
                          <a:solidFill>
                            <a:schemeClr val="dk1"/>
                          </a:solidFill>
                          <a:latin typeface="Aptos" panose="02110004020202020204"/>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chemeClr val="tx1">
                              <a:lumMod val="90000"/>
                              <a:lumOff val="10000"/>
                            </a:schemeClr>
                          </a:solidFill>
                          <a:effectLst/>
                          <a:uLnTx/>
                          <a:uFillTx/>
                          <a:latin typeface="Montserrat Medium" pitchFamily="2" charset="0"/>
                          <a:ea typeface="+mn-ea"/>
                          <a:cs typeface="+mn-cs"/>
                        </a:rPr>
                        <a:t>Blood clots, Coronary Disease</a:t>
                      </a:r>
                    </a:p>
                  </a:txBody>
                  <a:tcPr marL="121920" marR="121920" marT="60960" marB="6096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Aptos" panose="02110004020202020204"/>
                        </a:defRPr>
                      </a:lvl1pPr>
                      <a:lvl2pPr marL="457200" algn="l" defTabSz="914400" rtl="0" eaLnBrk="1" latinLnBrk="0" hangingPunct="1">
                        <a:defRPr sz="1800" kern="1200">
                          <a:solidFill>
                            <a:schemeClr val="dk1"/>
                          </a:solidFill>
                          <a:latin typeface="Aptos" panose="02110004020202020204"/>
                        </a:defRPr>
                      </a:lvl2pPr>
                      <a:lvl3pPr marL="914400" algn="l" defTabSz="914400" rtl="0" eaLnBrk="1" latinLnBrk="0" hangingPunct="1">
                        <a:defRPr sz="1800" kern="1200">
                          <a:solidFill>
                            <a:schemeClr val="dk1"/>
                          </a:solidFill>
                          <a:latin typeface="Aptos" panose="02110004020202020204"/>
                        </a:defRPr>
                      </a:lvl3pPr>
                      <a:lvl4pPr marL="1371600" algn="l" defTabSz="914400" rtl="0" eaLnBrk="1" latinLnBrk="0" hangingPunct="1">
                        <a:defRPr sz="1800" kern="1200">
                          <a:solidFill>
                            <a:schemeClr val="dk1"/>
                          </a:solidFill>
                          <a:latin typeface="Aptos" panose="02110004020202020204"/>
                        </a:defRPr>
                      </a:lvl4pPr>
                      <a:lvl5pPr marL="1828800" algn="l" defTabSz="914400" rtl="0" eaLnBrk="1" latinLnBrk="0" hangingPunct="1">
                        <a:defRPr sz="1800" kern="1200">
                          <a:solidFill>
                            <a:schemeClr val="dk1"/>
                          </a:solidFill>
                          <a:latin typeface="Aptos" panose="02110004020202020204"/>
                        </a:defRPr>
                      </a:lvl5pPr>
                      <a:lvl6pPr marL="2286000" algn="l" defTabSz="914400" rtl="0" eaLnBrk="1" latinLnBrk="0" hangingPunct="1">
                        <a:defRPr sz="1800" kern="1200">
                          <a:solidFill>
                            <a:schemeClr val="dk1"/>
                          </a:solidFill>
                          <a:latin typeface="Aptos" panose="02110004020202020204"/>
                        </a:defRPr>
                      </a:lvl6pPr>
                      <a:lvl7pPr marL="2743200" algn="l" defTabSz="914400" rtl="0" eaLnBrk="1" latinLnBrk="0" hangingPunct="1">
                        <a:defRPr sz="1800" kern="1200">
                          <a:solidFill>
                            <a:schemeClr val="dk1"/>
                          </a:solidFill>
                          <a:latin typeface="Aptos" panose="02110004020202020204"/>
                        </a:defRPr>
                      </a:lvl7pPr>
                      <a:lvl8pPr marL="3200400" algn="l" defTabSz="914400" rtl="0" eaLnBrk="1" latinLnBrk="0" hangingPunct="1">
                        <a:defRPr sz="1800" kern="1200">
                          <a:solidFill>
                            <a:schemeClr val="dk1"/>
                          </a:solidFill>
                          <a:latin typeface="Aptos" panose="02110004020202020204"/>
                        </a:defRPr>
                      </a:lvl8pPr>
                      <a:lvl9pPr marL="3657600" algn="l" defTabSz="914400" rtl="0" eaLnBrk="1" latinLnBrk="0" hangingPunct="1">
                        <a:defRPr sz="1800" kern="1200">
                          <a:solidFill>
                            <a:schemeClr val="dk1"/>
                          </a:solidFill>
                          <a:latin typeface="Aptos" panose="02110004020202020204"/>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chemeClr val="tx1">
                              <a:lumMod val="90000"/>
                              <a:lumOff val="10000"/>
                            </a:schemeClr>
                          </a:solidFill>
                          <a:effectLst/>
                          <a:uLnTx/>
                          <a:uFillTx/>
                          <a:latin typeface="Montserrat Medium" pitchFamily="2" charset="0"/>
                          <a:ea typeface="+mn-ea"/>
                          <a:cs typeface="+mn-cs"/>
                        </a:rPr>
                        <a:t>$197</a:t>
                      </a:r>
                    </a:p>
                  </a:txBody>
                  <a:tcPr marL="121920" marR="121920" marT="60960" marB="6096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Aptos" panose="02110004020202020204"/>
                        </a:defRPr>
                      </a:lvl1pPr>
                      <a:lvl2pPr marL="457200" algn="l" defTabSz="914400" rtl="0" eaLnBrk="1" latinLnBrk="0" hangingPunct="1">
                        <a:defRPr sz="1800" kern="1200">
                          <a:solidFill>
                            <a:schemeClr val="dk1"/>
                          </a:solidFill>
                          <a:latin typeface="Aptos" panose="02110004020202020204"/>
                        </a:defRPr>
                      </a:lvl2pPr>
                      <a:lvl3pPr marL="914400" algn="l" defTabSz="914400" rtl="0" eaLnBrk="1" latinLnBrk="0" hangingPunct="1">
                        <a:defRPr sz="1800" kern="1200">
                          <a:solidFill>
                            <a:schemeClr val="dk1"/>
                          </a:solidFill>
                          <a:latin typeface="Aptos" panose="02110004020202020204"/>
                        </a:defRPr>
                      </a:lvl3pPr>
                      <a:lvl4pPr marL="1371600" algn="l" defTabSz="914400" rtl="0" eaLnBrk="1" latinLnBrk="0" hangingPunct="1">
                        <a:defRPr sz="1800" kern="1200">
                          <a:solidFill>
                            <a:schemeClr val="dk1"/>
                          </a:solidFill>
                          <a:latin typeface="Aptos" panose="02110004020202020204"/>
                        </a:defRPr>
                      </a:lvl4pPr>
                      <a:lvl5pPr marL="1828800" algn="l" defTabSz="914400" rtl="0" eaLnBrk="1" latinLnBrk="0" hangingPunct="1">
                        <a:defRPr sz="1800" kern="1200">
                          <a:solidFill>
                            <a:schemeClr val="dk1"/>
                          </a:solidFill>
                          <a:latin typeface="Aptos" panose="02110004020202020204"/>
                        </a:defRPr>
                      </a:lvl5pPr>
                      <a:lvl6pPr marL="2286000" algn="l" defTabSz="914400" rtl="0" eaLnBrk="1" latinLnBrk="0" hangingPunct="1">
                        <a:defRPr sz="1800" kern="1200">
                          <a:solidFill>
                            <a:schemeClr val="dk1"/>
                          </a:solidFill>
                          <a:latin typeface="Aptos" panose="02110004020202020204"/>
                        </a:defRPr>
                      </a:lvl6pPr>
                      <a:lvl7pPr marL="2743200" algn="l" defTabSz="914400" rtl="0" eaLnBrk="1" latinLnBrk="0" hangingPunct="1">
                        <a:defRPr sz="1800" kern="1200">
                          <a:solidFill>
                            <a:schemeClr val="dk1"/>
                          </a:solidFill>
                          <a:latin typeface="Aptos" panose="02110004020202020204"/>
                        </a:defRPr>
                      </a:lvl7pPr>
                      <a:lvl8pPr marL="3200400" algn="l" defTabSz="914400" rtl="0" eaLnBrk="1" latinLnBrk="0" hangingPunct="1">
                        <a:defRPr sz="1800" kern="1200">
                          <a:solidFill>
                            <a:schemeClr val="dk1"/>
                          </a:solidFill>
                          <a:latin typeface="Aptos" panose="02110004020202020204"/>
                        </a:defRPr>
                      </a:lvl8pPr>
                      <a:lvl9pPr marL="3657600" algn="l" defTabSz="914400" rtl="0" eaLnBrk="1" latinLnBrk="0" hangingPunct="1">
                        <a:defRPr sz="1800" kern="1200">
                          <a:solidFill>
                            <a:schemeClr val="dk1"/>
                          </a:solidFill>
                          <a:latin typeface="Aptos" panose="02110004020202020204"/>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chemeClr val="tx1">
                              <a:lumMod val="90000"/>
                              <a:lumOff val="10000"/>
                            </a:schemeClr>
                          </a:solidFill>
                          <a:effectLst/>
                          <a:uLnTx/>
                          <a:uFillTx/>
                          <a:latin typeface="Montserrat Medium" pitchFamily="2" charset="0"/>
                          <a:ea typeface="+mn-ea"/>
                          <a:cs typeface="+mn-cs"/>
                        </a:rPr>
                        <a:t>$517</a:t>
                      </a:r>
                    </a:p>
                  </a:txBody>
                  <a:tcPr marL="121920" marR="121920" marT="60960" marB="6096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3166639920"/>
                  </a:ext>
                </a:extLst>
              </a:tr>
              <a:tr h="365760">
                <a:tc>
                  <a:txBody>
                    <a:bodyPr/>
                    <a:lstStyle>
                      <a:lvl1pPr marL="0" algn="l" defTabSz="914400" rtl="0" eaLnBrk="1" latinLnBrk="0" hangingPunct="1">
                        <a:defRPr sz="1800" kern="1200">
                          <a:solidFill>
                            <a:schemeClr val="dk1"/>
                          </a:solidFill>
                          <a:latin typeface="Aptos" panose="02110004020202020204"/>
                        </a:defRPr>
                      </a:lvl1pPr>
                      <a:lvl2pPr marL="457200" algn="l" defTabSz="914400" rtl="0" eaLnBrk="1" latinLnBrk="0" hangingPunct="1">
                        <a:defRPr sz="1800" kern="1200">
                          <a:solidFill>
                            <a:schemeClr val="dk1"/>
                          </a:solidFill>
                          <a:latin typeface="Aptos" panose="02110004020202020204"/>
                        </a:defRPr>
                      </a:lvl2pPr>
                      <a:lvl3pPr marL="914400" algn="l" defTabSz="914400" rtl="0" eaLnBrk="1" latinLnBrk="0" hangingPunct="1">
                        <a:defRPr sz="1800" kern="1200">
                          <a:solidFill>
                            <a:schemeClr val="dk1"/>
                          </a:solidFill>
                          <a:latin typeface="Aptos" panose="02110004020202020204"/>
                        </a:defRPr>
                      </a:lvl3pPr>
                      <a:lvl4pPr marL="1371600" algn="l" defTabSz="914400" rtl="0" eaLnBrk="1" latinLnBrk="0" hangingPunct="1">
                        <a:defRPr sz="1800" kern="1200">
                          <a:solidFill>
                            <a:schemeClr val="dk1"/>
                          </a:solidFill>
                          <a:latin typeface="Aptos" panose="02110004020202020204"/>
                        </a:defRPr>
                      </a:lvl4pPr>
                      <a:lvl5pPr marL="1828800" algn="l" defTabSz="914400" rtl="0" eaLnBrk="1" latinLnBrk="0" hangingPunct="1">
                        <a:defRPr sz="1800" kern="1200">
                          <a:solidFill>
                            <a:schemeClr val="dk1"/>
                          </a:solidFill>
                          <a:latin typeface="Aptos" panose="02110004020202020204"/>
                        </a:defRPr>
                      </a:lvl5pPr>
                      <a:lvl6pPr marL="2286000" algn="l" defTabSz="914400" rtl="0" eaLnBrk="1" latinLnBrk="0" hangingPunct="1">
                        <a:defRPr sz="1800" kern="1200">
                          <a:solidFill>
                            <a:schemeClr val="dk1"/>
                          </a:solidFill>
                          <a:latin typeface="Aptos" panose="02110004020202020204"/>
                        </a:defRPr>
                      </a:lvl6pPr>
                      <a:lvl7pPr marL="2743200" algn="l" defTabSz="914400" rtl="0" eaLnBrk="1" latinLnBrk="0" hangingPunct="1">
                        <a:defRPr sz="1800" kern="1200">
                          <a:solidFill>
                            <a:schemeClr val="dk1"/>
                          </a:solidFill>
                          <a:latin typeface="Aptos" panose="02110004020202020204"/>
                        </a:defRPr>
                      </a:lvl7pPr>
                      <a:lvl8pPr marL="3200400" algn="l" defTabSz="914400" rtl="0" eaLnBrk="1" latinLnBrk="0" hangingPunct="1">
                        <a:defRPr sz="1800" kern="1200">
                          <a:solidFill>
                            <a:schemeClr val="dk1"/>
                          </a:solidFill>
                          <a:latin typeface="Aptos" panose="02110004020202020204"/>
                        </a:defRPr>
                      </a:lvl8pPr>
                      <a:lvl9pPr marL="3657600" algn="l" defTabSz="914400" rtl="0" eaLnBrk="1" latinLnBrk="0" hangingPunct="1">
                        <a:defRPr sz="1800" kern="1200">
                          <a:solidFill>
                            <a:schemeClr val="dk1"/>
                          </a:solidFill>
                          <a:latin typeface="Aptos" panose="02110004020202020204"/>
                        </a:defRPr>
                      </a:lvl9pPr>
                    </a:lstStyle>
                    <a:p>
                      <a:r>
                        <a:rPr lang="en-US" sz="1100">
                          <a:solidFill>
                            <a:schemeClr val="tx1">
                              <a:lumMod val="90000"/>
                              <a:lumOff val="10000"/>
                            </a:schemeClr>
                          </a:solidFill>
                          <a:latin typeface="Montserrat Medium" pitchFamily="2" charset="0"/>
                        </a:rPr>
                        <a:t>Eliquis</a:t>
                      </a:r>
                    </a:p>
                  </a:txBody>
                  <a:tcPr marL="121920" marR="121920" marT="60960" marB="6096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ptos" panose="02110004020202020204"/>
                        </a:defRPr>
                      </a:lvl1pPr>
                      <a:lvl2pPr marL="457200" algn="l" defTabSz="914400" rtl="0" eaLnBrk="1" latinLnBrk="0" hangingPunct="1">
                        <a:defRPr sz="1800" kern="1200">
                          <a:solidFill>
                            <a:schemeClr val="dk1"/>
                          </a:solidFill>
                          <a:latin typeface="Aptos" panose="02110004020202020204"/>
                        </a:defRPr>
                      </a:lvl2pPr>
                      <a:lvl3pPr marL="914400" algn="l" defTabSz="914400" rtl="0" eaLnBrk="1" latinLnBrk="0" hangingPunct="1">
                        <a:defRPr sz="1800" kern="1200">
                          <a:solidFill>
                            <a:schemeClr val="dk1"/>
                          </a:solidFill>
                          <a:latin typeface="Aptos" panose="02110004020202020204"/>
                        </a:defRPr>
                      </a:lvl3pPr>
                      <a:lvl4pPr marL="1371600" algn="l" defTabSz="914400" rtl="0" eaLnBrk="1" latinLnBrk="0" hangingPunct="1">
                        <a:defRPr sz="1800" kern="1200">
                          <a:solidFill>
                            <a:schemeClr val="dk1"/>
                          </a:solidFill>
                          <a:latin typeface="Aptos" panose="02110004020202020204"/>
                        </a:defRPr>
                      </a:lvl4pPr>
                      <a:lvl5pPr marL="1828800" algn="l" defTabSz="914400" rtl="0" eaLnBrk="1" latinLnBrk="0" hangingPunct="1">
                        <a:defRPr sz="1800" kern="1200">
                          <a:solidFill>
                            <a:schemeClr val="dk1"/>
                          </a:solidFill>
                          <a:latin typeface="Aptos" panose="02110004020202020204"/>
                        </a:defRPr>
                      </a:lvl5pPr>
                      <a:lvl6pPr marL="2286000" algn="l" defTabSz="914400" rtl="0" eaLnBrk="1" latinLnBrk="0" hangingPunct="1">
                        <a:defRPr sz="1800" kern="1200">
                          <a:solidFill>
                            <a:schemeClr val="dk1"/>
                          </a:solidFill>
                          <a:latin typeface="Aptos" panose="02110004020202020204"/>
                        </a:defRPr>
                      </a:lvl6pPr>
                      <a:lvl7pPr marL="2743200" algn="l" defTabSz="914400" rtl="0" eaLnBrk="1" latinLnBrk="0" hangingPunct="1">
                        <a:defRPr sz="1800" kern="1200">
                          <a:solidFill>
                            <a:schemeClr val="dk1"/>
                          </a:solidFill>
                          <a:latin typeface="Aptos" panose="02110004020202020204"/>
                        </a:defRPr>
                      </a:lvl7pPr>
                      <a:lvl8pPr marL="3200400" algn="l" defTabSz="914400" rtl="0" eaLnBrk="1" latinLnBrk="0" hangingPunct="1">
                        <a:defRPr sz="1800" kern="1200">
                          <a:solidFill>
                            <a:schemeClr val="dk1"/>
                          </a:solidFill>
                          <a:latin typeface="Aptos" panose="02110004020202020204"/>
                        </a:defRPr>
                      </a:lvl8pPr>
                      <a:lvl9pPr marL="3657600" algn="l" defTabSz="914400" rtl="0" eaLnBrk="1" latinLnBrk="0" hangingPunct="1">
                        <a:defRPr sz="1800" kern="1200">
                          <a:solidFill>
                            <a:schemeClr val="dk1"/>
                          </a:solidFill>
                          <a:latin typeface="Aptos" panose="02110004020202020204"/>
                        </a:defRPr>
                      </a:lvl9pPr>
                    </a:lstStyle>
                    <a:p>
                      <a:r>
                        <a:rPr lang="en-US" sz="1100">
                          <a:solidFill>
                            <a:schemeClr val="tx1">
                              <a:lumMod val="90000"/>
                              <a:lumOff val="10000"/>
                            </a:schemeClr>
                          </a:solidFill>
                          <a:latin typeface="Montserrat Medium" pitchFamily="2" charset="0"/>
                        </a:rPr>
                        <a:t>Blood clots</a:t>
                      </a:r>
                    </a:p>
                  </a:txBody>
                  <a:tcPr marL="121920" marR="121920" marT="60960" marB="6096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ptos" panose="02110004020202020204"/>
                        </a:defRPr>
                      </a:lvl1pPr>
                      <a:lvl2pPr marL="457200" algn="l" defTabSz="914400" rtl="0" eaLnBrk="1" latinLnBrk="0" hangingPunct="1">
                        <a:defRPr sz="1800" kern="1200">
                          <a:solidFill>
                            <a:schemeClr val="dk1"/>
                          </a:solidFill>
                          <a:latin typeface="Aptos" panose="02110004020202020204"/>
                        </a:defRPr>
                      </a:lvl2pPr>
                      <a:lvl3pPr marL="914400" algn="l" defTabSz="914400" rtl="0" eaLnBrk="1" latinLnBrk="0" hangingPunct="1">
                        <a:defRPr sz="1800" kern="1200">
                          <a:solidFill>
                            <a:schemeClr val="dk1"/>
                          </a:solidFill>
                          <a:latin typeface="Aptos" panose="02110004020202020204"/>
                        </a:defRPr>
                      </a:lvl3pPr>
                      <a:lvl4pPr marL="1371600" algn="l" defTabSz="914400" rtl="0" eaLnBrk="1" latinLnBrk="0" hangingPunct="1">
                        <a:defRPr sz="1800" kern="1200">
                          <a:solidFill>
                            <a:schemeClr val="dk1"/>
                          </a:solidFill>
                          <a:latin typeface="Aptos" panose="02110004020202020204"/>
                        </a:defRPr>
                      </a:lvl4pPr>
                      <a:lvl5pPr marL="1828800" algn="l" defTabSz="914400" rtl="0" eaLnBrk="1" latinLnBrk="0" hangingPunct="1">
                        <a:defRPr sz="1800" kern="1200">
                          <a:solidFill>
                            <a:schemeClr val="dk1"/>
                          </a:solidFill>
                          <a:latin typeface="Aptos" panose="02110004020202020204"/>
                        </a:defRPr>
                      </a:lvl5pPr>
                      <a:lvl6pPr marL="2286000" algn="l" defTabSz="914400" rtl="0" eaLnBrk="1" latinLnBrk="0" hangingPunct="1">
                        <a:defRPr sz="1800" kern="1200">
                          <a:solidFill>
                            <a:schemeClr val="dk1"/>
                          </a:solidFill>
                          <a:latin typeface="Aptos" panose="02110004020202020204"/>
                        </a:defRPr>
                      </a:lvl6pPr>
                      <a:lvl7pPr marL="2743200" algn="l" defTabSz="914400" rtl="0" eaLnBrk="1" latinLnBrk="0" hangingPunct="1">
                        <a:defRPr sz="1800" kern="1200">
                          <a:solidFill>
                            <a:schemeClr val="dk1"/>
                          </a:solidFill>
                          <a:latin typeface="Aptos" panose="02110004020202020204"/>
                        </a:defRPr>
                      </a:lvl7pPr>
                      <a:lvl8pPr marL="3200400" algn="l" defTabSz="914400" rtl="0" eaLnBrk="1" latinLnBrk="0" hangingPunct="1">
                        <a:defRPr sz="1800" kern="1200">
                          <a:solidFill>
                            <a:schemeClr val="dk1"/>
                          </a:solidFill>
                          <a:latin typeface="Aptos" panose="02110004020202020204"/>
                        </a:defRPr>
                      </a:lvl8pPr>
                      <a:lvl9pPr marL="3657600" algn="l" defTabSz="914400" rtl="0" eaLnBrk="1" latinLnBrk="0" hangingPunct="1">
                        <a:defRPr sz="1800" kern="1200">
                          <a:solidFill>
                            <a:schemeClr val="dk1"/>
                          </a:solidFill>
                          <a:latin typeface="Aptos" panose="02110004020202020204"/>
                        </a:defRPr>
                      </a:lvl9pPr>
                    </a:lstStyle>
                    <a:p>
                      <a:pPr algn="ctr"/>
                      <a:r>
                        <a:rPr lang="en-US" sz="1100">
                          <a:solidFill>
                            <a:schemeClr val="tx1">
                              <a:lumMod val="90000"/>
                              <a:lumOff val="10000"/>
                            </a:schemeClr>
                          </a:solidFill>
                          <a:latin typeface="Montserrat Medium" pitchFamily="2" charset="0"/>
                        </a:rPr>
                        <a:t>$231</a:t>
                      </a:r>
                    </a:p>
                  </a:txBody>
                  <a:tcPr marL="121920" marR="121920" marT="60960" marB="6096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ptos" panose="02110004020202020204"/>
                        </a:defRPr>
                      </a:lvl1pPr>
                      <a:lvl2pPr marL="457200" algn="l" defTabSz="914400" rtl="0" eaLnBrk="1" latinLnBrk="0" hangingPunct="1">
                        <a:defRPr sz="1800" kern="1200">
                          <a:solidFill>
                            <a:schemeClr val="dk1"/>
                          </a:solidFill>
                          <a:latin typeface="Aptos" panose="02110004020202020204"/>
                        </a:defRPr>
                      </a:lvl2pPr>
                      <a:lvl3pPr marL="914400" algn="l" defTabSz="914400" rtl="0" eaLnBrk="1" latinLnBrk="0" hangingPunct="1">
                        <a:defRPr sz="1800" kern="1200">
                          <a:solidFill>
                            <a:schemeClr val="dk1"/>
                          </a:solidFill>
                          <a:latin typeface="Aptos" panose="02110004020202020204"/>
                        </a:defRPr>
                      </a:lvl3pPr>
                      <a:lvl4pPr marL="1371600" algn="l" defTabSz="914400" rtl="0" eaLnBrk="1" latinLnBrk="0" hangingPunct="1">
                        <a:defRPr sz="1800" kern="1200">
                          <a:solidFill>
                            <a:schemeClr val="dk1"/>
                          </a:solidFill>
                          <a:latin typeface="Aptos" panose="02110004020202020204"/>
                        </a:defRPr>
                      </a:lvl4pPr>
                      <a:lvl5pPr marL="1828800" algn="l" defTabSz="914400" rtl="0" eaLnBrk="1" latinLnBrk="0" hangingPunct="1">
                        <a:defRPr sz="1800" kern="1200">
                          <a:solidFill>
                            <a:schemeClr val="dk1"/>
                          </a:solidFill>
                          <a:latin typeface="Aptos" panose="02110004020202020204"/>
                        </a:defRPr>
                      </a:lvl5pPr>
                      <a:lvl6pPr marL="2286000" algn="l" defTabSz="914400" rtl="0" eaLnBrk="1" latinLnBrk="0" hangingPunct="1">
                        <a:defRPr sz="1800" kern="1200">
                          <a:solidFill>
                            <a:schemeClr val="dk1"/>
                          </a:solidFill>
                          <a:latin typeface="Aptos" panose="02110004020202020204"/>
                        </a:defRPr>
                      </a:lvl6pPr>
                      <a:lvl7pPr marL="2743200" algn="l" defTabSz="914400" rtl="0" eaLnBrk="1" latinLnBrk="0" hangingPunct="1">
                        <a:defRPr sz="1800" kern="1200">
                          <a:solidFill>
                            <a:schemeClr val="dk1"/>
                          </a:solidFill>
                          <a:latin typeface="Aptos" panose="02110004020202020204"/>
                        </a:defRPr>
                      </a:lvl7pPr>
                      <a:lvl8pPr marL="3200400" algn="l" defTabSz="914400" rtl="0" eaLnBrk="1" latinLnBrk="0" hangingPunct="1">
                        <a:defRPr sz="1800" kern="1200">
                          <a:solidFill>
                            <a:schemeClr val="dk1"/>
                          </a:solidFill>
                          <a:latin typeface="Aptos" panose="02110004020202020204"/>
                        </a:defRPr>
                      </a:lvl8pPr>
                      <a:lvl9pPr marL="3657600" algn="l" defTabSz="914400" rtl="0" eaLnBrk="1" latinLnBrk="0" hangingPunct="1">
                        <a:defRPr sz="1800" kern="1200">
                          <a:solidFill>
                            <a:schemeClr val="dk1"/>
                          </a:solidFill>
                          <a:latin typeface="Aptos" panose="02110004020202020204"/>
                        </a:defRPr>
                      </a:lvl9pPr>
                    </a:lstStyle>
                    <a:p>
                      <a:pPr algn="ctr"/>
                      <a:r>
                        <a:rPr lang="en-US" sz="1100">
                          <a:solidFill>
                            <a:schemeClr val="tx1">
                              <a:lumMod val="90000"/>
                              <a:lumOff val="10000"/>
                            </a:schemeClr>
                          </a:solidFill>
                          <a:latin typeface="Montserrat Medium" pitchFamily="2" charset="0"/>
                        </a:rPr>
                        <a:t>$521</a:t>
                      </a:r>
                    </a:p>
                  </a:txBody>
                  <a:tcPr marL="121920" marR="121920" marT="60960" marB="6096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668746396"/>
                  </a:ext>
                </a:extLst>
              </a:tr>
              <a:tr h="365760">
                <a:tc>
                  <a:txBody>
                    <a:bodyPr/>
                    <a:lstStyle>
                      <a:lvl1pPr marL="0" algn="l" defTabSz="914400" rtl="0" eaLnBrk="1" latinLnBrk="0" hangingPunct="1">
                        <a:defRPr sz="1800" kern="1200">
                          <a:solidFill>
                            <a:schemeClr val="dk1"/>
                          </a:solidFill>
                          <a:latin typeface="Aptos" panose="02110004020202020204"/>
                        </a:defRPr>
                      </a:lvl1pPr>
                      <a:lvl2pPr marL="457200" algn="l" defTabSz="914400" rtl="0" eaLnBrk="1" latinLnBrk="0" hangingPunct="1">
                        <a:defRPr sz="1800" kern="1200">
                          <a:solidFill>
                            <a:schemeClr val="dk1"/>
                          </a:solidFill>
                          <a:latin typeface="Aptos" panose="02110004020202020204"/>
                        </a:defRPr>
                      </a:lvl2pPr>
                      <a:lvl3pPr marL="914400" algn="l" defTabSz="914400" rtl="0" eaLnBrk="1" latinLnBrk="0" hangingPunct="1">
                        <a:defRPr sz="1800" kern="1200">
                          <a:solidFill>
                            <a:schemeClr val="dk1"/>
                          </a:solidFill>
                          <a:latin typeface="Aptos" panose="02110004020202020204"/>
                        </a:defRPr>
                      </a:lvl3pPr>
                      <a:lvl4pPr marL="1371600" algn="l" defTabSz="914400" rtl="0" eaLnBrk="1" latinLnBrk="0" hangingPunct="1">
                        <a:defRPr sz="1800" kern="1200">
                          <a:solidFill>
                            <a:schemeClr val="dk1"/>
                          </a:solidFill>
                          <a:latin typeface="Aptos" panose="02110004020202020204"/>
                        </a:defRPr>
                      </a:lvl4pPr>
                      <a:lvl5pPr marL="1828800" algn="l" defTabSz="914400" rtl="0" eaLnBrk="1" latinLnBrk="0" hangingPunct="1">
                        <a:defRPr sz="1800" kern="1200">
                          <a:solidFill>
                            <a:schemeClr val="dk1"/>
                          </a:solidFill>
                          <a:latin typeface="Aptos" panose="02110004020202020204"/>
                        </a:defRPr>
                      </a:lvl5pPr>
                      <a:lvl6pPr marL="2286000" algn="l" defTabSz="914400" rtl="0" eaLnBrk="1" latinLnBrk="0" hangingPunct="1">
                        <a:defRPr sz="1800" kern="1200">
                          <a:solidFill>
                            <a:schemeClr val="dk1"/>
                          </a:solidFill>
                          <a:latin typeface="Aptos" panose="02110004020202020204"/>
                        </a:defRPr>
                      </a:lvl6pPr>
                      <a:lvl7pPr marL="2743200" algn="l" defTabSz="914400" rtl="0" eaLnBrk="1" latinLnBrk="0" hangingPunct="1">
                        <a:defRPr sz="1800" kern="1200">
                          <a:solidFill>
                            <a:schemeClr val="dk1"/>
                          </a:solidFill>
                          <a:latin typeface="Aptos" panose="02110004020202020204"/>
                        </a:defRPr>
                      </a:lvl7pPr>
                      <a:lvl8pPr marL="3200400" algn="l" defTabSz="914400" rtl="0" eaLnBrk="1" latinLnBrk="0" hangingPunct="1">
                        <a:defRPr sz="1800" kern="1200">
                          <a:solidFill>
                            <a:schemeClr val="dk1"/>
                          </a:solidFill>
                          <a:latin typeface="Aptos" panose="02110004020202020204"/>
                        </a:defRPr>
                      </a:lvl8pPr>
                      <a:lvl9pPr marL="3657600" algn="l" defTabSz="914400" rtl="0" eaLnBrk="1" latinLnBrk="0" hangingPunct="1">
                        <a:defRPr sz="1800" kern="1200">
                          <a:solidFill>
                            <a:schemeClr val="dk1"/>
                          </a:solidFill>
                          <a:latin typeface="Aptos" panose="02110004020202020204"/>
                        </a:defRPr>
                      </a:lvl9pPr>
                    </a:lstStyle>
                    <a:p>
                      <a:r>
                        <a:rPr lang="en-US" sz="1100">
                          <a:solidFill>
                            <a:schemeClr val="tx1">
                              <a:lumMod val="90000"/>
                              <a:lumOff val="10000"/>
                            </a:schemeClr>
                          </a:solidFill>
                          <a:latin typeface="Montserrat Medium" pitchFamily="2" charset="0"/>
                        </a:rPr>
                        <a:t>Entresto</a:t>
                      </a:r>
                    </a:p>
                  </a:txBody>
                  <a:tcPr marL="121920" marR="121920" marT="60960" marB="6096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Aptos" panose="02110004020202020204"/>
                        </a:defRPr>
                      </a:lvl1pPr>
                      <a:lvl2pPr marL="457200" algn="l" defTabSz="914400" rtl="0" eaLnBrk="1" latinLnBrk="0" hangingPunct="1">
                        <a:defRPr sz="1800" kern="1200">
                          <a:solidFill>
                            <a:schemeClr val="dk1"/>
                          </a:solidFill>
                          <a:latin typeface="Aptos" panose="02110004020202020204"/>
                        </a:defRPr>
                      </a:lvl2pPr>
                      <a:lvl3pPr marL="914400" algn="l" defTabSz="914400" rtl="0" eaLnBrk="1" latinLnBrk="0" hangingPunct="1">
                        <a:defRPr sz="1800" kern="1200">
                          <a:solidFill>
                            <a:schemeClr val="dk1"/>
                          </a:solidFill>
                          <a:latin typeface="Aptos" panose="02110004020202020204"/>
                        </a:defRPr>
                      </a:lvl3pPr>
                      <a:lvl4pPr marL="1371600" algn="l" defTabSz="914400" rtl="0" eaLnBrk="1" latinLnBrk="0" hangingPunct="1">
                        <a:defRPr sz="1800" kern="1200">
                          <a:solidFill>
                            <a:schemeClr val="dk1"/>
                          </a:solidFill>
                          <a:latin typeface="Aptos" panose="02110004020202020204"/>
                        </a:defRPr>
                      </a:lvl4pPr>
                      <a:lvl5pPr marL="1828800" algn="l" defTabSz="914400" rtl="0" eaLnBrk="1" latinLnBrk="0" hangingPunct="1">
                        <a:defRPr sz="1800" kern="1200">
                          <a:solidFill>
                            <a:schemeClr val="dk1"/>
                          </a:solidFill>
                          <a:latin typeface="Aptos" panose="02110004020202020204"/>
                        </a:defRPr>
                      </a:lvl5pPr>
                      <a:lvl6pPr marL="2286000" algn="l" defTabSz="914400" rtl="0" eaLnBrk="1" latinLnBrk="0" hangingPunct="1">
                        <a:defRPr sz="1800" kern="1200">
                          <a:solidFill>
                            <a:schemeClr val="dk1"/>
                          </a:solidFill>
                          <a:latin typeface="Aptos" panose="02110004020202020204"/>
                        </a:defRPr>
                      </a:lvl6pPr>
                      <a:lvl7pPr marL="2743200" algn="l" defTabSz="914400" rtl="0" eaLnBrk="1" latinLnBrk="0" hangingPunct="1">
                        <a:defRPr sz="1800" kern="1200">
                          <a:solidFill>
                            <a:schemeClr val="dk1"/>
                          </a:solidFill>
                          <a:latin typeface="Aptos" panose="02110004020202020204"/>
                        </a:defRPr>
                      </a:lvl7pPr>
                      <a:lvl8pPr marL="3200400" algn="l" defTabSz="914400" rtl="0" eaLnBrk="1" latinLnBrk="0" hangingPunct="1">
                        <a:defRPr sz="1800" kern="1200">
                          <a:solidFill>
                            <a:schemeClr val="dk1"/>
                          </a:solidFill>
                          <a:latin typeface="Aptos" panose="02110004020202020204"/>
                        </a:defRPr>
                      </a:lvl8pPr>
                      <a:lvl9pPr marL="3657600" algn="l" defTabSz="914400" rtl="0" eaLnBrk="1" latinLnBrk="0" hangingPunct="1">
                        <a:defRPr sz="1800" kern="1200">
                          <a:solidFill>
                            <a:schemeClr val="dk1"/>
                          </a:solidFill>
                          <a:latin typeface="Aptos" panose="02110004020202020204"/>
                        </a:defRPr>
                      </a:lvl9pPr>
                    </a:lstStyle>
                    <a:p>
                      <a:r>
                        <a:rPr lang="en-US" sz="1100">
                          <a:solidFill>
                            <a:schemeClr val="tx1">
                              <a:lumMod val="90000"/>
                              <a:lumOff val="10000"/>
                            </a:schemeClr>
                          </a:solidFill>
                          <a:latin typeface="Montserrat Medium" pitchFamily="2" charset="0"/>
                        </a:rPr>
                        <a:t>Heart failure</a:t>
                      </a:r>
                    </a:p>
                  </a:txBody>
                  <a:tcPr marL="121920" marR="121920" marT="60960" marB="6096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Aptos" panose="02110004020202020204"/>
                        </a:defRPr>
                      </a:lvl1pPr>
                      <a:lvl2pPr marL="457200" algn="l" defTabSz="914400" rtl="0" eaLnBrk="1" latinLnBrk="0" hangingPunct="1">
                        <a:defRPr sz="1800" kern="1200">
                          <a:solidFill>
                            <a:schemeClr val="dk1"/>
                          </a:solidFill>
                          <a:latin typeface="Aptos" panose="02110004020202020204"/>
                        </a:defRPr>
                      </a:lvl2pPr>
                      <a:lvl3pPr marL="914400" algn="l" defTabSz="914400" rtl="0" eaLnBrk="1" latinLnBrk="0" hangingPunct="1">
                        <a:defRPr sz="1800" kern="1200">
                          <a:solidFill>
                            <a:schemeClr val="dk1"/>
                          </a:solidFill>
                          <a:latin typeface="Aptos" panose="02110004020202020204"/>
                        </a:defRPr>
                      </a:lvl3pPr>
                      <a:lvl4pPr marL="1371600" algn="l" defTabSz="914400" rtl="0" eaLnBrk="1" latinLnBrk="0" hangingPunct="1">
                        <a:defRPr sz="1800" kern="1200">
                          <a:solidFill>
                            <a:schemeClr val="dk1"/>
                          </a:solidFill>
                          <a:latin typeface="Aptos" panose="02110004020202020204"/>
                        </a:defRPr>
                      </a:lvl4pPr>
                      <a:lvl5pPr marL="1828800" algn="l" defTabSz="914400" rtl="0" eaLnBrk="1" latinLnBrk="0" hangingPunct="1">
                        <a:defRPr sz="1800" kern="1200">
                          <a:solidFill>
                            <a:schemeClr val="dk1"/>
                          </a:solidFill>
                          <a:latin typeface="Aptos" panose="02110004020202020204"/>
                        </a:defRPr>
                      </a:lvl5pPr>
                      <a:lvl6pPr marL="2286000" algn="l" defTabSz="914400" rtl="0" eaLnBrk="1" latinLnBrk="0" hangingPunct="1">
                        <a:defRPr sz="1800" kern="1200">
                          <a:solidFill>
                            <a:schemeClr val="dk1"/>
                          </a:solidFill>
                          <a:latin typeface="Aptos" panose="02110004020202020204"/>
                        </a:defRPr>
                      </a:lvl6pPr>
                      <a:lvl7pPr marL="2743200" algn="l" defTabSz="914400" rtl="0" eaLnBrk="1" latinLnBrk="0" hangingPunct="1">
                        <a:defRPr sz="1800" kern="1200">
                          <a:solidFill>
                            <a:schemeClr val="dk1"/>
                          </a:solidFill>
                          <a:latin typeface="Aptos" panose="02110004020202020204"/>
                        </a:defRPr>
                      </a:lvl7pPr>
                      <a:lvl8pPr marL="3200400" algn="l" defTabSz="914400" rtl="0" eaLnBrk="1" latinLnBrk="0" hangingPunct="1">
                        <a:defRPr sz="1800" kern="1200">
                          <a:solidFill>
                            <a:schemeClr val="dk1"/>
                          </a:solidFill>
                          <a:latin typeface="Aptos" panose="02110004020202020204"/>
                        </a:defRPr>
                      </a:lvl8pPr>
                      <a:lvl9pPr marL="3657600" algn="l" defTabSz="914400" rtl="0" eaLnBrk="1" latinLnBrk="0" hangingPunct="1">
                        <a:defRPr sz="1800" kern="1200">
                          <a:solidFill>
                            <a:schemeClr val="dk1"/>
                          </a:solidFill>
                          <a:latin typeface="Aptos" panose="02110004020202020204"/>
                        </a:defRPr>
                      </a:lvl9pPr>
                    </a:lstStyle>
                    <a:p>
                      <a:pPr algn="ctr"/>
                      <a:r>
                        <a:rPr lang="en-US" sz="1100">
                          <a:solidFill>
                            <a:schemeClr val="tx1">
                              <a:lumMod val="90000"/>
                              <a:lumOff val="10000"/>
                            </a:schemeClr>
                          </a:solidFill>
                          <a:latin typeface="Montserrat Medium" pitchFamily="2" charset="0"/>
                        </a:rPr>
                        <a:t>$295</a:t>
                      </a:r>
                    </a:p>
                  </a:txBody>
                  <a:tcPr marL="121920" marR="121920" marT="60960" marB="6096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Aptos" panose="02110004020202020204"/>
                        </a:defRPr>
                      </a:lvl1pPr>
                      <a:lvl2pPr marL="457200" algn="l" defTabSz="914400" rtl="0" eaLnBrk="1" latinLnBrk="0" hangingPunct="1">
                        <a:defRPr sz="1800" kern="1200">
                          <a:solidFill>
                            <a:schemeClr val="dk1"/>
                          </a:solidFill>
                          <a:latin typeface="Aptos" panose="02110004020202020204"/>
                        </a:defRPr>
                      </a:lvl2pPr>
                      <a:lvl3pPr marL="914400" algn="l" defTabSz="914400" rtl="0" eaLnBrk="1" latinLnBrk="0" hangingPunct="1">
                        <a:defRPr sz="1800" kern="1200">
                          <a:solidFill>
                            <a:schemeClr val="dk1"/>
                          </a:solidFill>
                          <a:latin typeface="Aptos" panose="02110004020202020204"/>
                        </a:defRPr>
                      </a:lvl3pPr>
                      <a:lvl4pPr marL="1371600" algn="l" defTabSz="914400" rtl="0" eaLnBrk="1" latinLnBrk="0" hangingPunct="1">
                        <a:defRPr sz="1800" kern="1200">
                          <a:solidFill>
                            <a:schemeClr val="dk1"/>
                          </a:solidFill>
                          <a:latin typeface="Aptos" panose="02110004020202020204"/>
                        </a:defRPr>
                      </a:lvl4pPr>
                      <a:lvl5pPr marL="1828800" algn="l" defTabSz="914400" rtl="0" eaLnBrk="1" latinLnBrk="0" hangingPunct="1">
                        <a:defRPr sz="1800" kern="1200">
                          <a:solidFill>
                            <a:schemeClr val="dk1"/>
                          </a:solidFill>
                          <a:latin typeface="Aptos" panose="02110004020202020204"/>
                        </a:defRPr>
                      </a:lvl5pPr>
                      <a:lvl6pPr marL="2286000" algn="l" defTabSz="914400" rtl="0" eaLnBrk="1" latinLnBrk="0" hangingPunct="1">
                        <a:defRPr sz="1800" kern="1200">
                          <a:solidFill>
                            <a:schemeClr val="dk1"/>
                          </a:solidFill>
                          <a:latin typeface="Aptos" panose="02110004020202020204"/>
                        </a:defRPr>
                      </a:lvl6pPr>
                      <a:lvl7pPr marL="2743200" algn="l" defTabSz="914400" rtl="0" eaLnBrk="1" latinLnBrk="0" hangingPunct="1">
                        <a:defRPr sz="1800" kern="1200">
                          <a:solidFill>
                            <a:schemeClr val="dk1"/>
                          </a:solidFill>
                          <a:latin typeface="Aptos" panose="02110004020202020204"/>
                        </a:defRPr>
                      </a:lvl7pPr>
                      <a:lvl8pPr marL="3200400" algn="l" defTabSz="914400" rtl="0" eaLnBrk="1" latinLnBrk="0" hangingPunct="1">
                        <a:defRPr sz="1800" kern="1200">
                          <a:solidFill>
                            <a:schemeClr val="dk1"/>
                          </a:solidFill>
                          <a:latin typeface="Aptos" panose="02110004020202020204"/>
                        </a:defRPr>
                      </a:lvl8pPr>
                      <a:lvl9pPr marL="3657600" algn="l" defTabSz="914400" rtl="0" eaLnBrk="1" latinLnBrk="0" hangingPunct="1">
                        <a:defRPr sz="1800" kern="1200">
                          <a:solidFill>
                            <a:schemeClr val="dk1"/>
                          </a:solidFill>
                          <a:latin typeface="Aptos" panose="02110004020202020204"/>
                        </a:defRPr>
                      </a:lvl9pPr>
                    </a:lstStyle>
                    <a:p>
                      <a:pPr algn="ctr"/>
                      <a:r>
                        <a:rPr lang="en-US" sz="1100">
                          <a:solidFill>
                            <a:schemeClr val="tx1">
                              <a:lumMod val="90000"/>
                              <a:lumOff val="10000"/>
                            </a:schemeClr>
                          </a:solidFill>
                          <a:latin typeface="Montserrat Medium" pitchFamily="2" charset="0"/>
                        </a:rPr>
                        <a:t>$628</a:t>
                      </a:r>
                    </a:p>
                  </a:txBody>
                  <a:tcPr marL="121920" marR="121920" marT="60960" marB="6096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777996058"/>
                  </a:ext>
                </a:extLst>
              </a:tr>
              <a:tr h="365760">
                <a:tc>
                  <a:txBody>
                    <a:bodyPr/>
                    <a:lstStyle>
                      <a:lvl1pPr marL="0" algn="l" defTabSz="914400" rtl="0" eaLnBrk="1" latinLnBrk="0" hangingPunct="1">
                        <a:defRPr sz="1800" kern="1200">
                          <a:solidFill>
                            <a:schemeClr val="dk1"/>
                          </a:solidFill>
                          <a:latin typeface="Aptos" panose="02110004020202020204"/>
                        </a:defRPr>
                      </a:lvl1pPr>
                      <a:lvl2pPr marL="457200" algn="l" defTabSz="914400" rtl="0" eaLnBrk="1" latinLnBrk="0" hangingPunct="1">
                        <a:defRPr sz="1800" kern="1200">
                          <a:solidFill>
                            <a:schemeClr val="dk1"/>
                          </a:solidFill>
                          <a:latin typeface="Aptos" panose="02110004020202020204"/>
                        </a:defRPr>
                      </a:lvl2pPr>
                      <a:lvl3pPr marL="914400" algn="l" defTabSz="914400" rtl="0" eaLnBrk="1" latinLnBrk="0" hangingPunct="1">
                        <a:defRPr sz="1800" kern="1200">
                          <a:solidFill>
                            <a:schemeClr val="dk1"/>
                          </a:solidFill>
                          <a:latin typeface="Aptos" panose="02110004020202020204"/>
                        </a:defRPr>
                      </a:lvl3pPr>
                      <a:lvl4pPr marL="1371600" algn="l" defTabSz="914400" rtl="0" eaLnBrk="1" latinLnBrk="0" hangingPunct="1">
                        <a:defRPr sz="1800" kern="1200">
                          <a:solidFill>
                            <a:schemeClr val="dk1"/>
                          </a:solidFill>
                          <a:latin typeface="Aptos" panose="02110004020202020204"/>
                        </a:defRPr>
                      </a:lvl4pPr>
                      <a:lvl5pPr marL="1828800" algn="l" defTabSz="914400" rtl="0" eaLnBrk="1" latinLnBrk="0" hangingPunct="1">
                        <a:defRPr sz="1800" kern="1200">
                          <a:solidFill>
                            <a:schemeClr val="dk1"/>
                          </a:solidFill>
                          <a:latin typeface="Aptos" panose="02110004020202020204"/>
                        </a:defRPr>
                      </a:lvl5pPr>
                      <a:lvl6pPr marL="2286000" algn="l" defTabSz="914400" rtl="0" eaLnBrk="1" latinLnBrk="0" hangingPunct="1">
                        <a:defRPr sz="1800" kern="1200">
                          <a:solidFill>
                            <a:schemeClr val="dk1"/>
                          </a:solidFill>
                          <a:latin typeface="Aptos" panose="02110004020202020204"/>
                        </a:defRPr>
                      </a:lvl6pPr>
                      <a:lvl7pPr marL="2743200" algn="l" defTabSz="914400" rtl="0" eaLnBrk="1" latinLnBrk="0" hangingPunct="1">
                        <a:defRPr sz="1800" kern="1200">
                          <a:solidFill>
                            <a:schemeClr val="dk1"/>
                          </a:solidFill>
                          <a:latin typeface="Aptos" panose="02110004020202020204"/>
                        </a:defRPr>
                      </a:lvl7pPr>
                      <a:lvl8pPr marL="3200400" algn="l" defTabSz="914400" rtl="0" eaLnBrk="1" latinLnBrk="0" hangingPunct="1">
                        <a:defRPr sz="1800" kern="1200">
                          <a:solidFill>
                            <a:schemeClr val="dk1"/>
                          </a:solidFill>
                          <a:latin typeface="Aptos" panose="02110004020202020204"/>
                        </a:defRPr>
                      </a:lvl8pPr>
                      <a:lvl9pPr marL="3657600" algn="l" defTabSz="914400" rtl="0" eaLnBrk="1" latinLnBrk="0" hangingPunct="1">
                        <a:defRPr sz="1800" kern="1200">
                          <a:solidFill>
                            <a:schemeClr val="dk1"/>
                          </a:solidFill>
                          <a:latin typeface="Aptos" panose="02110004020202020204"/>
                        </a:defRPr>
                      </a:lvl9pPr>
                    </a:lstStyle>
                    <a:p>
                      <a:r>
                        <a:rPr lang="en-US" sz="1100">
                          <a:solidFill>
                            <a:schemeClr val="tx1">
                              <a:lumMod val="90000"/>
                              <a:lumOff val="10000"/>
                            </a:schemeClr>
                          </a:solidFill>
                          <a:latin typeface="Montserrat Medium" pitchFamily="2" charset="0"/>
                        </a:rPr>
                        <a:t>Imbruvica</a:t>
                      </a:r>
                    </a:p>
                  </a:txBody>
                  <a:tcPr marL="121920" marR="121920" marT="60960" marB="60960" anchor="ctr">
                    <a:lnL w="12700" cmpd="sng">
                      <a:noFill/>
                    </a:lnL>
                    <a:lnR w="12700" cmpd="sng">
                      <a:noFill/>
                    </a:lnR>
                    <a:lnT w="12700" cmpd="sng">
                      <a:noFill/>
                    </a:lnT>
                    <a:lnB w="19050" cap="flat" cmpd="sng" algn="ctr">
                      <a:solidFill>
                        <a:srgbClr val="004B4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ptos" panose="02110004020202020204"/>
                        </a:defRPr>
                      </a:lvl1pPr>
                      <a:lvl2pPr marL="457200" algn="l" defTabSz="914400" rtl="0" eaLnBrk="1" latinLnBrk="0" hangingPunct="1">
                        <a:defRPr sz="1800" kern="1200">
                          <a:solidFill>
                            <a:schemeClr val="dk1"/>
                          </a:solidFill>
                          <a:latin typeface="Aptos" panose="02110004020202020204"/>
                        </a:defRPr>
                      </a:lvl2pPr>
                      <a:lvl3pPr marL="914400" algn="l" defTabSz="914400" rtl="0" eaLnBrk="1" latinLnBrk="0" hangingPunct="1">
                        <a:defRPr sz="1800" kern="1200">
                          <a:solidFill>
                            <a:schemeClr val="dk1"/>
                          </a:solidFill>
                          <a:latin typeface="Aptos" panose="02110004020202020204"/>
                        </a:defRPr>
                      </a:lvl3pPr>
                      <a:lvl4pPr marL="1371600" algn="l" defTabSz="914400" rtl="0" eaLnBrk="1" latinLnBrk="0" hangingPunct="1">
                        <a:defRPr sz="1800" kern="1200">
                          <a:solidFill>
                            <a:schemeClr val="dk1"/>
                          </a:solidFill>
                          <a:latin typeface="Aptos" panose="02110004020202020204"/>
                        </a:defRPr>
                      </a:lvl4pPr>
                      <a:lvl5pPr marL="1828800" algn="l" defTabSz="914400" rtl="0" eaLnBrk="1" latinLnBrk="0" hangingPunct="1">
                        <a:defRPr sz="1800" kern="1200">
                          <a:solidFill>
                            <a:schemeClr val="dk1"/>
                          </a:solidFill>
                          <a:latin typeface="Aptos" panose="02110004020202020204"/>
                        </a:defRPr>
                      </a:lvl5pPr>
                      <a:lvl6pPr marL="2286000" algn="l" defTabSz="914400" rtl="0" eaLnBrk="1" latinLnBrk="0" hangingPunct="1">
                        <a:defRPr sz="1800" kern="1200">
                          <a:solidFill>
                            <a:schemeClr val="dk1"/>
                          </a:solidFill>
                          <a:latin typeface="Aptos" panose="02110004020202020204"/>
                        </a:defRPr>
                      </a:lvl6pPr>
                      <a:lvl7pPr marL="2743200" algn="l" defTabSz="914400" rtl="0" eaLnBrk="1" latinLnBrk="0" hangingPunct="1">
                        <a:defRPr sz="1800" kern="1200">
                          <a:solidFill>
                            <a:schemeClr val="dk1"/>
                          </a:solidFill>
                          <a:latin typeface="Aptos" panose="02110004020202020204"/>
                        </a:defRPr>
                      </a:lvl7pPr>
                      <a:lvl8pPr marL="3200400" algn="l" defTabSz="914400" rtl="0" eaLnBrk="1" latinLnBrk="0" hangingPunct="1">
                        <a:defRPr sz="1800" kern="1200">
                          <a:solidFill>
                            <a:schemeClr val="dk1"/>
                          </a:solidFill>
                          <a:latin typeface="Aptos" panose="02110004020202020204"/>
                        </a:defRPr>
                      </a:lvl8pPr>
                      <a:lvl9pPr marL="3657600" algn="l" defTabSz="914400" rtl="0" eaLnBrk="1" latinLnBrk="0" hangingPunct="1">
                        <a:defRPr sz="1800" kern="1200">
                          <a:solidFill>
                            <a:schemeClr val="dk1"/>
                          </a:solidFill>
                          <a:latin typeface="Aptos" panose="02110004020202020204"/>
                        </a:defRPr>
                      </a:lvl9pPr>
                    </a:lstStyle>
                    <a:p>
                      <a:r>
                        <a:rPr lang="en-US" sz="1100">
                          <a:solidFill>
                            <a:schemeClr val="tx1">
                              <a:lumMod val="90000"/>
                              <a:lumOff val="10000"/>
                            </a:schemeClr>
                          </a:solidFill>
                          <a:latin typeface="Montserrat Medium" pitchFamily="2" charset="0"/>
                        </a:rPr>
                        <a:t>Blood cancers</a:t>
                      </a:r>
                    </a:p>
                  </a:txBody>
                  <a:tcPr marL="121920" marR="121920" marT="60960" marB="60960" anchor="ctr">
                    <a:lnL w="12700" cmpd="sng">
                      <a:noFill/>
                    </a:lnL>
                    <a:lnR w="12700" cmpd="sng">
                      <a:noFill/>
                    </a:lnR>
                    <a:lnT w="12700" cmpd="sng">
                      <a:noFill/>
                    </a:lnT>
                    <a:lnB w="19050" cap="flat" cmpd="sng" algn="ctr">
                      <a:solidFill>
                        <a:srgbClr val="004B4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ptos" panose="02110004020202020204"/>
                        </a:defRPr>
                      </a:lvl1pPr>
                      <a:lvl2pPr marL="457200" algn="l" defTabSz="914400" rtl="0" eaLnBrk="1" latinLnBrk="0" hangingPunct="1">
                        <a:defRPr sz="1800" kern="1200">
                          <a:solidFill>
                            <a:schemeClr val="dk1"/>
                          </a:solidFill>
                          <a:latin typeface="Aptos" panose="02110004020202020204"/>
                        </a:defRPr>
                      </a:lvl2pPr>
                      <a:lvl3pPr marL="914400" algn="l" defTabSz="914400" rtl="0" eaLnBrk="1" latinLnBrk="0" hangingPunct="1">
                        <a:defRPr sz="1800" kern="1200">
                          <a:solidFill>
                            <a:schemeClr val="dk1"/>
                          </a:solidFill>
                          <a:latin typeface="Aptos" panose="02110004020202020204"/>
                        </a:defRPr>
                      </a:lvl3pPr>
                      <a:lvl4pPr marL="1371600" algn="l" defTabSz="914400" rtl="0" eaLnBrk="1" latinLnBrk="0" hangingPunct="1">
                        <a:defRPr sz="1800" kern="1200">
                          <a:solidFill>
                            <a:schemeClr val="dk1"/>
                          </a:solidFill>
                          <a:latin typeface="Aptos" panose="02110004020202020204"/>
                        </a:defRPr>
                      </a:lvl4pPr>
                      <a:lvl5pPr marL="1828800" algn="l" defTabSz="914400" rtl="0" eaLnBrk="1" latinLnBrk="0" hangingPunct="1">
                        <a:defRPr sz="1800" kern="1200">
                          <a:solidFill>
                            <a:schemeClr val="dk1"/>
                          </a:solidFill>
                          <a:latin typeface="Aptos" panose="02110004020202020204"/>
                        </a:defRPr>
                      </a:lvl5pPr>
                      <a:lvl6pPr marL="2286000" algn="l" defTabSz="914400" rtl="0" eaLnBrk="1" latinLnBrk="0" hangingPunct="1">
                        <a:defRPr sz="1800" kern="1200">
                          <a:solidFill>
                            <a:schemeClr val="dk1"/>
                          </a:solidFill>
                          <a:latin typeface="Aptos" panose="02110004020202020204"/>
                        </a:defRPr>
                      </a:lvl6pPr>
                      <a:lvl7pPr marL="2743200" algn="l" defTabSz="914400" rtl="0" eaLnBrk="1" latinLnBrk="0" hangingPunct="1">
                        <a:defRPr sz="1800" kern="1200">
                          <a:solidFill>
                            <a:schemeClr val="dk1"/>
                          </a:solidFill>
                          <a:latin typeface="Aptos" panose="02110004020202020204"/>
                        </a:defRPr>
                      </a:lvl7pPr>
                      <a:lvl8pPr marL="3200400" algn="l" defTabSz="914400" rtl="0" eaLnBrk="1" latinLnBrk="0" hangingPunct="1">
                        <a:defRPr sz="1800" kern="1200">
                          <a:solidFill>
                            <a:schemeClr val="dk1"/>
                          </a:solidFill>
                          <a:latin typeface="Aptos" panose="02110004020202020204"/>
                        </a:defRPr>
                      </a:lvl8pPr>
                      <a:lvl9pPr marL="3657600" algn="l" defTabSz="914400" rtl="0" eaLnBrk="1" latinLnBrk="0" hangingPunct="1">
                        <a:defRPr sz="1800" kern="1200">
                          <a:solidFill>
                            <a:schemeClr val="dk1"/>
                          </a:solidFill>
                          <a:latin typeface="Aptos" panose="02110004020202020204"/>
                        </a:defRPr>
                      </a:lvl9pPr>
                    </a:lstStyle>
                    <a:p>
                      <a:pPr algn="ctr"/>
                      <a:r>
                        <a:rPr lang="en-US" sz="1100">
                          <a:solidFill>
                            <a:srgbClr val="009845"/>
                          </a:solidFill>
                          <a:latin typeface="Montserrat Medium" pitchFamily="2" charset="0"/>
                        </a:rPr>
                        <a:t>$9,319</a:t>
                      </a:r>
                    </a:p>
                  </a:txBody>
                  <a:tcPr marL="121920" marR="121920" marT="60960" marB="60960" anchor="ctr">
                    <a:lnL w="12700" cmpd="sng">
                      <a:noFill/>
                    </a:lnL>
                    <a:lnR w="12700" cmpd="sng">
                      <a:noFill/>
                    </a:lnR>
                    <a:lnT w="12700" cmpd="sng">
                      <a:noFill/>
                    </a:lnT>
                    <a:lnB w="19050" cap="flat" cmpd="sng" algn="ctr">
                      <a:solidFill>
                        <a:srgbClr val="004B4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ptos" panose="02110004020202020204"/>
                        </a:defRPr>
                      </a:lvl1pPr>
                      <a:lvl2pPr marL="457200" algn="l" defTabSz="914400" rtl="0" eaLnBrk="1" latinLnBrk="0" hangingPunct="1">
                        <a:defRPr sz="1800" kern="1200">
                          <a:solidFill>
                            <a:schemeClr val="dk1"/>
                          </a:solidFill>
                          <a:latin typeface="Aptos" panose="02110004020202020204"/>
                        </a:defRPr>
                      </a:lvl2pPr>
                      <a:lvl3pPr marL="914400" algn="l" defTabSz="914400" rtl="0" eaLnBrk="1" latinLnBrk="0" hangingPunct="1">
                        <a:defRPr sz="1800" kern="1200">
                          <a:solidFill>
                            <a:schemeClr val="dk1"/>
                          </a:solidFill>
                          <a:latin typeface="Aptos" panose="02110004020202020204"/>
                        </a:defRPr>
                      </a:lvl3pPr>
                      <a:lvl4pPr marL="1371600" algn="l" defTabSz="914400" rtl="0" eaLnBrk="1" latinLnBrk="0" hangingPunct="1">
                        <a:defRPr sz="1800" kern="1200">
                          <a:solidFill>
                            <a:schemeClr val="dk1"/>
                          </a:solidFill>
                          <a:latin typeface="Aptos" panose="02110004020202020204"/>
                        </a:defRPr>
                      </a:lvl4pPr>
                      <a:lvl5pPr marL="1828800" algn="l" defTabSz="914400" rtl="0" eaLnBrk="1" latinLnBrk="0" hangingPunct="1">
                        <a:defRPr sz="1800" kern="1200">
                          <a:solidFill>
                            <a:schemeClr val="dk1"/>
                          </a:solidFill>
                          <a:latin typeface="Aptos" panose="02110004020202020204"/>
                        </a:defRPr>
                      </a:lvl5pPr>
                      <a:lvl6pPr marL="2286000" algn="l" defTabSz="914400" rtl="0" eaLnBrk="1" latinLnBrk="0" hangingPunct="1">
                        <a:defRPr sz="1800" kern="1200">
                          <a:solidFill>
                            <a:schemeClr val="dk1"/>
                          </a:solidFill>
                          <a:latin typeface="Aptos" panose="02110004020202020204"/>
                        </a:defRPr>
                      </a:lvl6pPr>
                      <a:lvl7pPr marL="2743200" algn="l" defTabSz="914400" rtl="0" eaLnBrk="1" latinLnBrk="0" hangingPunct="1">
                        <a:defRPr sz="1800" kern="1200">
                          <a:solidFill>
                            <a:schemeClr val="dk1"/>
                          </a:solidFill>
                          <a:latin typeface="Aptos" panose="02110004020202020204"/>
                        </a:defRPr>
                      </a:lvl7pPr>
                      <a:lvl8pPr marL="3200400" algn="l" defTabSz="914400" rtl="0" eaLnBrk="1" latinLnBrk="0" hangingPunct="1">
                        <a:defRPr sz="1800" kern="1200">
                          <a:solidFill>
                            <a:schemeClr val="dk1"/>
                          </a:solidFill>
                          <a:latin typeface="Aptos" panose="02110004020202020204"/>
                        </a:defRPr>
                      </a:lvl8pPr>
                      <a:lvl9pPr marL="3657600" algn="l" defTabSz="914400" rtl="0" eaLnBrk="1" latinLnBrk="0" hangingPunct="1">
                        <a:defRPr sz="1800" kern="1200">
                          <a:solidFill>
                            <a:schemeClr val="dk1"/>
                          </a:solidFill>
                          <a:latin typeface="Aptos" panose="02110004020202020204"/>
                        </a:defRPr>
                      </a:lvl9pPr>
                    </a:lstStyle>
                    <a:p>
                      <a:pPr algn="ctr"/>
                      <a:r>
                        <a:rPr lang="en-US" sz="1100">
                          <a:solidFill>
                            <a:srgbClr val="009845"/>
                          </a:solidFill>
                          <a:latin typeface="Montserrat Medium" pitchFamily="2" charset="0"/>
                        </a:rPr>
                        <a:t>$14,934</a:t>
                      </a:r>
                    </a:p>
                  </a:txBody>
                  <a:tcPr marL="121920" marR="121920" marT="60960" marB="60960" anchor="ctr">
                    <a:lnL w="12700" cmpd="sng">
                      <a:noFill/>
                    </a:lnL>
                    <a:lnR w="12700" cmpd="sng">
                      <a:noFill/>
                    </a:lnR>
                    <a:lnT w="12700" cmpd="sng">
                      <a:noFill/>
                    </a:lnT>
                    <a:lnB w="19050" cap="flat" cmpd="sng" algn="ctr">
                      <a:solidFill>
                        <a:srgbClr val="004B4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728272281"/>
                  </a:ext>
                </a:extLst>
              </a:tr>
            </a:tbl>
          </a:graphicData>
        </a:graphic>
      </p:graphicFrame>
      <p:sp>
        <p:nvSpPr>
          <p:cNvPr id="6" name="TextBox 5">
            <a:extLst>
              <a:ext uri="{FF2B5EF4-FFF2-40B4-BE49-F238E27FC236}">
                <a16:creationId xmlns:a16="http://schemas.microsoft.com/office/drawing/2014/main" id="{01E50CD6-48EB-99BC-71E8-FE54E701096D}"/>
              </a:ext>
            </a:extLst>
          </p:cNvPr>
          <p:cNvSpPr txBox="1"/>
          <p:nvPr/>
        </p:nvSpPr>
        <p:spPr>
          <a:xfrm>
            <a:off x="1662687" y="5960417"/>
            <a:ext cx="3063232" cy="276999"/>
          </a:xfrm>
          <a:prstGeom prst="rect">
            <a:avLst/>
          </a:prstGeom>
          <a:noFill/>
        </p:spPr>
        <p:txBody>
          <a:bodyPr wrap="square" lIns="91440" tIns="45720" rIns="91440" bIns="45720" rtlCol="0" anchor="t">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US" sz="1200">
                <a:solidFill>
                  <a:srgbClr val="004C45"/>
                </a:solidFill>
                <a:latin typeface="Montserrat Medium" pitchFamily="2" charset="0"/>
              </a:rPr>
              <a:t>These drugs max on </a:t>
            </a:r>
            <a:r>
              <a:rPr lang="en-US" sz="1200" err="1">
                <a:solidFill>
                  <a:srgbClr val="004C45"/>
                </a:solidFill>
                <a:latin typeface="Montserrat Medium" pitchFamily="2" charset="0"/>
              </a:rPr>
              <a:t>TrOOP</a:t>
            </a:r>
            <a:r>
              <a:rPr lang="en-US" sz="1200">
                <a:solidFill>
                  <a:srgbClr val="004C45"/>
                </a:solidFill>
                <a:latin typeface="Montserrat Medium" pitchFamily="2" charset="0"/>
              </a:rPr>
              <a:t> of $2,100.</a:t>
            </a:r>
          </a:p>
        </p:txBody>
      </p:sp>
      <p:graphicFrame>
        <p:nvGraphicFramePr>
          <p:cNvPr id="10" name="Table 9">
            <a:extLst>
              <a:ext uri="{FF2B5EF4-FFF2-40B4-BE49-F238E27FC236}">
                <a16:creationId xmlns:a16="http://schemas.microsoft.com/office/drawing/2014/main" id="{BCA31647-510C-7047-5DF0-29D1331C9E82}"/>
              </a:ext>
            </a:extLst>
          </p:cNvPr>
          <p:cNvGraphicFramePr>
            <a:graphicFrameLocks noGrp="1"/>
          </p:cNvGraphicFramePr>
          <p:nvPr>
            <p:extLst>
              <p:ext uri="{D42A27DB-BD31-4B8C-83A1-F6EECF244321}">
                <p14:modId xmlns:p14="http://schemas.microsoft.com/office/powerpoint/2010/main" val="150407680"/>
              </p:ext>
            </p:extLst>
          </p:nvPr>
        </p:nvGraphicFramePr>
        <p:xfrm>
          <a:off x="6588690" y="2424522"/>
          <a:ext cx="5198302" cy="2438400"/>
        </p:xfrm>
        <a:graphic>
          <a:graphicData uri="http://schemas.openxmlformats.org/drawingml/2006/table">
            <a:tbl>
              <a:tblPr firstRow="1" bandRow="1"/>
              <a:tblGrid>
                <a:gridCol w="1127415">
                  <a:extLst>
                    <a:ext uri="{9D8B030D-6E8A-4147-A177-3AD203B41FA5}">
                      <a16:colId xmlns:a16="http://schemas.microsoft.com/office/drawing/2014/main" val="3620683431"/>
                    </a:ext>
                  </a:extLst>
                </a:gridCol>
                <a:gridCol w="588738">
                  <a:extLst>
                    <a:ext uri="{9D8B030D-6E8A-4147-A177-3AD203B41FA5}">
                      <a16:colId xmlns:a16="http://schemas.microsoft.com/office/drawing/2014/main" val="2178600723"/>
                    </a:ext>
                  </a:extLst>
                </a:gridCol>
                <a:gridCol w="637160">
                  <a:extLst>
                    <a:ext uri="{9D8B030D-6E8A-4147-A177-3AD203B41FA5}">
                      <a16:colId xmlns:a16="http://schemas.microsoft.com/office/drawing/2014/main" val="2503939159"/>
                    </a:ext>
                  </a:extLst>
                </a:gridCol>
                <a:gridCol w="637160">
                  <a:extLst>
                    <a:ext uri="{9D8B030D-6E8A-4147-A177-3AD203B41FA5}">
                      <a16:colId xmlns:a16="http://schemas.microsoft.com/office/drawing/2014/main" val="1902249325"/>
                    </a:ext>
                  </a:extLst>
                </a:gridCol>
                <a:gridCol w="759355">
                  <a:extLst>
                    <a:ext uri="{9D8B030D-6E8A-4147-A177-3AD203B41FA5}">
                      <a16:colId xmlns:a16="http://schemas.microsoft.com/office/drawing/2014/main" val="795181639"/>
                    </a:ext>
                  </a:extLst>
                </a:gridCol>
                <a:gridCol w="734490">
                  <a:extLst>
                    <a:ext uri="{9D8B030D-6E8A-4147-A177-3AD203B41FA5}">
                      <a16:colId xmlns:a16="http://schemas.microsoft.com/office/drawing/2014/main" val="3500539850"/>
                    </a:ext>
                  </a:extLst>
                </a:gridCol>
                <a:gridCol w="713984">
                  <a:extLst>
                    <a:ext uri="{9D8B030D-6E8A-4147-A177-3AD203B41FA5}">
                      <a16:colId xmlns:a16="http://schemas.microsoft.com/office/drawing/2014/main" val="962343680"/>
                    </a:ext>
                  </a:extLst>
                </a:gridCol>
              </a:tblGrid>
              <a:tr h="358777">
                <a:tc>
                  <a:txBody>
                    <a:bodyPr/>
                    <a:lstStyle>
                      <a:lvl1pPr marL="0" algn="l" defTabSz="914400" rtl="0" eaLnBrk="1" latinLnBrk="0" hangingPunct="1">
                        <a:defRPr sz="1800" b="1" kern="1200">
                          <a:solidFill>
                            <a:schemeClr val="lt1"/>
                          </a:solidFill>
                          <a:latin typeface="Aptos" panose="02110004020202020204"/>
                        </a:defRPr>
                      </a:lvl1pPr>
                      <a:lvl2pPr marL="457200" algn="l" defTabSz="914400" rtl="0" eaLnBrk="1" latinLnBrk="0" hangingPunct="1">
                        <a:defRPr sz="1800" b="1" kern="1200">
                          <a:solidFill>
                            <a:schemeClr val="lt1"/>
                          </a:solidFill>
                          <a:latin typeface="Aptos" panose="02110004020202020204"/>
                        </a:defRPr>
                      </a:lvl2pPr>
                      <a:lvl3pPr marL="914400" algn="l" defTabSz="914400" rtl="0" eaLnBrk="1" latinLnBrk="0" hangingPunct="1">
                        <a:defRPr sz="1800" b="1" kern="1200">
                          <a:solidFill>
                            <a:schemeClr val="lt1"/>
                          </a:solidFill>
                          <a:latin typeface="Aptos" panose="02110004020202020204"/>
                        </a:defRPr>
                      </a:lvl3pPr>
                      <a:lvl4pPr marL="1371600" algn="l" defTabSz="914400" rtl="0" eaLnBrk="1" latinLnBrk="0" hangingPunct="1">
                        <a:defRPr sz="1800" b="1" kern="1200">
                          <a:solidFill>
                            <a:schemeClr val="lt1"/>
                          </a:solidFill>
                          <a:latin typeface="Aptos" panose="02110004020202020204"/>
                        </a:defRPr>
                      </a:lvl4pPr>
                      <a:lvl5pPr marL="1828800" algn="l" defTabSz="914400" rtl="0" eaLnBrk="1" latinLnBrk="0" hangingPunct="1">
                        <a:defRPr sz="1800" b="1" kern="1200">
                          <a:solidFill>
                            <a:schemeClr val="lt1"/>
                          </a:solidFill>
                          <a:latin typeface="Aptos" panose="02110004020202020204"/>
                        </a:defRPr>
                      </a:lvl5pPr>
                      <a:lvl6pPr marL="2286000" algn="l" defTabSz="914400" rtl="0" eaLnBrk="1" latinLnBrk="0" hangingPunct="1">
                        <a:defRPr sz="1800" b="1" kern="1200">
                          <a:solidFill>
                            <a:schemeClr val="lt1"/>
                          </a:solidFill>
                          <a:latin typeface="Aptos" panose="02110004020202020204"/>
                        </a:defRPr>
                      </a:lvl6pPr>
                      <a:lvl7pPr marL="2743200" algn="l" defTabSz="914400" rtl="0" eaLnBrk="1" latinLnBrk="0" hangingPunct="1">
                        <a:defRPr sz="1800" b="1" kern="1200">
                          <a:solidFill>
                            <a:schemeClr val="lt1"/>
                          </a:solidFill>
                          <a:latin typeface="Aptos" panose="02110004020202020204"/>
                        </a:defRPr>
                      </a:lvl7pPr>
                      <a:lvl8pPr marL="3200400" algn="l" defTabSz="914400" rtl="0" eaLnBrk="1" latinLnBrk="0" hangingPunct="1">
                        <a:defRPr sz="1800" b="1" kern="1200">
                          <a:solidFill>
                            <a:schemeClr val="lt1"/>
                          </a:solidFill>
                          <a:latin typeface="Aptos" panose="02110004020202020204"/>
                        </a:defRPr>
                      </a:lvl8pPr>
                      <a:lvl9pPr marL="3657600" algn="l" defTabSz="914400" rtl="0" eaLnBrk="1" latinLnBrk="0" hangingPunct="1">
                        <a:defRPr sz="1800" b="1" kern="1200">
                          <a:solidFill>
                            <a:schemeClr val="lt1"/>
                          </a:solidFill>
                          <a:latin typeface="Aptos" panose="02110004020202020204"/>
                        </a:defRPr>
                      </a:lvl9pPr>
                    </a:lstStyle>
                    <a:p>
                      <a:pPr algn="l"/>
                      <a:r>
                        <a:rPr lang="en-US" sz="1100" b="1">
                          <a:latin typeface="Montserrat Medium" pitchFamily="2" charset="0"/>
                        </a:rPr>
                        <a:t>Example: Eliquis</a:t>
                      </a:r>
                    </a:p>
                  </a:txBody>
                  <a:tcPr marL="121920" marR="121920" marT="60960" marB="60960" anchor="b">
                    <a:lnL w="12700" cmpd="sng">
                      <a:noFill/>
                    </a:lnL>
                    <a:lnR w="12700" cmpd="sng">
                      <a:noFill/>
                    </a:lnR>
                    <a:lnT w="12700" cmpd="sng">
                      <a:noFill/>
                    </a:lnT>
                    <a:lnB w="28575" cap="flat" cmpd="sng" algn="ctr">
                      <a:solidFill>
                        <a:srgbClr val="009845"/>
                      </a:solidFill>
                      <a:prstDash val="solid"/>
                      <a:round/>
                      <a:headEnd type="none" w="med" len="med"/>
                      <a:tailEnd type="none" w="med" len="med"/>
                    </a:lnB>
                    <a:lnTlToBr w="12700" cmpd="sng">
                      <a:noFill/>
                      <a:prstDash val="solid"/>
                    </a:lnTlToBr>
                    <a:lnBlToTr w="12700" cmpd="sng">
                      <a:noFill/>
                      <a:prstDash val="solid"/>
                    </a:lnBlToTr>
                    <a:solidFill>
                      <a:srgbClr val="004B45"/>
                    </a:solidFill>
                  </a:tcPr>
                </a:tc>
                <a:tc>
                  <a:txBody>
                    <a:bodyPr/>
                    <a:lstStyle>
                      <a:lvl1pPr marL="0" algn="l" defTabSz="914400" rtl="0" eaLnBrk="1" latinLnBrk="0" hangingPunct="1">
                        <a:defRPr sz="1800" b="1" kern="1200">
                          <a:solidFill>
                            <a:schemeClr val="lt1"/>
                          </a:solidFill>
                          <a:latin typeface="Aptos" panose="02110004020202020204"/>
                        </a:defRPr>
                      </a:lvl1pPr>
                      <a:lvl2pPr marL="457200" algn="l" defTabSz="914400" rtl="0" eaLnBrk="1" latinLnBrk="0" hangingPunct="1">
                        <a:defRPr sz="1800" b="1" kern="1200">
                          <a:solidFill>
                            <a:schemeClr val="lt1"/>
                          </a:solidFill>
                          <a:latin typeface="Aptos" panose="02110004020202020204"/>
                        </a:defRPr>
                      </a:lvl2pPr>
                      <a:lvl3pPr marL="914400" algn="l" defTabSz="914400" rtl="0" eaLnBrk="1" latinLnBrk="0" hangingPunct="1">
                        <a:defRPr sz="1800" b="1" kern="1200">
                          <a:solidFill>
                            <a:schemeClr val="lt1"/>
                          </a:solidFill>
                          <a:latin typeface="Aptos" panose="02110004020202020204"/>
                        </a:defRPr>
                      </a:lvl3pPr>
                      <a:lvl4pPr marL="1371600" algn="l" defTabSz="914400" rtl="0" eaLnBrk="1" latinLnBrk="0" hangingPunct="1">
                        <a:defRPr sz="1800" b="1" kern="1200">
                          <a:solidFill>
                            <a:schemeClr val="lt1"/>
                          </a:solidFill>
                          <a:latin typeface="Aptos" panose="02110004020202020204"/>
                        </a:defRPr>
                      </a:lvl4pPr>
                      <a:lvl5pPr marL="1828800" algn="l" defTabSz="914400" rtl="0" eaLnBrk="1" latinLnBrk="0" hangingPunct="1">
                        <a:defRPr sz="1800" b="1" kern="1200">
                          <a:solidFill>
                            <a:schemeClr val="lt1"/>
                          </a:solidFill>
                          <a:latin typeface="Aptos" panose="02110004020202020204"/>
                        </a:defRPr>
                      </a:lvl5pPr>
                      <a:lvl6pPr marL="2286000" algn="l" defTabSz="914400" rtl="0" eaLnBrk="1" latinLnBrk="0" hangingPunct="1">
                        <a:defRPr sz="1800" b="1" kern="1200">
                          <a:solidFill>
                            <a:schemeClr val="lt1"/>
                          </a:solidFill>
                          <a:latin typeface="Aptos" panose="02110004020202020204"/>
                        </a:defRPr>
                      </a:lvl6pPr>
                      <a:lvl7pPr marL="2743200" algn="l" defTabSz="914400" rtl="0" eaLnBrk="1" latinLnBrk="0" hangingPunct="1">
                        <a:defRPr sz="1800" b="1" kern="1200">
                          <a:solidFill>
                            <a:schemeClr val="lt1"/>
                          </a:solidFill>
                          <a:latin typeface="Aptos" panose="02110004020202020204"/>
                        </a:defRPr>
                      </a:lvl7pPr>
                      <a:lvl8pPr marL="3200400" algn="l" defTabSz="914400" rtl="0" eaLnBrk="1" latinLnBrk="0" hangingPunct="1">
                        <a:defRPr sz="1800" b="1" kern="1200">
                          <a:solidFill>
                            <a:schemeClr val="lt1"/>
                          </a:solidFill>
                          <a:latin typeface="Aptos" panose="02110004020202020204"/>
                        </a:defRPr>
                      </a:lvl8pPr>
                      <a:lvl9pPr marL="3657600" algn="l" defTabSz="914400" rtl="0" eaLnBrk="1" latinLnBrk="0" hangingPunct="1">
                        <a:defRPr sz="1800" b="1" kern="1200">
                          <a:solidFill>
                            <a:schemeClr val="lt1"/>
                          </a:solidFill>
                          <a:latin typeface="Aptos" panose="02110004020202020204"/>
                        </a:defRPr>
                      </a:lvl9pPr>
                    </a:lstStyle>
                    <a:p>
                      <a:pPr algn="l"/>
                      <a:r>
                        <a:rPr lang="en-US" sz="1100" b="1">
                          <a:latin typeface="Montserrat Medium" pitchFamily="2" charset="0"/>
                        </a:rPr>
                        <a:t>Vital</a:t>
                      </a:r>
                    </a:p>
                    <a:p>
                      <a:pPr algn="l"/>
                      <a:r>
                        <a:rPr lang="en-US" sz="1100" b="1">
                          <a:latin typeface="Montserrat Medium" pitchFamily="2" charset="0"/>
                        </a:rPr>
                        <a:t>2025</a:t>
                      </a:r>
                    </a:p>
                  </a:txBody>
                  <a:tcPr marL="121920" marR="121920" marT="60960" marB="60960" anchor="b">
                    <a:lnL w="12700" cmpd="sng">
                      <a:noFill/>
                    </a:lnL>
                    <a:lnR w="12700" cmpd="sng">
                      <a:noFill/>
                    </a:lnR>
                    <a:lnT w="12700" cmpd="sng">
                      <a:noFill/>
                    </a:lnT>
                    <a:lnB w="28575" cap="flat" cmpd="sng" algn="ctr">
                      <a:solidFill>
                        <a:srgbClr val="009845"/>
                      </a:solidFill>
                      <a:prstDash val="solid"/>
                      <a:round/>
                      <a:headEnd type="none" w="med" len="med"/>
                      <a:tailEnd type="none" w="med" len="med"/>
                    </a:lnB>
                    <a:lnTlToBr w="12700" cmpd="sng">
                      <a:noFill/>
                      <a:prstDash val="solid"/>
                    </a:lnTlToBr>
                    <a:lnBlToTr w="12700" cmpd="sng">
                      <a:noFill/>
                      <a:prstDash val="solid"/>
                    </a:lnBlToTr>
                    <a:solidFill>
                      <a:srgbClr val="004B45"/>
                    </a:solidFill>
                  </a:tcPr>
                </a:tc>
                <a:tc>
                  <a:txBody>
                    <a:bodyPr/>
                    <a:lstStyle>
                      <a:lvl1pPr marL="0" algn="l" defTabSz="914400" rtl="0" eaLnBrk="1" latinLnBrk="0" hangingPunct="1">
                        <a:defRPr sz="1800" b="1" kern="1200">
                          <a:solidFill>
                            <a:schemeClr val="lt1"/>
                          </a:solidFill>
                          <a:latin typeface="Aptos" panose="02110004020202020204"/>
                        </a:defRPr>
                      </a:lvl1pPr>
                      <a:lvl2pPr marL="457200" algn="l" defTabSz="914400" rtl="0" eaLnBrk="1" latinLnBrk="0" hangingPunct="1">
                        <a:defRPr sz="1800" b="1" kern="1200">
                          <a:solidFill>
                            <a:schemeClr val="lt1"/>
                          </a:solidFill>
                          <a:latin typeface="Aptos" panose="02110004020202020204"/>
                        </a:defRPr>
                      </a:lvl2pPr>
                      <a:lvl3pPr marL="914400" algn="l" defTabSz="914400" rtl="0" eaLnBrk="1" latinLnBrk="0" hangingPunct="1">
                        <a:defRPr sz="1800" b="1" kern="1200">
                          <a:solidFill>
                            <a:schemeClr val="lt1"/>
                          </a:solidFill>
                          <a:latin typeface="Aptos" panose="02110004020202020204"/>
                        </a:defRPr>
                      </a:lvl3pPr>
                      <a:lvl4pPr marL="1371600" algn="l" defTabSz="914400" rtl="0" eaLnBrk="1" latinLnBrk="0" hangingPunct="1">
                        <a:defRPr sz="1800" b="1" kern="1200">
                          <a:solidFill>
                            <a:schemeClr val="lt1"/>
                          </a:solidFill>
                          <a:latin typeface="Aptos" panose="02110004020202020204"/>
                        </a:defRPr>
                      </a:lvl4pPr>
                      <a:lvl5pPr marL="1828800" algn="l" defTabSz="914400" rtl="0" eaLnBrk="1" latinLnBrk="0" hangingPunct="1">
                        <a:defRPr sz="1800" b="1" kern="1200">
                          <a:solidFill>
                            <a:schemeClr val="lt1"/>
                          </a:solidFill>
                          <a:latin typeface="Aptos" panose="02110004020202020204"/>
                        </a:defRPr>
                      </a:lvl5pPr>
                      <a:lvl6pPr marL="2286000" algn="l" defTabSz="914400" rtl="0" eaLnBrk="1" latinLnBrk="0" hangingPunct="1">
                        <a:defRPr sz="1800" b="1" kern="1200">
                          <a:solidFill>
                            <a:schemeClr val="lt1"/>
                          </a:solidFill>
                          <a:latin typeface="Aptos" panose="02110004020202020204"/>
                        </a:defRPr>
                      </a:lvl6pPr>
                      <a:lvl7pPr marL="2743200" algn="l" defTabSz="914400" rtl="0" eaLnBrk="1" latinLnBrk="0" hangingPunct="1">
                        <a:defRPr sz="1800" b="1" kern="1200">
                          <a:solidFill>
                            <a:schemeClr val="lt1"/>
                          </a:solidFill>
                          <a:latin typeface="Aptos" panose="02110004020202020204"/>
                        </a:defRPr>
                      </a:lvl7pPr>
                      <a:lvl8pPr marL="3200400" algn="l" defTabSz="914400" rtl="0" eaLnBrk="1" latinLnBrk="0" hangingPunct="1">
                        <a:defRPr sz="1800" b="1" kern="1200">
                          <a:solidFill>
                            <a:schemeClr val="lt1"/>
                          </a:solidFill>
                          <a:latin typeface="Aptos" panose="02110004020202020204"/>
                        </a:defRPr>
                      </a:lvl8pPr>
                      <a:lvl9pPr marL="3657600" algn="l" defTabSz="914400" rtl="0" eaLnBrk="1" latinLnBrk="0" hangingPunct="1">
                        <a:defRPr sz="1800" b="1" kern="1200">
                          <a:solidFill>
                            <a:schemeClr val="lt1"/>
                          </a:solidFill>
                          <a:latin typeface="Aptos" panose="02110004020202020204"/>
                        </a:defRPr>
                      </a:lvl9pPr>
                    </a:lstStyle>
                    <a:p>
                      <a:pPr algn="ctr"/>
                      <a:r>
                        <a:rPr lang="en-US" sz="1100" b="1">
                          <a:latin typeface="Montserrat Medium" pitchFamily="2" charset="0"/>
                        </a:rPr>
                        <a:t>Vital</a:t>
                      </a:r>
                    </a:p>
                    <a:p>
                      <a:pPr algn="ctr"/>
                      <a:r>
                        <a:rPr lang="en-US" sz="1100" b="1">
                          <a:latin typeface="Montserrat Medium" pitchFamily="2" charset="0"/>
                        </a:rPr>
                        <a:t>2026</a:t>
                      </a:r>
                    </a:p>
                  </a:txBody>
                  <a:tcPr marL="121920" marR="121920" marT="60960" marB="60960" anchor="b">
                    <a:lnL w="12700" cmpd="sng">
                      <a:noFill/>
                    </a:lnL>
                    <a:lnR w="12700" cmpd="sng">
                      <a:noFill/>
                    </a:lnR>
                    <a:lnT w="12700" cmpd="sng">
                      <a:noFill/>
                    </a:lnT>
                    <a:lnB w="28575" cap="flat" cmpd="sng" algn="ctr">
                      <a:solidFill>
                        <a:srgbClr val="009845"/>
                      </a:solidFill>
                      <a:prstDash val="solid"/>
                      <a:round/>
                      <a:headEnd type="none" w="med" len="med"/>
                      <a:tailEnd type="none" w="med" len="med"/>
                    </a:lnB>
                    <a:lnTlToBr w="12700" cmpd="sng">
                      <a:noFill/>
                      <a:prstDash val="solid"/>
                    </a:lnTlToBr>
                    <a:lnBlToTr w="12700" cmpd="sng">
                      <a:noFill/>
                      <a:prstDash val="solid"/>
                    </a:lnBlToTr>
                    <a:solidFill>
                      <a:srgbClr val="004B45"/>
                    </a:solidFill>
                  </a:tcPr>
                </a:tc>
                <a:tc>
                  <a:txBody>
                    <a:bodyPr/>
                    <a:lstStyle>
                      <a:lvl1pPr marL="0" algn="l" defTabSz="914400" rtl="0" eaLnBrk="1" latinLnBrk="0" hangingPunct="1">
                        <a:defRPr sz="1800" b="1" kern="1200">
                          <a:solidFill>
                            <a:schemeClr val="lt1"/>
                          </a:solidFill>
                          <a:latin typeface="Aptos" panose="02110004020202020204"/>
                        </a:defRPr>
                      </a:lvl1pPr>
                      <a:lvl2pPr marL="457200" algn="l" defTabSz="914400" rtl="0" eaLnBrk="1" latinLnBrk="0" hangingPunct="1">
                        <a:defRPr sz="1800" b="1" kern="1200">
                          <a:solidFill>
                            <a:schemeClr val="lt1"/>
                          </a:solidFill>
                          <a:latin typeface="Aptos" panose="02110004020202020204"/>
                        </a:defRPr>
                      </a:lvl2pPr>
                      <a:lvl3pPr marL="914400" algn="l" defTabSz="914400" rtl="0" eaLnBrk="1" latinLnBrk="0" hangingPunct="1">
                        <a:defRPr sz="1800" b="1" kern="1200">
                          <a:solidFill>
                            <a:schemeClr val="lt1"/>
                          </a:solidFill>
                          <a:latin typeface="Aptos" panose="02110004020202020204"/>
                        </a:defRPr>
                      </a:lvl3pPr>
                      <a:lvl4pPr marL="1371600" algn="l" defTabSz="914400" rtl="0" eaLnBrk="1" latinLnBrk="0" hangingPunct="1">
                        <a:defRPr sz="1800" b="1" kern="1200">
                          <a:solidFill>
                            <a:schemeClr val="lt1"/>
                          </a:solidFill>
                          <a:latin typeface="Aptos" panose="02110004020202020204"/>
                        </a:defRPr>
                      </a:lvl4pPr>
                      <a:lvl5pPr marL="1828800" algn="l" defTabSz="914400" rtl="0" eaLnBrk="1" latinLnBrk="0" hangingPunct="1">
                        <a:defRPr sz="1800" b="1" kern="1200">
                          <a:solidFill>
                            <a:schemeClr val="lt1"/>
                          </a:solidFill>
                          <a:latin typeface="Aptos" panose="02110004020202020204"/>
                        </a:defRPr>
                      </a:lvl5pPr>
                      <a:lvl6pPr marL="2286000" algn="l" defTabSz="914400" rtl="0" eaLnBrk="1" latinLnBrk="0" hangingPunct="1">
                        <a:defRPr sz="1800" b="1" kern="1200">
                          <a:solidFill>
                            <a:schemeClr val="lt1"/>
                          </a:solidFill>
                          <a:latin typeface="Aptos" panose="02110004020202020204"/>
                        </a:defRPr>
                      </a:lvl6pPr>
                      <a:lvl7pPr marL="2743200" algn="l" defTabSz="914400" rtl="0" eaLnBrk="1" latinLnBrk="0" hangingPunct="1">
                        <a:defRPr sz="1800" b="1" kern="1200">
                          <a:solidFill>
                            <a:schemeClr val="lt1"/>
                          </a:solidFill>
                          <a:latin typeface="Aptos" panose="02110004020202020204"/>
                        </a:defRPr>
                      </a:lvl7pPr>
                      <a:lvl8pPr marL="3200400" algn="l" defTabSz="914400" rtl="0" eaLnBrk="1" latinLnBrk="0" hangingPunct="1">
                        <a:defRPr sz="1800" b="1" kern="1200">
                          <a:solidFill>
                            <a:schemeClr val="lt1"/>
                          </a:solidFill>
                          <a:latin typeface="Aptos" panose="02110004020202020204"/>
                        </a:defRPr>
                      </a:lvl8pPr>
                      <a:lvl9pPr marL="3657600" algn="l" defTabSz="914400" rtl="0" eaLnBrk="1" latinLnBrk="0" hangingPunct="1">
                        <a:defRPr sz="1800" b="1" kern="1200">
                          <a:solidFill>
                            <a:schemeClr val="lt1"/>
                          </a:solidFill>
                          <a:latin typeface="Aptos" panose="02110004020202020204"/>
                        </a:defRPr>
                      </a:lvl9pPr>
                    </a:lstStyle>
                    <a:p>
                      <a:pPr algn="ctr"/>
                      <a:r>
                        <a:rPr lang="en-US" sz="1100" b="1">
                          <a:latin typeface="Montserrat Medium" pitchFamily="2" charset="0"/>
                        </a:rPr>
                        <a:t>Key</a:t>
                      </a:r>
                    </a:p>
                    <a:p>
                      <a:pPr algn="ctr"/>
                      <a:r>
                        <a:rPr lang="en-US" sz="1100" b="1">
                          <a:latin typeface="Montserrat Medium" pitchFamily="2" charset="0"/>
                        </a:rPr>
                        <a:t>2025</a:t>
                      </a:r>
                    </a:p>
                  </a:txBody>
                  <a:tcPr marL="121920" marR="121920" marT="60960" marB="60960" anchor="b">
                    <a:lnL w="12700" cmpd="sng">
                      <a:noFill/>
                    </a:lnL>
                    <a:lnR w="12700" cmpd="sng">
                      <a:noFill/>
                    </a:lnR>
                    <a:lnT w="12700" cmpd="sng">
                      <a:noFill/>
                    </a:lnT>
                    <a:lnB w="28575" cap="flat" cmpd="sng" algn="ctr">
                      <a:solidFill>
                        <a:srgbClr val="009845"/>
                      </a:solidFill>
                      <a:prstDash val="solid"/>
                      <a:round/>
                      <a:headEnd type="none" w="med" len="med"/>
                      <a:tailEnd type="none" w="med" len="med"/>
                    </a:lnB>
                    <a:lnTlToBr w="12700" cmpd="sng">
                      <a:noFill/>
                      <a:prstDash val="solid"/>
                    </a:lnTlToBr>
                    <a:lnBlToTr w="12700" cmpd="sng">
                      <a:noFill/>
                      <a:prstDash val="solid"/>
                    </a:lnBlToTr>
                    <a:solidFill>
                      <a:srgbClr val="004B45"/>
                    </a:solidFill>
                  </a:tcPr>
                </a:tc>
                <a:tc>
                  <a:txBody>
                    <a:bodyPr/>
                    <a:lstStyle>
                      <a:lvl1pPr marL="0" algn="l" defTabSz="914400" rtl="0" eaLnBrk="1" latinLnBrk="0" hangingPunct="1">
                        <a:defRPr sz="1800" b="1" kern="1200">
                          <a:solidFill>
                            <a:schemeClr val="lt1"/>
                          </a:solidFill>
                          <a:latin typeface="Aptos" panose="02110004020202020204"/>
                        </a:defRPr>
                      </a:lvl1pPr>
                      <a:lvl2pPr marL="457200" algn="l" defTabSz="914400" rtl="0" eaLnBrk="1" latinLnBrk="0" hangingPunct="1">
                        <a:defRPr sz="1800" b="1" kern="1200">
                          <a:solidFill>
                            <a:schemeClr val="lt1"/>
                          </a:solidFill>
                          <a:latin typeface="Aptos" panose="02110004020202020204"/>
                        </a:defRPr>
                      </a:lvl2pPr>
                      <a:lvl3pPr marL="914400" algn="l" defTabSz="914400" rtl="0" eaLnBrk="1" latinLnBrk="0" hangingPunct="1">
                        <a:defRPr sz="1800" b="1" kern="1200">
                          <a:solidFill>
                            <a:schemeClr val="lt1"/>
                          </a:solidFill>
                          <a:latin typeface="Aptos" panose="02110004020202020204"/>
                        </a:defRPr>
                      </a:lvl3pPr>
                      <a:lvl4pPr marL="1371600" algn="l" defTabSz="914400" rtl="0" eaLnBrk="1" latinLnBrk="0" hangingPunct="1">
                        <a:defRPr sz="1800" b="1" kern="1200">
                          <a:solidFill>
                            <a:schemeClr val="lt1"/>
                          </a:solidFill>
                          <a:latin typeface="Aptos" panose="02110004020202020204"/>
                        </a:defRPr>
                      </a:lvl4pPr>
                      <a:lvl5pPr marL="1828800" algn="l" defTabSz="914400" rtl="0" eaLnBrk="1" latinLnBrk="0" hangingPunct="1">
                        <a:defRPr sz="1800" b="1" kern="1200">
                          <a:solidFill>
                            <a:schemeClr val="lt1"/>
                          </a:solidFill>
                          <a:latin typeface="Aptos" panose="02110004020202020204"/>
                        </a:defRPr>
                      </a:lvl5pPr>
                      <a:lvl6pPr marL="2286000" algn="l" defTabSz="914400" rtl="0" eaLnBrk="1" latinLnBrk="0" hangingPunct="1">
                        <a:defRPr sz="1800" b="1" kern="1200">
                          <a:solidFill>
                            <a:schemeClr val="lt1"/>
                          </a:solidFill>
                          <a:latin typeface="Aptos" panose="02110004020202020204"/>
                        </a:defRPr>
                      </a:lvl6pPr>
                      <a:lvl7pPr marL="2743200" algn="l" defTabSz="914400" rtl="0" eaLnBrk="1" latinLnBrk="0" hangingPunct="1">
                        <a:defRPr sz="1800" b="1" kern="1200">
                          <a:solidFill>
                            <a:schemeClr val="lt1"/>
                          </a:solidFill>
                          <a:latin typeface="Aptos" panose="02110004020202020204"/>
                        </a:defRPr>
                      </a:lvl7pPr>
                      <a:lvl8pPr marL="3200400" algn="l" defTabSz="914400" rtl="0" eaLnBrk="1" latinLnBrk="0" hangingPunct="1">
                        <a:defRPr sz="1800" b="1" kern="1200">
                          <a:solidFill>
                            <a:schemeClr val="lt1"/>
                          </a:solidFill>
                          <a:latin typeface="Aptos" panose="02110004020202020204"/>
                        </a:defRPr>
                      </a:lvl8pPr>
                      <a:lvl9pPr marL="3657600" algn="l" defTabSz="914400" rtl="0" eaLnBrk="1" latinLnBrk="0" hangingPunct="1">
                        <a:defRPr sz="1800" b="1" kern="1200">
                          <a:solidFill>
                            <a:schemeClr val="lt1"/>
                          </a:solidFill>
                          <a:latin typeface="Aptos" panose="02110004020202020204"/>
                        </a:defRPr>
                      </a:lvl9pPr>
                    </a:lstStyle>
                    <a:p>
                      <a:pPr algn="ctr"/>
                      <a:r>
                        <a:rPr lang="en-US" sz="1100" b="1">
                          <a:latin typeface="Montserrat Medium" pitchFamily="2" charset="0"/>
                        </a:rPr>
                        <a:t>Key </a:t>
                      </a:r>
                    </a:p>
                    <a:p>
                      <a:pPr algn="ctr"/>
                      <a:r>
                        <a:rPr lang="en-US" sz="1100" b="1">
                          <a:latin typeface="Montserrat Medium" pitchFamily="2" charset="0"/>
                        </a:rPr>
                        <a:t>2026 </a:t>
                      </a:r>
                    </a:p>
                  </a:txBody>
                  <a:tcPr marL="121920" marR="121920" marT="60960" marB="60960" anchor="b">
                    <a:lnL w="12700" cmpd="sng">
                      <a:noFill/>
                    </a:lnL>
                    <a:lnR w="12700" cmpd="sng">
                      <a:noFill/>
                    </a:lnR>
                    <a:lnT w="12700" cmpd="sng">
                      <a:noFill/>
                    </a:lnT>
                    <a:lnB w="28575" cap="flat" cmpd="sng" algn="ctr">
                      <a:solidFill>
                        <a:srgbClr val="009845"/>
                      </a:solidFill>
                      <a:prstDash val="solid"/>
                      <a:round/>
                      <a:headEnd type="none" w="med" len="med"/>
                      <a:tailEnd type="none" w="med" len="med"/>
                    </a:lnB>
                    <a:lnTlToBr w="12700" cmpd="sng">
                      <a:noFill/>
                      <a:prstDash val="solid"/>
                    </a:lnTlToBr>
                    <a:lnBlToTr w="12700" cmpd="sng">
                      <a:noFill/>
                      <a:prstDash val="solid"/>
                    </a:lnBlToTr>
                    <a:solidFill>
                      <a:srgbClr val="004B45"/>
                    </a:solidFill>
                  </a:tcPr>
                </a:tc>
                <a:tc>
                  <a:txBody>
                    <a:bodyPr/>
                    <a:lstStyle>
                      <a:lvl1pPr marL="0" algn="l" defTabSz="914400" rtl="0" eaLnBrk="1" latinLnBrk="0" hangingPunct="1">
                        <a:defRPr sz="1800" b="1" kern="1200">
                          <a:solidFill>
                            <a:schemeClr val="lt1"/>
                          </a:solidFill>
                          <a:latin typeface="Aptos" panose="02110004020202020204"/>
                        </a:defRPr>
                      </a:lvl1pPr>
                      <a:lvl2pPr marL="457200" algn="l" defTabSz="914400" rtl="0" eaLnBrk="1" latinLnBrk="0" hangingPunct="1">
                        <a:defRPr sz="1800" b="1" kern="1200">
                          <a:solidFill>
                            <a:schemeClr val="lt1"/>
                          </a:solidFill>
                          <a:latin typeface="Aptos" panose="02110004020202020204"/>
                        </a:defRPr>
                      </a:lvl2pPr>
                      <a:lvl3pPr marL="914400" algn="l" defTabSz="914400" rtl="0" eaLnBrk="1" latinLnBrk="0" hangingPunct="1">
                        <a:defRPr sz="1800" b="1" kern="1200">
                          <a:solidFill>
                            <a:schemeClr val="lt1"/>
                          </a:solidFill>
                          <a:latin typeface="Aptos" panose="02110004020202020204"/>
                        </a:defRPr>
                      </a:lvl3pPr>
                      <a:lvl4pPr marL="1371600" algn="l" defTabSz="914400" rtl="0" eaLnBrk="1" latinLnBrk="0" hangingPunct="1">
                        <a:defRPr sz="1800" b="1" kern="1200">
                          <a:solidFill>
                            <a:schemeClr val="lt1"/>
                          </a:solidFill>
                          <a:latin typeface="Aptos" panose="02110004020202020204"/>
                        </a:defRPr>
                      </a:lvl4pPr>
                      <a:lvl5pPr marL="1828800" algn="l" defTabSz="914400" rtl="0" eaLnBrk="1" latinLnBrk="0" hangingPunct="1">
                        <a:defRPr sz="1800" b="1" kern="1200">
                          <a:solidFill>
                            <a:schemeClr val="lt1"/>
                          </a:solidFill>
                          <a:latin typeface="Aptos" panose="02110004020202020204"/>
                        </a:defRPr>
                      </a:lvl5pPr>
                      <a:lvl6pPr marL="2286000" algn="l" defTabSz="914400" rtl="0" eaLnBrk="1" latinLnBrk="0" hangingPunct="1">
                        <a:defRPr sz="1800" b="1" kern="1200">
                          <a:solidFill>
                            <a:schemeClr val="lt1"/>
                          </a:solidFill>
                          <a:latin typeface="Aptos" panose="02110004020202020204"/>
                        </a:defRPr>
                      </a:lvl6pPr>
                      <a:lvl7pPr marL="2743200" algn="l" defTabSz="914400" rtl="0" eaLnBrk="1" latinLnBrk="0" hangingPunct="1">
                        <a:defRPr sz="1800" b="1" kern="1200">
                          <a:solidFill>
                            <a:schemeClr val="lt1"/>
                          </a:solidFill>
                          <a:latin typeface="Aptos" panose="02110004020202020204"/>
                        </a:defRPr>
                      </a:lvl7pPr>
                      <a:lvl8pPr marL="3200400" algn="l" defTabSz="914400" rtl="0" eaLnBrk="1" latinLnBrk="0" hangingPunct="1">
                        <a:defRPr sz="1800" b="1" kern="1200">
                          <a:solidFill>
                            <a:schemeClr val="lt1"/>
                          </a:solidFill>
                          <a:latin typeface="Aptos" panose="02110004020202020204"/>
                        </a:defRPr>
                      </a:lvl8pPr>
                      <a:lvl9pPr marL="3657600" algn="l" defTabSz="914400" rtl="0" eaLnBrk="1" latinLnBrk="0" hangingPunct="1">
                        <a:defRPr sz="1800" b="1" kern="1200">
                          <a:solidFill>
                            <a:schemeClr val="lt1"/>
                          </a:solidFill>
                          <a:latin typeface="Aptos" panose="02110004020202020204"/>
                        </a:defRPr>
                      </a:lvl9pPr>
                    </a:lstStyle>
                    <a:p>
                      <a:pPr algn="ctr"/>
                      <a:r>
                        <a:rPr lang="en-US" sz="1100" b="1">
                          <a:latin typeface="Montserrat Medium" pitchFamily="2" charset="0"/>
                        </a:rPr>
                        <a:t>Thrive Plus 2025</a:t>
                      </a:r>
                    </a:p>
                  </a:txBody>
                  <a:tcPr marL="121920" marR="121920" marT="60960" marB="60960" anchor="b">
                    <a:lnL w="12700" cmpd="sng">
                      <a:noFill/>
                    </a:lnL>
                    <a:lnR w="12700" cmpd="sng">
                      <a:noFill/>
                    </a:lnR>
                    <a:lnT w="12700" cmpd="sng">
                      <a:noFill/>
                    </a:lnT>
                    <a:lnB w="28575" cap="flat" cmpd="sng" algn="ctr">
                      <a:solidFill>
                        <a:srgbClr val="009845"/>
                      </a:solidFill>
                      <a:prstDash val="solid"/>
                      <a:round/>
                      <a:headEnd type="none" w="med" len="med"/>
                      <a:tailEnd type="none" w="med" len="med"/>
                    </a:lnB>
                    <a:lnTlToBr w="12700" cmpd="sng">
                      <a:noFill/>
                      <a:prstDash val="solid"/>
                    </a:lnTlToBr>
                    <a:lnBlToTr w="12700" cmpd="sng">
                      <a:noFill/>
                      <a:prstDash val="solid"/>
                    </a:lnBlToTr>
                    <a:solidFill>
                      <a:srgbClr val="004B45"/>
                    </a:solidFill>
                  </a:tcPr>
                </a:tc>
                <a:tc>
                  <a:txBody>
                    <a:bodyPr/>
                    <a:lstStyle>
                      <a:lvl1pPr marL="0" algn="l" defTabSz="914400" rtl="0" eaLnBrk="1" latinLnBrk="0" hangingPunct="1">
                        <a:defRPr sz="1800" b="1" kern="1200">
                          <a:solidFill>
                            <a:schemeClr val="lt1"/>
                          </a:solidFill>
                          <a:latin typeface="Aptos" panose="02110004020202020204"/>
                        </a:defRPr>
                      </a:lvl1pPr>
                      <a:lvl2pPr marL="457200" algn="l" defTabSz="914400" rtl="0" eaLnBrk="1" latinLnBrk="0" hangingPunct="1">
                        <a:defRPr sz="1800" b="1" kern="1200">
                          <a:solidFill>
                            <a:schemeClr val="lt1"/>
                          </a:solidFill>
                          <a:latin typeface="Aptos" panose="02110004020202020204"/>
                        </a:defRPr>
                      </a:lvl2pPr>
                      <a:lvl3pPr marL="914400" algn="l" defTabSz="914400" rtl="0" eaLnBrk="1" latinLnBrk="0" hangingPunct="1">
                        <a:defRPr sz="1800" b="1" kern="1200">
                          <a:solidFill>
                            <a:schemeClr val="lt1"/>
                          </a:solidFill>
                          <a:latin typeface="Aptos" panose="02110004020202020204"/>
                        </a:defRPr>
                      </a:lvl3pPr>
                      <a:lvl4pPr marL="1371600" algn="l" defTabSz="914400" rtl="0" eaLnBrk="1" latinLnBrk="0" hangingPunct="1">
                        <a:defRPr sz="1800" b="1" kern="1200">
                          <a:solidFill>
                            <a:schemeClr val="lt1"/>
                          </a:solidFill>
                          <a:latin typeface="Aptos" panose="02110004020202020204"/>
                        </a:defRPr>
                      </a:lvl4pPr>
                      <a:lvl5pPr marL="1828800" algn="l" defTabSz="914400" rtl="0" eaLnBrk="1" latinLnBrk="0" hangingPunct="1">
                        <a:defRPr sz="1800" b="1" kern="1200">
                          <a:solidFill>
                            <a:schemeClr val="lt1"/>
                          </a:solidFill>
                          <a:latin typeface="Aptos" panose="02110004020202020204"/>
                        </a:defRPr>
                      </a:lvl5pPr>
                      <a:lvl6pPr marL="2286000" algn="l" defTabSz="914400" rtl="0" eaLnBrk="1" latinLnBrk="0" hangingPunct="1">
                        <a:defRPr sz="1800" b="1" kern="1200">
                          <a:solidFill>
                            <a:schemeClr val="lt1"/>
                          </a:solidFill>
                          <a:latin typeface="Aptos" panose="02110004020202020204"/>
                        </a:defRPr>
                      </a:lvl6pPr>
                      <a:lvl7pPr marL="2743200" algn="l" defTabSz="914400" rtl="0" eaLnBrk="1" latinLnBrk="0" hangingPunct="1">
                        <a:defRPr sz="1800" b="1" kern="1200">
                          <a:solidFill>
                            <a:schemeClr val="lt1"/>
                          </a:solidFill>
                          <a:latin typeface="Aptos" panose="02110004020202020204"/>
                        </a:defRPr>
                      </a:lvl7pPr>
                      <a:lvl8pPr marL="3200400" algn="l" defTabSz="914400" rtl="0" eaLnBrk="1" latinLnBrk="0" hangingPunct="1">
                        <a:defRPr sz="1800" b="1" kern="1200">
                          <a:solidFill>
                            <a:schemeClr val="lt1"/>
                          </a:solidFill>
                          <a:latin typeface="Aptos" panose="02110004020202020204"/>
                        </a:defRPr>
                      </a:lvl8pPr>
                      <a:lvl9pPr marL="3657600" algn="l" defTabSz="914400" rtl="0" eaLnBrk="1" latinLnBrk="0" hangingPunct="1">
                        <a:defRPr sz="1800" b="1" kern="1200">
                          <a:solidFill>
                            <a:schemeClr val="lt1"/>
                          </a:solidFill>
                          <a:latin typeface="Aptos" panose="02110004020202020204"/>
                        </a:defRPr>
                      </a:lvl9pPr>
                    </a:lstStyle>
                    <a:p>
                      <a:pPr algn="ctr"/>
                      <a:r>
                        <a:rPr lang="en-US" sz="1100" b="1">
                          <a:latin typeface="Montserrat Medium" pitchFamily="2" charset="0"/>
                        </a:rPr>
                        <a:t>Thrive Plus 2026</a:t>
                      </a:r>
                    </a:p>
                  </a:txBody>
                  <a:tcPr marL="121920" marR="121920" marT="60960" marB="60960" anchor="b">
                    <a:lnL w="12700" cmpd="sng">
                      <a:noFill/>
                    </a:lnL>
                    <a:lnR w="12700" cmpd="sng">
                      <a:noFill/>
                    </a:lnR>
                    <a:lnT w="12700" cmpd="sng">
                      <a:noFill/>
                    </a:lnT>
                    <a:lnB w="28575" cap="flat" cmpd="sng" algn="ctr">
                      <a:solidFill>
                        <a:srgbClr val="009845"/>
                      </a:solidFill>
                      <a:prstDash val="solid"/>
                      <a:round/>
                      <a:headEnd type="none" w="med" len="med"/>
                      <a:tailEnd type="none" w="med" len="med"/>
                    </a:lnB>
                    <a:lnTlToBr w="12700" cmpd="sng">
                      <a:noFill/>
                      <a:prstDash val="solid"/>
                    </a:lnTlToBr>
                    <a:lnBlToTr w="12700" cmpd="sng">
                      <a:noFill/>
                      <a:prstDash val="solid"/>
                    </a:lnBlToTr>
                    <a:solidFill>
                      <a:srgbClr val="004B45"/>
                    </a:solidFill>
                  </a:tcPr>
                </a:tc>
                <a:extLst>
                  <a:ext uri="{0D108BD9-81ED-4DB2-BD59-A6C34878D82A}">
                    <a16:rowId xmlns:a16="http://schemas.microsoft.com/office/drawing/2014/main" val="196048327"/>
                  </a:ext>
                </a:extLst>
              </a:tr>
              <a:tr h="365760">
                <a:tc>
                  <a:txBody>
                    <a:bodyPr/>
                    <a:lstStyle>
                      <a:lvl1pPr marL="0" algn="l" defTabSz="914400" rtl="0" eaLnBrk="1" latinLnBrk="0" hangingPunct="1">
                        <a:defRPr sz="1800" kern="1200">
                          <a:solidFill>
                            <a:schemeClr val="dk1"/>
                          </a:solidFill>
                          <a:latin typeface="Aptos" panose="02110004020202020204"/>
                        </a:defRPr>
                      </a:lvl1pPr>
                      <a:lvl2pPr marL="457200" algn="l" defTabSz="914400" rtl="0" eaLnBrk="1" latinLnBrk="0" hangingPunct="1">
                        <a:defRPr sz="1800" kern="1200">
                          <a:solidFill>
                            <a:schemeClr val="dk1"/>
                          </a:solidFill>
                          <a:latin typeface="Aptos" panose="02110004020202020204"/>
                        </a:defRPr>
                      </a:lvl2pPr>
                      <a:lvl3pPr marL="914400" algn="l" defTabSz="914400" rtl="0" eaLnBrk="1" latinLnBrk="0" hangingPunct="1">
                        <a:defRPr sz="1800" kern="1200">
                          <a:solidFill>
                            <a:schemeClr val="dk1"/>
                          </a:solidFill>
                          <a:latin typeface="Aptos" panose="02110004020202020204"/>
                        </a:defRPr>
                      </a:lvl3pPr>
                      <a:lvl4pPr marL="1371600" algn="l" defTabSz="914400" rtl="0" eaLnBrk="1" latinLnBrk="0" hangingPunct="1">
                        <a:defRPr sz="1800" kern="1200">
                          <a:solidFill>
                            <a:schemeClr val="dk1"/>
                          </a:solidFill>
                          <a:latin typeface="Aptos" panose="02110004020202020204"/>
                        </a:defRPr>
                      </a:lvl4pPr>
                      <a:lvl5pPr marL="1828800" algn="l" defTabSz="914400" rtl="0" eaLnBrk="1" latinLnBrk="0" hangingPunct="1">
                        <a:defRPr sz="1800" kern="1200">
                          <a:solidFill>
                            <a:schemeClr val="dk1"/>
                          </a:solidFill>
                          <a:latin typeface="Aptos" panose="02110004020202020204"/>
                        </a:defRPr>
                      </a:lvl5pPr>
                      <a:lvl6pPr marL="2286000" algn="l" defTabSz="914400" rtl="0" eaLnBrk="1" latinLnBrk="0" hangingPunct="1">
                        <a:defRPr sz="1800" kern="1200">
                          <a:solidFill>
                            <a:schemeClr val="dk1"/>
                          </a:solidFill>
                          <a:latin typeface="Aptos" panose="02110004020202020204"/>
                        </a:defRPr>
                      </a:lvl6pPr>
                      <a:lvl7pPr marL="2743200" algn="l" defTabSz="914400" rtl="0" eaLnBrk="1" latinLnBrk="0" hangingPunct="1">
                        <a:defRPr sz="1800" kern="1200">
                          <a:solidFill>
                            <a:schemeClr val="dk1"/>
                          </a:solidFill>
                          <a:latin typeface="Aptos" panose="02110004020202020204"/>
                        </a:defRPr>
                      </a:lvl7pPr>
                      <a:lvl8pPr marL="3200400" algn="l" defTabSz="914400" rtl="0" eaLnBrk="1" latinLnBrk="0" hangingPunct="1">
                        <a:defRPr sz="1800" kern="1200">
                          <a:solidFill>
                            <a:schemeClr val="dk1"/>
                          </a:solidFill>
                          <a:latin typeface="Aptos" panose="02110004020202020204"/>
                        </a:defRPr>
                      </a:lvl8pPr>
                      <a:lvl9pPr marL="3657600" algn="l" defTabSz="914400" rtl="0" eaLnBrk="1" latinLnBrk="0" hangingPunct="1">
                        <a:defRPr sz="1800" kern="1200">
                          <a:solidFill>
                            <a:schemeClr val="dk1"/>
                          </a:solidFill>
                          <a:latin typeface="Aptos" panose="02110004020202020204"/>
                        </a:defRPr>
                      </a:lvl9pPr>
                    </a:lstStyle>
                    <a:p>
                      <a:r>
                        <a:rPr lang="en-US" sz="1100" strike="noStrike" baseline="0">
                          <a:solidFill>
                            <a:schemeClr val="tx1">
                              <a:lumMod val="90000"/>
                              <a:lumOff val="10000"/>
                            </a:schemeClr>
                          </a:solidFill>
                          <a:latin typeface="Montserrat Medium" pitchFamily="2" charset="0"/>
                        </a:rPr>
                        <a:t>Drug cost</a:t>
                      </a:r>
                    </a:p>
                  </a:txBody>
                  <a:tcPr marL="121920" marR="121920" marT="60960" marB="60960" anchor="ctr">
                    <a:lnL w="12700" cmpd="sng">
                      <a:noFill/>
                    </a:lnL>
                    <a:lnR w="12700" cmpd="sng">
                      <a:noFill/>
                    </a:lnR>
                    <a:lnT w="28575" cap="flat" cmpd="sng" algn="ctr">
                      <a:solidFill>
                        <a:srgbClr val="009845"/>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Aptos" panose="02110004020202020204"/>
                        </a:defRPr>
                      </a:lvl1pPr>
                      <a:lvl2pPr marL="457200" algn="l" defTabSz="914400" rtl="0" eaLnBrk="1" latinLnBrk="0" hangingPunct="1">
                        <a:defRPr sz="1800" kern="1200">
                          <a:solidFill>
                            <a:schemeClr val="dk1"/>
                          </a:solidFill>
                          <a:latin typeface="Aptos" panose="02110004020202020204"/>
                        </a:defRPr>
                      </a:lvl2pPr>
                      <a:lvl3pPr marL="914400" algn="l" defTabSz="914400" rtl="0" eaLnBrk="1" latinLnBrk="0" hangingPunct="1">
                        <a:defRPr sz="1800" kern="1200">
                          <a:solidFill>
                            <a:schemeClr val="dk1"/>
                          </a:solidFill>
                          <a:latin typeface="Aptos" panose="02110004020202020204"/>
                        </a:defRPr>
                      </a:lvl3pPr>
                      <a:lvl4pPr marL="1371600" algn="l" defTabSz="914400" rtl="0" eaLnBrk="1" latinLnBrk="0" hangingPunct="1">
                        <a:defRPr sz="1800" kern="1200">
                          <a:solidFill>
                            <a:schemeClr val="dk1"/>
                          </a:solidFill>
                          <a:latin typeface="Aptos" panose="02110004020202020204"/>
                        </a:defRPr>
                      </a:lvl4pPr>
                      <a:lvl5pPr marL="1828800" algn="l" defTabSz="914400" rtl="0" eaLnBrk="1" latinLnBrk="0" hangingPunct="1">
                        <a:defRPr sz="1800" kern="1200">
                          <a:solidFill>
                            <a:schemeClr val="dk1"/>
                          </a:solidFill>
                          <a:latin typeface="Aptos" panose="02110004020202020204"/>
                        </a:defRPr>
                      </a:lvl5pPr>
                      <a:lvl6pPr marL="2286000" algn="l" defTabSz="914400" rtl="0" eaLnBrk="1" latinLnBrk="0" hangingPunct="1">
                        <a:defRPr sz="1800" kern="1200">
                          <a:solidFill>
                            <a:schemeClr val="dk1"/>
                          </a:solidFill>
                          <a:latin typeface="Aptos" panose="02110004020202020204"/>
                        </a:defRPr>
                      </a:lvl6pPr>
                      <a:lvl7pPr marL="2743200" algn="l" defTabSz="914400" rtl="0" eaLnBrk="1" latinLnBrk="0" hangingPunct="1">
                        <a:defRPr sz="1800" kern="1200">
                          <a:solidFill>
                            <a:schemeClr val="dk1"/>
                          </a:solidFill>
                          <a:latin typeface="Aptos" panose="02110004020202020204"/>
                        </a:defRPr>
                      </a:lvl7pPr>
                      <a:lvl8pPr marL="3200400" algn="l" defTabSz="914400" rtl="0" eaLnBrk="1" latinLnBrk="0" hangingPunct="1">
                        <a:defRPr sz="1800" kern="1200">
                          <a:solidFill>
                            <a:schemeClr val="dk1"/>
                          </a:solidFill>
                          <a:latin typeface="Aptos" panose="02110004020202020204"/>
                        </a:defRPr>
                      </a:lvl8pPr>
                      <a:lvl9pPr marL="3657600" algn="l" defTabSz="914400" rtl="0" eaLnBrk="1" latinLnBrk="0" hangingPunct="1">
                        <a:defRPr sz="1800" kern="1200">
                          <a:solidFill>
                            <a:schemeClr val="dk1"/>
                          </a:solidFill>
                          <a:latin typeface="Aptos" panose="02110004020202020204"/>
                        </a:defRPr>
                      </a:lvl9pPr>
                    </a:lstStyle>
                    <a:p>
                      <a:r>
                        <a:rPr lang="en-US" sz="1100">
                          <a:solidFill>
                            <a:schemeClr val="tx1">
                              <a:lumMod val="90000"/>
                              <a:lumOff val="10000"/>
                            </a:schemeClr>
                          </a:solidFill>
                          <a:latin typeface="Montserrat Medium" pitchFamily="2" charset="0"/>
                        </a:rPr>
                        <a:t>$521</a:t>
                      </a:r>
                    </a:p>
                  </a:txBody>
                  <a:tcPr marL="121920" marR="121920" marT="60960" marB="60960" anchor="ctr">
                    <a:lnL w="12700" cmpd="sng">
                      <a:noFill/>
                    </a:lnL>
                    <a:lnR w="12700" cmpd="sng">
                      <a:noFill/>
                    </a:lnR>
                    <a:lnT w="28575" cap="flat" cmpd="sng" algn="ctr">
                      <a:solidFill>
                        <a:srgbClr val="009845"/>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Aptos" panose="02110004020202020204"/>
                        </a:defRPr>
                      </a:lvl1pPr>
                      <a:lvl2pPr marL="457200" algn="l" defTabSz="914400" rtl="0" eaLnBrk="1" latinLnBrk="0" hangingPunct="1">
                        <a:defRPr sz="1800" kern="1200">
                          <a:solidFill>
                            <a:schemeClr val="dk1"/>
                          </a:solidFill>
                          <a:latin typeface="Aptos" panose="02110004020202020204"/>
                        </a:defRPr>
                      </a:lvl2pPr>
                      <a:lvl3pPr marL="914400" algn="l" defTabSz="914400" rtl="0" eaLnBrk="1" latinLnBrk="0" hangingPunct="1">
                        <a:defRPr sz="1800" kern="1200">
                          <a:solidFill>
                            <a:schemeClr val="dk1"/>
                          </a:solidFill>
                          <a:latin typeface="Aptos" panose="02110004020202020204"/>
                        </a:defRPr>
                      </a:lvl3pPr>
                      <a:lvl4pPr marL="1371600" algn="l" defTabSz="914400" rtl="0" eaLnBrk="1" latinLnBrk="0" hangingPunct="1">
                        <a:defRPr sz="1800" kern="1200">
                          <a:solidFill>
                            <a:schemeClr val="dk1"/>
                          </a:solidFill>
                          <a:latin typeface="Aptos" panose="02110004020202020204"/>
                        </a:defRPr>
                      </a:lvl4pPr>
                      <a:lvl5pPr marL="1828800" algn="l" defTabSz="914400" rtl="0" eaLnBrk="1" latinLnBrk="0" hangingPunct="1">
                        <a:defRPr sz="1800" kern="1200">
                          <a:solidFill>
                            <a:schemeClr val="dk1"/>
                          </a:solidFill>
                          <a:latin typeface="Aptos" panose="02110004020202020204"/>
                        </a:defRPr>
                      </a:lvl5pPr>
                      <a:lvl6pPr marL="2286000" algn="l" defTabSz="914400" rtl="0" eaLnBrk="1" latinLnBrk="0" hangingPunct="1">
                        <a:defRPr sz="1800" kern="1200">
                          <a:solidFill>
                            <a:schemeClr val="dk1"/>
                          </a:solidFill>
                          <a:latin typeface="Aptos" panose="02110004020202020204"/>
                        </a:defRPr>
                      </a:lvl6pPr>
                      <a:lvl7pPr marL="2743200" algn="l" defTabSz="914400" rtl="0" eaLnBrk="1" latinLnBrk="0" hangingPunct="1">
                        <a:defRPr sz="1800" kern="1200">
                          <a:solidFill>
                            <a:schemeClr val="dk1"/>
                          </a:solidFill>
                          <a:latin typeface="Aptos" panose="02110004020202020204"/>
                        </a:defRPr>
                      </a:lvl7pPr>
                      <a:lvl8pPr marL="3200400" algn="l" defTabSz="914400" rtl="0" eaLnBrk="1" latinLnBrk="0" hangingPunct="1">
                        <a:defRPr sz="1800" kern="1200">
                          <a:solidFill>
                            <a:schemeClr val="dk1"/>
                          </a:solidFill>
                          <a:latin typeface="Aptos" panose="02110004020202020204"/>
                        </a:defRPr>
                      </a:lvl8pPr>
                      <a:lvl9pPr marL="3657600" algn="l" defTabSz="914400" rtl="0" eaLnBrk="1" latinLnBrk="0" hangingPunct="1">
                        <a:defRPr sz="1800" kern="1200">
                          <a:solidFill>
                            <a:schemeClr val="dk1"/>
                          </a:solidFill>
                          <a:latin typeface="Aptos" panose="02110004020202020204"/>
                        </a:defRPr>
                      </a:lvl9pPr>
                    </a:lstStyle>
                    <a:p>
                      <a:pPr algn="ctr"/>
                      <a:r>
                        <a:rPr lang="en-US" sz="1100">
                          <a:solidFill>
                            <a:schemeClr val="tx1">
                              <a:lumMod val="90000"/>
                              <a:lumOff val="10000"/>
                            </a:schemeClr>
                          </a:solidFill>
                          <a:latin typeface="Montserrat Medium" pitchFamily="2" charset="0"/>
                        </a:rPr>
                        <a:t>$231</a:t>
                      </a:r>
                    </a:p>
                  </a:txBody>
                  <a:tcPr marL="121920" marR="121920" marT="60960" marB="60960" anchor="ctr">
                    <a:lnL w="12700" cmpd="sng">
                      <a:noFill/>
                    </a:lnL>
                    <a:lnR w="12700" cmpd="sng">
                      <a:noFill/>
                    </a:lnR>
                    <a:lnT w="28575" cap="flat" cmpd="sng" algn="ctr">
                      <a:solidFill>
                        <a:srgbClr val="009845"/>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Aptos" panose="02110004020202020204"/>
                        </a:defRPr>
                      </a:lvl1pPr>
                      <a:lvl2pPr marL="457200" algn="l" defTabSz="914400" rtl="0" eaLnBrk="1" latinLnBrk="0" hangingPunct="1">
                        <a:defRPr sz="1800" kern="1200">
                          <a:solidFill>
                            <a:schemeClr val="dk1"/>
                          </a:solidFill>
                          <a:latin typeface="Aptos" panose="02110004020202020204"/>
                        </a:defRPr>
                      </a:lvl2pPr>
                      <a:lvl3pPr marL="914400" algn="l" defTabSz="914400" rtl="0" eaLnBrk="1" latinLnBrk="0" hangingPunct="1">
                        <a:defRPr sz="1800" kern="1200">
                          <a:solidFill>
                            <a:schemeClr val="dk1"/>
                          </a:solidFill>
                          <a:latin typeface="Aptos" panose="02110004020202020204"/>
                        </a:defRPr>
                      </a:lvl3pPr>
                      <a:lvl4pPr marL="1371600" algn="l" defTabSz="914400" rtl="0" eaLnBrk="1" latinLnBrk="0" hangingPunct="1">
                        <a:defRPr sz="1800" kern="1200">
                          <a:solidFill>
                            <a:schemeClr val="dk1"/>
                          </a:solidFill>
                          <a:latin typeface="Aptos" panose="02110004020202020204"/>
                        </a:defRPr>
                      </a:lvl4pPr>
                      <a:lvl5pPr marL="1828800" algn="l" defTabSz="914400" rtl="0" eaLnBrk="1" latinLnBrk="0" hangingPunct="1">
                        <a:defRPr sz="1800" kern="1200">
                          <a:solidFill>
                            <a:schemeClr val="dk1"/>
                          </a:solidFill>
                          <a:latin typeface="Aptos" panose="02110004020202020204"/>
                        </a:defRPr>
                      </a:lvl5pPr>
                      <a:lvl6pPr marL="2286000" algn="l" defTabSz="914400" rtl="0" eaLnBrk="1" latinLnBrk="0" hangingPunct="1">
                        <a:defRPr sz="1800" kern="1200">
                          <a:solidFill>
                            <a:schemeClr val="dk1"/>
                          </a:solidFill>
                          <a:latin typeface="Aptos" panose="02110004020202020204"/>
                        </a:defRPr>
                      </a:lvl6pPr>
                      <a:lvl7pPr marL="2743200" algn="l" defTabSz="914400" rtl="0" eaLnBrk="1" latinLnBrk="0" hangingPunct="1">
                        <a:defRPr sz="1800" kern="1200">
                          <a:solidFill>
                            <a:schemeClr val="dk1"/>
                          </a:solidFill>
                          <a:latin typeface="Aptos" panose="02110004020202020204"/>
                        </a:defRPr>
                      </a:lvl7pPr>
                      <a:lvl8pPr marL="3200400" algn="l" defTabSz="914400" rtl="0" eaLnBrk="1" latinLnBrk="0" hangingPunct="1">
                        <a:defRPr sz="1800" kern="1200">
                          <a:solidFill>
                            <a:schemeClr val="dk1"/>
                          </a:solidFill>
                          <a:latin typeface="Aptos" panose="02110004020202020204"/>
                        </a:defRPr>
                      </a:lvl8pPr>
                      <a:lvl9pPr marL="3657600" algn="l" defTabSz="914400" rtl="0" eaLnBrk="1" latinLnBrk="0" hangingPunct="1">
                        <a:defRPr sz="1800" kern="1200">
                          <a:solidFill>
                            <a:schemeClr val="dk1"/>
                          </a:solidFill>
                          <a:latin typeface="Aptos" panose="02110004020202020204"/>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100">
                          <a:solidFill>
                            <a:schemeClr val="tx1">
                              <a:lumMod val="90000"/>
                              <a:lumOff val="10000"/>
                            </a:schemeClr>
                          </a:solidFill>
                          <a:latin typeface="Montserrat Medium" pitchFamily="2" charset="0"/>
                        </a:rPr>
                        <a:t>$521</a:t>
                      </a:r>
                    </a:p>
                  </a:txBody>
                  <a:tcPr marL="121920" marR="121920" marT="60960" marB="60960" anchor="ctr">
                    <a:lnL w="12700" cmpd="sng">
                      <a:noFill/>
                    </a:lnL>
                    <a:lnR w="12700" cmpd="sng">
                      <a:noFill/>
                    </a:lnR>
                    <a:lnT w="28575" cap="flat" cmpd="sng" algn="ctr">
                      <a:solidFill>
                        <a:srgbClr val="009845"/>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Aptos" panose="02110004020202020204"/>
                        </a:defRPr>
                      </a:lvl1pPr>
                      <a:lvl2pPr marL="457200" algn="l" defTabSz="914400" rtl="0" eaLnBrk="1" latinLnBrk="0" hangingPunct="1">
                        <a:defRPr sz="1800" kern="1200">
                          <a:solidFill>
                            <a:schemeClr val="dk1"/>
                          </a:solidFill>
                          <a:latin typeface="Aptos" panose="02110004020202020204"/>
                        </a:defRPr>
                      </a:lvl2pPr>
                      <a:lvl3pPr marL="914400" algn="l" defTabSz="914400" rtl="0" eaLnBrk="1" latinLnBrk="0" hangingPunct="1">
                        <a:defRPr sz="1800" kern="1200">
                          <a:solidFill>
                            <a:schemeClr val="dk1"/>
                          </a:solidFill>
                          <a:latin typeface="Aptos" panose="02110004020202020204"/>
                        </a:defRPr>
                      </a:lvl3pPr>
                      <a:lvl4pPr marL="1371600" algn="l" defTabSz="914400" rtl="0" eaLnBrk="1" latinLnBrk="0" hangingPunct="1">
                        <a:defRPr sz="1800" kern="1200">
                          <a:solidFill>
                            <a:schemeClr val="dk1"/>
                          </a:solidFill>
                          <a:latin typeface="Aptos" panose="02110004020202020204"/>
                        </a:defRPr>
                      </a:lvl4pPr>
                      <a:lvl5pPr marL="1828800" algn="l" defTabSz="914400" rtl="0" eaLnBrk="1" latinLnBrk="0" hangingPunct="1">
                        <a:defRPr sz="1800" kern="1200">
                          <a:solidFill>
                            <a:schemeClr val="dk1"/>
                          </a:solidFill>
                          <a:latin typeface="Aptos" panose="02110004020202020204"/>
                        </a:defRPr>
                      </a:lvl5pPr>
                      <a:lvl6pPr marL="2286000" algn="l" defTabSz="914400" rtl="0" eaLnBrk="1" latinLnBrk="0" hangingPunct="1">
                        <a:defRPr sz="1800" kern="1200">
                          <a:solidFill>
                            <a:schemeClr val="dk1"/>
                          </a:solidFill>
                          <a:latin typeface="Aptos" panose="02110004020202020204"/>
                        </a:defRPr>
                      </a:lvl6pPr>
                      <a:lvl7pPr marL="2743200" algn="l" defTabSz="914400" rtl="0" eaLnBrk="1" latinLnBrk="0" hangingPunct="1">
                        <a:defRPr sz="1800" kern="1200">
                          <a:solidFill>
                            <a:schemeClr val="dk1"/>
                          </a:solidFill>
                          <a:latin typeface="Aptos" panose="02110004020202020204"/>
                        </a:defRPr>
                      </a:lvl7pPr>
                      <a:lvl8pPr marL="3200400" algn="l" defTabSz="914400" rtl="0" eaLnBrk="1" latinLnBrk="0" hangingPunct="1">
                        <a:defRPr sz="1800" kern="1200">
                          <a:solidFill>
                            <a:schemeClr val="dk1"/>
                          </a:solidFill>
                          <a:latin typeface="Aptos" panose="02110004020202020204"/>
                        </a:defRPr>
                      </a:lvl8pPr>
                      <a:lvl9pPr marL="3657600" algn="l" defTabSz="914400" rtl="0" eaLnBrk="1" latinLnBrk="0" hangingPunct="1">
                        <a:defRPr sz="1800" kern="1200">
                          <a:solidFill>
                            <a:schemeClr val="dk1"/>
                          </a:solidFill>
                          <a:latin typeface="Aptos" panose="02110004020202020204"/>
                        </a:defRPr>
                      </a:lvl9pPr>
                    </a:lstStyle>
                    <a:p>
                      <a:pPr algn="ctr"/>
                      <a:r>
                        <a:rPr lang="en-US" sz="1100">
                          <a:solidFill>
                            <a:schemeClr val="tx1">
                              <a:lumMod val="90000"/>
                              <a:lumOff val="10000"/>
                            </a:schemeClr>
                          </a:solidFill>
                          <a:latin typeface="Montserrat Medium" pitchFamily="2" charset="0"/>
                        </a:rPr>
                        <a:t>$231</a:t>
                      </a:r>
                    </a:p>
                  </a:txBody>
                  <a:tcPr marL="121920" marR="121920" marT="60960" marB="60960" anchor="ctr">
                    <a:lnL w="12700" cmpd="sng">
                      <a:noFill/>
                    </a:lnL>
                    <a:lnR w="12700" cmpd="sng">
                      <a:noFill/>
                    </a:lnR>
                    <a:lnT w="28575" cap="flat" cmpd="sng" algn="ctr">
                      <a:solidFill>
                        <a:srgbClr val="009845"/>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Aptos" panose="02110004020202020204"/>
                        </a:defRPr>
                      </a:lvl1pPr>
                      <a:lvl2pPr marL="457200" algn="l" defTabSz="914400" rtl="0" eaLnBrk="1" latinLnBrk="0" hangingPunct="1">
                        <a:defRPr sz="1800" kern="1200">
                          <a:solidFill>
                            <a:schemeClr val="dk1"/>
                          </a:solidFill>
                          <a:latin typeface="Aptos" panose="02110004020202020204"/>
                        </a:defRPr>
                      </a:lvl2pPr>
                      <a:lvl3pPr marL="914400" algn="l" defTabSz="914400" rtl="0" eaLnBrk="1" latinLnBrk="0" hangingPunct="1">
                        <a:defRPr sz="1800" kern="1200">
                          <a:solidFill>
                            <a:schemeClr val="dk1"/>
                          </a:solidFill>
                          <a:latin typeface="Aptos" panose="02110004020202020204"/>
                        </a:defRPr>
                      </a:lvl3pPr>
                      <a:lvl4pPr marL="1371600" algn="l" defTabSz="914400" rtl="0" eaLnBrk="1" latinLnBrk="0" hangingPunct="1">
                        <a:defRPr sz="1800" kern="1200">
                          <a:solidFill>
                            <a:schemeClr val="dk1"/>
                          </a:solidFill>
                          <a:latin typeface="Aptos" panose="02110004020202020204"/>
                        </a:defRPr>
                      </a:lvl4pPr>
                      <a:lvl5pPr marL="1828800" algn="l" defTabSz="914400" rtl="0" eaLnBrk="1" latinLnBrk="0" hangingPunct="1">
                        <a:defRPr sz="1800" kern="1200">
                          <a:solidFill>
                            <a:schemeClr val="dk1"/>
                          </a:solidFill>
                          <a:latin typeface="Aptos" panose="02110004020202020204"/>
                        </a:defRPr>
                      </a:lvl5pPr>
                      <a:lvl6pPr marL="2286000" algn="l" defTabSz="914400" rtl="0" eaLnBrk="1" latinLnBrk="0" hangingPunct="1">
                        <a:defRPr sz="1800" kern="1200">
                          <a:solidFill>
                            <a:schemeClr val="dk1"/>
                          </a:solidFill>
                          <a:latin typeface="Aptos" panose="02110004020202020204"/>
                        </a:defRPr>
                      </a:lvl6pPr>
                      <a:lvl7pPr marL="2743200" algn="l" defTabSz="914400" rtl="0" eaLnBrk="1" latinLnBrk="0" hangingPunct="1">
                        <a:defRPr sz="1800" kern="1200">
                          <a:solidFill>
                            <a:schemeClr val="dk1"/>
                          </a:solidFill>
                          <a:latin typeface="Aptos" panose="02110004020202020204"/>
                        </a:defRPr>
                      </a:lvl7pPr>
                      <a:lvl8pPr marL="3200400" algn="l" defTabSz="914400" rtl="0" eaLnBrk="1" latinLnBrk="0" hangingPunct="1">
                        <a:defRPr sz="1800" kern="1200">
                          <a:solidFill>
                            <a:schemeClr val="dk1"/>
                          </a:solidFill>
                          <a:latin typeface="Aptos" panose="02110004020202020204"/>
                        </a:defRPr>
                      </a:lvl8pPr>
                      <a:lvl9pPr marL="3657600" algn="l" defTabSz="914400" rtl="0" eaLnBrk="1" latinLnBrk="0" hangingPunct="1">
                        <a:defRPr sz="1800" kern="1200">
                          <a:solidFill>
                            <a:schemeClr val="dk1"/>
                          </a:solidFill>
                          <a:latin typeface="Aptos" panose="02110004020202020204"/>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100">
                          <a:solidFill>
                            <a:schemeClr val="tx1">
                              <a:lumMod val="90000"/>
                              <a:lumOff val="10000"/>
                            </a:schemeClr>
                          </a:solidFill>
                          <a:latin typeface="Montserrat Medium" pitchFamily="2" charset="0"/>
                        </a:rPr>
                        <a:t>$521</a:t>
                      </a:r>
                    </a:p>
                  </a:txBody>
                  <a:tcPr marL="121920" marR="121920" marT="60960" marB="60960" anchor="ctr">
                    <a:lnL w="12700" cmpd="sng">
                      <a:noFill/>
                    </a:lnL>
                    <a:lnR w="12700" cmpd="sng">
                      <a:noFill/>
                    </a:lnR>
                    <a:lnT w="28575" cap="flat" cmpd="sng" algn="ctr">
                      <a:solidFill>
                        <a:srgbClr val="009845"/>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Aptos" panose="02110004020202020204"/>
                        </a:defRPr>
                      </a:lvl1pPr>
                      <a:lvl2pPr marL="457200" algn="l" defTabSz="914400" rtl="0" eaLnBrk="1" latinLnBrk="0" hangingPunct="1">
                        <a:defRPr sz="1800" kern="1200">
                          <a:solidFill>
                            <a:schemeClr val="dk1"/>
                          </a:solidFill>
                          <a:latin typeface="Aptos" panose="02110004020202020204"/>
                        </a:defRPr>
                      </a:lvl2pPr>
                      <a:lvl3pPr marL="914400" algn="l" defTabSz="914400" rtl="0" eaLnBrk="1" latinLnBrk="0" hangingPunct="1">
                        <a:defRPr sz="1800" kern="1200">
                          <a:solidFill>
                            <a:schemeClr val="dk1"/>
                          </a:solidFill>
                          <a:latin typeface="Aptos" panose="02110004020202020204"/>
                        </a:defRPr>
                      </a:lvl3pPr>
                      <a:lvl4pPr marL="1371600" algn="l" defTabSz="914400" rtl="0" eaLnBrk="1" latinLnBrk="0" hangingPunct="1">
                        <a:defRPr sz="1800" kern="1200">
                          <a:solidFill>
                            <a:schemeClr val="dk1"/>
                          </a:solidFill>
                          <a:latin typeface="Aptos" panose="02110004020202020204"/>
                        </a:defRPr>
                      </a:lvl4pPr>
                      <a:lvl5pPr marL="1828800" algn="l" defTabSz="914400" rtl="0" eaLnBrk="1" latinLnBrk="0" hangingPunct="1">
                        <a:defRPr sz="1800" kern="1200">
                          <a:solidFill>
                            <a:schemeClr val="dk1"/>
                          </a:solidFill>
                          <a:latin typeface="Aptos" panose="02110004020202020204"/>
                        </a:defRPr>
                      </a:lvl5pPr>
                      <a:lvl6pPr marL="2286000" algn="l" defTabSz="914400" rtl="0" eaLnBrk="1" latinLnBrk="0" hangingPunct="1">
                        <a:defRPr sz="1800" kern="1200">
                          <a:solidFill>
                            <a:schemeClr val="dk1"/>
                          </a:solidFill>
                          <a:latin typeface="Aptos" panose="02110004020202020204"/>
                        </a:defRPr>
                      </a:lvl6pPr>
                      <a:lvl7pPr marL="2743200" algn="l" defTabSz="914400" rtl="0" eaLnBrk="1" latinLnBrk="0" hangingPunct="1">
                        <a:defRPr sz="1800" kern="1200">
                          <a:solidFill>
                            <a:schemeClr val="dk1"/>
                          </a:solidFill>
                          <a:latin typeface="Aptos" panose="02110004020202020204"/>
                        </a:defRPr>
                      </a:lvl7pPr>
                      <a:lvl8pPr marL="3200400" algn="l" defTabSz="914400" rtl="0" eaLnBrk="1" latinLnBrk="0" hangingPunct="1">
                        <a:defRPr sz="1800" kern="1200">
                          <a:solidFill>
                            <a:schemeClr val="dk1"/>
                          </a:solidFill>
                          <a:latin typeface="Aptos" panose="02110004020202020204"/>
                        </a:defRPr>
                      </a:lvl8pPr>
                      <a:lvl9pPr marL="3657600" algn="l" defTabSz="914400" rtl="0" eaLnBrk="1" latinLnBrk="0" hangingPunct="1">
                        <a:defRPr sz="1800" kern="1200">
                          <a:solidFill>
                            <a:schemeClr val="dk1"/>
                          </a:solidFill>
                          <a:latin typeface="Aptos" panose="02110004020202020204"/>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100">
                          <a:solidFill>
                            <a:schemeClr val="tx1">
                              <a:lumMod val="90000"/>
                              <a:lumOff val="10000"/>
                            </a:schemeClr>
                          </a:solidFill>
                          <a:latin typeface="Montserrat Medium" pitchFamily="2" charset="0"/>
                        </a:rPr>
                        <a:t>$231</a:t>
                      </a:r>
                    </a:p>
                  </a:txBody>
                  <a:tcPr marL="121920" marR="121920" marT="60960" marB="60960" anchor="ctr">
                    <a:lnL w="12700" cmpd="sng">
                      <a:noFill/>
                    </a:lnL>
                    <a:lnR w="12700" cmpd="sng">
                      <a:noFill/>
                    </a:lnR>
                    <a:lnT w="28575" cap="flat" cmpd="sng" algn="ctr">
                      <a:solidFill>
                        <a:srgbClr val="009845"/>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2363713353"/>
                  </a:ext>
                </a:extLst>
              </a:tr>
              <a:tr h="365760">
                <a:tc>
                  <a:txBody>
                    <a:bodyPr/>
                    <a:lstStyle>
                      <a:lvl1pPr marL="0" algn="l" defTabSz="914400" rtl="0" eaLnBrk="1" latinLnBrk="0" hangingPunct="1">
                        <a:defRPr sz="1800" kern="1200">
                          <a:solidFill>
                            <a:schemeClr val="dk1"/>
                          </a:solidFill>
                          <a:latin typeface="Aptos" panose="02110004020202020204"/>
                        </a:defRPr>
                      </a:lvl1pPr>
                      <a:lvl2pPr marL="457200" algn="l" defTabSz="914400" rtl="0" eaLnBrk="1" latinLnBrk="0" hangingPunct="1">
                        <a:defRPr sz="1800" kern="1200">
                          <a:solidFill>
                            <a:schemeClr val="dk1"/>
                          </a:solidFill>
                          <a:latin typeface="Aptos" panose="02110004020202020204"/>
                        </a:defRPr>
                      </a:lvl2pPr>
                      <a:lvl3pPr marL="914400" algn="l" defTabSz="914400" rtl="0" eaLnBrk="1" latinLnBrk="0" hangingPunct="1">
                        <a:defRPr sz="1800" kern="1200">
                          <a:solidFill>
                            <a:schemeClr val="dk1"/>
                          </a:solidFill>
                          <a:latin typeface="Aptos" panose="02110004020202020204"/>
                        </a:defRPr>
                      </a:lvl3pPr>
                      <a:lvl4pPr marL="1371600" algn="l" defTabSz="914400" rtl="0" eaLnBrk="1" latinLnBrk="0" hangingPunct="1">
                        <a:defRPr sz="1800" kern="1200">
                          <a:solidFill>
                            <a:schemeClr val="dk1"/>
                          </a:solidFill>
                          <a:latin typeface="Aptos" panose="02110004020202020204"/>
                        </a:defRPr>
                      </a:lvl4pPr>
                      <a:lvl5pPr marL="1828800" algn="l" defTabSz="914400" rtl="0" eaLnBrk="1" latinLnBrk="0" hangingPunct="1">
                        <a:defRPr sz="1800" kern="1200">
                          <a:solidFill>
                            <a:schemeClr val="dk1"/>
                          </a:solidFill>
                          <a:latin typeface="Aptos" panose="02110004020202020204"/>
                        </a:defRPr>
                      </a:lvl5pPr>
                      <a:lvl6pPr marL="2286000" algn="l" defTabSz="914400" rtl="0" eaLnBrk="1" latinLnBrk="0" hangingPunct="1">
                        <a:defRPr sz="1800" kern="1200">
                          <a:solidFill>
                            <a:schemeClr val="dk1"/>
                          </a:solidFill>
                          <a:latin typeface="Aptos" panose="02110004020202020204"/>
                        </a:defRPr>
                      </a:lvl6pPr>
                      <a:lvl7pPr marL="2743200" algn="l" defTabSz="914400" rtl="0" eaLnBrk="1" latinLnBrk="0" hangingPunct="1">
                        <a:defRPr sz="1800" kern="1200">
                          <a:solidFill>
                            <a:schemeClr val="dk1"/>
                          </a:solidFill>
                          <a:latin typeface="Aptos" panose="02110004020202020204"/>
                        </a:defRPr>
                      </a:lvl7pPr>
                      <a:lvl8pPr marL="3200400" algn="l" defTabSz="914400" rtl="0" eaLnBrk="1" latinLnBrk="0" hangingPunct="1">
                        <a:defRPr sz="1800" kern="1200">
                          <a:solidFill>
                            <a:schemeClr val="dk1"/>
                          </a:solidFill>
                          <a:latin typeface="Aptos" panose="02110004020202020204"/>
                        </a:defRPr>
                      </a:lvl8pPr>
                      <a:lvl9pPr marL="3657600" algn="l" defTabSz="914400" rtl="0" eaLnBrk="1" latinLnBrk="0" hangingPunct="1">
                        <a:defRPr sz="1800" kern="1200">
                          <a:solidFill>
                            <a:schemeClr val="dk1"/>
                          </a:solidFill>
                          <a:latin typeface="Aptos" panose="02110004020202020204"/>
                        </a:defRPr>
                      </a:lvl9pPr>
                    </a:lstStyle>
                    <a:p>
                      <a:r>
                        <a:rPr lang="en-US" sz="1100">
                          <a:solidFill>
                            <a:schemeClr val="tx1">
                              <a:lumMod val="90000"/>
                              <a:lumOff val="10000"/>
                            </a:schemeClr>
                          </a:solidFill>
                          <a:latin typeface="Montserrat Medium" pitchFamily="2" charset="0"/>
                        </a:rPr>
                        <a:t>Rx deductible</a:t>
                      </a:r>
                    </a:p>
                  </a:txBody>
                  <a:tcPr marL="121920" marR="121920" marT="60960" marB="6096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ptos" panose="02110004020202020204"/>
                        </a:defRPr>
                      </a:lvl1pPr>
                      <a:lvl2pPr marL="457200" algn="l" defTabSz="914400" rtl="0" eaLnBrk="1" latinLnBrk="0" hangingPunct="1">
                        <a:defRPr sz="1800" kern="1200">
                          <a:solidFill>
                            <a:schemeClr val="dk1"/>
                          </a:solidFill>
                          <a:latin typeface="Aptos" panose="02110004020202020204"/>
                        </a:defRPr>
                      </a:lvl2pPr>
                      <a:lvl3pPr marL="914400" algn="l" defTabSz="914400" rtl="0" eaLnBrk="1" latinLnBrk="0" hangingPunct="1">
                        <a:defRPr sz="1800" kern="1200">
                          <a:solidFill>
                            <a:schemeClr val="dk1"/>
                          </a:solidFill>
                          <a:latin typeface="Aptos" panose="02110004020202020204"/>
                        </a:defRPr>
                      </a:lvl3pPr>
                      <a:lvl4pPr marL="1371600" algn="l" defTabSz="914400" rtl="0" eaLnBrk="1" latinLnBrk="0" hangingPunct="1">
                        <a:defRPr sz="1800" kern="1200">
                          <a:solidFill>
                            <a:schemeClr val="dk1"/>
                          </a:solidFill>
                          <a:latin typeface="Aptos" panose="02110004020202020204"/>
                        </a:defRPr>
                      </a:lvl4pPr>
                      <a:lvl5pPr marL="1828800" algn="l" defTabSz="914400" rtl="0" eaLnBrk="1" latinLnBrk="0" hangingPunct="1">
                        <a:defRPr sz="1800" kern="1200">
                          <a:solidFill>
                            <a:schemeClr val="dk1"/>
                          </a:solidFill>
                          <a:latin typeface="Aptos" panose="02110004020202020204"/>
                        </a:defRPr>
                      </a:lvl5pPr>
                      <a:lvl6pPr marL="2286000" algn="l" defTabSz="914400" rtl="0" eaLnBrk="1" latinLnBrk="0" hangingPunct="1">
                        <a:defRPr sz="1800" kern="1200">
                          <a:solidFill>
                            <a:schemeClr val="dk1"/>
                          </a:solidFill>
                          <a:latin typeface="Aptos" panose="02110004020202020204"/>
                        </a:defRPr>
                      </a:lvl6pPr>
                      <a:lvl7pPr marL="2743200" algn="l" defTabSz="914400" rtl="0" eaLnBrk="1" latinLnBrk="0" hangingPunct="1">
                        <a:defRPr sz="1800" kern="1200">
                          <a:solidFill>
                            <a:schemeClr val="dk1"/>
                          </a:solidFill>
                          <a:latin typeface="Aptos" panose="02110004020202020204"/>
                        </a:defRPr>
                      </a:lvl7pPr>
                      <a:lvl8pPr marL="3200400" algn="l" defTabSz="914400" rtl="0" eaLnBrk="1" latinLnBrk="0" hangingPunct="1">
                        <a:defRPr sz="1800" kern="1200">
                          <a:solidFill>
                            <a:schemeClr val="dk1"/>
                          </a:solidFill>
                          <a:latin typeface="Aptos" panose="02110004020202020204"/>
                        </a:defRPr>
                      </a:lvl8pPr>
                      <a:lvl9pPr marL="3657600" algn="l" defTabSz="914400" rtl="0" eaLnBrk="1" latinLnBrk="0" hangingPunct="1">
                        <a:defRPr sz="1800" kern="1200">
                          <a:solidFill>
                            <a:schemeClr val="dk1"/>
                          </a:solidFill>
                          <a:latin typeface="Aptos" panose="02110004020202020204"/>
                        </a:defRPr>
                      </a:lvl9pPr>
                    </a:lstStyle>
                    <a:p>
                      <a:r>
                        <a:rPr lang="en-US" sz="1100">
                          <a:solidFill>
                            <a:schemeClr val="tx1">
                              <a:lumMod val="90000"/>
                              <a:lumOff val="10000"/>
                            </a:schemeClr>
                          </a:solidFill>
                          <a:latin typeface="Montserrat Medium" pitchFamily="2" charset="0"/>
                        </a:rPr>
                        <a:t>$350 (3-5)</a:t>
                      </a:r>
                    </a:p>
                  </a:txBody>
                  <a:tcPr marL="121920" marR="121920" marT="60960" marB="6096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ptos" panose="02110004020202020204"/>
                        </a:defRPr>
                      </a:lvl1pPr>
                      <a:lvl2pPr marL="457200" algn="l" defTabSz="914400" rtl="0" eaLnBrk="1" latinLnBrk="0" hangingPunct="1">
                        <a:defRPr sz="1800" kern="1200">
                          <a:solidFill>
                            <a:schemeClr val="dk1"/>
                          </a:solidFill>
                          <a:latin typeface="Aptos" panose="02110004020202020204"/>
                        </a:defRPr>
                      </a:lvl2pPr>
                      <a:lvl3pPr marL="914400" algn="l" defTabSz="914400" rtl="0" eaLnBrk="1" latinLnBrk="0" hangingPunct="1">
                        <a:defRPr sz="1800" kern="1200">
                          <a:solidFill>
                            <a:schemeClr val="dk1"/>
                          </a:solidFill>
                          <a:latin typeface="Aptos" panose="02110004020202020204"/>
                        </a:defRPr>
                      </a:lvl3pPr>
                      <a:lvl4pPr marL="1371600" algn="l" defTabSz="914400" rtl="0" eaLnBrk="1" latinLnBrk="0" hangingPunct="1">
                        <a:defRPr sz="1800" kern="1200">
                          <a:solidFill>
                            <a:schemeClr val="dk1"/>
                          </a:solidFill>
                          <a:latin typeface="Aptos" panose="02110004020202020204"/>
                        </a:defRPr>
                      </a:lvl4pPr>
                      <a:lvl5pPr marL="1828800" algn="l" defTabSz="914400" rtl="0" eaLnBrk="1" latinLnBrk="0" hangingPunct="1">
                        <a:defRPr sz="1800" kern="1200">
                          <a:solidFill>
                            <a:schemeClr val="dk1"/>
                          </a:solidFill>
                          <a:latin typeface="Aptos" panose="02110004020202020204"/>
                        </a:defRPr>
                      </a:lvl5pPr>
                      <a:lvl6pPr marL="2286000" algn="l" defTabSz="914400" rtl="0" eaLnBrk="1" latinLnBrk="0" hangingPunct="1">
                        <a:defRPr sz="1800" kern="1200">
                          <a:solidFill>
                            <a:schemeClr val="dk1"/>
                          </a:solidFill>
                          <a:latin typeface="Aptos" panose="02110004020202020204"/>
                        </a:defRPr>
                      </a:lvl6pPr>
                      <a:lvl7pPr marL="2743200" algn="l" defTabSz="914400" rtl="0" eaLnBrk="1" latinLnBrk="0" hangingPunct="1">
                        <a:defRPr sz="1800" kern="1200">
                          <a:solidFill>
                            <a:schemeClr val="dk1"/>
                          </a:solidFill>
                          <a:latin typeface="Aptos" panose="02110004020202020204"/>
                        </a:defRPr>
                      </a:lvl7pPr>
                      <a:lvl8pPr marL="3200400" algn="l" defTabSz="914400" rtl="0" eaLnBrk="1" latinLnBrk="0" hangingPunct="1">
                        <a:defRPr sz="1800" kern="1200">
                          <a:solidFill>
                            <a:schemeClr val="dk1"/>
                          </a:solidFill>
                          <a:latin typeface="Aptos" panose="02110004020202020204"/>
                        </a:defRPr>
                      </a:lvl8pPr>
                      <a:lvl9pPr marL="3657600" algn="l" defTabSz="914400" rtl="0" eaLnBrk="1" latinLnBrk="0" hangingPunct="1">
                        <a:defRPr sz="1800" kern="1200">
                          <a:solidFill>
                            <a:schemeClr val="dk1"/>
                          </a:solidFill>
                          <a:latin typeface="Aptos" panose="02110004020202020204"/>
                        </a:defRPr>
                      </a:lvl9pPr>
                    </a:lstStyle>
                    <a:p>
                      <a:pPr algn="ctr"/>
                      <a:r>
                        <a:rPr lang="en-US" sz="1100">
                          <a:solidFill>
                            <a:schemeClr val="tx1">
                              <a:lumMod val="90000"/>
                              <a:lumOff val="10000"/>
                            </a:schemeClr>
                          </a:solidFill>
                          <a:latin typeface="Montserrat Medium" pitchFamily="2" charset="0"/>
                        </a:rPr>
                        <a:t>$450</a:t>
                      </a:r>
                    </a:p>
                    <a:p>
                      <a:pPr algn="ctr"/>
                      <a:r>
                        <a:rPr lang="en-US" sz="1100">
                          <a:solidFill>
                            <a:schemeClr val="tx1">
                              <a:lumMod val="90000"/>
                              <a:lumOff val="10000"/>
                            </a:schemeClr>
                          </a:solidFill>
                          <a:latin typeface="Montserrat Medium" pitchFamily="2" charset="0"/>
                        </a:rPr>
                        <a:t>(3-5)</a:t>
                      </a:r>
                    </a:p>
                  </a:txBody>
                  <a:tcPr marL="121920" marR="121920" marT="60960" marB="6096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ptos" panose="02110004020202020204"/>
                        </a:defRPr>
                      </a:lvl1pPr>
                      <a:lvl2pPr marL="457200" algn="l" defTabSz="914400" rtl="0" eaLnBrk="1" latinLnBrk="0" hangingPunct="1">
                        <a:defRPr sz="1800" kern="1200">
                          <a:solidFill>
                            <a:schemeClr val="dk1"/>
                          </a:solidFill>
                          <a:latin typeface="Aptos" panose="02110004020202020204"/>
                        </a:defRPr>
                      </a:lvl2pPr>
                      <a:lvl3pPr marL="914400" algn="l" defTabSz="914400" rtl="0" eaLnBrk="1" latinLnBrk="0" hangingPunct="1">
                        <a:defRPr sz="1800" kern="1200">
                          <a:solidFill>
                            <a:schemeClr val="dk1"/>
                          </a:solidFill>
                          <a:latin typeface="Aptos" panose="02110004020202020204"/>
                        </a:defRPr>
                      </a:lvl3pPr>
                      <a:lvl4pPr marL="1371600" algn="l" defTabSz="914400" rtl="0" eaLnBrk="1" latinLnBrk="0" hangingPunct="1">
                        <a:defRPr sz="1800" kern="1200">
                          <a:solidFill>
                            <a:schemeClr val="dk1"/>
                          </a:solidFill>
                          <a:latin typeface="Aptos" panose="02110004020202020204"/>
                        </a:defRPr>
                      </a:lvl4pPr>
                      <a:lvl5pPr marL="1828800" algn="l" defTabSz="914400" rtl="0" eaLnBrk="1" latinLnBrk="0" hangingPunct="1">
                        <a:defRPr sz="1800" kern="1200">
                          <a:solidFill>
                            <a:schemeClr val="dk1"/>
                          </a:solidFill>
                          <a:latin typeface="Aptos" panose="02110004020202020204"/>
                        </a:defRPr>
                      </a:lvl5pPr>
                      <a:lvl6pPr marL="2286000" algn="l" defTabSz="914400" rtl="0" eaLnBrk="1" latinLnBrk="0" hangingPunct="1">
                        <a:defRPr sz="1800" kern="1200">
                          <a:solidFill>
                            <a:schemeClr val="dk1"/>
                          </a:solidFill>
                          <a:latin typeface="Aptos" panose="02110004020202020204"/>
                        </a:defRPr>
                      </a:lvl6pPr>
                      <a:lvl7pPr marL="2743200" algn="l" defTabSz="914400" rtl="0" eaLnBrk="1" latinLnBrk="0" hangingPunct="1">
                        <a:defRPr sz="1800" kern="1200">
                          <a:solidFill>
                            <a:schemeClr val="dk1"/>
                          </a:solidFill>
                          <a:latin typeface="Aptos" panose="02110004020202020204"/>
                        </a:defRPr>
                      </a:lvl7pPr>
                      <a:lvl8pPr marL="3200400" algn="l" defTabSz="914400" rtl="0" eaLnBrk="1" latinLnBrk="0" hangingPunct="1">
                        <a:defRPr sz="1800" kern="1200">
                          <a:solidFill>
                            <a:schemeClr val="dk1"/>
                          </a:solidFill>
                          <a:latin typeface="Aptos" panose="02110004020202020204"/>
                        </a:defRPr>
                      </a:lvl8pPr>
                      <a:lvl9pPr marL="3657600" algn="l" defTabSz="914400" rtl="0" eaLnBrk="1" latinLnBrk="0" hangingPunct="1">
                        <a:defRPr sz="1800" kern="1200">
                          <a:solidFill>
                            <a:schemeClr val="dk1"/>
                          </a:solidFill>
                          <a:latin typeface="Aptos" panose="02110004020202020204"/>
                        </a:defRPr>
                      </a:lvl9pPr>
                    </a:lstStyle>
                    <a:p>
                      <a:pPr algn="ctr"/>
                      <a:r>
                        <a:rPr lang="en-US" sz="1100">
                          <a:solidFill>
                            <a:schemeClr val="tx1">
                              <a:lumMod val="90000"/>
                              <a:lumOff val="10000"/>
                            </a:schemeClr>
                          </a:solidFill>
                          <a:latin typeface="Montserrat Medium" pitchFamily="2" charset="0"/>
                        </a:rPr>
                        <a:t>$0</a:t>
                      </a:r>
                    </a:p>
                  </a:txBody>
                  <a:tcPr marL="121920" marR="121920" marT="60960" marB="6096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ptos" panose="02110004020202020204"/>
                        </a:defRPr>
                      </a:lvl1pPr>
                      <a:lvl2pPr marL="457200" algn="l" defTabSz="914400" rtl="0" eaLnBrk="1" latinLnBrk="0" hangingPunct="1">
                        <a:defRPr sz="1800" kern="1200">
                          <a:solidFill>
                            <a:schemeClr val="dk1"/>
                          </a:solidFill>
                          <a:latin typeface="Aptos" panose="02110004020202020204"/>
                        </a:defRPr>
                      </a:lvl2pPr>
                      <a:lvl3pPr marL="914400" algn="l" defTabSz="914400" rtl="0" eaLnBrk="1" latinLnBrk="0" hangingPunct="1">
                        <a:defRPr sz="1800" kern="1200">
                          <a:solidFill>
                            <a:schemeClr val="dk1"/>
                          </a:solidFill>
                          <a:latin typeface="Aptos" panose="02110004020202020204"/>
                        </a:defRPr>
                      </a:lvl3pPr>
                      <a:lvl4pPr marL="1371600" algn="l" defTabSz="914400" rtl="0" eaLnBrk="1" latinLnBrk="0" hangingPunct="1">
                        <a:defRPr sz="1800" kern="1200">
                          <a:solidFill>
                            <a:schemeClr val="dk1"/>
                          </a:solidFill>
                          <a:latin typeface="Aptos" panose="02110004020202020204"/>
                        </a:defRPr>
                      </a:lvl4pPr>
                      <a:lvl5pPr marL="1828800" algn="l" defTabSz="914400" rtl="0" eaLnBrk="1" latinLnBrk="0" hangingPunct="1">
                        <a:defRPr sz="1800" kern="1200">
                          <a:solidFill>
                            <a:schemeClr val="dk1"/>
                          </a:solidFill>
                          <a:latin typeface="Aptos" panose="02110004020202020204"/>
                        </a:defRPr>
                      </a:lvl5pPr>
                      <a:lvl6pPr marL="2286000" algn="l" defTabSz="914400" rtl="0" eaLnBrk="1" latinLnBrk="0" hangingPunct="1">
                        <a:defRPr sz="1800" kern="1200">
                          <a:solidFill>
                            <a:schemeClr val="dk1"/>
                          </a:solidFill>
                          <a:latin typeface="Aptos" panose="02110004020202020204"/>
                        </a:defRPr>
                      </a:lvl6pPr>
                      <a:lvl7pPr marL="2743200" algn="l" defTabSz="914400" rtl="0" eaLnBrk="1" latinLnBrk="0" hangingPunct="1">
                        <a:defRPr sz="1800" kern="1200">
                          <a:solidFill>
                            <a:schemeClr val="dk1"/>
                          </a:solidFill>
                          <a:latin typeface="Aptos" panose="02110004020202020204"/>
                        </a:defRPr>
                      </a:lvl7pPr>
                      <a:lvl8pPr marL="3200400" algn="l" defTabSz="914400" rtl="0" eaLnBrk="1" latinLnBrk="0" hangingPunct="1">
                        <a:defRPr sz="1800" kern="1200">
                          <a:solidFill>
                            <a:schemeClr val="dk1"/>
                          </a:solidFill>
                          <a:latin typeface="Aptos" panose="02110004020202020204"/>
                        </a:defRPr>
                      </a:lvl8pPr>
                      <a:lvl9pPr marL="3657600" algn="l" defTabSz="914400" rtl="0" eaLnBrk="1" latinLnBrk="0" hangingPunct="1">
                        <a:defRPr sz="1800" kern="1200">
                          <a:solidFill>
                            <a:schemeClr val="dk1"/>
                          </a:solidFill>
                          <a:latin typeface="Aptos" panose="02110004020202020204"/>
                        </a:defRPr>
                      </a:lvl9pPr>
                    </a:lstStyle>
                    <a:p>
                      <a:pPr algn="ctr"/>
                      <a:r>
                        <a:rPr lang="en-US" sz="1100">
                          <a:solidFill>
                            <a:schemeClr val="tx1">
                              <a:lumMod val="90000"/>
                              <a:lumOff val="10000"/>
                            </a:schemeClr>
                          </a:solidFill>
                          <a:latin typeface="Montserrat Medium" pitchFamily="2" charset="0"/>
                        </a:rPr>
                        <a:t>$200</a:t>
                      </a:r>
                    </a:p>
                    <a:p>
                      <a:pPr algn="ctr"/>
                      <a:r>
                        <a:rPr lang="en-US" sz="1100">
                          <a:solidFill>
                            <a:schemeClr val="tx1">
                              <a:lumMod val="90000"/>
                              <a:lumOff val="10000"/>
                            </a:schemeClr>
                          </a:solidFill>
                          <a:latin typeface="Montserrat Medium" pitchFamily="2" charset="0"/>
                        </a:rPr>
                        <a:t>(3-5)</a:t>
                      </a:r>
                    </a:p>
                  </a:txBody>
                  <a:tcPr marL="121920" marR="121920" marT="60960" marB="6096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ptos" panose="02110004020202020204"/>
                        </a:defRPr>
                      </a:lvl1pPr>
                      <a:lvl2pPr marL="457200" algn="l" defTabSz="914400" rtl="0" eaLnBrk="1" latinLnBrk="0" hangingPunct="1">
                        <a:defRPr sz="1800" kern="1200">
                          <a:solidFill>
                            <a:schemeClr val="dk1"/>
                          </a:solidFill>
                          <a:latin typeface="Aptos" panose="02110004020202020204"/>
                        </a:defRPr>
                      </a:lvl2pPr>
                      <a:lvl3pPr marL="914400" algn="l" defTabSz="914400" rtl="0" eaLnBrk="1" latinLnBrk="0" hangingPunct="1">
                        <a:defRPr sz="1800" kern="1200">
                          <a:solidFill>
                            <a:schemeClr val="dk1"/>
                          </a:solidFill>
                          <a:latin typeface="Aptos" panose="02110004020202020204"/>
                        </a:defRPr>
                      </a:lvl3pPr>
                      <a:lvl4pPr marL="1371600" algn="l" defTabSz="914400" rtl="0" eaLnBrk="1" latinLnBrk="0" hangingPunct="1">
                        <a:defRPr sz="1800" kern="1200">
                          <a:solidFill>
                            <a:schemeClr val="dk1"/>
                          </a:solidFill>
                          <a:latin typeface="Aptos" panose="02110004020202020204"/>
                        </a:defRPr>
                      </a:lvl4pPr>
                      <a:lvl5pPr marL="1828800" algn="l" defTabSz="914400" rtl="0" eaLnBrk="1" latinLnBrk="0" hangingPunct="1">
                        <a:defRPr sz="1800" kern="1200">
                          <a:solidFill>
                            <a:schemeClr val="dk1"/>
                          </a:solidFill>
                          <a:latin typeface="Aptos" panose="02110004020202020204"/>
                        </a:defRPr>
                      </a:lvl5pPr>
                      <a:lvl6pPr marL="2286000" algn="l" defTabSz="914400" rtl="0" eaLnBrk="1" latinLnBrk="0" hangingPunct="1">
                        <a:defRPr sz="1800" kern="1200">
                          <a:solidFill>
                            <a:schemeClr val="dk1"/>
                          </a:solidFill>
                          <a:latin typeface="Aptos" panose="02110004020202020204"/>
                        </a:defRPr>
                      </a:lvl6pPr>
                      <a:lvl7pPr marL="2743200" algn="l" defTabSz="914400" rtl="0" eaLnBrk="1" latinLnBrk="0" hangingPunct="1">
                        <a:defRPr sz="1800" kern="1200">
                          <a:solidFill>
                            <a:schemeClr val="dk1"/>
                          </a:solidFill>
                          <a:latin typeface="Aptos" panose="02110004020202020204"/>
                        </a:defRPr>
                      </a:lvl7pPr>
                      <a:lvl8pPr marL="3200400" algn="l" defTabSz="914400" rtl="0" eaLnBrk="1" latinLnBrk="0" hangingPunct="1">
                        <a:defRPr sz="1800" kern="1200">
                          <a:solidFill>
                            <a:schemeClr val="dk1"/>
                          </a:solidFill>
                          <a:latin typeface="Aptos" panose="02110004020202020204"/>
                        </a:defRPr>
                      </a:lvl8pPr>
                      <a:lvl9pPr marL="3657600" algn="l" defTabSz="914400" rtl="0" eaLnBrk="1" latinLnBrk="0" hangingPunct="1">
                        <a:defRPr sz="1800" kern="1200">
                          <a:solidFill>
                            <a:schemeClr val="dk1"/>
                          </a:solidFill>
                          <a:latin typeface="Aptos" panose="02110004020202020204"/>
                        </a:defRPr>
                      </a:lvl9pPr>
                    </a:lstStyle>
                    <a:p>
                      <a:pPr algn="ctr"/>
                      <a:r>
                        <a:rPr lang="en-US" sz="1100">
                          <a:solidFill>
                            <a:schemeClr val="tx1">
                              <a:lumMod val="90000"/>
                              <a:lumOff val="10000"/>
                            </a:schemeClr>
                          </a:solidFill>
                          <a:latin typeface="Montserrat Medium" pitchFamily="2" charset="0"/>
                        </a:rPr>
                        <a:t>$0</a:t>
                      </a:r>
                    </a:p>
                  </a:txBody>
                  <a:tcPr marL="121920" marR="121920" marT="60960" marB="6096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ptos" panose="02110004020202020204"/>
                        </a:defRPr>
                      </a:lvl1pPr>
                      <a:lvl2pPr marL="457200" algn="l" defTabSz="914400" rtl="0" eaLnBrk="1" latinLnBrk="0" hangingPunct="1">
                        <a:defRPr sz="1800" kern="1200">
                          <a:solidFill>
                            <a:schemeClr val="dk1"/>
                          </a:solidFill>
                          <a:latin typeface="Aptos" panose="02110004020202020204"/>
                        </a:defRPr>
                      </a:lvl2pPr>
                      <a:lvl3pPr marL="914400" algn="l" defTabSz="914400" rtl="0" eaLnBrk="1" latinLnBrk="0" hangingPunct="1">
                        <a:defRPr sz="1800" kern="1200">
                          <a:solidFill>
                            <a:schemeClr val="dk1"/>
                          </a:solidFill>
                          <a:latin typeface="Aptos" panose="02110004020202020204"/>
                        </a:defRPr>
                      </a:lvl3pPr>
                      <a:lvl4pPr marL="1371600" algn="l" defTabSz="914400" rtl="0" eaLnBrk="1" latinLnBrk="0" hangingPunct="1">
                        <a:defRPr sz="1800" kern="1200">
                          <a:solidFill>
                            <a:schemeClr val="dk1"/>
                          </a:solidFill>
                          <a:latin typeface="Aptos" panose="02110004020202020204"/>
                        </a:defRPr>
                      </a:lvl4pPr>
                      <a:lvl5pPr marL="1828800" algn="l" defTabSz="914400" rtl="0" eaLnBrk="1" latinLnBrk="0" hangingPunct="1">
                        <a:defRPr sz="1800" kern="1200">
                          <a:solidFill>
                            <a:schemeClr val="dk1"/>
                          </a:solidFill>
                          <a:latin typeface="Aptos" panose="02110004020202020204"/>
                        </a:defRPr>
                      </a:lvl5pPr>
                      <a:lvl6pPr marL="2286000" algn="l" defTabSz="914400" rtl="0" eaLnBrk="1" latinLnBrk="0" hangingPunct="1">
                        <a:defRPr sz="1800" kern="1200">
                          <a:solidFill>
                            <a:schemeClr val="dk1"/>
                          </a:solidFill>
                          <a:latin typeface="Aptos" panose="02110004020202020204"/>
                        </a:defRPr>
                      </a:lvl6pPr>
                      <a:lvl7pPr marL="2743200" algn="l" defTabSz="914400" rtl="0" eaLnBrk="1" latinLnBrk="0" hangingPunct="1">
                        <a:defRPr sz="1800" kern="1200">
                          <a:solidFill>
                            <a:schemeClr val="dk1"/>
                          </a:solidFill>
                          <a:latin typeface="Aptos" panose="02110004020202020204"/>
                        </a:defRPr>
                      </a:lvl7pPr>
                      <a:lvl8pPr marL="3200400" algn="l" defTabSz="914400" rtl="0" eaLnBrk="1" latinLnBrk="0" hangingPunct="1">
                        <a:defRPr sz="1800" kern="1200">
                          <a:solidFill>
                            <a:schemeClr val="dk1"/>
                          </a:solidFill>
                          <a:latin typeface="Aptos" panose="02110004020202020204"/>
                        </a:defRPr>
                      </a:lvl8pPr>
                      <a:lvl9pPr marL="3657600" algn="l" defTabSz="914400" rtl="0" eaLnBrk="1" latinLnBrk="0" hangingPunct="1">
                        <a:defRPr sz="1800" kern="1200">
                          <a:solidFill>
                            <a:schemeClr val="dk1"/>
                          </a:solidFill>
                          <a:latin typeface="Aptos" panose="02110004020202020204"/>
                        </a:defRPr>
                      </a:lvl9pPr>
                    </a:lstStyle>
                    <a:p>
                      <a:pPr algn="ctr"/>
                      <a:r>
                        <a:rPr lang="en-US" sz="1100">
                          <a:solidFill>
                            <a:schemeClr val="tx1">
                              <a:lumMod val="90000"/>
                              <a:lumOff val="10000"/>
                            </a:schemeClr>
                          </a:solidFill>
                          <a:latin typeface="Montserrat Medium" pitchFamily="2" charset="0"/>
                        </a:rPr>
                        <a:t>$100 </a:t>
                      </a:r>
                    </a:p>
                    <a:p>
                      <a:pPr algn="ctr"/>
                      <a:r>
                        <a:rPr lang="en-US" sz="1100">
                          <a:solidFill>
                            <a:schemeClr val="tx1">
                              <a:lumMod val="90000"/>
                              <a:lumOff val="10000"/>
                            </a:schemeClr>
                          </a:solidFill>
                          <a:latin typeface="Montserrat Medium" pitchFamily="2" charset="0"/>
                        </a:rPr>
                        <a:t>(3-5)</a:t>
                      </a:r>
                    </a:p>
                  </a:txBody>
                  <a:tcPr marL="121920" marR="121920" marT="60960" marB="6096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569077977"/>
                  </a:ext>
                </a:extLst>
              </a:tr>
              <a:tr h="365760">
                <a:tc>
                  <a:txBody>
                    <a:bodyPr/>
                    <a:lstStyle>
                      <a:lvl1pPr marL="0" algn="l" defTabSz="914400" rtl="0" eaLnBrk="1" latinLnBrk="0" hangingPunct="1">
                        <a:defRPr sz="1800" kern="1200">
                          <a:solidFill>
                            <a:schemeClr val="dk1"/>
                          </a:solidFill>
                          <a:latin typeface="Aptos" panose="02110004020202020204"/>
                        </a:defRPr>
                      </a:lvl1pPr>
                      <a:lvl2pPr marL="457200" algn="l" defTabSz="914400" rtl="0" eaLnBrk="1" latinLnBrk="0" hangingPunct="1">
                        <a:defRPr sz="1800" kern="1200">
                          <a:solidFill>
                            <a:schemeClr val="dk1"/>
                          </a:solidFill>
                          <a:latin typeface="Aptos" panose="02110004020202020204"/>
                        </a:defRPr>
                      </a:lvl2pPr>
                      <a:lvl3pPr marL="914400" algn="l" defTabSz="914400" rtl="0" eaLnBrk="1" latinLnBrk="0" hangingPunct="1">
                        <a:defRPr sz="1800" kern="1200">
                          <a:solidFill>
                            <a:schemeClr val="dk1"/>
                          </a:solidFill>
                          <a:latin typeface="Aptos" panose="02110004020202020204"/>
                        </a:defRPr>
                      </a:lvl3pPr>
                      <a:lvl4pPr marL="1371600" algn="l" defTabSz="914400" rtl="0" eaLnBrk="1" latinLnBrk="0" hangingPunct="1">
                        <a:defRPr sz="1800" kern="1200">
                          <a:solidFill>
                            <a:schemeClr val="dk1"/>
                          </a:solidFill>
                          <a:latin typeface="Aptos" panose="02110004020202020204"/>
                        </a:defRPr>
                      </a:lvl4pPr>
                      <a:lvl5pPr marL="1828800" algn="l" defTabSz="914400" rtl="0" eaLnBrk="1" latinLnBrk="0" hangingPunct="1">
                        <a:defRPr sz="1800" kern="1200">
                          <a:solidFill>
                            <a:schemeClr val="dk1"/>
                          </a:solidFill>
                          <a:latin typeface="Aptos" panose="02110004020202020204"/>
                        </a:defRPr>
                      </a:lvl5pPr>
                      <a:lvl6pPr marL="2286000" algn="l" defTabSz="914400" rtl="0" eaLnBrk="1" latinLnBrk="0" hangingPunct="1">
                        <a:defRPr sz="1800" kern="1200">
                          <a:solidFill>
                            <a:schemeClr val="dk1"/>
                          </a:solidFill>
                          <a:latin typeface="Aptos" panose="02110004020202020204"/>
                        </a:defRPr>
                      </a:lvl6pPr>
                      <a:lvl7pPr marL="2743200" algn="l" defTabSz="914400" rtl="0" eaLnBrk="1" latinLnBrk="0" hangingPunct="1">
                        <a:defRPr sz="1800" kern="1200">
                          <a:solidFill>
                            <a:schemeClr val="dk1"/>
                          </a:solidFill>
                          <a:latin typeface="Aptos" panose="02110004020202020204"/>
                        </a:defRPr>
                      </a:lvl7pPr>
                      <a:lvl8pPr marL="3200400" algn="l" defTabSz="914400" rtl="0" eaLnBrk="1" latinLnBrk="0" hangingPunct="1">
                        <a:defRPr sz="1800" kern="1200">
                          <a:solidFill>
                            <a:schemeClr val="dk1"/>
                          </a:solidFill>
                          <a:latin typeface="Aptos" panose="02110004020202020204"/>
                        </a:defRPr>
                      </a:lvl8pPr>
                      <a:lvl9pPr marL="3657600" algn="l" defTabSz="914400" rtl="0" eaLnBrk="1" latinLnBrk="0" hangingPunct="1">
                        <a:defRPr sz="1800" kern="1200">
                          <a:solidFill>
                            <a:schemeClr val="dk1"/>
                          </a:solidFill>
                          <a:latin typeface="Aptos" panose="02110004020202020204"/>
                        </a:defRPr>
                      </a:lvl9pPr>
                    </a:lstStyle>
                    <a:p>
                      <a:r>
                        <a:rPr lang="en-US" sz="1100">
                          <a:solidFill>
                            <a:schemeClr val="tx1">
                              <a:lumMod val="90000"/>
                              <a:lumOff val="10000"/>
                            </a:schemeClr>
                          </a:solidFill>
                          <a:latin typeface="Montserrat Medium" pitchFamily="2" charset="0"/>
                        </a:rPr>
                        <a:t>Tier 3</a:t>
                      </a:r>
                    </a:p>
                  </a:txBody>
                  <a:tcPr marL="121920" marR="121920" marT="60960" marB="6096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Aptos" panose="02110004020202020204"/>
                        </a:defRPr>
                      </a:lvl1pPr>
                      <a:lvl2pPr marL="457200" algn="l" defTabSz="914400" rtl="0" eaLnBrk="1" latinLnBrk="0" hangingPunct="1">
                        <a:defRPr sz="1800" kern="1200">
                          <a:solidFill>
                            <a:schemeClr val="dk1"/>
                          </a:solidFill>
                          <a:latin typeface="Aptos" panose="02110004020202020204"/>
                        </a:defRPr>
                      </a:lvl2pPr>
                      <a:lvl3pPr marL="914400" algn="l" defTabSz="914400" rtl="0" eaLnBrk="1" latinLnBrk="0" hangingPunct="1">
                        <a:defRPr sz="1800" kern="1200">
                          <a:solidFill>
                            <a:schemeClr val="dk1"/>
                          </a:solidFill>
                          <a:latin typeface="Aptos" panose="02110004020202020204"/>
                        </a:defRPr>
                      </a:lvl3pPr>
                      <a:lvl4pPr marL="1371600" algn="l" defTabSz="914400" rtl="0" eaLnBrk="1" latinLnBrk="0" hangingPunct="1">
                        <a:defRPr sz="1800" kern="1200">
                          <a:solidFill>
                            <a:schemeClr val="dk1"/>
                          </a:solidFill>
                          <a:latin typeface="Aptos" panose="02110004020202020204"/>
                        </a:defRPr>
                      </a:lvl4pPr>
                      <a:lvl5pPr marL="1828800" algn="l" defTabSz="914400" rtl="0" eaLnBrk="1" latinLnBrk="0" hangingPunct="1">
                        <a:defRPr sz="1800" kern="1200">
                          <a:solidFill>
                            <a:schemeClr val="dk1"/>
                          </a:solidFill>
                          <a:latin typeface="Aptos" panose="02110004020202020204"/>
                        </a:defRPr>
                      </a:lvl5pPr>
                      <a:lvl6pPr marL="2286000" algn="l" defTabSz="914400" rtl="0" eaLnBrk="1" latinLnBrk="0" hangingPunct="1">
                        <a:defRPr sz="1800" kern="1200">
                          <a:solidFill>
                            <a:schemeClr val="dk1"/>
                          </a:solidFill>
                          <a:latin typeface="Aptos" panose="02110004020202020204"/>
                        </a:defRPr>
                      </a:lvl6pPr>
                      <a:lvl7pPr marL="2743200" algn="l" defTabSz="914400" rtl="0" eaLnBrk="1" latinLnBrk="0" hangingPunct="1">
                        <a:defRPr sz="1800" kern="1200">
                          <a:solidFill>
                            <a:schemeClr val="dk1"/>
                          </a:solidFill>
                          <a:latin typeface="Aptos" panose="02110004020202020204"/>
                        </a:defRPr>
                      </a:lvl7pPr>
                      <a:lvl8pPr marL="3200400" algn="l" defTabSz="914400" rtl="0" eaLnBrk="1" latinLnBrk="0" hangingPunct="1">
                        <a:defRPr sz="1800" kern="1200">
                          <a:solidFill>
                            <a:schemeClr val="dk1"/>
                          </a:solidFill>
                          <a:latin typeface="Aptos" panose="02110004020202020204"/>
                        </a:defRPr>
                      </a:lvl8pPr>
                      <a:lvl9pPr marL="3657600" algn="l" defTabSz="914400" rtl="0" eaLnBrk="1" latinLnBrk="0" hangingPunct="1">
                        <a:defRPr sz="1800" kern="1200">
                          <a:solidFill>
                            <a:schemeClr val="dk1"/>
                          </a:solidFill>
                          <a:latin typeface="Aptos" panose="02110004020202020204"/>
                        </a:defRPr>
                      </a:lvl9pPr>
                    </a:lstStyle>
                    <a:p>
                      <a:r>
                        <a:rPr lang="en-US" sz="1100">
                          <a:solidFill>
                            <a:schemeClr val="tx1">
                              <a:lumMod val="90000"/>
                              <a:lumOff val="10000"/>
                            </a:schemeClr>
                          </a:solidFill>
                          <a:latin typeface="Montserrat Medium" pitchFamily="2" charset="0"/>
                        </a:rPr>
                        <a:t>$42</a:t>
                      </a:r>
                    </a:p>
                  </a:txBody>
                  <a:tcPr marL="121920" marR="121920" marT="60960" marB="6096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Aptos" panose="02110004020202020204"/>
                        </a:defRPr>
                      </a:lvl1pPr>
                      <a:lvl2pPr marL="457200" algn="l" defTabSz="914400" rtl="0" eaLnBrk="1" latinLnBrk="0" hangingPunct="1">
                        <a:defRPr sz="1800" kern="1200">
                          <a:solidFill>
                            <a:schemeClr val="dk1"/>
                          </a:solidFill>
                          <a:latin typeface="Aptos" panose="02110004020202020204"/>
                        </a:defRPr>
                      </a:lvl2pPr>
                      <a:lvl3pPr marL="914400" algn="l" defTabSz="914400" rtl="0" eaLnBrk="1" latinLnBrk="0" hangingPunct="1">
                        <a:defRPr sz="1800" kern="1200">
                          <a:solidFill>
                            <a:schemeClr val="dk1"/>
                          </a:solidFill>
                          <a:latin typeface="Aptos" panose="02110004020202020204"/>
                        </a:defRPr>
                      </a:lvl3pPr>
                      <a:lvl4pPr marL="1371600" algn="l" defTabSz="914400" rtl="0" eaLnBrk="1" latinLnBrk="0" hangingPunct="1">
                        <a:defRPr sz="1800" kern="1200">
                          <a:solidFill>
                            <a:schemeClr val="dk1"/>
                          </a:solidFill>
                          <a:latin typeface="Aptos" panose="02110004020202020204"/>
                        </a:defRPr>
                      </a:lvl4pPr>
                      <a:lvl5pPr marL="1828800" algn="l" defTabSz="914400" rtl="0" eaLnBrk="1" latinLnBrk="0" hangingPunct="1">
                        <a:defRPr sz="1800" kern="1200">
                          <a:solidFill>
                            <a:schemeClr val="dk1"/>
                          </a:solidFill>
                          <a:latin typeface="Aptos" panose="02110004020202020204"/>
                        </a:defRPr>
                      </a:lvl5pPr>
                      <a:lvl6pPr marL="2286000" algn="l" defTabSz="914400" rtl="0" eaLnBrk="1" latinLnBrk="0" hangingPunct="1">
                        <a:defRPr sz="1800" kern="1200">
                          <a:solidFill>
                            <a:schemeClr val="dk1"/>
                          </a:solidFill>
                          <a:latin typeface="Aptos" panose="02110004020202020204"/>
                        </a:defRPr>
                      </a:lvl6pPr>
                      <a:lvl7pPr marL="2743200" algn="l" defTabSz="914400" rtl="0" eaLnBrk="1" latinLnBrk="0" hangingPunct="1">
                        <a:defRPr sz="1800" kern="1200">
                          <a:solidFill>
                            <a:schemeClr val="dk1"/>
                          </a:solidFill>
                          <a:latin typeface="Aptos" panose="02110004020202020204"/>
                        </a:defRPr>
                      </a:lvl7pPr>
                      <a:lvl8pPr marL="3200400" algn="l" defTabSz="914400" rtl="0" eaLnBrk="1" latinLnBrk="0" hangingPunct="1">
                        <a:defRPr sz="1800" kern="1200">
                          <a:solidFill>
                            <a:schemeClr val="dk1"/>
                          </a:solidFill>
                          <a:latin typeface="Aptos" panose="02110004020202020204"/>
                        </a:defRPr>
                      </a:lvl8pPr>
                      <a:lvl9pPr marL="3657600" algn="l" defTabSz="914400" rtl="0" eaLnBrk="1" latinLnBrk="0" hangingPunct="1">
                        <a:defRPr sz="1800" kern="1200">
                          <a:solidFill>
                            <a:schemeClr val="dk1"/>
                          </a:solidFill>
                          <a:latin typeface="Aptos" panose="02110004020202020204"/>
                        </a:defRPr>
                      </a:lvl9pPr>
                    </a:lstStyle>
                    <a:p>
                      <a:pPr algn="ctr"/>
                      <a:r>
                        <a:rPr lang="en-US" sz="1100">
                          <a:solidFill>
                            <a:schemeClr val="tx1">
                              <a:lumMod val="90000"/>
                              <a:lumOff val="10000"/>
                            </a:schemeClr>
                          </a:solidFill>
                          <a:latin typeface="Montserrat Medium" pitchFamily="2" charset="0"/>
                        </a:rPr>
                        <a:t>$42</a:t>
                      </a:r>
                    </a:p>
                  </a:txBody>
                  <a:tcPr marL="121920" marR="121920" marT="60960" marB="6096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Aptos" panose="02110004020202020204"/>
                        </a:defRPr>
                      </a:lvl1pPr>
                      <a:lvl2pPr marL="457200" algn="l" defTabSz="914400" rtl="0" eaLnBrk="1" latinLnBrk="0" hangingPunct="1">
                        <a:defRPr sz="1800" kern="1200">
                          <a:solidFill>
                            <a:schemeClr val="dk1"/>
                          </a:solidFill>
                          <a:latin typeface="Aptos" panose="02110004020202020204"/>
                        </a:defRPr>
                      </a:lvl2pPr>
                      <a:lvl3pPr marL="914400" algn="l" defTabSz="914400" rtl="0" eaLnBrk="1" latinLnBrk="0" hangingPunct="1">
                        <a:defRPr sz="1800" kern="1200">
                          <a:solidFill>
                            <a:schemeClr val="dk1"/>
                          </a:solidFill>
                          <a:latin typeface="Aptos" panose="02110004020202020204"/>
                        </a:defRPr>
                      </a:lvl3pPr>
                      <a:lvl4pPr marL="1371600" algn="l" defTabSz="914400" rtl="0" eaLnBrk="1" latinLnBrk="0" hangingPunct="1">
                        <a:defRPr sz="1800" kern="1200">
                          <a:solidFill>
                            <a:schemeClr val="dk1"/>
                          </a:solidFill>
                          <a:latin typeface="Aptos" panose="02110004020202020204"/>
                        </a:defRPr>
                      </a:lvl4pPr>
                      <a:lvl5pPr marL="1828800" algn="l" defTabSz="914400" rtl="0" eaLnBrk="1" latinLnBrk="0" hangingPunct="1">
                        <a:defRPr sz="1800" kern="1200">
                          <a:solidFill>
                            <a:schemeClr val="dk1"/>
                          </a:solidFill>
                          <a:latin typeface="Aptos" panose="02110004020202020204"/>
                        </a:defRPr>
                      </a:lvl5pPr>
                      <a:lvl6pPr marL="2286000" algn="l" defTabSz="914400" rtl="0" eaLnBrk="1" latinLnBrk="0" hangingPunct="1">
                        <a:defRPr sz="1800" kern="1200">
                          <a:solidFill>
                            <a:schemeClr val="dk1"/>
                          </a:solidFill>
                          <a:latin typeface="Aptos" panose="02110004020202020204"/>
                        </a:defRPr>
                      </a:lvl6pPr>
                      <a:lvl7pPr marL="2743200" algn="l" defTabSz="914400" rtl="0" eaLnBrk="1" latinLnBrk="0" hangingPunct="1">
                        <a:defRPr sz="1800" kern="1200">
                          <a:solidFill>
                            <a:schemeClr val="dk1"/>
                          </a:solidFill>
                          <a:latin typeface="Aptos" panose="02110004020202020204"/>
                        </a:defRPr>
                      </a:lvl7pPr>
                      <a:lvl8pPr marL="3200400" algn="l" defTabSz="914400" rtl="0" eaLnBrk="1" latinLnBrk="0" hangingPunct="1">
                        <a:defRPr sz="1800" kern="1200">
                          <a:solidFill>
                            <a:schemeClr val="dk1"/>
                          </a:solidFill>
                          <a:latin typeface="Aptos" panose="02110004020202020204"/>
                        </a:defRPr>
                      </a:lvl8pPr>
                      <a:lvl9pPr marL="3657600" algn="l" defTabSz="914400" rtl="0" eaLnBrk="1" latinLnBrk="0" hangingPunct="1">
                        <a:defRPr sz="1800" kern="1200">
                          <a:solidFill>
                            <a:schemeClr val="dk1"/>
                          </a:solidFill>
                          <a:latin typeface="Aptos" panose="02110004020202020204"/>
                        </a:defRPr>
                      </a:lvl9pPr>
                    </a:lstStyle>
                    <a:p>
                      <a:pPr algn="ctr"/>
                      <a:r>
                        <a:rPr lang="en-US" sz="1100">
                          <a:solidFill>
                            <a:schemeClr val="tx1">
                              <a:lumMod val="90000"/>
                              <a:lumOff val="10000"/>
                            </a:schemeClr>
                          </a:solidFill>
                          <a:latin typeface="Montserrat Medium" pitchFamily="2" charset="0"/>
                        </a:rPr>
                        <a:t>25%</a:t>
                      </a:r>
                    </a:p>
                  </a:txBody>
                  <a:tcPr marL="121920" marR="121920" marT="60960" marB="6096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Aptos" panose="02110004020202020204"/>
                        </a:defRPr>
                      </a:lvl1pPr>
                      <a:lvl2pPr marL="457200" algn="l" defTabSz="914400" rtl="0" eaLnBrk="1" latinLnBrk="0" hangingPunct="1">
                        <a:defRPr sz="1800" kern="1200">
                          <a:solidFill>
                            <a:schemeClr val="dk1"/>
                          </a:solidFill>
                          <a:latin typeface="Aptos" panose="02110004020202020204"/>
                        </a:defRPr>
                      </a:lvl2pPr>
                      <a:lvl3pPr marL="914400" algn="l" defTabSz="914400" rtl="0" eaLnBrk="1" latinLnBrk="0" hangingPunct="1">
                        <a:defRPr sz="1800" kern="1200">
                          <a:solidFill>
                            <a:schemeClr val="dk1"/>
                          </a:solidFill>
                          <a:latin typeface="Aptos" panose="02110004020202020204"/>
                        </a:defRPr>
                      </a:lvl3pPr>
                      <a:lvl4pPr marL="1371600" algn="l" defTabSz="914400" rtl="0" eaLnBrk="1" latinLnBrk="0" hangingPunct="1">
                        <a:defRPr sz="1800" kern="1200">
                          <a:solidFill>
                            <a:schemeClr val="dk1"/>
                          </a:solidFill>
                          <a:latin typeface="Aptos" panose="02110004020202020204"/>
                        </a:defRPr>
                      </a:lvl4pPr>
                      <a:lvl5pPr marL="1828800" algn="l" defTabSz="914400" rtl="0" eaLnBrk="1" latinLnBrk="0" hangingPunct="1">
                        <a:defRPr sz="1800" kern="1200">
                          <a:solidFill>
                            <a:schemeClr val="dk1"/>
                          </a:solidFill>
                          <a:latin typeface="Aptos" panose="02110004020202020204"/>
                        </a:defRPr>
                      </a:lvl5pPr>
                      <a:lvl6pPr marL="2286000" algn="l" defTabSz="914400" rtl="0" eaLnBrk="1" latinLnBrk="0" hangingPunct="1">
                        <a:defRPr sz="1800" kern="1200">
                          <a:solidFill>
                            <a:schemeClr val="dk1"/>
                          </a:solidFill>
                          <a:latin typeface="Aptos" panose="02110004020202020204"/>
                        </a:defRPr>
                      </a:lvl6pPr>
                      <a:lvl7pPr marL="2743200" algn="l" defTabSz="914400" rtl="0" eaLnBrk="1" latinLnBrk="0" hangingPunct="1">
                        <a:defRPr sz="1800" kern="1200">
                          <a:solidFill>
                            <a:schemeClr val="dk1"/>
                          </a:solidFill>
                          <a:latin typeface="Aptos" panose="02110004020202020204"/>
                        </a:defRPr>
                      </a:lvl7pPr>
                      <a:lvl8pPr marL="3200400" algn="l" defTabSz="914400" rtl="0" eaLnBrk="1" latinLnBrk="0" hangingPunct="1">
                        <a:defRPr sz="1800" kern="1200">
                          <a:solidFill>
                            <a:schemeClr val="dk1"/>
                          </a:solidFill>
                          <a:latin typeface="Aptos" panose="02110004020202020204"/>
                        </a:defRPr>
                      </a:lvl8pPr>
                      <a:lvl9pPr marL="3657600" algn="l" defTabSz="914400" rtl="0" eaLnBrk="1" latinLnBrk="0" hangingPunct="1">
                        <a:defRPr sz="1800" kern="1200">
                          <a:solidFill>
                            <a:schemeClr val="dk1"/>
                          </a:solidFill>
                          <a:latin typeface="Aptos" panose="02110004020202020204"/>
                        </a:defRPr>
                      </a:lvl9pPr>
                    </a:lstStyle>
                    <a:p>
                      <a:pPr algn="ctr"/>
                      <a:r>
                        <a:rPr lang="en-US" sz="1100">
                          <a:solidFill>
                            <a:schemeClr val="tx1">
                              <a:lumMod val="90000"/>
                              <a:lumOff val="10000"/>
                            </a:schemeClr>
                          </a:solidFill>
                          <a:latin typeface="Montserrat Medium" pitchFamily="2" charset="0"/>
                        </a:rPr>
                        <a:t>22%</a:t>
                      </a:r>
                    </a:p>
                  </a:txBody>
                  <a:tcPr marL="121920" marR="121920" marT="60960" marB="6096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Aptos" panose="02110004020202020204"/>
                        </a:defRPr>
                      </a:lvl1pPr>
                      <a:lvl2pPr marL="457200" algn="l" defTabSz="914400" rtl="0" eaLnBrk="1" latinLnBrk="0" hangingPunct="1">
                        <a:defRPr sz="1800" kern="1200">
                          <a:solidFill>
                            <a:schemeClr val="dk1"/>
                          </a:solidFill>
                          <a:latin typeface="Aptos" panose="02110004020202020204"/>
                        </a:defRPr>
                      </a:lvl2pPr>
                      <a:lvl3pPr marL="914400" algn="l" defTabSz="914400" rtl="0" eaLnBrk="1" latinLnBrk="0" hangingPunct="1">
                        <a:defRPr sz="1800" kern="1200">
                          <a:solidFill>
                            <a:schemeClr val="dk1"/>
                          </a:solidFill>
                          <a:latin typeface="Aptos" panose="02110004020202020204"/>
                        </a:defRPr>
                      </a:lvl3pPr>
                      <a:lvl4pPr marL="1371600" algn="l" defTabSz="914400" rtl="0" eaLnBrk="1" latinLnBrk="0" hangingPunct="1">
                        <a:defRPr sz="1800" kern="1200">
                          <a:solidFill>
                            <a:schemeClr val="dk1"/>
                          </a:solidFill>
                          <a:latin typeface="Aptos" panose="02110004020202020204"/>
                        </a:defRPr>
                      </a:lvl4pPr>
                      <a:lvl5pPr marL="1828800" algn="l" defTabSz="914400" rtl="0" eaLnBrk="1" latinLnBrk="0" hangingPunct="1">
                        <a:defRPr sz="1800" kern="1200">
                          <a:solidFill>
                            <a:schemeClr val="dk1"/>
                          </a:solidFill>
                          <a:latin typeface="Aptos" panose="02110004020202020204"/>
                        </a:defRPr>
                      </a:lvl5pPr>
                      <a:lvl6pPr marL="2286000" algn="l" defTabSz="914400" rtl="0" eaLnBrk="1" latinLnBrk="0" hangingPunct="1">
                        <a:defRPr sz="1800" kern="1200">
                          <a:solidFill>
                            <a:schemeClr val="dk1"/>
                          </a:solidFill>
                          <a:latin typeface="Aptos" panose="02110004020202020204"/>
                        </a:defRPr>
                      </a:lvl6pPr>
                      <a:lvl7pPr marL="2743200" algn="l" defTabSz="914400" rtl="0" eaLnBrk="1" latinLnBrk="0" hangingPunct="1">
                        <a:defRPr sz="1800" kern="1200">
                          <a:solidFill>
                            <a:schemeClr val="dk1"/>
                          </a:solidFill>
                          <a:latin typeface="Aptos" panose="02110004020202020204"/>
                        </a:defRPr>
                      </a:lvl7pPr>
                      <a:lvl8pPr marL="3200400" algn="l" defTabSz="914400" rtl="0" eaLnBrk="1" latinLnBrk="0" hangingPunct="1">
                        <a:defRPr sz="1800" kern="1200">
                          <a:solidFill>
                            <a:schemeClr val="dk1"/>
                          </a:solidFill>
                          <a:latin typeface="Aptos" panose="02110004020202020204"/>
                        </a:defRPr>
                      </a:lvl8pPr>
                      <a:lvl9pPr marL="3657600" algn="l" defTabSz="914400" rtl="0" eaLnBrk="1" latinLnBrk="0" hangingPunct="1">
                        <a:defRPr sz="1800" kern="1200">
                          <a:solidFill>
                            <a:schemeClr val="dk1"/>
                          </a:solidFill>
                          <a:latin typeface="Aptos" panose="02110004020202020204"/>
                        </a:defRPr>
                      </a:lvl9pPr>
                    </a:lstStyle>
                    <a:p>
                      <a:pPr algn="ctr"/>
                      <a:r>
                        <a:rPr lang="en-US" sz="1100">
                          <a:solidFill>
                            <a:schemeClr val="tx1">
                              <a:lumMod val="90000"/>
                              <a:lumOff val="10000"/>
                            </a:schemeClr>
                          </a:solidFill>
                          <a:latin typeface="Montserrat Medium" pitchFamily="2" charset="0"/>
                        </a:rPr>
                        <a:t>25%</a:t>
                      </a:r>
                    </a:p>
                  </a:txBody>
                  <a:tcPr marL="121920" marR="121920" marT="60960" marB="6096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Aptos" panose="02110004020202020204"/>
                        </a:defRPr>
                      </a:lvl1pPr>
                      <a:lvl2pPr marL="457200" algn="l" defTabSz="914400" rtl="0" eaLnBrk="1" latinLnBrk="0" hangingPunct="1">
                        <a:defRPr sz="1800" kern="1200">
                          <a:solidFill>
                            <a:schemeClr val="dk1"/>
                          </a:solidFill>
                          <a:latin typeface="Aptos" panose="02110004020202020204"/>
                        </a:defRPr>
                      </a:lvl2pPr>
                      <a:lvl3pPr marL="914400" algn="l" defTabSz="914400" rtl="0" eaLnBrk="1" latinLnBrk="0" hangingPunct="1">
                        <a:defRPr sz="1800" kern="1200">
                          <a:solidFill>
                            <a:schemeClr val="dk1"/>
                          </a:solidFill>
                          <a:latin typeface="Aptos" panose="02110004020202020204"/>
                        </a:defRPr>
                      </a:lvl3pPr>
                      <a:lvl4pPr marL="1371600" algn="l" defTabSz="914400" rtl="0" eaLnBrk="1" latinLnBrk="0" hangingPunct="1">
                        <a:defRPr sz="1800" kern="1200">
                          <a:solidFill>
                            <a:schemeClr val="dk1"/>
                          </a:solidFill>
                          <a:latin typeface="Aptos" panose="02110004020202020204"/>
                        </a:defRPr>
                      </a:lvl4pPr>
                      <a:lvl5pPr marL="1828800" algn="l" defTabSz="914400" rtl="0" eaLnBrk="1" latinLnBrk="0" hangingPunct="1">
                        <a:defRPr sz="1800" kern="1200">
                          <a:solidFill>
                            <a:schemeClr val="dk1"/>
                          </a:solidFill>
                          <a:latin typeface="Aptos" panose="02110004020202020204"/>
                        </a:defRPr>
                      </a:lvl5pPr>
                      <a:lvl6pPr marL="2286000" algn="l" defTabSz="914400" rtl="0" eaLnBrk="1" latinLnBrk="0" hangingPunct="1">
                        <a:defRPr sz="1800" kern="1200">
                          <a:solidFill>
                            <a:schemeClr val="dk1"/>
                          </a:solidFill>
                          <a:latin typeface="Aptos" panose="02110004020202020204"/>
                        </a:defRPr>
                      </a:lvl6pPr>
                      <a:lvl7pPr marL="2743200" algn="l" defTabSz="914400" rtl="0" eaLnBrk="1" latinLnBrk="0" hangingPunct="1">
                        <a:defRPr sz="1800" kern="1200">
                          <a:solidFill>
                            <a:schemeClr val="dk1"/>
                          </a:solidFill>
                          <a:latin typeface="Aptos" panose="02110004020202020204"/>
                        </a:defRPr>
                      </a:lvl7pPr>
                      <a:lvl8pPr marL="3200400" algn="l" defTabSz="914400" rtl="0" eaLnBrk="1" latinLnBrk="0" hangingPunct="1">
                        <a:defRPr sz="1800" kern="1200">
                          <a:solidFill>
                            <a:schemeClr val="dk1"/>
                          </a:solidFill>
                          <a:latin typeface="Aptos" panose="02110004020202020204"/>
                        </a:defRPr>
                      </a:lvl8pPr>
                      <a:lvl9pPr marL="3657600" algn="l" defTabSz="914400" rtl="0" eaLnBrk="1" latinLnBrk="0" hangingPunct="1">
                        <a:defRPr sz="1800" kern="1200">
                          <a:solidFill>
                            <a:schemeClr val="dk1"/>
                          </a:solidFill>
                          <a:latin typeface="Aptos" panose="02110004020202020204"/>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100">
                          <a:solidFill>
                            <a:schemeClr val="tx1">
                              <a:lumMod val="90000"/>
                              <a:lumOff val="10000"/>
                            </a:schemeClr>
                          </a:solidFill>
                          <a:latin typeface="Montserrat Medium" pitchFamily="2" charset="0"/>
                        </a:rPr>
                        <a:t>22%</a:t>
                      </a:r>
                    </a:p>
                  </a:txBody>
                  <a:tcPr marL="121920" marR="121920" marT="60960" marB="6096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3275248152"/>
                  </a:ext>
                </a:extLst>
              </a:tr>
              <a:tr h="365760">
                <a:tc>
                  <a:txBody>
                    <a:bodyPr/>
                    <a:lstStyle>
                      <a:lvl1pPr marL="0" algn="l" defTabSz="914400" rtl="0" eaLnBrk="1" latinLnBrk="0" hangingPunct="1">
                        <a:defRPr sz="1800" kern="1200">
                          <a:solidFill>
                            <a:schemeClr val="dk1"/>
                          </a:solidFill>
                          <a:latin typeface="Aptos" panose="02110004020202020204"/>
                        </a:defRPr>
                      </a:lvl1pPr>
                      <a:lvl2pPr marL="457200" algn="l" defTabSz="914400" rtl="0" eaLnBrk="1" latinLnBrk="0" hangingPunct="1">
                        <a:defRPr sz="1800" kern="1200">
                          <a:solidFill>
                            <a:schemeClr val="dk1"/>
                          </a:solidFill>
                          <a:latin typeface="Aptos" panose="02110004020202020204"/>
                        </a:defRPr>
                      </a:lvl2pPr>
                      <a:lvl3pPr marL="914400" algn="l" defTabSz="914400" rtl="0" eaLnBrk="1" latinLnBrk="0" hangingPunct="1">
                        <a:defRPr sz="1800" kern="1200">
                          <a:solidFill>
                            <a:schemeClr val="dk1"/>
                          </a:solidFill>
                          <a:latin typeface="Aptos" panose="02110004020202020204"/>
                        </a:defRPr>
                      </a:lvl3pPr>
                      <a:lvl4pPr marL="1371600" algn="l" defTabSz="914400" rtl="0" eaLnBrk="1" latinLnBrk="0" hangingPunct="1">
                        <a:defRPr sz="1800" kern="1200">
                          <a:solidFill>
                            <a:schemeClr val="dk1"/>
                          </a:solidFill>
                          <a:latin typeface="Aptos" panose="02110004020202020204"/>
                        </a:defRPr>
                      </a:lvl4pPr>
                      <a:lvl5pPr marL="1828800" algn="l" defTabSz="914400" rtl="0" eaLnBrk="1" latinLnBrk="0" hangingPunct="1">
                        <a:defRPr sz="1800" kern="1200">
                          <a:solidFill>
                            <a:schemeClr val="dk1"/>
                          </a:solidFill>
                          <a:latin typeface="Aptos" panose="02110004020202020204"/>
                        </a:defRPr>
                      </a:lvl5pPr>
                      <a:lvl6pPr marL="2286000" algn="l" defTabSz="914400" rtl="0" eaLnBrk="1" latinLnBrk="0" hangingPunct="1">
                        <a:defRPr sz="1800" kern="1200">
                          <a:solidFill>
                            <a:schemeClr val="dk1"/>
                          </a:solidFill>
                          <a:latin typeface="Aptos" panose="02110004020202020204"/>
                        </a:defRPr>
                      </a:lvl6pPr>
                      <a:lvl7pPr marL="2743200" algn="l" defTabSz="914400" rtl="0" eaLnBrk="1" latinLnBrk="0" hangingPunct="1">
                        <a:defRPr sz="1800" kern="1200">
                          <a:solidFill>
                            <a:schemeClr val="dk1"/>
                          </a:solidFill>
                          <a:latin typeface="Aptos" panose="02110004020202020204"/>
                        </a:defRPr>
                      </a:lvl7pPr>
                      <a:lvl8pPr marL="3200400" algn="l" defTabSz="914400" rtl="0" eaLnBrk="1" latinLnBrk="0" hangingPunct="1">
                        <a:defRPr sz="1800" kern="1200">
                          <a:solidFill>
                            <a:schemeClr val="dk1"/>
                          </a:solidFill>
                          <a:latin typeface="Aptos" panose="02110004020202020204"/>
                        </a:defRPr>
                      </a:lvl8pPr>
                      <a:lvl9pPr marL="3657600" algn="l" defTabSz="914400" rtl="0" eaLnBrk="1" latinLnBrk="0" hangingPunct="1">
                        <a:defRPr sz="1800" kern="1200">
                          <a:solidFill>
                            <a:schemeClr val="dk1"/>
                          </a:solidFill>
                          <a:latin typeface="Aptos" panose="02110004020202020204"/>
                        </a:defRPr>
                      </a:lvl9pPr>
                    </a:lstStyle>
                    <a:p>
                      <a:r>
                        <a:rPr lang="en-US" sz="1100">
                          <a:solidFill>
                            <a:schemeClr val="tx1">
                              <a:lumMod val="90000"/>
                              <a:lumOff val="10000"/>
                            </a:schemeClr>
                          </a:solidFill>
                          <a:latin typeface="Montserrat Medium" pitchFamily="2" charset="0"/>
                        </a:rPr>
                        <a:t>Annual member cost</a:t>
                      </a:r>
                    </a:p>
                  </a:txBody>
                  <a:tcPr marL="121920" marR="121920" marT="60960" marB="60960" anchor="ctr">
                    <a:lnL w="12700" cmpd="sng">
                      <a:noFill/>
                    </a:lnL>
                    <a:lnR w="12700" cmpd="sng">
                      <a:noFill/>
                    </a:lnR>
                    <a:lnT w="12700" cmpd="sng">
                      <a:noFill/>
                    </a:lnT>
                    <a:lnB w="12700" cap="flat" cmpd="sng" algn="ctr">
                      <a:solidFill>
                        <a:srgbClr val="004B4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ptos" panose="02110004020202020204"/>
                        </a:defRPr>
                      </a:lvl1pPr>
                      <a:lvl2pPr marL="457200" algn="l" defTabSz="914400" rtl="0" eaLnBrk="1" latinLnBrk="0" hangingPunct="1">
                        <a:defRPr sz="1800" kern="1200">
                          <a:solidFill>
                            <a:schemeClr val="dk1"/>
                          </a:solidFill>
                          <a:latin typeface="Aptos" panose="02110004020202020204"/>
                        </a:defRPr>
                      </a:lvl2pPr>
                      <a:lvl3pPr marL="914400" algn="l" defTabSz="914400" rtl="0" eaLnBrk="1" latinLnBrk="0" hangingPunct="1">
                        <a:defRPr sz="1800" kern="1200">
                          <a:solidFill>
                            <a:schemeClr val="dk1"/>
                          </a:solidFill>
                          <a:latin typeface="Aptos" panose="02110004020202020204"/>
                        </a:defRPr>
                      </a:lvl3pPr>
                      <a:lvl4pPr marL="1371600" algn="l" defTabSz="914400" rtl="0" eaLnBrk="1" latinLnBrk="0" hangingPunct="1">
                        <a:defRPr sz="1800" kern="1200">
                          <a:solidFill>
                            <a:schemeClr val="dk1"/>
                          </a:solidFill>
                          <a:latin typeface="Aptos" panose="02110004020202020204"/>
                        </a:defRPr>
                      </a:lvl4pPr>
                      <a:lvl5pPr marL="1828800" algn="l" defTabSz="914400" rtl="0" eaLnBrk="1" latinLnBrk="0" hangingPunct="1">
                        <a:defRPr sz="1800" kern="1200">
                          <a:solidFill>
                            <a:schemeClr val="dk1"/>
                          </a:solidFill>
                          <a:latin typeface="Aptos" panose="02110004020202020204"/>
                        </a:defRPr>
                      </a:lvl5pPr>
                      <a:lvl6pPr marL="2286000" algn="l" defTabSz="914400" rtl="0" eaLnBrk="1" latinLnBrk="0" hangingPunct="1">
                        <a:defRPr sz="1800" kern="1200">
                          <a:solidFill>
                            <a:schemeClr val="dk1"/>
                          </a:solidFill>
                          <a:latin typeface="Aptos" panose="02110004020202020204"/>
                        </a:defRPr>
                      </a:lvl6pPr>
                      <a:lvl7pPr marL="2743200" algn="l" defTabSz="914400" rtl="0" eaLnBrk="1" latinLnBrk="0" hangingPunct="1">
                        <a:defRPr sz="1800" kern="1200">
                          <a:solidFill>
                            <a:schemeClr val="dk1"/>
                          </a:solidFill>
                          <a:latin typeface="Aptos" panose="02110004020202020204"/>
                        </a:defRPr>
                      </a:lvl7pPr>
                      <a:lvl8pPr marL="3200400" algn="l" defTabSz="914400" rtl="0" eaLnBrk="1" latinLnBrk="0" hangingPunct="1">
                        <a:defRPr sz="1800" kern="1200">
                          <a:solidFill>
                            <a:schemeClr val="dk1"/>
                          </a:solidFill>
                          <a:latin typeface="Aptos" panose="02110004020202020204"/>
                        </a:defRPr>
                      </a:lvl8pPr>
                      <a:lvl9pPr marL="3657600" algn="l" defTabSz="914400" rtl="0" eaLnBrk="1" latinLnBrk="0" hangingPunct="1">
                        <a:defRPr sz="1800" kern="1200">
                          <a:solidFill>
                            <a:schemeClr val="dk1"/>
                          </a:solidFill>
                          <a:latin typeface="Aptos" panose="02110004020202020204"/>
                        </a:defRPr>
                      </a:lvl9pPr>
                    </a:lstStyle>
                    <a:p>
                      <a:r>
                        <a:rPr lang="en-US" sz="1100">
                          <a:solidFill>
                            <a:schemeClr val="tx1">
                              <a:lumMod val="90000"/>
                              <a:lumOff val="10000"/>
                            </a:schemeClr>
                          </a:solidFill>
                          <a:latin typeface="Montserrat Medium" pitchFamily="2" charset="0"/>
                        </a:rPr>
                        <a:t>$983</a:t>
                      </a:r>
                    </a:p>
                  </a:txBody>
                  <a:tcPr marL="121920" marR="121920" marT="60960" marB="60960" anchor="ctr">
                    <a:lnL w="12700" cmpd="sng">
                      <a:noFill/>
                    </a:lnL>
                    <a:lnR w="12700" cmpd="sng">
                      <a:noFill/>
                    </a:lnR>
                    <a:lnT w="12700" cmpd="sng">
                      <a:noFill/>
                    </a:lnT>
                    <a:lnB w="12700" cap="flat" cmpd="sng" algn="ctr">
                      <a:solidFill>
                        <a:srgbClr val="004B4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ptos" panose="02110004020202020204"/>
                        </a:defRPr>
                      </a:lvl1pPr>
                      <a:lvl2pPr marL="457200" algn="l" defTabSz="914400" rtl="0" eaLnBrk="1" latinLnBrk="0" hangingPunct="1">
                        <a:defRPr sz="1800" kern="1200">
                          <a:solidFill>
                            <a:schemeClr val="dk1"/>
                          </a:solidFill>
                          <a:latin typeface="Aptos" panose="02110004020202020204"/>
                        </a:defRPr>
                      </a:lvl2pPr>
                      <a:lvl3pPr marL="914400" algn="l" defTabSz="914400" rtl="0" eaLnBrk="1" latinLnBrk="0" hangingPunct="1">
                        <a:defRPr sz="1800" kern="1200">
                          <a:solidFill>
                            <a:schemeClr val="dk1"/>
                          </a:solidFill>
                          <a:latin typeface="Aptos" panose="02110004020202020204"/>
                        </a:defRPr>
                      </a:lvl3pPr>
                      <a:lvl4pPr marL="1371600" algn="l" defTabSz="914400" rtl="0" eaLnBrk="1" latinLnBrk="0" hangingPunct="1">
                        <a:defRPr sz="1800" kern="1200">
                          <a:solidFill>
                            <a:schemeClr val="dk1"/>
                          </a:solidFill>
                          <a:latin typeface="Aptos" panose="02110004020202020204"/>
                        </a:defRPr>
                      </a:lvl4pPr>
                      <a:lvl5pPr marL="1828800" algn="l" defTabSz="914400" rtl="0" eaLnBrk="1" latinLnBrk="0" hangingPunct="1">
                        <a:defRPr sz="1800" kern="1200">
                          <a:solidFill>
                            <a:schemeClr val="dk1"/>
                          </a:solidFill>
                          <a:latin typeface="Aptos" panose="02110004020202020204"/>
                        </a:defRPr>
                      </a:lvl5pPr>
                      <a:lvl6pPr marL="2286000" algn="l" defTabSz="914400" rtl="0" eaLnBrk="1" latinLnBrk="0" hangingPunct="1">
                        <a:defRPr sz="1800" kern="1200">
                          <a:solidFill>
                            <a:schemeClr val="dk1"/>
                          </a:solidFill>
                          <a:latin typeface="Aptos" panose="02110004020202020204"/>
                        </a:defRPr>
                      </a:lvl6pPr>
                      <a:lvl7pPr marL="2743200" algn="l" defTabSz="914400" rtl="0" eaLnBrk="1" latinLnBrk="0" hangingPunct="1">
                        <a:defRPr sz="1800" kern="1200">
                          <a:solidFill>
                            <a:schemeClr val="dk1"/>
                          </a:solidFill>
                          <a:latin typeface="Aptos" panose="02110004020202020204"/>
                        </a:defRPr>
                      </a:lvl7pPr>
                      <a:lvl8pPr marL="3200400" algn="l" defTabSz="914400" rtl="0" eaLnBrk="1" latinLnBrk="0" hangingPunct="1">
                        <a:defRPr sz="1800" kern="1200">
                          <a:solidFill>
                            <a:schemeClr val="dk1"/>
                          </a:solidFill>
                          <a:latin typeface="Aptos" panose="02110004020202020204"/>
                        </a:defRPr>
                      </a:lvl8pPr>
                      <a:lvl9pPr marL="3657600" algn="l" defTabSz="914400" rtl="0" eaLnBrk="1" latinLnBrk="0" hangingPunct="1">
                        <a:defRPr sz="1800" kern="1200">
                          <a:solidFill>
                            <a:schemeClr val="dk1"/>
                          </a:solidFill>
                          <a:latin typeface="Aptos" panose="02110004020202020204"/>
                        </a:defRPr>
                      </a:lvl9pPr>
                    </a:lstStyle>
                    <a:p>
                      <a:pPr algn="ctr"/>
                      <a:r>
                        <a:rPr lang="en-US" sz="1100">
                          <a:solidFill>
                            <a:schemeClr val="tx2"/>
                          </a:solidFill>
                          <a:latin typeface="Montserrat Medium" pitchFamily="2" charset="0"/>
                        </a:rPr>
                        <a:t>$954</a:t>
                      </a:r>
                    </a:p>
                  </a:txBody>
                  <a:tcPr marT="60960" marB="60960" anchor="ctr">
                    <a:lnL w="12700" cmpd="sng">
                      <a:noFill/>
                    </a:lnL>
                    <a:lnR w="12700" cmpd="sng">
                      <a:noFill/>
                    </a:lnR>
                    <a:lnT w="12700" cmpd="sng">
                      <a:noFill/>
                    </a:lnT>
                    <a:lnB w="12700" cap="flat" cmpd="sng" algn="ctr">
                      <a:solidFill>
                        <a:srgbClr val="004B4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ptos" panose="02110004020202020204"/>
                        </a:defRPr>
                      </a:lvl1pPr>
                      <a:lvl2pPr marL="457200" algn="l" defTabSz="914400" rtl="0" eaLnBrk="1" latinLnBrk="0" hangingPunct="1">
                        <a:defRPr sz="1800" kern="1200">
                          <a:solidFill>
                            <a:schemeClr val="dk1"/>
                          </a:solidFill>
                          <a:latin typeface="Aptos" panose="02110004020202020204"/>
                        </a:defRPr>
                      </a:lvl2pPr>
                      <a:lvl3pPr marL="914400" algn="l" defTabSz="914400" rtl="0" eaLnBrk="1" latinLnBrk="0" hangingPunct="1">
                        <a:defRPr sz="1800" kern="1200">
                          <a:solidFill>
                            <a:schemeClr val="dk1"/>
                          </a:solidFill>
                          <a:latin typeface="Aptos" panose="02110004020202020204"/>
                        </a:defRPr>
                      </a:lvl3pPr>
                      <a:lvl4pPr marL="1371600" algn="l" defTabSz="914400" rtl="0" eaLnBrk="1" latinLnBrk="0" hangingPunct="1">
                        <a:defRPr sz="1800" kern="1200">
                          <a:solidFill>
                            <a:schemeClr val="dk1"/>
                          </a:solidFill>
                          <a:latin typeface="Aptos" panose="02110004020202020204"/>
                        </a:defRPr>
                      </a:lvl4pPr>
                      <a:lvl5pPr marL="1828800" algn="l" defTabSz="914400" rtl="0" eaLnBrk="1" latinLnBrk="0" hangingPunct="1">
                        <a:defRPr sz="1800" kern="1200">
                          <a:solidFill>
                            <a:schemeClr val="dk1"/>
                          </a:solidFill>
                          <a:latin typeface="Aptos" panose="02110004020202020204"/>
                        </a:defRPr>
                      </a:lvl5pPr>
                      <a:lvl6pPr marL="2286000" algn="l" defTabSz="914400" rtl="0" eaLnBrk="1" latinLnBrk="0" hangingPunct="1">
                        <a:defRPr sz="1800" kern="1200">
                          <a:solidFill>
                            <a:schemeClr val="dk1"/>
                          </a:solidFill>
                          <a:latin typeface="Aptos" panose="02110004020202020204"/>
                        </a:defRPr>
                      </a:lvl6pPr>
                      <a:lvl7pPr marL="2743200" algn="l" defTabSz="914400" rtl="0" eaLnBrk="1" latinLnBrk="0" hangingPunct="1">
                        <a:defRPr sz="1800" kern="1200">
                          <a:solidFill>
                            <a:schemeClr val="dk1"/>
                          </a:solidFill>
                          <a:latin typeface="Aptos" panose="02110004020202020204"/>
                        </a:defRPr>
                      </a:lvl7pPr>
                      <a:lvl8pPr marL="3200400" algn="l" defTabSz="914400" rtl="0" eaLnBrk="1" latinLnBrk="0" hangingPunct="1">
                        <a:defRPr sz="1800" kern="1200">
                          <a:solidFill>
                            <a:schemeClr val="dk1"/>
                          </a:solidFill>
                          <a:latin typeface="Aptos" panose="02110004020202020204"/>
                        </a:defRPr>
                      </a:lvl8pPr>
                      <a:lvl9pPr marL="3657600" algn="l" defTabSz="914400" rtl="0" eaLnBrk="1" latinLnBrk="0" hangingPunct="1">
                        <a:defRPr sz="1800" kern="1200">
                          <a:solidFill>
                            <a:schemeClr val="dk1"/>
                          </a:solidFill>
                          <a:latin typeface="Aptos" panose="02110004020202020204"/>
                        </a:defRPr>
                      </a:lvl9pPr>
                    </a:lstStyle>
                    <a:p>
                      <a:pPr algn="ctr"/>
                      <a:r>
                        <a:rPr lang="en-US" sz="1100">
                          <a:solidFill>
                            <a:schemeClr val="tx2"/>
                          </a:solidFill>
                          <a:latin typeface="Montserrat Medium" pitchFamily="2" charset="0"/>
                        </a:rPr>
                        <a:t>$1,563</a:t>
                      </a:r>
                    </a:p>
                  </a:txBody>
                  <a:tcPr marT="60960" marB="60960" anchor="ctr">
                    <a:lnL w="12700" cmpd="sng">
                      <a:noFill/>
                    </a:lnL>
                    <a:lnR w="12700" cmpd="sng">
                      <a:noFill/>
                    </a:lnR>
                    <a:lnT w="12700" cmpd="sng">
                      <a:noFill/>
                    </a:lnT>
                    <a:lnB w="12700" cap="flat" cmpd="sng" algn="ctr">
                      <a:solidFill>
                        <a:srgbClr val="004B4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ptos" panose="02110004020202020204"/>
                        </a:defRPr>
                      </a:lvl1pPr>
                      <a:lvl2pPr marL="457200" algn="l" defTabSz="914400" rtl="0" eaLnBrk="1" latinLnBrk="0" hangingPunct="1">
                        <a:defRPr sz="1800" kern="1200">
                          <a:solidFill>
                            <a:schemeClr val="dk1"/>
                          </a:solidFill>
                          <a:latin typeface="Aptos" panose="02110004020202020204"/>
                        </a:defRPr>
                      </a:lvl2pPr>
                      <a:lvl3pPr marL="914400" algn="l" defTabSz="914400" rtl="0" eaLnBrk="1" latinLnBrk="0" hangingPunct="1">
                        <a:defRPr sz="1800" kern="1200">
                          <a:solidFill>
                            <a:schemeClr val="dk1"/>
                          </a:solidFill>
                          <a:latin typeface="Aptos" panose="02110004020202020204"/>
                        </a:defRPr>
                      </a:lvl3pPr>
                      <a:lvl4pPr marL="1371600" algn="l" defTabSz="914400" rtl="0" eaLnBrk="1" latinLnBrk="0" hangingPunct="1">
                        <a:defRPr sz="1800" kern="1200">
                          <a:solidFill>
                            <a:schemeClr val="dk1"/>
                          </a:solidFill>
                          <a:latin typeface="Aptos" panose="02110004020202020204"/>
                        </a:defRPr>
                      </a:lvl4pPr>
                      <a:lvl5pPr marL="1828800" algn="l" defTabSz="914400" rtl="0" eaLnBrk="1" latinLnBrk="0" hangingPunct="1">
                        <a:defRPr sz="1800" kern="1200">
                          <a:solidFill>
                            <a:schemeClr val="dk1"/>
                          </a:solidFill>
                          <a:latin typeface="Aptos" panose="02110004020202020204"/>
                        </a:defRPr>
                      </a:lvl5pPr>
                      <a:lvl6pPr marL="2286000" algn="l" defTabSz="914400" rtl="0" eaLnBrk="1" latinLnBrk="0" hangingPunct="1">
                        <a:defRPr sz="1800" kern="1200">
                          <a:solidFill>
                            <a:schemeClr val="dk1"/>
                          </a:solidFill>
                          <a:latin typeface="Aptos" panose="02110004020202020204"/>
                        </a:defRPr>
                      </a:lvl6pPr>
                      <a:lvl7pPr marL="2743200" algn="l" defTabSz="914400" rtl="0" eaLnBrk="1" latinLnBrk="0" hangingPunct="1">
                        <a:defRPr sz="1800" kern="1200">
                          <a:solidFill>
                            <a:schemeClr val="dk1"/>
                          </a:solidFill>
                          <a:latin typeface="Aptos" panose="02110004020202020204"/>
                        </a:defRPr>
                      </a:lvl7pPr>
                      <a:lvl8pPr marL="3200400" algn="l" defTabSz="914400" rtl="0" eaLnBrk="1" latinLnBrk="0" hangingPunct="1">
                        <a:defRPr sz="1800" kern="1200">
                          <a:solidFill>
                            <a:schemeClr val="dk1"/>
                          </a:solidFill>
                          <a:latin typeface="Aptos" panose="02110004020202020204"/>
                        </a:defRPr>
                      </a:lvl8pPr>
                      <a:lvl9pPr marL="3657600" algn="l" defTabSz="914400" rtl="0" eaLnBrk="1" latinLnBrk="0" hangingPunct="1">
                        <a:defRPr sz="1800" kern="1200">
                          <a:solidFill>
                            <a:schemeClr val="dk1"/>
                          </a:solidFill>
                          <a:latin typeface="Aptos" panose="02110004020202020204"/>
                        </a:defRPr>
                      </a:lvl9pPr>
                    </a:lstStyle>
                    <a:p>
                      <a:pPr algn="ctr"/>
                      <a:r>
                        <a:rPr lang="en-US" sz="1100">
                          <a:solidFill>
                            <a:schemeClr val="tx2"/>
                          </a:solidFill>
                          <a:latin typeface="Montserrat Medium" pitchFamily="2" charset="0"/>
                        </a:rPr>
                        <a:t>$809</a:t>
                      </a:r>
                    </a:p>
                  </a:txBody>
                  <a:tcPr marT="60960" marB="60960" anchor="ctr">
                    <a:lnL w="12700" cmpd="sng">
                      <a:noFill/>
                    </a:lnL>
                    <a:lnR w="12700" cmpd="sng">
                      <a:noFill/>
                    </a:lnR>
                    <a:lnT w="12700" cmpd="sng">
                      <a:noFill/>
                    </a:lnT>
                    <a:lnB w="12700" cap="flat" cmpd="sng" algn="ctr">
                      <a:solidFill>
                        <a:srgbClr val="004B4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ptos" panose="02110004020202020204"/>
                        </a:defRPr>
                      </a:lvl1pPr>
                      <a:lvl2pPr marL="457200" algn="l" defTabSz="914400" rtl="0" eaLnBrk="1" latinLnBrk="0" hangingPunct="1">
                        <a:defRPr sz="1800" kern="1200">
                          <a:solidFill>
                            <a:schemeClr val="dk1"/>
                          </a:solidFill>
                          <a:latin typeface="Aptos" panose="02110004020202020204"/>
                        </a:defRPr>
                      </a:lvl2pPr>
                      <a:lvl3pPr marL="914400" algn="l" defTabSz="914400" rtl="0" eaLnBrk="1" latinLnBrk="0" hangingPunct="1">
                        <a:defRPr sz="1800" kern="1200">
                          <a:solidFill>
                            <a:schemeClr val="dk1"/>
                          </a:solidFill>
                          <a:latin typeface="Aptos" panose="02110004020202020204"/>
                        </a:defRPr>
                      </a:lvl3pPr>
                      <a:lvl4pPr marL="1371600" algn="l" defTabSz="914400" rtl="0" eaLnBrk="1" latinLnBrk="0" hangingPunct="1">
                        <a:defRPr sz="1800" kern="1200">
                          <a:solidFill>
                            <a:schemeClr val="dk1"/>
                          </a:solidFill>
                          <a:latin typeface="Aptos" panose="02110004020202020204"/>
                        </a:defRPr>
                      </a:lvl4pPr>
                      <a:lvl5pPr marL="1828800" algn="l" defTabSz="914400" rtl="0" eaLnBrk="1" latinLnBrk="0" hangingPunct="1">
                        <a:defRPr sz="1800" kern="1200">
                          <a:solidFill>
                            <a:schemeClr val="dk1"/>
                          </a:solidFill>
                          <a:latin typeface="Aptos" panose="02110004020202020204"/>
                        </a:defRPr>
                      </a:lvl5pPr>
                      <a:lvl6pPr marL="2286000" algn="l" defTabSz="914400" rtl="0" eaLnBrk="1" latinLnBrk="0" hangingPunct="1">
                        <a:defRPr sz="1800" kern="1200">
                          <a:solidFill>
                            <a:schemeClr val="dk1"/>
                          </a:solidFill>
                          <a:latin typeface="Aptos" panose="02110004020202020204"/>
                        </a:defRPr>
                      </a:lvl6pPr>
                      <a:lvl7pPr marL="2743200" algn="l" defTabSz="914400" rtl="0" eaLnBrk="1" latinLnBrk="0" hangingPunct="1">
                        <a:defRPr sz="1800" kern="1200">
                          <a:solidFill>
                            <a:schemeClr val="dk1"/>
                          </a:solidFill>
                          <a:latin typeface="Aptos" panose="02110004020202020204"/>
                        </a:defRPr>
                      </a:lvl7pPr>
                      <a:lvl8pPr marL="3200400" algn="l" defTabSz="914400" rtl="0" eaLnBrk="1" latinLnBrk="0" hangingPunct="1">
                        <a:defRPr sz="1800" kern="1200">
                          <a:solidFill>
                            <a:schemeClr val="dk1"/>
                          </a:solidFill>
                          <a:latin typeface="Aptos" panose="02110004020202020204"/>
                        </a:defRPr>
                      </a:lvl8pPr>
                      <a:lvl9pPr marL="3657600" algn="l" defTabSz="914400" rtl="0" eaLnBrk="1" latinLnBrk="0" hangingPunct="1">
                        <a:defRPr sz="1800" kern="1200">
                          <a:solidFill>
                            <a:schemeClr val="dk1"/>
                          </a:solidFill>
                          <a:latin typeface="Aptos" panose="02110004020202020204"/>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100">
                          <a:solidFill>
                            <a:schemeClr val="tx2"/>
                          </a:solidFill>
                          <a:latin typeface="Montserrat Medium" pitchFamily="2" charset="0"/>
                        </a:rPr>
                        <a:t>$1,563</a:t>
                      </a:r>
                    </a:p>
                  </a:txBody>
                  <a:tcPr marT="60960" marB="60960" anchor="ctr">
                    <a:lnL w="12700" cmpd="sng">
                      <a:noFill/>
                    </a:lnL>
                    <a:lnR w="12700" cmpd="sng">
                      <a:noFill/>
                    </a:lnR>
                    <a:lnT w="12700" cmpd="sng">
                      <a:noFill/>
                    </a:lnT>
                    <a:lnB w="12700" cap="flat" cmpd="sng" algn="ctr">
                      <a:solidFill>
                        <a:srgbClr val="004B4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ptos" panose="02110004020202020204"/>
                        </a:defRPr>
                      </a:lvl1pPr>
                      <a:lvl2pPr marL="457200" algn="l" defTabSz="914400" rtl="0" eaLnBrk="1" latinLnBrk="0" hangingPunct="1">
                        <a:defRPr sz="1800" kern="1200">
                          <a:solidFill>
                            <a:schemeClr val="dk1"/>
                          </a:solidFill>
                          <a:latin typeface="Aptos" panose="02110004020202020204"/>
                        </a:defRPr>
                      </a:lvl2pPr>
                      <a:lvl3pPr marL="914400" algn="l" defTabSz="914400" rtl="0" eaLnBrk="1" latinLnBrk="0" hangingPunct="1">
                        <a:defRPr sz="1800" kern="1200">
                          <a:solidFill>
                            <a:schemeClr val="dk1"/>
                          </a:solidFill>
                          <a:latin typeface="Aptos" panose="02110004020202020204"/>
                        </a:defRPr>
                      </a:lvl3pPr>
                      <a:lvl4pPr marL="1371600" algn="l" defTabSz="914400" rtl="0" eaLnBrk="1" latinLnBrk="0" hangingPunct="1">
                        <a:defRPr sz="1800" kern="1200">
                          <a:solidFill>
                            <a:schemeClr val="dk1"/>
                          </a:solidFill>
                          <a:latin typeface="Aptos" panose="02110004020202020204"/>
                        </a:defRPr>
                      </a:lvl4pPr>
                      <a:lvl5pPr marL="1828800" algn="l" defTabSz="914400" rtl="0" eaLnBrk="1" latinLnBrk="0" hangingPunct="1">
                        <a:defRPr sz="1800" kern="1200">
                          <a:solidFill>
                            <a:schemeClr val="dk1"/>
                          </a:solidFill>
                          <a:latin typeface="Aptos" panose="02110004020202020204"/>
                        </a:defRPr>
                      </a:lvl5pPr>
                      <a:lvl6pPr marL="2286000" algn="l" defTabSz="914400" rtl="0" eaLnBrk="1" latinLnBrk="0" hangingPunct="1">
                        <a:defRPr sz="1800" kern="1200">
                          <a:solidFill>
                            <a:schemeClr val="dk1"/>
                          </a:solidFill>
                          <a:latin typeface="Aptos" panose="02110004020202020204"/>
                        </a:defRPr>
                      </a:lvl6pPr>
                      <a:lvl7pPr marL="2743200" algn="l" defTabSz="914400" rtl="0" eaLnBrk="1" latinLnBrk="0" hangingPunct="1">
                        <a:defRPr sz="1800" kern="1200">
                          <a:solidFill>
                            <a:schemeClr val="dk1"/>
                          </a:solidFill>
                          <a:latin typeface="Aptos" panose="02110004020202020204"/>
                        </a:defRPr>
                      </a:lvl7pPr>
                      <a:lvl8pPr marL="3200400" algn="l" defTabSz="914400" rtl="0" eaLnBrk="1" latinLnBrk="0" hangingPunct="1">
                        <a:defRPr sz="1800" kern="1200">
                          <a:solidFill>
                            <a:schemeClr val="dk1"/>
                          </a:solidFill>
                          <a:latin typeface="Aptos" panose="02110004020202020204"/>
                        </a:defRPr>
                      </a:lvl8pPr>
                      <a:lvl9pPr marL="3657600" algn="l" defTabSz="914400" rtl="0" eaLnBrk="1" latinLnBrk="0" hangingPunct="1">
                        <a:defRPr sz="1800" kern="1200">
                          <a:solidFill>
                            <a:schemeClr val="dk1"/>
                          </a:solidFill>
                          <a:latin typeface="Aptos" panose="02110004020202020204"/>
                        </a:defRPr>
                      </a:lvl9pPr>
                    </a:lstStyle>
                    <a:p>
                      <a:pPr algn="ctr"/>
                      <a:r>
                        <a:rPr lang="en-US" sz="1100">
                          <a:solidFill>
                            <a:schemeClr val="tx2"/>
                          </a:solidFill>
                          <a:latin typeface="Montserrat Medium" pitchFamily="2" charset="0"/>
                        </a:rPr>
                        <a:t>$709</a:t>
                      </a:r>
                    </a:p>
                  </a:txBody>
                  <a:tcPr marT="60960" marB="60960" anchor="ctr">
                    <a:lnL w="12700" cmpd="sng">
                      <a:noFill/>
                    </a:lnL>
                    <a:lnR w="12700" cmpd="sng">
                      <a:noFill/>
                    </a:lnR>
                    <a:lnT w="12700" cmpd="sng">
                      <a:noFill/>
                    </a:lnT>
                    <a:lnB w="12700" cap="flat" cmpd="sng" algn="ctr">
                      <a:solidFill>
                        <a:srgbClr val="004B4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171568256"/>
                  </a:ext>
                </a:extLst>
              </a:tr>
            </a:tbl>
          </a:graphicData>
        </a:graphic>
      </p:graphicFrame>
      <p:sp>
        <p:nvSpPr>
          <p:cNvPr id="11" name="Left Brace 10">
            <a:extLst>
              <a:ext uri="{FF2B5EF4-FFF2-40B4-BE49-F238E27FC236}">
                <a16:creationId xmlns:a16="http://schemas.microsoft.com/office/drawing/2014/main" id="{DD897BF4-4E41-AE08-8AF9-750567FED97F}"/>
              </a:ext>
            </a:extLst>
          </p:cNvPr>
          <p:cNvSpPr/>
          <p:nvPr/>
        </p:nvSpPr>
        <p:spPr>
          <a:xfrm>
            <a:off x="5759964" y="2577912"/>
            <a:ext cx="718455" cy="2131621"/>
          </a:xfrm>
          <a:prstGeom prst="leftBrace">
            <a:avLst>
              <a:gd name="adj1" fmla="val 58333"/>
              <a:gd name="adj2" fmla="val 50000"/>
            </a:avLst>
          </a:prstGeom>
          <a:noFill/>
          <a:ln w="19050" cap="flat" cmpd="sng" algn="ctr">
            <a:solidFill>
              <a:srgbClr val="00984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62626"/>
              </a:solidFill>
              <a:effectLst/>
              <a:uLnTx/>
              <a:uFillTx/>
              <a:latin typeface="Aptos" panose="02110004020202020204"/>
              <a:ea typeface="+mn-ea"/>
              <a:cs typeface="+mn-cs"/>
            </a:endParaRPr>
          </a:p>
        </p:txBody>
      </p:sp>
      <p:sp>
        <p:nvSpPr>
          <p:cNvPr id="12" name="TextBox 11">
            <a:extLst>
              <a:ext uri="{FF2B5EF4-FFF2-40B4-BE49-F238E27FC236}">
                <a16:creationId xmlns:a16="http://schemas.microsoft.com/office/drawing/2014/main" id="{8D46717E-3D9D-4B3D-27E0-2859FAE8BBF9}"/>
              </a:ext>
            </a:extLst>
          </p:cNvPr>
          <p:cNvSpPr txBox="1"/>
          <p:nvPr/>
        </p:nvSpPr>
        <p:spPr>
          <a:xfrm>
            <a:off x="6753097" y="5119721"/>
            <a:ext cx="5276225" cy="646331"/>
          </a:xfrm>
          <a:prstGeom prst="rect">
            <a:avLst/>
          </a:prstGeom>
          <a:noFill/>
        </p:spPr>
        <p:txBody>
          <a:bodyPr wrap="square" rtlCol="0">
            <a:spAutoFit/>
          </a:bodyPr>
          <a:lstStyle/>
          <a:p>
            <a:r>
              <a:rPr lang="en-US" sz="1200">
                <a:solidFill>
                  <a:srgbClr val="262626"/>
                </a:solidFill>
                <a:latin typeface="Montserrat Medium" pitchFamily="2" charset="0"/>
              </a:rPr>
              <a:t>*This example assumes the member is only on one drug.</a:t>
            </a:r>
          </a:p>
          <a:p>
            <a:r>
              <a:rPr lang="en-US" sz="1200">
                <a:solidFill>
                  <a:srgbClr val="262626"/>
                </a:solidFill>
                <a:latin typeface="Montserrat Medium" pitchFamily="2" charset="0"/>
              </a:rPr>
              <a:t>**25% accumulates towards the </a:t>
            </a:r>
            <a:r>
              <a:rPr lang="en-US" sz="1200" err="1">
                <a:solidFill>
                  <a:srgbClr val="262626"/>
                </a:solidFill>
                <a:latin typeface="Montserrat Medium" pitchFamily="2" charset="0"/>
              </a:rPr>
              <a:t>TrOOP</a:t>
            </a:r>
            <a:r>
              <a:rPr lang="en-US" sz="1200">
                <a:solidFill>
                  <a:srgbClr val="262626"/>
                </a:solidFill>
                <a:latin typeface="Montserrat Medium" pitchFamily="2" charset="0"/>
              </a:rPr>
              <a:t> when members cost-share is less. </a:t>
            </a:r>
          </a:p>
        </p:txBody>
      </p:sp>
    </p:spTree>
    <p:extLst>
      <p:ext uri="{BB962C8B-B14F-4D97-AF65-F5344CB8AC3E}">
        <p14:creationId xmlns:p14="http://schemas.microsoft.com/office/powerpoint/2010/main" val="200936915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F9A342E-8168-B052-0BAE-8E1415606FBB}"/>
            </a:ext>
          </a:extLst>
        </p:cNvPr>
        <p:cNvGrpSpPr/>
        <p:nvPr/>
      </p:nvGrpSpPr>
      <p:grpSpPr>
        <a:xfrm>
          <a:off x="0" y="0"/>
          <a:ext cx="0" cy="0"/>
          <a:chOff x="0" y="0"/>
          <a:chExt cx="0" cy="0"/>
        </a:xfrm>
      </p:grpSpPr>
      <p:pic>
        <p:nvPicPr>
          <p:cNvPr id="5" name="Picture 4" descr="A green background with white text&#10;&#10;AI-generated content may be incorrect.">
            <a:extLst>
              <a:ext uri="{FF2B5EF4-FFF2-40B4-BE49-F238E27FC236}">
                <a16:creationId xmlns:a16="http://schemas.microsoft.com/office/drawing/2014/main" id="{7341FF11-2E3D-C930-7BCB-C1D787899C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73964" cy="6858000"/>
          </a:xfrm>
          <a:prstGeom prst="rect">
            <a:avLst/>
          </a:prstGeom>
        </p:spPr>
      </p:pic>
      <p:sp>
        <p:nvSpPr>
          <p:cNvPr id="9" name="TextBox 8">
            <a:extLst>
              <a:ext uri="{FF2B5EF4-FFF2-40B4-BE49-F238E27FC236}">
                <a16:creationId xmlns:a16="http://schemas.microsoft.com/office/drawing/2014/main" id="{0A9C9380-11BF-B614-981E-9998E1EFFB27}"/>
              </a:ext>
            </a:extLst>
          </p:cNvPr>
          <p:cNvSpPr txBox="1">
            <a:spLocks/>
          </p:cNvSpPr>
          <p:nvPr/>
        </p:nvSpPr>
        <p:spPr>
          <a:xfrm>
            <a:off x="1232996" y="1490008"/>
            <a:ext cx="8390020" cy="1938992"/>
          </a:xfrm>
          <a:prstGeom prst="rect">
            <a:avLst/>
          </a:prstGeom>
          <a:noFill/>
        </p:spPr>
        <p:txBody>
          <a:bodyPr wrap="square" rtlCol="0">
            <a:spAutoFit/>
          </a:bodyPr>
          <a:lstStyle/>
          <a:p>
            <a:r>
              <a:rPr lang="en-US" sz="6000">
                <a:solidFill>
                  <a:schemeClr val="bg1"/>
                </a:solidFill>
                <a:latin typeface="Montserrat ExtraBold" pitchFamily="2" charset="0"/>
              </a:rPr>
              <a:t>Dental, vision </a:t>
            </a:r>
          </a:p>
          <a:p>
            <a:r>
              <a:rPr lang="en-US" sz="6000">
                <a:solidFill>
                  <a:schemeClr val="bg1"/>
                </a:solidFill>
                <a:latin typeface="Montserrat ExtraBold" pitchFamily="2" charset="0"/>
              </a:rPr>
              <a:t>and hearing</a:t>
            </a:r>
            <a:endParaRPr lang="en-US" sz="4800">
              <a:solidFill>
                <a:schemeClr val="bg1"/>
              </a:solidFill>
              <a:latin typeface="Montserrat ExtraBold" pitchFamily="2" charset="0"/>
            </a:endParaRPr>
          </a:p>
        </p:txBody>
      </p:sp>
    </p:spTree>
    <p:extLst>
      <p:ext uri="{BB962C8B-B14F-4D97-AF65-F5344CB8AC3E}">
        <p14:creationId xmlns:p14="http://schemas.microsoft.com/office/powerpoint/2010/main" val="780581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DA2751B-D8E2-8EF8-67FA-10ED9308FC4E}"/>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A654BA51-3834-B901-175C-EF389CD039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3" name="Picture 2">
            <a:extLst>
              <a:ext uri="{FF2B5EF4-FFF2-40B4-BE49-F238E27FC236}">
                <a16:creationId xmlns:a16="http://schemas.microsoft.com/office/drawing/2014/main" id="{23AB4F5C-313E-24CE-7F91-64CC5983AAE3}"/>
              </a:ext>
            </a:extLst>
          </p:cNvPr>
          <p:cNvPicPr>
            <a:picLocks noChangeAspect="1"/>
          </p:cNvPicPr>
          <p:nvPr/>
        </p:nvPicPr>
        <p:blipFill>
          <a:blip r:embed="rId3">
            <a:extLst>
              <a:ext uri="{28A0092B-C50C-407E-A947-70E740481C1C}">
                <a14:useLocalDpi xmlns:a14="http://schemas.microsoft.com/office/drawing/2010/main" val="0"/>
              </a:ext>
            </a:extLst>
          </a:blip>
          <a:srcRect t="2525" b="89951"/>
          <a:stretch/>
        </p:blipFill>
        <p:spPr>
          <a:xfrm>
            <a:off x="20" y="6341178"/>
            <a:ext cx="12191980" cy="516821"/>
          </a:xfrm>
          <a:prstGeom prst="rect">
            <a:avLst/>
          </a:prstGeom>
        </p:spPr>
      </p:pic>
      <p:pic>
        <p:nvPicPr>
          <p:cNvPr id="5" name="Picture 4">
            <a:extLst>
              <a:ext uri="{FF2B5EF4-FFF2-40B4-BE49-F238E27FC236}">
                <a16:creationId xmlns:a16="http://schemas.microsoft.com/office/drawing/2014/main" id="{7FEE5865-F2AA-0E7E-CEA1-7BC27E61A5CD}"/>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9765139" y="6424433"/>
            <a:ext cx="1934735" cy="350313"/>
          </a:xfrm>
          <a:prstGeom prst="rect">
            <a:avLst/>
          </a:prstGeom>
          <a:effectLst>
            <a:outerShdw blurRad="50800" dist="38100" dir="5400000" algn="t" rotWithShape="0">
              <a:schemeClr val="bg1">
                <a:lumMod val="50000"/>
                <a:alpha val="40000"/>
              </a:schemeClr>
            </a:outerShdw>
          </a:effectLst>
        </p:spPr>
      </p:pic>
      <p:sp>
        <p:nvSpPr>
          <p:cNvPr id="4" name="TextBox 3">
            <a:extLst>
              <a:ext uri="{FF2B5EF4-FFF2-40B4-BE49-F238E27FC236}">
                <a16:creationId xmlns:a16="http://schemas.microsoft.com/office/drawing/2014/main" id="{E3378023-4082-2CC0-172C-0DD2D7500B18}"/>
              </a:ext>
            </a:extLst>
          </p:cNvPr>
          <p:cNvSpPr txBox="1">
            <a:spLocks/>
          </p:cNvSpPr>
          <p:nvPr/>
        </p:nvSpPr>
        <p:spPr>
          <a:xfrm>
            <a:off x="676656" y="430074"/>
            <a:ext cx="10921400" cy="769441"/>
          </a:xfrm>
          <a:prstGeom prst="rect">
            <a:avLst/>
          </a:prstGeom>
          <a:noFill/>
        </p:spPr>
        <p:txBody>
          <a:bodyPr wrap="square" lIns="91440" tIns="45720" rIns="91440" bIns="45720" rtlCol="0" anchor="t">
            <a:spAutoFit/>
          </a:bodyPr>
          <a:lstStyle/>
          <a:p>
            <a:r>
              <a:rPr lang="en-US" sz="4400">
                <a:solidFill>
                  <a:srgbClr val="004A45"/>
                </a:solidFill>
                <a:latin typeface="Montserrat ExtraBold" panose="00000900000000000000" pitchFamily="2" charset="0"/>
              </a:rPr>
              <a:t>Dental benefit</a:t>
            </a:r>
          </a:p>
        </p:txBody>
      </p:sp>
      <p:sp>
        <p:nvSpPr>
          <p:cNvPr id="7" name="Slide Number Placeholder 3">
            <a:extLst>
              <a:ext uri="{FF2B5EF4-FFF2-40B4-BE49-F238E27FC236}">
                <a16:creationId xmlns:a16="http://schemas.microsoft.com/office/drawing/2014/main" id="{8E1B2ADA-E9C6-B630-FF77-C9F7FC105154}"/>
              </a:ext>
            </a:extLst>
          </p:cNvPr>
          <p:cNvSpPr txBox="1">
            <a:spLocks/>
          </p:cNvSpPr>
          <p:nvPr/>
        </p:nvSpPr>
        <p:spPr>
          <a:xfrm>
            <a:off x="142242" y="6430502"/>
            <a:ext cx="365760" cy="304800"/>
          </a:xfrm>
          <a:prstGeom prst="rect">
            <a:avLst/>
          </a:prstGeom>
          <a:noFill/>
        </p:spPr>
        <p:txBody>
          <a:bodyPr lIns="60960" rIns="60960"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40">
              <a:buClr>
                <a:srgbClr val="000000"/>
              </a:buClr>
              <a:defRPr/>
            </a:pPr>
            <a:fld id="{E79839AE-F4E4-0B47-9E53-6189B08B4F00}" type="slidenum">
              <a:rPr lang="en-US" sz="1100">
                <a:solidFill>
                  <a:schemeClr val="bg1"/>
                </a:solidFill>
                <a:latin typeface="Montserrat Light" pitchFamily="2" charset="0"/>
                <a:cs typeface="Poppins" panose="00000500000000000000" pitchFamily="2" charset="0"/>
                <a:sym typeface="Arial"/>
              </a:rPr>
              <a:pPr defTabSz="1219140">
                <a:buClr>
                  <a:srgbClr val="000000"/>
                </a:buClr>
                <a:defRPr/>
              </a:pPr>
              <a:t>44</a:t>
            </a:fld>
            <a:endParaRPr lang="en-US" sz="1100">
              <a:solidFill>
                <a:schemeClr val="bg1"/>
              </a:solidFill>
              <a:latin typeface="Montserrat Light" pitchFamily="2" charset="0"/>
              <a:cs typeface="Poppins" panose="00000500000000000000" pitchFamily="2" charset="0"/>
              <a:sym typeface="Arial"/>
            </a:endParaRPr>
          </a:p>
        </p:txBody>
      </p:sp>
      <p:sp>
        <p:nvSpPr>
          <p:cNvPr id="9" name="TextBox 10">
            <a:extLst>
              <a:ext uri="{FF2B5EF4-FFF2-40B4-BE49-F238E27FC236}">
                <a16:creationId xmlns:a16="http://schemas.microsoft.com/office/drawing/2014/main" id="{0A562DF6-486F-8426-7DF1-1314D5ADE31F}"/>
              </a:ext>
            </a:extLst>
          </p:cNvPr>
          <p:cNvSpPr txBox="1"/>
          <p:nvPr/>
        </p:nvSpPr>
        <p:spPr>
          <a:xfrm>
            <a:off x="508002" y="6480291"/>
            <a:ext cx="9499043" cy="292388"/>
          </a:xfrm>
          <a:prstGeom prst="rect">
            <a:avLst/>
          </a:prstGeom>
          <a:noFill/>
        </p:spPr>
        <p:txBody>
          <a:bodyPr wrap="square" lIns="121920" tIns="60960" rIns="121920" bIns="6096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a:solidFill>
                  <a:schemeClr val="bg1"/>
                </a:solidFill>
                <a:latin typeface="Montserrat Light" pitchFamily="2" charset="0"/>
                <a:ea typeface="Roboto Light"/>
                <a:cs typeface="Roboto Light"/>
              </a:rPr>
              <a:t>CONFIDENTIAL. NO release until October 1, 2025</a:t>
            </a:r>
          </a:p>
        </p:txBody>
      </p:sp>
      <p:graphicFrame>
        <p:nvGraphicFramePr>
          <p:cNvPr id="13" name="Table 12">
            <a:extLst>
              <a:ext uri="{FF2B5EF4-FFF2-40B4-BE49-F238E27FC236}">
                <a16:creationId xmlns:a16="http://schemas.microsoft.com/office/drawing/2014/main" id="{E92817CE-81DC-A224-AD26-9DE9E6B97528}"/>
              </a:ext>
            </a:extLst>
          </p:cNvPr>
          <p:cNvGraphicFramePr>
            <a:graphicFrameLocks noGrp="1"/>
          </p:cNvGraphicFramePr>
          <p:nvPr>
            <p:extLst>
              <p:ext uri="{D42A27DB-BD31-4B8C-83A1-F6EECF244321}">
                <p14:modId xmlns:p14="http://schemas.microsoft.com/office/powerpoint/2010/main" val="4044975772"/>
              </p:ext>
            </p:extLst>
          </p:nvPr>
        </p:nvGraphicFramePr>
        <p:xfrm>
          <a:off x="1644804" y="284539"/>
          <a:ext cx="8902392" cy="5873799"/>
        </p:xfrm>
        <a:graphic>
          <a:graphicData uri="http://schemas.openxmlformats.org/drawingml/2006/table">
            <a:tbl>
              <a:tblPr firstRow="1" bandRow="1"/>
              <a:tblGrid>
                <a:gridCol w="386420">
                  <a:extLst>
                    <a:ext uri="{9D8B030D-6E8A-4147-A177-3AD203B41FA5}">
                      <a16:colId xmlns:a16="http://schemas.microsoft.com/office/drawing/2014/main" val="2986511375"/>
                    </a:ext>
                  </a:extLst>
                </a:gridCol>
                <a:gridCol w="4389120">
                  <a:extLst>
                    <a:ext uri="{9D8B030D-6E8A-4147-A177-3AD203B41FA5}">
                      <a16:colId xmlns:a16="http://schemas.microsoft.com/office/drawing/2014/main" val="3182807655"/>
                    </a:ext>
                  </a:extLst>
                </a:gridCol>
                <a:gridCol w="125949">
                  <a:extLst>
                    <a:ext uri="{9D8B030D-6E8A-4147-A177-3AD203B41FA5}">
                      <a16:colId xmlns:a16="http://schemas.microsoft.com/office/drawing/2014/main" val="82382371"/>
                    </a:ext>
                  </a:extLst>
                </a:gridCol>
                <a:gridCol w="1219200">
                  <a:extLst>
                    <a:ext uri="{9D8B030D-6E8A-4147-A177-3AD203B41FA5}">
                      <a16:colId xmlns:a16="http://schemas.microsoft.com/office/drawing/2014/main" val="84526785"/>
                    </a:ext>
                  </a:extLst>
                </a:gridCol>
                <a:gridCol w="160423">
                  <a:extLst>
                    <a:ext uri="{9D8B030D-6E8A-4147-A177-3AD203B41FA5}">
                      <a16:colId xmlns:a16="http://schemas.microsoft.com/office/drawing/2014/main" val="4290930224"/>
                    </a:ext>
                  </a:extLst>
                </a:gridCol>
                <a:gridCol w="1219200">
                  <a:extLst>
                    <a:ext uri="{9D8B030D-6E8A-4147-A177-3AD203B41FA5}">
                      <a16:colId xmlns:a16="http://schemas.microsoft.com/office/drawing/2014/main" val="3707143684"/>
                    </a:ext>
                  </a:extLst>
                </a:gridCol>
                <a:gridCol w="183227">
                  <a:extLst>
                    <a:ext uri="{9D8B030D-6E8A-4147-A177-3AD203B41FA5}">
                      <a16:colId xmlns:a16="http://schemas.microsoft.com/office/drawing/2014/main" val="2791829557"/>
                    </a:ext>
                  </a:extLst>
                </a:gridCol>
                <a:gridCol w="1218853">
                  <a:extLst>
                    <a:ext uri="{9D8B030D-6E8A-4147-A177-3AD203B41FA5}">
                      <a16:colId xmlns:a16="http://schemas.microsoft.com/office/drawing/2014/main" val="2406700698"/>
                    </a:ext>
                  </a:extLst>
                </a:gridCol>
              </a:tblGrid>
              <a:tr h="414143">
                <a:tc rowSpan="3" gridSpan="2">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endParaRPr lang="en-US" sz="1900" b="1">
                        <a:solidFill>
                          <a:schemeClr val="tx1"/>
                        </a:solidFill>
                        <a:effectLst/>
                        <a:latin typeface="Arial Nova   "/>
                        <a:ea typeface="Roboto"/>
                      </a:endParaRPr>
                    </a:p>
                    <a:p>
                      <a:pPr algn="ctr" fontAlgn="b"/>
                      <a:endParaRPr lang="en-US" sz="1900" b="1">
                        <a:solidFill>
                          <a:schemeClr val="tx1"/>
                        </a:solidFill>
                        <a:effectLst/>
                        <a:latin typeface="Arial Nova   "/>
                        <a:ea typeface="Roboto"/>
                      </a:endParaRPr>
                    </a:p>
                    <a:p>
                      <a:pPr algn="ctr" fontAlgn="b"/>
                      <a:endParaRPr lang="en-US" sz="1900" b="1">
                        <a:solidFill>
                          <a:schemeClr val="tx1"/>
                        </a:solidFill>
                        <a:effectLst/>
                        <a:latin typeface="Arial Nova   "/>
                        <a:ea typeface="Roboto"/>
                      </a:endParaRPr>
                    </a:p>
                    <a:p>
                      <a:pPr algn="ctr" fontAlgn="b"/>
                      <a:endParaRPr lang="en-US" sz="1900" b="1">
                        <a:solidFill>
                          <a:schemeClr val="tx1"/>
                        </a:solidFill>
                        <a:effectLst/>
                        <a:latin typeface="Arial Nova   "/>
                        <a:ea typeface="Roboto"/>
                      </a:endParaRPr>
                    </a:p>
                    <a:p>
                      <a:pPr algn="ctr" fontAlgn="b"/>
                      <a:endParaRPr lang="en-US" sz="1900" b="1">
                        <a:solidFill>
                          <a:schemeClr val="tx1"/>
                        </a:solidFill>
                        <a:effectLst/>
                        <a:latin typeface="Arial Nova   "/>
                        <a:ea typeface="Roboto"/>
                      </a:endParaRPr>
                    </a:p>
                  </a:txBody>
                  <a:tcPr marT="9525" anchor="ctr">
                    <a:lnL>
                      <a:noFill/>
                    </a:lnL>
                    <a:lnR w="6350" cap="flat" cmpd="sng" algn="ctr">
                      <a:noFill/>
                      <a:prstDash val="solid"/>
                      <a:round/>
                      <a:headEnd type="none" w="med" len="med"/>
                      <a:tailEnd type="none" w="med" len="med"/>
                    </a:lnR>
                    <a:lnT w="12700" cmpd="sng">
                      <a:noFill/>
                    </a:lnT>
                    <a:lnB w="12700" cap="flat" cmpd="sng" algn="ctr">
                      <a:solidFill>
                        <a:srgbClr val="262626"/>
                      </a:solidFill>
                      <a:prstDash val="solid"/>
                      <a:round/>
                      <a:headEnd type="none" w="med" len="med"/>
                      <a:tailEnd type="none" w="med" len="med"/>
                    </a:lnB>
                    <a:lnTlToBr w="12700" cmpd="sng">
                      <a:noFill/>
                      <a:prstDash val="solid"/>
                    </a:lnTlToBr>
                    <a:lnBlToTr w="12700" cmpd="sng">
                      <a:noFill/>
                      <a:prstDash val="solid"/>
                    </a:lnBlToTr>
                    <a:noFill/>
                  </a:tcPr>
                </a:tc>
                <a:tc rowSpan="3" hMerge="1">
                  <a:txBody>
                    <a:bodyPr/>
                    <a:lstStyle/>
                    <a:p>
                      <a:pPr algn="r" fontAlgn="b"/>
                      <a:endParaRPr lang="en-US" sz="1300" b="0">
                        <a:solidFill>
                          <a:schemeClr val="tx1"/>
                        </a:solidFill>
                        <a:effectLst/>
                        <a:latin typeface="+mj-lt"/>
                        <a:ea typeface="Roboto"/>
                      </a:endParaRPr>
                    </a:p>
                  </a:txBody>
                  <a:tcPr marT="9525"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lvl="0" algn="ctr">
                        <a:buNone/>
                      </a:pPr>
                      <a:endParaRPr lang="en-US" sz="1300" b="0">
                        <a:solidFill>
                          <a:schemeClr val="tx1"/>
                        </a:solidFill>
                        <a:effectLst/>
                        <a:latin typeface="+mj-lt"/>
                        <a:ea typeface="Roboto"/>
                      </a:endParaRPr>
                    </a:p>
                  </a:txBody>
                  <a:tcPr marL="9525" marR="9525" marT="9525"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lvl="0" algn="ctr">
                        <a:buNone/>
                      </a:pPr>
                      <a:r>
                        <a:rPr lang="en-US" sz="1200" b="0">
                          <a:solidFill>
                            <a:schemeClr val="tx1"/>
                          </a:solidFill>
                          <a:effectLst/>
                          <a:latin typeface="Montserrat ExtraBold" pitchFamily="2" charset="0"/>
                          <a:ea typeface="Roboto"/>
                        </a:rPr>
                        <a:t>Tier 1</a:t>
                      </a:r>
                    </a:p>
                  </a:txBody>
                  <a:tcPr marL="9525" marR="9525" marT="9525"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lvl="0" algn="ctr">
                        <a:buNone/>
                      </a:pPr>
                      <a:endParaRPr lang="en-US" sz="1200">
                        <a:solidFill>
                          <a:schemeClr val="tx1"/>
                        </a:solidFill>
                        <a:latin typeface="Montserrat ExtraBold" pitchFamily="2" charset="0"/>
                      </a:endParaRPr>
                    </a:p>
                  </a:txBody>
                  <a:tcPr marL="9525" marR="9525" marT="9525"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lvl="0" algn="ctr">
                        <a:buNone/>
                      </a:pPr>
                      <a:r>
                        <a:rPr lang="en-US" sz="1200">
                          <a:solidFill>
                            <a:schemeClr val="tx1"/>
                          </a:solidFill>
                          <a:latin typeface="Montserrat ExtraBold" pitchFamily="2" charset="0"/>
                        </a:rPr>
                        <a:t>Tier 2</a:t>
                      </a:r>
                    </a:p>
                  </a:txBody>
                  <a:tcPr marL="9525" marR="9525" marT="9525"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lvl="0" algn="ctr">
                        <a:buNone/>
                      </a:pPr>
                      <a:endParaRPr lang="en-US" sz="1200">
                        <a:solidFill>
                          <a:schemeClr val="tx1"/>
                        </a:solidFill>
                        <a:latin typeface="Montserrat ExtraBold" pitchFamily="2" charset="0"/>
                      </a:endParaRPr>
                    </a:p>
                  </a:txBody>
                  <a:tcPr marL="9525" marR="9525" marT="9525"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lvl="0" algn="ctr">
                        <a:buNone/>
                      </a:pPr>
                      <a:r>
                        <a:rPr lang="en-US" sz="1200" b="0">
                          <a:solidFill>
                            <a:schemeClr val="tx1"/>
                          </a:solidFill>
                          <a:effectLst/>
                          <a:latin typeface="Montserrat ExtraBold" pitchFamily="2" charset="0"/>
                          <a:ea typeface="Roboto"/>
                        </a:rPr>
                        <a:t>Tier 3</a:t>
                      </a:r>
                    </a:p>
                  </a:txBody>
                  <a:tcPr marL="9525" marR="9525" marT="9525"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17325470"/>
                  </a:ext>
                </a:extLst>
              </a:tr>
              <a:tr h="608987">
                <a:tc gridSpan="2" vMerge="1">
                  <a:txBody>
                    <a:bodyPr/>
                    <a:lstStyle/>
                    <a:p>
                      <a:pPr algn="r" fontAlgn="b"/>
                      <a:endParaRPr lang="en-US" sz="1100" b="0">
                        <a:solidFill>
                          <a:schemeClr val="tx1">
                            <a:lumMod val="75000"/>
                            <a:lumOff val="25000"/>
                          </a:schemeClr>
                        </a:solidFill>
                        <a:effectLst/>
                        <a:latin typeface="+mj-lt"/>
                        <a:ea typeface="Roboto"/>
                      </a:endParaRPr>
                    </a:p>
                  </a:txBody>
                  <a:tcPr marT="9525"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vMerge="1">
                  <a:txBody>
                    <a:bodyPr/>
                    <a:lstStyle/>
                    <a:p>
                      <a:pPr algn="r" fontAlgn="b"/>
                      <a:endParaRPr lang="en-US" sz="900" b="0">
                        <a:solidFill>
                          <a:schemeClr val="tx1"/>
                        </a:solidFill>
                        <a:effectLst/>
                        <a:latin typeface="+mj-lt"/>
                        <a:ea typeface="Roboto"/>
                      </a:endParaRPr>
                    </a:p>
                  </a:txBody>
                  <a:tcPr marT="9525" anchor="ctr">
                    <a:lnL>
                      <a:noFill/>
                    </a:lnL>
                    <a:lnR>
                      <a:noFill/>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lvl="0" algn="ctr">
                        <a:buNone/>
                      </a:pPr>
                      <a:endParaRPr lang="en-US" sz="900" b="0">
                        <a:solidFill>
                          <a:schemeClr val="tx1"/>
                        </a:solidFill>
                        <a:effectLst/>
                        <a:latin typeface="+mj-lt"/>
                        <a:ea typeface="Roboto"/>
                      </a:endParaRPr>
                    </a:p>
                  </a:txBody>
                  <a:tcPr marL="9525" marR="9525" marT="9525" anchor="ctr">
                    <a:lnL>
                      <a:noFill/>
                    </a:lnL>
                    <a:lnR>
                      <a:noFill/>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lvl="0" algn="ctr">
                        <a:buNone/>
                      </a:pPr>
                      <a:r>
                        <a:rPr lang="en-US" sz="900" b="0">
                          <a:solidFill>
                            <a:schemeClr val="tx1"/>
                          </a:solidFill>
                          <a:effectLst/>
                          <a:latin typeface="Montserrat" panose="00000500000000000000" pitchFamily="2" charset="0"/>
                          <a:ea typeface="Roboto"/>
                        </a:rPr>
                        <a:t>Medical coverage focused plans with preventive only</a:t>
                      </a:r>
                    </a:p>
                  </a:txBody>
                  <a:tcPr marL="9525" marR="9525" marT="9525" anchor="ctr">
                    <a:lnL>
                      <a:noFill/>
                    </a:lnL>
                    <a:lnR>
                      <a:noFill/>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lvl="0" algn="ctr">
                        <a:buNone/>
                      </a:pPr>
                      <a:endParaRPr lang="en-US" sz="900">
                        <a:solidFill>
                          <a:schemeClr val="tx1"/>
                        </a:solidFill>
                        <a:latin typeface="Montserrat" panose="00000500000000000000" pitchFamily="2" charset="0"/>
                      </a:endParaRPr>
                    </a:p>
                  </a:txBody>
                  <a:tcPr marL="9525" marR="9525" marT="9525" anchor="ctr">
                    <a:lnL>
                      <a:noFill/>
                    </a:lnL>
                    <a:lnR>
                      <a:noFill/>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lvl="0" algn="ctr">
                        <a:buNone/>
                      </a:pPr>
                      <a:r>
                        <a:rPr lang="en-US" sz="900">
                          <a:solidFill>
                            <a:schemeClr val="tx1"/>
                          </a:solidFill>
                          <a:latin typeface="Montserrat" panose="00000500000000000000" pitchFamily="2" charset="0"/>
                        </a:rPr>
                        <a:t>$0 plans with comprehensive coverage </a:t>
                      </a:r>
                    </a:p>
                  </a:txBody>
                  <a:tcPr marL="9525" marR="9525" marT="9525" anchor="ctr">
                    <a:lnL>
                      <a:noFill/>
                    </a:lnL>
                    <a:lnR>
                      <a:noFill/>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lvl="0" algn="ctr">
                        <a:buNone/>
                      </a:pPr>
                      <a:endParaRPr lang="en-US" sz="900">
                        <a:solidFill>
                          <a:schemeClr val="tx1"/>
                        </a:solidFill>
                        <a:latin typeface="Montserrat" panose="00000500000000000000" pitchFamily="2" charset="0"/>
                      </a:endParaRPr>
                    </a:p>
                  </a:txBody>
                  <a:tcPr marL="9525" marR="9525" marT="9525" anchor="ctr">
                    <a:lnL>
                      <a:noFill/>
                    </a:lnL>
                    <a:lnR>
                      <a:noFill/>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lvl="0" algn="ctr">
                        <a:buNone/>
                      </a:pPr>
                      <a:r>
                        <a:rPr lang="en-US" sz="900" b="0">
                          <a:solidFill>
                            <a:schemeClr val="tx1"/>
                          </a:solidFill>
                          <a:effectLst/>
                          <a:latin typeface="Montserrat" panose="00000500000000000000" pitchFamily="2" charset="0"/>
                          <a:ea typeface="Roboto"/>
                        </a:rPr>
                        <a:t>Premium plans with highest level of  comprehensive coverage</a:t>
                      </a:r>
                    </a:p>
                  </a:txBody>
                  <a:tcPr marL="9525" marR="9525" marT="9525" anchor="ctr">
                    <a:lnL>
                      <a:noFill/>
                    </a:lnL>
                    <a:lnR>
                      <a:noFill/>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05477727"/>
                  </a:ext>
                </a:extLst>
              </a:tr>
              <a:tr h="594042">
                <a:tc gridSpan="2" vMerge="1">
                  <a:txBody>
                    <a:bodyPr/>
                    <a:lstStyle/>
                    <a:p>
                      <a:pPr algn="ctr" fontAlgn="b"/>
                      <a:endParaRPr lang="en-US" sz="1300" b="0">
                        <a:solidFill>
                          <a:schemeClr val="tx1">
                            <a:lumMod val="75000"/>
                            <a:lumOff val="25000"/>
                          </a:schemeClr>
                        </a:solidFill>
                        <a:effectLst/>
                        <a:latin typeface="Arial Nova"/>
                        <a:ea typeface="Roboto"/>
                      </a:endParaRPr>
                    </a:p>
                  </a:txBody>
                  <a:tcPr marT="9525"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hMerge="1" vMerge="1">
                  <a:txBody>
                    <a:bodyPr/>
                    <a:lstStyle>
                      <a:lvl1pPr marL="0" algn="l" defTabSz="609585" rtl="0" eaLnBrk="1" latinLnBrk="0" hangingPunct="1">
                        <a:defRPr sz="2400" b="1" kern="1200">
                          <a:solidFill>
                            <a:schemeClr val="tx1"/>
                          </a:solidFill>
                          <a:latin typeface="Calibri" panose="020F0502020204030204"/>
                        </a:defRPr>
                      </a:lvl1pPr>
                      <a:lvl2pPr marL="609585" algn="l" defTabSz="609585" rtl="0" eaLnBrk="1" latinLnBrk="0" hangingPunct="1">
                        <a:defRPr sz="2400" b="1" kern="1200">
                          <a:solidFill>
                            <a:schemeClr val="tx1"/>
                          </a:solidFill>
                          <a:latin typeface="Calibri" panose="020F0502020204030204"/>
                        </a:defRPr>
                      </a:lvl2pPr>
                      <a:lvl3pPr marL="1219170" algn="l" defTabSz="609585" rtl="0" eaLnBrk="1" latinLnBrk="0" hangingPunct="1">
                        <a:defRPr sz="2400" b="1" kern="1200">
                          <a:solidFill>
                            <a:schemeClr val="tx1"/>
                          </a:solidFill>
                          <a:latin typeface="Calibri" panose="020F0502020204030204"/>
                        </a:defRPr>
                      </a:lvl3pPr>
                      <a:lvl4pPr marL="1828754" algn="l" defTabSz="609585" rtl="0" eaLnBrk="1" latinLnBrk="0" hangingPunct="1">
                        <a:defRPr sz="2400" b="1" kern="1200">
                          <a:solidFill>
                            <a:schemeClr val="tx1"/>
                          </a:solidFill>
                          <a:latin typeface="Calibri" panose="020F0502020204030204"/>
                        </a:defRPr>
                      </a:lvl4pPr>
                      <a:lvl5pPr marL="2438339" algn="l" defTabSz="609585" rtl="0" eaLnBrk="1" latinLnBrk="0" hangingPunct="1">
                        <a:defRPr sz="2400" b="1" kern="1200">
                          <a:solidFill>
                            <a:schemeClr val="tx1"/>
                          </a:solidFill>
                          <a:latin typeface="Calibri" panose="020F0502020204030204"/>
                        </a:defRPr>
                      </a:lvl5pPr>
                      <a:lvl6pPr marL="3047924" algn="l" defTabSz="609585" rtl="0" eaLnBrk="1" latinLnBrk="0" hangingPunct="1">
                        <a:defRPr sz="2400" b="1" kern="1200">
                          <a:solidFill>
                            <a:schemeClr val="tx1"/>
                          </a:solidFill>
                          <a:latin typeface="Calibri" panose="020F0502020204030204"/>
                        </a:defRPr>
                      </a:lvl6pPr>
                      <a:lvl7pPr marL="3657509" algn="l" defTabSz="609585" rtl="0" eaLnBrk="1" latinLnBrk="0" hangingPunct="1">
                        <a:defRPr sz="2400" b="1" kern="1200">
                          <a:solidFill>
                            <a:schemeClr val="tx1"/>
                          </a:solidFill>
                          <a:latin typeface="Calibri" panose="020F0502020204030204"/>
                        </a:defRPr>
                      </a:lvl7pPr>
                      <a:lvl8pPr marL="4267093" algn="l" defTabSz="609585" rtl="0" eaLnBrk="1" latinLnBrk="0" hangingPunct="1">
                        <a:defRPr sz="2400" b="1" kern="1200">
                          <a:solidFill>
                            <a:schemeClr val="tx1"/>
                          </a:solidFill>
                          <a:latin typeface="Calibri" panose="020F0502020204030204"/>
                        </a:defRPr>
                      </a:lvl8pPr>
                      <a:lvl9pPr marL="4876678" algn="l" defTabSz="609585" rtl="0" eaLnBrk="1" latinLnBrk="0" hangingPunct="1">
                        <a:defRPr sz="2400" b="1" kern="1200">
                          <a:solidFill>
                            <a:schemeClr val="tx1"/>
                          </a:solidFill>
                          <a:latin typeface="Calibri" panose="020F0502020204030204"/>
                        </a:defRPr>
                      </a:lvl9pPr>
                    </a:lstStyle>
                    <a:p>
                      <a:endParaRPr/>
                    </a:p>
                  </a:txBody>
                  <a:tcPr marT="9525" anchor="b">
                    <a:lnL>
                      <a:noFill/>
                    </a:lnL>
                    <a:lnR>
                      <a:noFill/>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lvl="0" algn="ctr">
                        <a:buNone/>
                      </a:pPr>
                      <a:endParaRPr lang="en-US" sz="1100" b="0">
                        <a:solidFill>
                          <a:schemeClr val="tx1"/>
                        </a:solidFill>
                        <a:effectLst/>
                        <a:latin typeface="Arial Nova   "/>
                        <a:ea typeface="Roboto"/>
                      </a:endParaRPr>
                    </a:p>
                  </a:txBody>
                  <a:tcPr marL="9525" marR="9525" marT="9525" anchor="b">
                    <a:lnL>
                      <a:noFill/>
                    </a:lnL>
                    <a:lnR>
                      <a:noFill/>
                    </a:lnR>
                    <a:lnT w="12700" cap="flat" cmpd="sng" algn="ctr">
                      <a:noFill/>
                      <a:prstDash val="solid"/>
                      <a:round/>
                      <a:headEnd type="none" w="med" len="med"/>
                      <a:tailEnd type="none" w="med" len="med"/>
                    </a:lnT>
                    <a:lnB w="12700" cap="flat" cmpd="sng" algn="ctr">
                      <a:solidFill>
                        <a:srgbClr val="26262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609585" rtl="0" eaLnBrk="1" latinLnBrk="0" hangingPunct="1">
                        <a:defRPr sz="2400" b="1" kern="1200">
                          <a:solidFill>
                            <a:schemeClr val="tx1"/>
                          </a:solidFill>
                          <a:latin typeface="Calibri" panose="020F0502020204030204"/>
                        </a:defRPr>
                      </a:lvl1pPr>
                      <a:lvl2pPr marL="609585" algn="l" defTabSz="609585" rtl="0" eaLnBrk="1" latinLnBrk="0" hangingPunct="1">
                        <a:defRPr sz="2400" b="1" kern="1200">
                          <a:solidFill>
                            <a:schemeClr val="tx1"/>
                          </a:solidFill>
                          <a:latin typeface="Calibri" panose="020F0502020204030204"/>
                        </a:defRPr>
                      </a:lvl2pPr>
                      <a:lvl3pPr marL="1219170" algn="l" defTabSz="609585" rtl="0" eaLnBrk="1" latinLnBrk="0" hangingPunct="1">
                        <a:defRPr sz="2400" b="1" kern="1200">
                          <a:solidFill>
                            <a:schemeClr val="tx1"/>
                          </a:solidFill>
                          <a:latin typeface="Calibri" panose="020F0502020204030204"/>
                        </a:defRPr>
                      </a:lvl3pPr>
                      <a:lvl4pPr marL="1828754" algn="l" defTabSz="609585" rtl="0" eaLnBrk="1" latinLnBrk="0" hangingPunct="1">
                        <a:defRPr sz="2400" b="1" kern="1200">
                          <a:solidFill>
                            <a:schemeClr val="tx1"/>
                          </a:solidFill>
                          <a:latin typeface="Calibri" panose="020F0502020204030204"/>
                        </a:defRPr>
                      </a:lvl4pPr>
                      <a:lvl5pPr marL="2438339" algn="l" defTabSz="609585" rtl="0" eaLnBrk="1" latinLnBrk="0" hangingPunct="1">
                        <a:defRPr sz="2400" b="1" kern="1200">
                          <a:solidFill>
                            <a:schemeClr val="tx1"/>
                          </a:solidFill>
                          <a:latin typeface="Calibri" panose="020F0502020204030204"/>
                        </a:defRPr>
                      </a:lvl5pPr>
                      <a:lvl6pPr marL="3047924" algn="l" defTabSz="609585" rtl="0" eaLnBrk="1" latinLnBrk="0" hangingPunct="1">
                        <a:defRPr sz="2400" b="1" kern="1200">
                          <a:solidFill>
                            <a:schemeClr val="tx1"/>
                          </a:solidFill>
                          <a:latin typeface="Calibri" panose="020F0502020204030204"/>
                        </a:defRPr>
                      </a:lvl6pPr>
                      <a:lvl7pPr marL="3657509" algn="l" defTabSz="609585" rtl="0" eaLnBrk="1" latinLnBrk="0" hangingPunct="1">
                        <a:defRPr sz="2400" b="1" kern="1200">
                          <a:solidFill>
                            <a:schemeClr val="tx1"/>
                          </a:solidFill>
                          <a:latin typeface="Calibri" panose="020F0502020204030204"/>
                        </a:defRPr>
                      </a:lvl7pPr>
                      <a:lvl8pPr marL="4267093" algn="l" defTabSz="609585" rtl="0" eaLnBrk="1" latinLnBrk="0" hangingPunct="1">
                        <a:defRPr sz="2400" b="1" kern="1200">
                          <a:solidFill>
                            <a:schemeClr val="tx1"/>
                          </a:solidFill>
                          <a:latin typeface="Calibri" panose="020F0502020204030204"/>
                        </a:defRPr>
                      </a:lvl8pPr>
                      <a:lvl9pPr marL="4876678" algn="l" defTabSz="609585" rtl="0" eaLnBrk="1" latinLnBrk="0" hangingPunct="1">
                        <a:defRPr sz="2400" b="1" kern="1200">
                          <a:solidFill>
                            <a:schemeClr val="tx1"/>
                          </a:solidFill>
                          <a:latin typeface="Calibri" panose="020F0502020204030204"/>
                        </a:defRPr>
                      </a:lvl9pPr>
                    </a:lstStyle>
                    <a:p>
                      <a:pPr algn="ctr" fontAlgn="b"/>
                      <a:r>
                        <a:rPr lang="en-US" sz="900" b="0">
                          <a:solidFill>
                            <a:schemeClr val="tx1"/>
                          </a:solidFill>
                          <a:effectLst/>
                          <a:latin typeface="Montserrat Medium" pitchFamily="2" charset="0"/>
                          <a:ea typeface="Roboto"/>
                        </a:rPr>
                        <a:t>PM, PM Merit</a:t>
                      </a:r>
                    </a:p>
                    <a:p>
                      <a:pPr algn="ctr" fontAlgn="b"/>
                      <a:r>
                        <a:rPr lang="en-US" sz="900" b="0">
                          <a:solidFill>
                            <a:schemeClr val="tx1"/>
                          </a:solidFill>
                          <a:effectLst/>
                          <a:latin typeface="Montserrat Medium" pitchFamily="2" charset="0"/>
                          <a:ea typeface="Roboto"/>
                        </a:rPr>
                        <a:t>PM Edge</a:t>
                      </a:r>
                      <a:endParaRPr lang="en-US" sz="900">
                        <a:solidFill>
                          <a:schemeClr val="tx1"/>
                        </a:solidFill>
                        <a:latin typeface="Montserrat Medium" pitchFamily="2" charset="0"/>
                      </a:endParaRPr>
                    </a:p>
                    <a:p>
                      <a:pPr lvl="0" algn="ctr">
                        <a:buNone/>
                      </a:pPr>
                      <a:r>
                        <a:rPr lang="en-US" sz="900" b="0">
                          <a:solidFill>
                            <a:schemeClr val="tx1"/>
                          </a:solidFill>
                          <a:effectLst/>
                          <a:latin typeface="Montserrat Medium" pitchFamily="2" charset="0"/>
                          <a:ea typeface="Roboto"/>
                        </a:rPr>
                        <a:t> PM Vintage</a:t>
                      </a:r>
                    </a:p>
                    <a:p>
                      <a:pPr lvl="0" algn="ctr">
                        <a:buNone/>
                      </a:pPr>
                      <a:r>
                        <a:rPr lang="en-US" sz="900" b="0">
                          <a:solidFill>
                            <a:schemeClr val="tx1"/>
                          </a:solidFill>
                          <a:effectLst/>
                          <a:latin typeface="Montserrat Medium" pitchFamily="2" charset="0"/>
                          <a:ea typeface="Roboto"/>
                        </a:rPr>
                        <a:t>PM Smart Savings</a:t>
                      </a:r>
                    </a:p>
                  </a:txBody>
                  <a:tcPr marL="9525" marR="9525" marT="9525" anchor="b">
                    <a:lnL>
                      <a:noFill/>
                    </a:lnL>
                    <a:lnR>
                      <a:noFill/>
                    </a:lnR>
                    <a:lnT w="12700" cap="flat" cmpd="sng" algn="ctr">
                      <a:solidFill>
                        <a:srgbClr val="FFFFFF">
                          <a:lumMod val="75000"/>
                        </a:srgbClr>
                      </a:solidFill>
                      <a:prstDash val="solid"/>
                      <a:round/>
                      <a:headEnd type="none" w="med" len="med"/>
                      <a:tailEnd type="none" w="med" len="med"/>
                    </a:lnT>
                    <a:lnB w="12700" cap="flat" cmpd="sng" algn="ctr">
                      <a:solidFill>
                        <a:srgbClr val="262626"/>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lvl="0" algn="ctr">
                        <a:buNone/>
                      </a:pPr>
                      <a:endParaRPr lang="en-US" sz="900">
                        <a:solidFill>
                          <a:schemeClr val="tx1"/>
                        </a:solidFill>
                        <a:latin typeface="Montserrat Medium" pitchFamily="2" charset="0"/>
                      </a:endParaRPr>
                    </a:p>
                  </a:txBody>
                  <a:tcPr marL="9525" marR="9525" marT="9525" anchor="b">
                    <a:lnL>
                      <a:noFill/>
                    </a:lnL>
                    <a:lnR>
                      <a:noFill/>
                    </a:lnR>
                    <a:lnT w="12700" cap="flat" cmpd="sng" algn="ctr">
                      <a:noFill/>
                      <a:prstDash val="solid"/>
                      <a:round/>
                      <a:headEnd type="none" w="med" len="med"/>
                      <a:tailEnd type="none" w="med" len="med"/>
                    </a:lnT>
                    <a:lnB w="12700" cap="flat" cmpd="sng" algn="ctr">
                      <a:solidFill>
                        <a:srgbClr val="26262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lvl="0" algn="ctr">
                        <a:buNone/>
                      </a:pPr>
                      <a:r>
                        <a:rPr lang="en-US" sz="900" b="0">
                          <a:solidFill>
                            <a:schemeClr val="tx1"/>
                          </a:solidFill>
                          <a:effectLst/>
                          <a:latin typeface="Montserrat Medium" pitchFamily="2" charset="0"/>
                          <a:ea typeface="Roboto"/>
                        </a:rPr>
                        <a:t>PM Key</a:t>
                      </a:r>
                    </a:p>
                    <a:p>
                      <a:pPr lvl="0" algn="ctr">
                        <a:buNone/>
                      </a:pPr>
                      <a:r>
                        <a:rPr lang="en-US" sz="900" b="0">
                          <a:solidFill>
                            <a:schemeClr val="tx1"/>
                          </a:solidFill>
                          <a:effectLst/>
                          <a:latin typeface="Montserrat Medium" pitchFamily="2" charset="0"/>
                          <a:ea typeface="Roboto"/>
                        </a:rPr>
                        <a:t>PM Vital</a:t>
                      </a:r>
                    </a:p>
                    <a:p>
                      <a:pPr lvl="0" algn="ctr">
                        <a:buNone/>
                      </a:pPr>
                      <a:r>
                        <a:rPr lang="en-US" sz="900" b="0">
                          <a:solidFill>
                            <a:schemeClr val="tx1"/>
                          </a:solidFill>
                          <a:effectLst/>
                          <a:latin typeface="Montserrat Medium" pitchFamily="2" charset="0"/>
                          <a:ea typeface="Roboto"/>
                        </a:rPr>
                        <a:t>PM Thrive</a:t>
                      </a:r>
                      <a:endParaRPr lang="en-US" sz="900">
                        <a:solidFill>
                          <a:schemeClr val="tx1"/>
                        </a:solidFill>
                        <a:latin typeface="Montserrat Medium" pitchFamily="2" charset="0"/>
                      </a:endParaRPr>
                    </a:p>
                  </a:txBody>
                  <a:tcPr marL="9525" marR="9525" marT="9525" anchor="b">
                    <a:lnL>
                      <a:noFill/>
                    </a:lnL>
                    <a:lnR>
                      <a:noFill/>
                    </a:lnR>
                    <a:lnT w="12700" cap="flat" cmpd="sng" algn="ctr">
                      <a:solidFill>
                        <a:srgbClr val="FFFFFF">
                          <a:lumMod val="75000"/>
                        </a:srgbClr>
                      </a:solidFill>
                      <a:prstDash val="solid"/>
                      <a:round/>
                      <a:headEnd type="none" w="med" len="med"/>
                      <a:tailEnd type="none" w="med" len="med"/>
                    </a:lnT>
                    <a:lnB w="12700" cap="flat" cmpd="sng" algn="ctr">
                      <a:solidFill>
                        <a:srgbClr val="262626"/>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lvl="0" algn="ctr">
                        <a:buNone/>
                      </a:pPr>
                      <a:endParaRPr lang="en-US" sz="900">
                        <a:solidFill>
                          <a:schemeClr val="tx1"/>
                        </a:solidFill>
                        <a:latin typeface="Montserrat Medium" pitchFamily="2" charset="0"/>
                      </a:endParaRPr>
                    </a:p>
                  </a:txBody>
                  <a:tcPr marL="9525" marR="9525" marT="9525" anchor="b">
                    <a:lnL>
                      <a:noFill/>
                    </a:lnL>
                    <a:lnR>
                      <a:noFill/>
                    </a:lnR>
                    <a:lnT w="12700" cap="flat" cmpd="sng" algn="ctr">
                      <a:noFill/>
                      <a:prstDash val="solid"/>
                      <a:round/>
                      <a:headEnd type="none" w="med" len="med"/>
                      <a:tailEnd type="none" w="med" len="med"/>
                    </a:lnT>
                    <a:lnB w="12700" cap="flat" cmpd="sng" algn="ctr">
                      <a:solidFill>
                        <a:srgbClr val="26262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609585" rtl="0" eaLnBrk="1" latinLnBrk="0" hangingPunct="1">
                        <a:defRPr sz="2400" b="1" kern="1200">
                          <a:solidFill>
                            <a:schemeClr val="tx1"/>
                          </a:solidFill>
                          <a:latin typeface="Calibri" panose="020F0502020204030204"/>
                        </a:defRPr>
                      </a:lvl1pPr>
                      <a:lvl2pPr marL="609585" algn="l" defTabSz="609585" rtl="0" eaLnBrk="1" latinLnBrk="0" hangingPunct="1">
                        <a:defRPr sz="2400" b="1" kern="1200">
                          <a:solidFill>
                            <a:schemeClr val="tx1"/>
                          </a:solidFill>
                          <a:latin typeface="Calibri" panose="020F0502020204030204"/>
                        </a:defRPr>
                      </a:lvl2pPr>
                      <a:lvl3pPr marL="1219170" algn="l" defTabSz="609585" rtl="0" eaLnBrk="1" latinLnBrk="0" hangingPunct="1">
                        <a:defRPr sz="2400" b="1" kern="1200">
                          <a:solidFill>
                            <a:schemeClr val="tx1"/>
                          </a:solidFill>
                          <a:latin typeface="Calibri" panose="020F0502020204030204"/>
                        </a:defRPr>
                      </a:lvl3pPr>
                      <a:lvl4pPr marL="1828754" algn="l" defTabSz="609585" rtl="0" eaLnBrk="1" latinLnBrk="0" hangingPunct="1">
                        <a:defRPr sz="2400" b="1" kern="1200">
                          <a:solidFill>
                            <a:schemeClr val="tx1"/>
                          </a:solidFill>
                          <a:latin typeface="Calibri" panose="020F0502020204030204"/>
                        </a:defRPr>
                      </a:lvl4pPr>
                      <a:lvl5pPr marL="2438339" algn="l" defTabSz="609585" rtl="0" eaLnBrk="1" latinLnBrk="0" hangingPunct="1">
                        <a:defRPr sz="2400" b="1" kern="1200">
                          <a:solidFill>
                            <a:schemeClr val="tx1"/>
                          </a:solidFill>
                          <a:latin typeface="Calibri" panose="020F0502020204030204"/>
                        </a:defRPr>
                      </a:lvl5pPr>
                      <a:lvl6pPr marL="3047924" algn="l" defTabSz="609585" rtl="0" eaLnBrk="1" latinLnBrk="0" hangingPunct="1">
                        <a:defRPr sz="2400" b="1" kern="1200">
                          <a:solidFill>
                            <a:schemeClr val="tx1"/>
                          </a:solidFill>
                          <a:latin typeface="Calibri" panose="020F0502020204030204"/>
                        </a:defRPr>
                      </a:lvl6pPr>
                      <a:lvl7pPr marL="3657509" algn="l" defTabSz="609585" rtl="0" eaLnBrk="1" latinLnBrk="0" hangingPunct="1">
                        <a:defRPr sz="2400" b="1" kern="1200">
                          <a:solidFill>
                            <a:schemeClr val="tx1"/>
                          </a:solidFill>
                          <a:latin typeface="Calibri" panose="020F0502020204030204"/>
                        </a:defRPr>
                      </a:lvl7pPr>
                      <a:lvl8pPr marL="4267093" algn="l" defTabSz="609585" rtl="0" eaLnBrk="1" latinLnBrk="0" hangingPunct="1">
                        <a:defRPr sz="2400" b="1" kern="1200">
                          <a:solidFill>
                            <a:schemeClr val="tx1"/>
                          </a:solidFill>
                          <a:latin typeface="Calibri" panose="020F0502020204030204"/>
                        </a:defRPr>
                      </a:lvl8pPr>
                      <a:lvl9pPr marL="4876678" algn="l" defTabSz="609585" rtl="0" eaLnBrk="1" latinLnBrk="0" hangingPunct="1">
                        <a:defRPr sz="2400" b="1" kern="1200">
                          <a:solidFill>
                            <a:schemeClr val="tx1"/>
                          </a:solidFill>
                          <a:latin typeface="Calibri" panose="020F0502020204030204"/>
                        </a:defRPr>
                      </a:lvl9pPr>
                    </a:lstStyle>
                    <a:p>
                      <a:pPr algn="ctr" fontAlgn="b"/>
                      <a:endParaRPr lang="en-US" sz="900" b="0">
                        <a:solidFill>
                          <a:schemeClr val="tx1"/>
                        </a:solidFill>
                        <a:effectLst/>
                        <a:latin typeface="Montserrat Medium" pitchFamily="2" charset="0"/>
                        <a:ea typeface="Roboto"/>
                      </a:endParaRPr>
                    </a:p>
                    <a:p>
                      <a:pPr algn="ctr" fontAlgn="b"/>
                      <a:r>
                        <a:rPr lang="en-US" sz="900" b="0">
                          <a:solidFill>
                            <a:schemeClr val="tx1"/>
                          </a:solidFill>
                          <a:effectLst/>
                          <a:latin typeface="Montserrat Medium" pitchFamily="2" charset="0"/>
                          <a:ea typeface="Roboto"/>
                        </a:rPr>
                        <a:t>PM Value,  </a:t>
                      </a:r>
                      <a:endParaRPr lang="en-US" sz="900">
                        <a:solidFill>
                          <a:schemeClr val="tx1"/>
                        </a:solidFill>
                        <a:latin typeface="Montserrat Medium" pitchFamily="2" charset="0"/>
                      </a:endParaRPr>
                    </a:p>
                    <a:p>
                      <a:pPr lvl="0" algn="ctr">
                        <a:buNone/>
                      </a:pPr>
                      <a:r>
                        <a:rPr lang="en-US" sz="900" b="0">
                          <a:solidFill>
                            <a:schemeClr val="tx1"/>
                          </a:solidFill>
                          <a:effectLst/>
                          <a:latin typeface="Montserrat Medium" pitchFamily="2" charset="0"/>
                          <a:ea typeface="Roboto"/>
                        </a:rPr>
                        <a:t>PM Thrive Plus</a:t>
                      </a:r>
                    </a:p>
                  </a:txBody>
                  <a:tcPr marL="9525" marR="9525" marT="9525" anchor="b">
                    <a:lnL>
                      <a:noFill/>
                    </a:lnL>
                    <a:lnR>
                      <a:noFill/>
                    </a:lnR>
                    <a:lnT w="12700" cap="flat" cmpd="sng" algn="ctr">
                      <a:solidFill>
                        <a:srgbClr val="FFFFFF">
                          <a:lumMod val="75000"/>
                        </a:srgbClr>
                      </a:solidFill>
                      <a:prstDash val="solid"/>
                      <a:round/>
                      <a:headEnd type="none" w="med" len="med"/>
                      <a:tailEnd type="none" w="med" len="med"/>
                    </a:lnT>
                    <a:lnB w="12700" cap="flat" cmpd="sng" algn="ctr">
                      <a:solidFill>
                        <a:srgbClr val="26262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76044654"/>
                  </a:ext>
                </a:extLst>
              </a:tr>
              <a:tr h="237894">
                <a:tc rowSpan="6">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en-US" sz="1300" b="1">
                          <a:effectLst/>
                          <a:latin typeface="Montserrat ExtraBold" pitchFamily="2" charset="0"/>
                        </a:rPr>
                        <a:t>Preventive</a:t>
                      </a:r>
                    </a:p>
                  </a:txBody>
                  <a:tcPr marT="9525" vert="vert270" anchor="ctr">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w="12700" cap="flat" cmpd="sng" algn="ctr">
                      <a:solidFill>
                        <a:srgbClr val="262626"/>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609585" rtl="0" eaLnBrk="1" latinLnBrk="0" hangingPunct="1">
                        <a:defRPr sz="2400" kern="1200">
                          <a:solidFill>
                            <a:schemeClr val="tx1"/>
                          </a:solidFill>
                          <a:latin typeface="Calibri" panose="020F0502020204030204"/>
                        </a:defRPr>
                      </a:lvl1pPr>
                      <a:lvl2pPr marL="609585" algn="l" defTabSz="609585" rtl="0" eaLnBrk="1" latinLnBrk="0" hangingPunct="1">
                        <a:defRPr sz="2400" kern="1200">
                          <a:solidFill>
                            <a:schemeClr val="tx1"/>
                          </a:solidFill>
                          <a:latin typeface="Calibri" panose="020F0502020204030204"/>
                        </a:defRPr>
                      </a:lvl2pPr>
                      <a:lvl3pPr marL="1219170" algn="l" defTabSz="609585" rtl="0" eaLnBrk="1" latinLnBrk="0" hangingPunct="1">
                        <a:defRPr sz="2400" kern="1200">
                          <a:solidFill>
                            <a:schemeClr val="tx1"/>
                          </a:solidFill>
                          <a:latin typeface="Calibri" panose="020F0502020204030204"/>
                        </a:defRPr>
                      </a:lvl3pPr>
                      <a:lvl4pPr marL="1828754" algn="l" defTabSz="609585" rtl="0" eaLnBrk="1" latinLnBrk="0" hangingPunct="1">
                        <a:defRPr sz="2400" kern="1200">
                          <a:solidFill>
                            <a:schemeClr val="tx1"/>
                          </a:solidFill>
                          <a:latin typeface="Calibri" panose="020F0502020204030204"/>
                        </a:defRPr>
                      </a:lvl4pPr>
                      <a:lvl5pPr marL="2438339" algn="l" defTabSz="609585" rtl="0" eaLnBrk="1" latinLnBrk="0" hangingPunct="1">
                        <a:defRPr sz="2400" kern="1200">
                          <a:solidFill>
                            <a:schemeClr val="tx1"/>
                          </a:solidFill>
                          <a:latin typeface="Calibri" panose="020F0502020204030204"/>
                        </a:defRPr>
                      </a:lvl5pPr>
                      <a:lvl6pPr marL="3047924" algn="l" defTabSz="609585" rtl="0" eaLnBrk="1" latinLnBrk="0" hangingPunct="1">
                        <a:defRPr sz="2400" kern="1200">
                          <a:solidFill>
                            <a:schemeClr val="tx1"/>
                          </a:solidFill>
                          <a:latin typeface="Calibri" panose="020F0502020204030204"/>
                        </a:defRPr>
                      </a:lvl6pPr>
                      <a:lvl7pPr marL="3657509" algn="l" defTabSz="609585" rtl="0" eaLnBrk="1" latinLnBrk="0" hangingPunct="1">
                        <a:defRPr sz="2400" kern="1200">
                          <a:solidFill>
                            <a:schemeClr val="tx1"/>
                          </a:solidFill>
                          <a:latin typeface="Calibri" panose="020F0502020204030204"/>
                        </a:defRPr>
                      </a:lvl7pPr>
                      <a:lvl8pPr marL="4267093" algn="l" defTabSz="609585" rtl="0" eaLnBrk="1" latinLnBrk="0" hangingPunct="1">
                        <a:defRPr sz="2400" kern="1200">
                          <a:solidFill>
                            <a:schemeClr val="tx1"/>
                          </a:solidFill>
                          <a:latin typeface="Calibri" panose="020F0502020204030204"/>
                        </a:defRPr>
                      </a:lvl8pPr>
                      <a:lvl9pPr marL="4876678" algn="l" defTabSz="609585" rtl="0" eaLnBrk="1" latinLnBrk="0" hangingPunct="1">
                        <a:defRPr sz="2400" kern="1200">
                          <a:solidFill>
                            <a:schemeClr val="tx1"/>
                          </a:solidFill>
                          <a:latin typeface="Calibri" panose="020F0502020204030204"/>
                        </a:defRPr>
                      </a:lvl9pPr>
                    </a:lstStyle>
                    <a:p>
                      <a:pPr algn="l" fontAlgn="b"/>
                      <a:r>
                        <a:rPr lang="en-US" sz="1100">
                          <a:solidFill>
                            <a:schemeClr val="tx1"/>
                          </a:solidFill>
                          <a:effectLst/>
                          <a:latin typeface="Montserrat Medium" pitchFamily="2" charset="0"/>
                        </a:rPr>
                        <a:t>$0 for 2 preventive exams </a:t>
                      </a:r>
                    </a:p>
                  </a:txBody>
                  <a:tcPr marT="9525" anchor="ctr">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w="12700" cap="flat" cmpd="sng" algn="ctr">
                      <a:solidFill>
                        <a:srgbClr val="262626"/>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rowSpan="18">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chemeClr val="tx1"/>
                        </a:solidFill>
                        <a:effectLst/>
                        <a:uLnTx/>
                        <a:uFillTx/>
                        <a:latin typeface="Montserrat Medium" pitchFamily="2" charset="0"/>
                        <a:ea typeface="+mn-ea"/>
                        <a:cs typeface="+mn-cs"/>
                      </a:endParaRPr>
                    </a:p>
                  </a:txBody>
                  <a:tcPr marL="9525" marR="9525" marT="9525" anchor="ctr">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rowSpan="6">
                  <a:txBody>
                    <a:bodyPr/>
                    <a:lstStyle>
                      <a:lvl1pPr marL="0" algn="l" defTabSz="609585" rtl="0" eaLnBrk="1" latinLnBrk="0" hangingPunct="1">
                        <a:defRPr sz="2400" kern="1200">
                          <a:solidFill>
                            <a:schemeClr val="tx1"/>
                          </a:solidFill>
                          <a:latin typeface="Calibri" panose="020F0502020204030204"/>
                        </a:defRPr>
                      </a:lvl1pPr>
                      <a:lvl2pPr marL="609585" algn="l" defTabSz="609585" rtl="0" eaLnBrk="1" latinLnBrk="0" hangingPunct="1">
                        <a:defRPr sz="2400" kern="1200">
                          <a:solidFill>
                            <a:schemeClr val="tx1"/>
                          </a:solidFill>
                          <a:latin typeface="Calibri" panose="020F0502020204030204"/>
                        </a:defRPr>
                      </a:lvl2pPr>
                      <a:lvl3pPr marL="1219170" algn="l" defTabSz="609585" rtl="0" eaLnBrk="1" latinLnBrk="0" hangingPunct="1">
                        <a:defRPr sz="2400" kern="1200">
                          <a:solidFill>
                            <a:schemeClr val="tx1"/>
                          </a:solidFill>
                          <a:latin typeface="Calibri" panose="020F0502020204030204"/>
                        </a:defRPr>
                      </a:lvl3pPr>
                      <a:lvl4pPr marL="1828754" algn="l" defTabSz="609585" rtl="0" eaLnBrk="1" latinLnBrk="0" hangingPunct="1">
                        <a:defRPr sz="2400" kern="1200">
                          <a:solidFill>
                            <a:schemeClr val="tx1"/>
                          </a:solidFill>
                          <a:latin typeface="Calibri" panose="020F0502020204030204"/>
                        </a:defRPr>
                      </a:lvl4pPr>
                      <a:lvl5pPr marL="2438339" algn="l" defTabSz="609585" rtl="0" eaLnBrk="1" latinLnBrk="0" hangingPunct="1">
                        <a:defRPr sz="2400" kern="1200">
                          <a:solidFill>
                            <a:schemeClr val="tx1"/>
                          </a:solidFill>
                          <a:latin typeface="Calibri" panose="020F0502020204030204"/>
                        </a:defRPr>
                      </a:lvl5pPr>
                      <a:lvl6pPr marL="3047924" algn="l" defTabSz="609585" rtl="0" eaLnBrk="1" latinLnBrk="0" hangingPunct="1">
                        <a:defRPr sz="2400" kern="1200">
                          <a:solidFill>
                            <a:schemeClr val="tx1"/>
                          </a:solidFill>
                          <a:latin typeface="Calibri" panose="020F0502020204030204"/>
                        </a:defRPr>
                      </a:lvl6pPr>
                      <a:lvl7pPr marL="3657509" algn="l" defTabSz="609585" rtl="0" eaLnBrk="1" latinLnBrk="0" hangingPunct="1">
                        <a:defRPr sz="2400" kern="1200">
                          <a:solidFill>
                            <a:schemeClr val="tx1"/>
                          </a:solidFill>
                          <a:latin typeface="Calibri" panose="020F0502020204030204"/>
                        </a:defRPr>
                      </a:lvl7pPr>
                      <a:lvl8pPr marL="4267093" algn="l" defTabSz="609585" rtl="0" eaLnBrk="1" latinLnBrk="0" hangingPunct="1">
                        <a:defRPr sz="2400" kern="1200">
                          <a:solidFill>
                            <a:schemeClr val="tx1"/>
                          </a:solidFill>
                          <a:latin typeface="Calibri" panose="020F0502020204030204"/>
                        </a:defRPr>
                      </a:lvl8pPr>
                      <a:lvl9pPr marL="4876678" algn="l" defTabSz="609585" rtl="0" eaLnBrk="1" latinLnBrk="0" hangingPunct="1">
                        <a:defRPr sz="2400" kern="1200">
                          <a:solidFill>
                            <a:schemeClr val="tx1"/>
                          </a:solidFill>
                          <a:latin typeface="Calibri" panose="020F0502020204030204"/>
                        </a:defRPr>
                      </a:lvl9pPr>
                    </a:lstStyle>
                    <a:p>
                      <a:pPr marL="0" marR="0" lvl="0" indent="0" algn="ctr" rtl="0" eaLnBrk="1" fontAlgn="b" latinLnBrk="0" hangingPunct="1">
                        <a:lnSpc>
                          <a:spcPct val="100000"/>
                        </a:lnSpc>
                        <a:spcBef>
                          <a:spcPts val="0"/>
                        </a:spcBef>
                        <a:spcAft>
                          <a:spcPts val="0"/>
                        </a:spcAft>
                        <a:buClrTx/>
                        <a:buSzTx/>
                        <a:buFontTx/>
                        <a:buNone/>
                      </a:pPr>
                      <a:r>
                        <a:rPr kumimoji="0" lang="en-US" sz="1100" b="0" i="0" u="none" strike="noStrike" kern="1200" cap="none" spc="0" normalizeH="0" baseline="0" noProof="0">
                          <a:ln>
                            <a:noFill/>
                          </a:ln>
                          <a:solidFill>
                            <a:schemeClr val="tx1"/>
                          </a:solidFill>
                          <a:effectLst/>
                          <a:uLnTx/>
                          <a:uFillTx/>
                          <a:latin typeface="Montserrat Medium" pitchFamily="2" charset="0"/>
                          <a:ea typeface="+mn-ea"/>
                          <a:cs typeface="+mn-cs"/>
                        </a:rPr>
                        <a:t>Embedded prevention</a:t>
                      </a:r>
                      <a:r>
                        <a:rPr lang="en-US" sz="1100" b="0" i="0" u="none" strike="noStrike" kern="1200" cap="none" spc="0" normalizeH="0" baseline="0" noProof="0">
                          <a:ln>
                            <a:noFill/>
                          </a:ln>
                          <a:solidFill>
                            <a:schemeClr val="tx1"/>
                          </a:solidFill>
                          <a:effectLst/>
                          <a:uLnTx/>
                          <a:uFillTx/>
                          <a:latin typeface="Montserrat Medium" pitchFamily="2" charset="0"/>
                          <a:ea typeface="+mn-ea"/>
                          <a:cs typeface="+mn-cs"/>
                        </a:rPr>
                        <a:t> </a:t>
                      </a:r>
                      <a:endParaRPr kumimoji="0" lang="en-US" sz="1100" b="0" i="0" u="none" strike="noStrike" kern="1200" cap="none" spc="0" normalizeH="0" baseline="0" noProof="0">
                        <a:ln>
                          <a:noFill/>
                        </a:ln>
                        <a:solidFill>
                          <a:schemeClr val="tx1"/>
                        </a:solidFill>
                        <a:effectLst/>
                        <a:uLnTx/>
                        <a:uFillTx/>
                        <a:latin typeface="Montserrat Medium" pitchFamily="2" charset="0"/>
                        <a:ea typeface="+mn-ea"/>
                        <a:cs typeface="+mn-cs"/>
                      </a:endParaRPr>
                    </a:p>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chemeClr val="tx1"/>
                          </a:solidFill>
                          <a:effectLst/>
                          <a:uLnTx/>
                          <a:uFillTx/>
                          <a:latin typeface="Montserrat Medium" pitchFamily="2" charset="0"/>
                          <a:ea typeface="+mn-ea"/>
                          <a:cs typeface="+mn-cs"/>
                        </a:rPr>
                        <a:t>covered at 100%</a:t>
                      </a:r>
                    </a:p>
                  </a:txBody>
                  <a:tcPr marL="9525" marR="9525" marT="9525" anchor="ctr">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w="12700" cap="flat" cmpd="sng" algn="ctr">
                      <a:solidFill>
                        <a:srgbClr val="262626"/>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rowSpan="6">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chemeClr val="tx1"/>
                        </a:solidFill>
                        <a:effectLst/>
                        <a:uLnTx/>
                        <a:uFillTx/>
                        <a:latin typeface="Montserrat Medium" pitchFamily="2" charset="0"/>
                        <a:ea typeface="+mn-ea"/>
                        <a:cs typeface="+mn-cs"/>
                      </a:endParaRPr>
                    </a:p>
                  </a:txBody>
                  <a:tcPr marL="9525" marR="9525" marT="9525" anchor="ctr">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rowSpan="6">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marR="0" lvl="0" indent="0" algn="ctr" rtl="0" eaLnBrk="1" fontAlgn="b" latinLnBrk="0" hangingPunct="1">
                        <a:lnSpc>
                          <a:spcPct val="100000"/>
                        </a:lnSpc>
                        <a:spcBef>
                          <a:spcPts val="0"/>
                        </a:spcBef>
                        <a:spcAft>
                          <a:spcPts val="0"/>
                        </a:spcAft>
                        <a:buClrTx/>
                        <a:buSzTx/>
                        <a:buFontTx/>
                        <a:buNone/>
                      </a:pPr>
                      <a:r>
                        <a:rPr kumimoji="0" lang="en-US" sz="1100" b="0" i="0" u="none" strike="noStrike" kern="1200" cap="none" spc="0" normalizeH="0" baseline="0" noProof="0">
                          <a:ln>
                            <a:noFill/>
                          </a:ln>
                          <a:solidFill>
                            <a:schemeClr val="tx1"/>
                          </a:solidFill>
                          <a:effectLst/>
                          <a:uLnTx/>
                          <a:uFillTx/>
                          <a:latin typeface="Montserrat Medium" pitchFamily="2" charset="0"/>
                          <a:ea typeface="+mn-ea"/>
                          <a:cs typeface="+mn-cs"/>
                        </a:rPr>
                        <a:t>Embedded prevention</a:t>
                      </a:r>
                      <a:r>
                        <a:rPr lang="en-US" sz="1100" b="0" i="0" u="none" strike="noStrike" kern="1200" cap="none" spc="0" normalizeH="0" baseline="0" noProof="0">
                          <a:ln>
                            <a:noFill/>
                          </a:ln>
                          <a:solidFill>
                            <a:schemeClr val="tx1"/>
                          </a:solidFill>
                          <a:effectLst/>
                          <a:uLnTx/>
                          <a:uFillTx/>
                          <a:latin typeface="Montserrat Medium" pitchFamily="2" charset="0"/>
                          <a:ea typeface="+mn-ea"/>
                          <a:cs typeface="+mn-cs"/>
                        </a:rPr>
                        <a:t> </a:t>
                      </a:r>
                      <a:endParaRPr kumimoji="0" lang="en-US" sz="1100" b="0" i="0" u="none" strike="noStrike" kern="1200" cap="none" spc="0" normalizeH="0" baseline="0" noProof="0">
                        <a:ln>
                          <a:noFill/>
                        </a:ln>
                        <a:solidFill>
                          <a:schemeClr val="tx1"/>
                        </a:solidFill>
                        <a:effectLst/>
                        <a:uLnTx/>
                        <a:uFillTx/>
                        <a:latin typeface="Montserrat Medium" pitchFamily="2" charset="0"/>
                        <a:ea typeface="+mn-ea"/>
                        <a:cs typeface="+mn-cs"/>
                      </a:endParaRPr>
                    </a:p>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chemeClr val="tx1"/>
                          </a:solidFill>
                          <a:effectLst/>
                          <a:uLnTx/>
                          <a:uFillTx/>
                          <a:latin typeface="Montserrat Medium" pitchFamily="2" charset="0"/>
                          <a:ea typeface="+mn-ea"/>
                          <a:cs typeface="+mn-cs"/>
                        </a:rPr>
                        <a:t>covered at 100%</a:t>
                      </a:r>
                    </a:p>
                  </a:txBody>
                  <a:tcPr marL="9525" marR="9525" marT="9525" anchor="ctr">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w="12700" cap="flat" cmpd="sng" algn="ctr">
                      <a:solidFill>
                        <a:srgbClr val="262626"/>
                      </a:solidFill>
                      <a:prstDash val="solid"/>
                      <a:round/>
                      <a:headEnd type="none" w="med" len="med"/>
                      <a:tailEnd type="none" w="med" len="med"/>
                    </a:lnB>
                    <a:lnTlToBr w="12700" cmpd="sng">
                      <a:noFill/>
                      <a:prstDash val="solid"/>
                    </a:lnTlToBr>
                    <a:lnBlToTr w="12700" cmpd="sng">
                      <a:noFill/>
                      <a:prstDash val="solid"/>
                    </a:lnBlToTr>
                    <a:solidFill>
                      <a:srgbClr val="C0E2C6"/>
                    </a:solidFill>
                  </a:tcPr>
                </a:tc>
                <a:tc rowSpan="6">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chemeClr val="tx1"/>
                        </a:solidFill>
                        <a:effectLst/>
                        <a:uLnTx/>
                        <a:uFillTx/>
                        <a:latin typeface="Montserrat Medium" pitchFamily="2" charset="0"/>
                        <a:ea typeface="+mn-ea"/>
                        <a:cs typeface="+mn-cs"/>
                      </a:endParaRPr>
                    </a:p>
                  </a:txBody>
                  <a:tcPr marL="9525" marR="9525" marT="9525" anchor="ctr">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rowSpan="6">
                  <a:txBody>
                    <a:bodyPr/>
                    <a:lstStyle>
                      <a:lvl1pPr marL="0" algn="l" defTabSz="609585" rtl="0" eaLnBrk="1" latinLnBrk="0" hangingPunct="1">
                        <a:defRPr sz="2400" kern="1200">
                          <a:solidFill>
                            <a:schemeClr val="tx1"/>
                          </a:solidFill>
                          <a:latin typeface="Calibri" panose="020F0502020204030204"/>
                        </a:defRPr>
                      </a:lvl1pPr>
                      <a:lvl2pPr marL="609585" algn="l" defTabSz="609585" rtl="0" eaLnBrk="1" latinLnBrk="0" hangingPunct="1">
                        <a:defRPr sz="2400" kern="1200">
                          <a:solidFill>
                            <a:schemeClr val="tx1"/>
                          </a:solidFill>
                          <a:latin typeface="Calibri" panose="020F0502020204030204"/>
                        </a:defRPr>
                      </a:lvl2pPr>
                      <a:lvl3pPr marL="1219170" algn="l" defTabSz="609585" rtl="0" eaLnBrk="1" latinLnBrk="0" hangingPunct="1">
                        <a:defRPr sz="2400" kern="1200">
                          <a:solidFill>
                            <a:schemeClr val="tx1"/>
                          </a:solidFill>
                          <a:latin typeface="Calibri" panose="020F0502020204030204"/>
                        </a:defRPr>
                      </a:lvl3pPr>
                      <a:lvl4pPr marL="1828754" algn="l" defTabSz="609585" rtl="0" eaLnBrk="1" latinLnBrk="0" hangingPunct="1">
                        <a:defRPr sz="2400" kern="1200">
                          <a:solidFill>
                            <a:schemeClr val="tx1"/>
                          </a:solidFill>
                          <a:latin typeface="Calibri" panose="020F0502020204030204"/>
                        </a:defRPr>
                      </a:lvl4pPr>
                      <a:lvl5pPr marL="2438339" algn="l" defTabSz="609585" rtl="0" eaLnBrk="1" latinLnBrk="0" hangingPunct="1">
                        <a:defRPr sz="2400" kern="1200">
                          <a:solidFill>
                            <a:schemeClr val="tx1"/>
                          </a:solidFill>
                          <a:latin typeface="Calibri" panose="020F0502020204030204"/>
                        </a:defRPr>
                      </a:lvl5pPr>
                      <a:lvl6pPr marL="3047924" algn="l" defTabSz="609585" rtl="0" eaLnBrk="1" latinLnBrk="0" hangingPunct="1">
                        <a:defRPr sz="2400" kern="1200">
                          <a:solidFill>
                            <a:schemeClr val="tx1"/>
                          </a:solidFill>
                          <a:latin typeface="Calibri" panose="020F0502020204030204"/>
                        </a:defRPr>
                      </a:lvl6pPr>
                      <a:lvl7pPr marL="3657509" algn="l" defTabSz="609585" rtl="0" eaLnBrk="1" latinLnBrk="0" hangingPunct="1">
                        <a:defRPr sz="2400" kern="1200">
                          <a:solidFill>
                            <a:schemeClr val="tx1"/>
                          </a:solidFill>
                          <a:latin typeface="Calibri" panose="020F0502020204030204"/>
                        </a:defRPr>
                      </a:lvl7pPr>
                      <a:lvl8pPr marL="4267093" algn="l" defTabSz="609585" rtl="0" eaLnBrk="1" latinLnBrk="0" hangingPunct="1">
                        <a:defRPr sz="2400" kern="1200">
                          <a:solidFill>
                            <a:schemeClr val="tx1"/>
                          </a:solidFill>
                          <a:latin typeface="Calibri" panose="020F0502020204030204"/>
                        </a:defRPr>
                      </a:lvl8pPr>
                      <a:lvl9pPr marL="4876678" algn="l" defTabSz="609585" rtl="0" eaLnBrk="1" latinLnBrk="0" hangingPunct="1">
                        <a:defRPr sz="2400" kern="1200">
                          <a:solidFill>
                            <a:schemeClr val="tx1"/>
                          </a:solidFill>
                          <a:latin typeface="Calibri" panose="020F0502020204030204"/>
                        </a:defRPr>
                      </a:lvl9pPr>
                    </a:lstStyle>
                    <a:p>
                      <a:pPr marL="0" marR="0" lvl="0" indent="0" algn="ctr" rtl="0" eaLnBrk="1" fontAlgn="b" latinLnBrk="0" hangingPunct="1">
                        <a:lnSpc>
                          <a:spcPct val="100000"/>
                        </a:lnSpc>
                        <a:spcBef>
                          <a:spcPts val="0"/>
                        </a:spcBef>
                        <a:spcAft>
                          <a:spcPts val="0"/>
                        </a:spcAft>
                        <a:buClrTx/>
                        <a:buSzTx/>
                        <a:buFontTx/>
                        <a:buNone/>
                      </a:pPr>
                      <a:r>
                        <a:rPr kumimoji="0" lang="en-US" sz="1100" b="0" i="0" u="none" strike="noStrike" kern="1200" cap="none" spc="0" normalizeH="0" baseline="0" noProof="0">
                          <a:ln>
                            <a:noFill/>
                          </a:ln>
                          <a:solidFill>
                            <a:schemeClr val="tx1"/>
                          </a:solidFill>
                          <a:effectLst/>
                          <a:uLnTx/>
                          <a:uFillTx/>
                          <a:latin typeface="Montserrat Medium" pitchFamily="2" charset="0"/>
                          <a:ea typeface="+mn-ea"/>
                          <a:cs typeface="+mn-cs"/>
                        </a:rPr>
                        <a:t>Embedded prevention</a:t>
                      </a:r>
                      <a:r>
                        <a:rPr lang="en-US" sz="1100" b="0" i="0" u="none" strike="noStrike" kern="1200" cap="none" spc="0" normalizeH="0" baseline="0" noProof="0">
                          <a:ln>
                            <a:noFill/>
                          </a:ln>
                          <a:solidFill>
                            <a:schemeClr val="tx1"/>
                          </a:solidFill>
                          <a:effectLst/>
                          <a:uLnTx/>
                          <a:uFillTx/>
                          <a:latin typeface="Montserrat Medium" pitchFamily="2" charset="0"/>
                          <a:ea typeface="+mn-ea"/>
                          <a:cs typeface="+mn-cs"/>
                        </a:rPr>
                        <a:t> </a:t>
                      </a:r>
                      <a:endParaRPr kumimoji="0" lang="en-US" sz="1100" b="0" i="0" u="none" strike="noStrike" kern="1200" cap="none" spc="0" normalizeH="0" baseline="0" noProof="0">
                        <a:ln>
                          <a:noFill/>
                        </a:ln>
                        <a:solidFill>
                          <a:schemeClr val="tx1"/>
                        </a:solidFill>
                        <a:effectLst/>
                        <a:uLnTx/>
                        <a:uFillTx/>
                        <a:latin typeface="Montserrat Medium" pitchFamily="2" charset="0"/>
                        <a:ea typeface="+mn-ea"/>
                        <a:cs typeface="+mn-cs"/>
                      </a:endParaRPr>
                    </a:p>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chemeClr val="tx1"/>
                          </a:solidFill>
                          <a:effectLst/>
                          <a:uLnTx/>
                          <a:uFillTx/>
                          <a:latin typeface="Montserrat Medium" pitchFamily="2" charset="0"/>
                          <a:ea typeface="+mn-ea"/>
                          <a:cs typeface="+mn-cs"/>
                        </a:rPr>
                        <a:t>covered at 100%</a:t>
                      </a:r>
                    </a:p>
                  </a:txBody>
                  <a:tcPr marL="9525" marR="9525" marT="9525" anchor="ctr">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w="12700" cap="flat" cmpd="sng" algn="ctr">
                      <a:solidFill>
                        <a:srgbClr val="262626"/>
                      </a:solidFill>
                      <a:prstDash val="solid"/>
                      <a:round/>
                      <a:headEnd type="none" w="med" len="med"/>
                      <a:tailEnd type="none" w="med" len="med"/>
                    </a:lnB>
                    <a:lnTlToBr w="12700" cmpd="sng">
                      <a:noFill/>
                      <a:prstDash val="solid"/>
                    </a:lnTlToBr>
                    <a:lnBlToTr w="12700" cmpd="sng">
                      <a:noFill/>
                      <a:prstDash val="solid"/>
                    </a:lnBlToTr>
                    <a:solidFill>
                      <a:srgbClr val="009845">
                        <a:alpha val="80000"/>
                      </a:srgbClr>
                    </a:solidFill>
                  </a:tcPr>
                </a:tc>
                <a:extLst>
                  <a:ext uri="{0D108BD9-81ED-4DB2-BD59-A6C34878D82A}">
                    <a16:rowId xmlns:a16="http://schemas.microsoft.com/office/drawing/2014/main" val="3186893774"/>
                  </a:ext>
                </a:extLst>
              </a:tr>
              <a:tr h="237894">
                <a:tc vMerge="1">
                  <a:txBody>
                    <a:bodyPr/>
                    <a:lstStyle/>
                    <a:p>
                      <a:pPr algn="l" fontAlgn="b"/>
                      <a:endParaRPr lang="en-US" sz="800">
                        <a:effectLst/>
                        <a:latin typeface="Arial Nova Light"/>
                      </a:endParaRPr>
                    </a:p>
                  </a:txBody>
                  <a:tcPr marL="68580" marR="68580" marT="7144" marB="3429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609585" rtl="0" eaLnBrk="1" latinLnBrk="0" hangingPunct="1">
                        <a:defRPr sz="2400" kern="1200">
                          <a:solidFill>
                            <a:schemeClr val="tx1"/>
                          </a:solidFill>
                          <a:latin typeface="Calibri" panose="020F0502020204030204"/>
                        </a:defRPr>
                      </a:lvl1pPr>
                      <a:lvl2pPr marL="609585" algn="l" defTabSz="609585" rtl="0" eaLnBrk="1" latinLnBrk="0" hangingPunct="1">
                        <a:defRPr sz="2400" kern="1200">
                          <a:solidFill>
                            <a:schemeClr val="tx1"/>
                          </a:solidFill>
                          <a:latin typeface="Calibri" panose="020F0502020204030204"/>
                        </a:defRPr>
                      </a:lvl2pPr>
                      <a:lvl3pPr marL="1219170" algn="l" defTabSz="609585" rtl="0" eaLnBrk="1" latinLnBrk="0" hangingPunct="1">
                        <a:defRPr sz="2400" kern="1200">
                          <a:solidFill>
                            <a:schemeClr val="tx1"/>
                          </a:solidFill>
                          <a:latin typeface="Calibri" panose="020F0502020204030204"/>
                        </a:defRPr>
                      </a:lvl3pPr>
                      <a:lvl4pPr marL="1828754" algn="l" defTabSz="609585" rtl="0" eaLnBrk="1" latinLnBrk="0" hangingPunct="1">
                        <a:defRPr sz="2400" kern="1200">
                          <a:solidFill>
                            <a:schemeClr val="tx1"/>
                          </a:solidFill>
                          <a:latin typeface="Calibri" panose="020F0502020204030204"/>
                        </a:defRPr>
                      </a:lvl4pPr>
                      <a:lvl5pPr marL="2438339" algn="l" defTabSz="609585" rtl="0" eaLnBrk="1" latinLnBrk="0" hangingPunct="1">
                        <a:defRPr sz="2400" kern="1200">
                          <a:solidFill>
                            <a:schemeClr val="tx1"/>
                          </a:solidFill>
                          <a:latin typeface="Calibri" panose="020F0502020204030204"/>
                        </a:defRPr>
                      </a:lvl5pPr>
                      <a:lvl6pPr marL="3047924" algn="l" defTabSz="609585" rtl="0" eaLnBrk="1" latinLnBrk="0" hangingPunct="1">
                        <a:defRPr sz="2400" kern="1200">
                          <a:solidFill>
                            <a:schemeClr val="tx1"/>
                          </a:solidFill>
                          <a:latin typeface="Calibri" panose="020F0502020204030204"/>
                        </a:defRPr>
                      </a:lvl6pPr>
                      <a:lvl7pPr marL="3657509" algn="l" defTabSz="609585" rtl="0" eaLnBrk="1" latinLnBrk="0" hangingPunct="1">
                        <a:defRPr sz="2400" kern="1200">
                          <a:solidFill>
                            <a:schemeClr val="tx1"/>
                          </a:solidFill>
                          <a:latin typeface="Calibri" panose="020F0502020204030204"/>
                        </a:defRPr>
                      </a:lvl7pPr>
                      <a:lvl8pPr marL="4267093" algn="l" defTabSz="609585" rtl="0" eaLnBrk="1" latinLnBrk="0" hangingPunct="1">
                        <a:defRPr sz="2400" kern="1200">
                          <a:solidFill>
                            <a:schemeClr val="tx1"/>
                          </a:solidFill>
                          <a:latin typeface="Calibri" panose="020F0502020204030204"/>
                        </a:defRPr>
                      </a:lvl8pPr>
                      <a:lvl9pPr marL="4876678" algn="l" defTabSz="609585" rtl="0" eaLnBrk="1" latinLnBrk="0" hangingPunct="1">
                        <a:defRPr sz="2400" kern="1200">
                          <a:solidFill>
                            <a:schemeClr val="tx1"/>
                          </a:solidFill>
                          <a:latin typeface="Calibri" panose="020F0502020204030204"/>
                        </a:defRPr>
                      </a:lvl9pPr>
                    </a:lstStyle>
                    <a:p>
                      <a:pPr algn="l" fontAlgn="b"/>
                      <a:r>
                        <a:rPr lang="en-US" sz="1100">
                          <a:solidFill>
                            <a:schemeClr val="tx1"/>
                          </a:solidFill>
                          <a:effectLst/>
                          <a:latin typeface="Montserrat Medium" pitchFamily="2" charset="0"/>
                        </a:rPr>
                        <a:t>$0 for 2 cleanings (regular or periodontal)</a:t>
                      </a:r>
                    </a:p>
                  </a:txBody>
                  <a:tcPr marT="9525" anchor="ctr">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w="12700" cap="flat" cmpd="sng" algn="ctr">
                      <a:solidFill>
                        <a:srgbClr val="262626"/>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vMerge="1">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chemeClr val="accent1"/>
                        </a:solidFill>
                        <a:effectLst/>
                        <a:uLnTx/>
                        <a:uFillTx/>
                        <a:latin typeface="Arial Nova Light"/>
                        <a:ea typeface="+mn-ea"/>
                        <a:cs typeface="+mn-cs"/>
                      </a:endParaRPr>
                    </a:p>
                  </a:txBody>
                  <a:tcPr marL="7144" marR="7144" marT="7144" marB="3429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lvl1pPr marL="0" algn="l" defTabSz="609585" rtl="0" eaLnBrk="1" latinLnBrk="0" hangingPunct="1">
                        <a:defRPr sz="2400" kern="1200">
                          <a:solidFill>
                            <a:schemeClr val="tx1"/>
                          </a:solidFill>
                          <a:latin typeface="Calibri" panose="020F0502020204030204"/>
                        </a:defRPr>
                      </a:lvl1pPr>
                      <a:lvl2pPr marL="609585" algn="l" defTabSz="609585" rtl="0" eaLnBrk="1" latinLnBrk="0" hangingPunct="1">
                        <a:defRPr sz="2400" kern="1200">
                          <a:solidFill>
                            <a:schemeClr val="tx1"/>
                          </a:solidFill>
                          <a:latin typeface="Calibri" panose="020F0502020204030204"/>
                        </a:defRPr>
                      </a:lvl2pPr>
                      <a:lvl3pPr marL="1219170" algn="l" defTabSz="609585" rtl="0" eaLnBrk="1" latinLnBrk="0" hangingPunct="1">
                        <a:defRPr sz="2400" kern="1200">
                          <a:solidFill>
                            <a:schemeClr val="tx1"/>
                          </a:solidFill>
                          <a:latin typeface="Calibri" panose="020F0502020204030204"/>
                        </a:defRPr>
                      </a:lvl3pPr>
                      <a:lvl4pPr marL="1828754" algn="l" defTabSz="609585" rtl="0" eaLnBrk="1" latinLnBrk="0" hangingPunct="1">
                        <a:defRPr sz="2400" kern="1200">
                          <a:solidFill>
                            <a:schemeClr val="tx1"/>
                          </a:solidFill>
                          <a:latin typeface="Calibri" panose="020F0502020204030204"/>
                        </a:defRPr>
                      </a:lvl4pPr>
                      <a:lvl5pPr marL="2438339" algn="l" defTabSz="609585" rtl="0" eaLnBrk="1" latinLnBrk="0" hangingPunct="1">
                        <a:defRPr sz="2400" kern="1200">
                          <a:solidFill>
                            <a:schemeClr val="tx1"/>
                          </a:solidFill>
                          <a:latin typeface="Calibri" panose="020F0502020204030204"/>
                        </a:defRPr>
                      </a:lvl5pPr>
                      <a:lvl6pPr marL="3047924" algn="l" defTabSz="609585" rtl="0" eaLnBrk="1" latinLnBrk="0" hangingPunct="1">
                        <a:defRPr sz="2400" kern="1200">
                          <a:solidFill>
                            <a:schemeClr val="tx1"/>
                          </a:solidFill>
                          <a:latin typeface="Calibri" panose="020F0502020204030204"/>
                        </a:defRPr>
                      </a:lvl6pPr>
                      <a:lvl7pPr marL="3657509" algn="l" defTabSz="609585" rtl="0" eaLnBrk="1" latinLnBrk="0" hangingPunct="1">
                        <a:defRPr sz="2400" kern="1200">
                          <a:solidFill>
                            <a:schemeClr val="tx1"/>
                          </a:solidFill>
                          <a:latin typeface="Calibri" panose="020F0502020204030204"/>
                        </a:defRPr>
                      </a:lvl7pPr>
                      <a:lvl8pPr marL="4267093" algn="l" defTabSz="609585" rtl="0" eaLnBrk="1" latinLnBrk="0" hangingPunct="1">
                        <a:defRPr sz="2400" kern="1200">
                          <a:solidFill>
                            <a:schemeClr val="tx1"/>
                          </a:solidFill>
                          <a:latin typeface="Calibri" panose="020F0502020204030204"/>
                        </a:defRPr>
                      </a:lvl8pPr>
                      <a:lvl9pPr marL="4876678" algn="l" defTabSz="609585" rtl="0" eaLnBrk="1" latinLnBrk="0" hangingPunct="1">
                        <a:defRPr sz="2400" kern="1200">
                          <a:solidFill>
                            <a:schemeClr val="tx1"/>
                          </a:solidFill>
                          <a:latin typeface="Calibri" panose="020F05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chemeClr val="accent1"/>
                        </a:solidFill>
                        <a:effectLst/>
                        <a:uLnTx/>
                        <a:uFillTx/>
                        <a:latin typeface="Arial Nova Light"/>
                        <a:ea typeface="+mn-ea"/>
                        <a:cs typeface="+mn-cs"/>
                      </a:endParaRPr>
                    </a:p>
                  </a:txBody>
                  <a:tcPr marL="7144" marR="7144" marT="7144" marB="3429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vMerge="1">
                  <a:txBody>
                    <a:bodyPr/>
                    <a:lstStyle/>
                    <a:p>
                      <a:endParaRPr lang="en-US"/>
                    </a:p>
                  </a:txBody>
                  <a:tcPr/>
                </a:tc>
                <a:tc vMerge="1">
                  <a:txBody>
                    <a:bodyPr/>
                    <a:lstStyle/>
                    <a:p>
                      <a:endParaRPr/>
                    </a:p>
                  </a:txBody>
                  <a:tcPr marL="7144" marR="7144" marT="7144" marB="3429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vMerge="1">
                  <a:txBody>
                    <a:bodyPr/>
                    <a:lstStyle/>
                    <a:p>
                      <a:endParaRPr lang="en-US"/>
                    </a:p>
                  </a:txBody>
                  <a:tcPr/>
                </a:tc>
                <a:tc vMerge="1">
                  <a:txBody>
                    <a:bodyPr/>
                    <a:lstStyle>
                      <a:lvl1pPr marL="0" algn="l" defTabSz="609585" rtl="0" eaLnBrk="1" latinLnBrk="0" hangingPunct="1">
                        <a:defRPr sz="2400" kern="1200">
                          <a:solidFill>
                            <a:schemeClr val="tx1"/>
                          </a:solidFill>
                          <a:latin typeface="Calibri" panose="020F0502020204030204"/>
                        </a:defRPr>
                      </a:lvl1pPr>
                      <a:lvl2pPr marL="609585" algn="l" defTabSz="609585" rtl="0" eaLnBrk="1" latinLnBrk="0" hangingPunct="1">
                        <a:defRPr sz="2400" kern="1200">
                          <a:solidFill>
                            <a:schemeClr val="tx1"/>
                          </a:solidFill>
                          <a:latin typeface="Calibri" panose="020F0502020204030204"/>
                        </a:defRPr>
                      </a:lvl2pPr>
                      <a:lvl3pPr marL="1219170" algn="l" defTabSz="609585" rtl="0" eaLnBrk="1" latinLnBrk="0" hangingPunct="1">
                        <a:defRPr sz="2400" kern="1200">
                          <a:solidFill>
                            <a:schemeClr val="tx1"/>
                          </a:solidFill>
                          <a:latin typeface="Calibri" panose="020F0502020204030204"/>
                        </a:defRPr>
                      </a:lvl3pPr>
                      <a:lvl4pPr marL="1828754" algn="l" defTabSz="609585" rtl="0" eaLnBrk="1" latinLnBrk="0" hangingPunct="1">
                        <a:defRPr sz="2400" kern="1200">
                          <a:solidFill>
                            <a:schemeClr val="tx1"/>
                          </a:solidFill>
                          <a:latin typeface="Calibri" panose="020F0502020204030204"/>
                        </a:defRPr>
                      </a:lvl4pPr>
                      <a:lvl5pPr marL="2438339" algn="l" defTabSz="609585" rtl="0" eaLnBrk="1" latinLnBrk="0" hangingPunct="1">
                        <a:defRPr sz="2400" kern="1200">
                          <a:solidFill>
                            <a:schemeClr val="tx1"/>
                          </a:solidFill>
                          <a:latin typeface="Calibri" panose="020F0502020204030204"/>
                        </a:defRPr>
                      </a:lvl5pPr>
                      <a:lvl6pPr marL="3047924" algn="l" defTabSz="609585" rtl="0" eaLnBrk="1" latinLnBrk="0" hangingPunct="1">
                        <a:defRPr sz="2400" kern="1200">
                          <a:solidFill>
                            <a:schemeClr val="tx1"/>
                          </a:solidFill>
                          <a:latin typeface="Calibri" panose="020F0502020204030204"/>
                        </a:defRPr>
                      </a:lvl6pPr>
                      <a:lvl7pPr marL="3657509" algn="l" defTabSz="609585" rtl="0" eaLnBrk="1" latinLnBrk="0" hangingPunct="1">
                        <a:defRPr sz="2400" kern="1200">
                          <a:solidFill>
                            <a:schemeClr val="tx1"/>
                          </a:solidFill>
                          <a:latin typeface="Calibri" panose="020F0502020204030204"/>
                        </a:defRPr>
                      </a:lvl7pPr>
                      <a:lvl8pPr marL="4267093" algn="l" defTabSz="609585" rtl="0" eaLnBrk="1" latinLnBrk="0" hangingPunct="1">
                        <a:defRPr sz="2400" kern="1200">
                          <a:solidFill>
                            <a:schemeClr val="tx1"/>
                          </a:solidFill>
                          <a:latin typeface="Calibri" panose="020F0502020204030204"/>
                        </a:defRPr>
                      </a:lvl8pPr>
                      <a:lvl9pPr marL="4876678" algn="l" defTabSz="609585" rtl="0" eaLnBrk="1" latinLnBrk="0" hangingPunct="1">
                        <a:defRPr sz="2400" kern="1200">
                          <a:solidFill>
                            <a:schemeClr val="tx1"/>
                          </a:solidFill>
                          <a:latin typeface="Calibri" panose="020F0502020204030204"/>
                        </a:defRPr>
                      </a:lvl9pPr>
                    </a:lstStyle>
                    <a:p>
                      <a:endParaRPr/>
                    </a:p>
                  </a:txBody>
                  <a:tcPr marL="7144" marR="7144" marT="7144" marB="3429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4133848227"/>
                  </a:ext>
                </a:extLst>
              </a:tr>
              <a:tr h="237894">
                <a:tc vMerge="1">
                  <a:txBody>
                    <a:bodyPr/>
                    <a:lstStyle/>
                    <a:p>
                      <a:pPr algn="l" fontAlgn="b"/>
                      <a:endParaRPr lang="en-US" sz="800">
                        <a:effectLst/>
                        <a:latin typeface="Arial Nova Light"/>
                      </a:endParaRPr>
                    </a:p>
                  </a:txBody>
                  <a:tcPr marL="68580" marR="68580" marT="7144" marB="3429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609585" rtl="0" eaLnBrk="1" latinLnBrk="0" hangingPunct="1">
                        <a:defRPr sz="2400" kern="1200">
                          <a:solidFill>
                            <a:schemeClr val="tx1"/>
                          </a:solidFill>
                          <a:latin typeface="Calibri" panose="020F0502020204030204"/>
                        </a:defRPr>
                      </a:lvl1pPr>
                      <a:lvl2pPr marL="609585" algn="l" defTabSz="609585" rtl="0" eaLnBrk="1" latinLnBrk="0" hangingPunct="1">
                        <a:defRPr sz="2400" kern="1200">
                          <a:solidFill>
                            <a:schemeClr val="tx1"/>
                          </a:solidFill>
                          <a:latin typeface="Calibri" panose="020F0502020204030204"/>
                        </a:defRPr>
                      </a:lvl2pPr>
                      <a:lvl3pPr marL="1219170" algn="l" defTabSz="609585" rtl="0" eaLnBrk="1" latinLnBrk="0" hangingPunct="1">
                        <a:defRPr sz="2400" kern="1200">
                          <a:solidFill>
                            <a:schemeClr val="tx1"/>
                          </a:solidFill>
                          <a:latin typeface="Calibri" panose="020F0502020204030204"/>
                        </a:defRPr>
                      </a:lvl3pPr>
                      <a:lvl4pPr marL="1828754" algn="l" defTabSz="609585" rtl="0" eaLnBrk="1" latinLnBrk="0" hangingPunct="1">
                        <a:defRPr sz="2400" kern="1200">
                          <a:solidFill>
                            <a:schemeClr val="tx1"/>
                          </a:solidFill>
                          <a:latin typeface="Calibri" panose="020F0502020204030204"/>
                        </a:defRPr>
                      </a:lvl4pPr>
                      <a:lvl5pPr marL="2438339" algn="l" defTabSz="609585" rtl="0" eaLnBrk="1" latinLnBrk="0" hangingPunct="1">
                        <a:defRPr sz="2400" kern="1200">
                          <a:solidFill>
                            <a:schemeClr val="tx1"/>
                          </a:solidFill>
                          <a:latin typeface="Calibri" panose="020F0502020204030204"/>
                        </a:defRPr>
                      </a:lvl5pPr>
                      <a:lvl6pPr marL="3047924" algn="l" defTabSz="609585" rtl="0" eaLnBrk="1" latinLnBrk="0" hangingPunct="1">
                        <a:defRPr sz="2400" kern="1200">
                          <a:solidFill>
                            <a:schemeClr val="tx1"/>
                          </a:solidFill>
                          <a:latin typeface="Calibri" panose="020F0502020204030204"/>
                        </a:defRPr>
                      </a:lvl6pPr>
                      <a:lvl7pPr marL="3657509" algn="l" defTabSz="609585" rtl="0" eaLnBrk="1" latinLnBrk="0" hangingPunct="1">
                        <a:defRPr sz="2400" kern="1200">
                          <a:solidFill>
                            <a:schemeClr val="tx1"/>
                          </a:solidFill>
                          <a:latin typeface="Calibri" panose="020F0502020204030204"/>
                        </a:defRPr>
                      </a:lvl7pPr>
                      <a:lvl8pPr marL="4267093" algn="l" defTabSz="609585" rtl="0" eaLnBrk="1" latinLnBrk="0" hangingPunct="1">
                        <a:defRPr sz="2400" kern="1200">
                          <a:solidFill>
                            <a:schemeClr val="tx1"/>
                          </a:solidFill>
                          <a:latin typeface="Calibri" panose="020F0502020204030204"/>
                        </a:defRPr>
                      </a:lvl8pPr>
                      <a:lvl9pPr marL="4876678" algn="l" defTabSz="609585" rtl="0" eaLnBrk="1" latinLnBrk="0" hangingPunct="1">
                        <a:defRPr sz="2400" kern="1200">
                          <a:solidFill>
                            <a:schemeClr val="tx1"/>
                          </a:solidFill>
                          <a:latin typeface="Calibri" panose="020F0502020204030204"/>
                        </a:defRPr>
                      </a:lvl9pPr>
                    </a:lstStyle>
                    <a:p>
                      <a:pPr algn="l" fontAlgn="b"/>
                      <a:r>
                        <a:rPr lang="en-US" sz="1100">
                          <a:solidFill>
                            <a:schemeClr val="tx1"/>
                          </a:solidFill>
                          <a:effectLst/>
                          <a:latin typeface="Montserrat Medium" pitchFamily="2" charset="0"/>
                        </a:rPr>
                        <a:t>$0  for one set up bitewing x-rays </a:t>
                      </a:r>
                    </a:p>
                  </a:txBody>
                  <a:tcPr marT="9525" anchor="ctr">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w="12700" cap="flat" cmpd="sng" algn="ctr">
                      <a:solidFill>
                        <a:srgbClr val="262626"/>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vMerge="1">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chemeClr val="accent1"/>
                        </a:solidFill>
                        <a:effectLst/>
                        <a:uLnTx/>
                        <a:uFillTx/>
                        <a:latin typeface="Arial Nova Light"/>
                        <a:ea typeface="+mn-ea"/>
                        <a:cs typeface="+mn-cs"/>
                      </a:endParaRPr>
                    </a:p>
                  </a:txBody>
                  <a:tcPr marL="7144" marR="7144" marT="7144" marB="34290" anchor="b">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vMerge="1">
                  <a:txBody>
                    <a:bodyPr/>
                    <a:lstStyle>
                      <a:lvl1pPr marL="0" algn="l" defTabSz="609585" rtl="0" eaLnBrk="1" latinLnBrk="0" hangingPunct="1">
                        <a:defRPr sz="2400" kern="1200">
                          <a:solidFill>
                            <a:schemeClr val="tx1"/>
                          </a:solidFill>
                          <a:latin typeface="Calibri" panose="020F0502020204030204"/>
                        </a:defRPr>
                      </a:lvl1pPr>
                      <a:lvl2pPr marL="609585" algn="l" defTabSz="609585" rtl="0" eaLnBrk="1" latinLnBrk="0" hangingPunct="1">
                        <a:defRPr sz="2400" kern="1200">
                          <a:solidFill>
                            <a:schemeClr val="tx1"/>
                          </a:solidFill>
                          <a:latin typeface="Calibri" panose="020F0502020204030204"/>
                        </a:defRPr>
                      </a:lvl2pPr>
                      <a:lvl3pPr marL="1219170" algn="l" defTabSz="609585" rtl="0" eaLnBrk="1" latinLnBrk="0" hangingPunct="1">
                        <a:defRPr sz="2400" kern="1200">
                          <a:solidFill>
                            <a:schemeClr val="tx1"/>
                          </a:solidFill>
                          <a:latin typeface="Calibri" panose="020F0502020204030204"/>
                        </a:defRPr>
                      </a:lvl3pPr>
                      <a:lvl4pPr marL="1828754" algn="l" defTabSz="609585" rtl="0" eaLnBrk="1" latinLnBrk="0" hangingPunct="1">
                        <a:defRPr sz="2400" kern="1200">
                          <a:solidFill>
                            <a:schemeClr val="tx1"/>
                          </a:solidFill>
                          <a:latin typeface="Calibri" panose="020F0502020204030204"/>
                        </a:defRPr>
                      </a:lvl4pPr>
                      <a:lvl5pPr marL="2438339" algn="l" defTabSz="609585" rtl="0" eaLnBrk="1" latinLnBrk="0" hangingPunct="1">
                        <a:defRPr sz="2400" kern="1200">
                          <a:solidFill>
                            <a:schemeClr val="tx1"/>
                          </a:solidFill>
                          <a:latin typeface="Calibri" panose="020F0502020204030204"/>
                        </a:defRPr>
                      </a:lvl5pPr>
                      <a:lvl6pPr marL="3047924" algn="l" defTabSz="609585" rtl="0" eaLnBrk="1" latinLnBrk="0" hangingPunct="1">
                        <a:defRPr sz="2400" kern="1200">
                          <a:solidFill>
                            <a:schemeClr val="tx1"/>
                          </a:solidFill>
                          <a:latin typeface="Calibri" panose="020F0502020204030204"/>
                        </a:defRPr>
                      </a:lvl6pPr>
                      <a:lvl7pPr marL="3657509" algn="l" defTabSz="609585" rtl="0" eaLnBrk="1" latinLnBrk="0" hangingPunct="1">
                        <a:defRPr sz="2400" kern="1200">
                          <a:solidFill>
                            <a:schemeClr val="tx1"/>
                          </a:solidFill>
                          <a:latin typeface="Calibri" panose="020F0502020204030204"/>
                        </a:defRPr>
                      </a:lvl7pPr>
                      <a:lvl8pPr marL="4267093" algn="l" defTabSz="609585" rtl="0" eaLnBrk="1" latinLnBrk="0" hangingPunct="1">
                        <a:defRPr sz="2400" kern="1200">
                          <a:solidFill>
                            <a:schemeClr val="tx1"/>
                          </a:solidFill>
                          <a:latin typeface="Calibri" panose="020F0502020204030204"/>
                        </a:defRPr>
                      </a:lvl8pPr>
                      <a:lvl9pPr marL="4876678" algn="l" defTabSz="609585" rtl="0" eaLnBrk="1" latinLnBrk="0" hangingPunct="1">
                        <a:defRPr sz="2400" kern="1200">
                          <a:solidFill>
                            <a:schemeClr val="tx1"/>
                          </a:solidFill>
                          <a:latin typeface="Calibri" panose="020F05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chemeClr val="accent1"/>
                        </a:solidFill>
                        <a:effectLst/>
                        <a:uLnTx/>
                        <a:uFillTx/>
                        <a:latin typeface="Arial Nova Light"/>
                        <a:ea typeface="+mn-ea"/>
                        <a:cs typeface="+mn-cs"/>
                      </a:endParaRPr>
                    </a:p>
                  </a:txBody>
                  <a:tcPr marL="7144" marR="7144" marT="7144" marB="34290" anchor="b">
                    <a:lnL w="12700">
                      <a:solidFill>
                        <a:schemeClr val="tx1"/>
                      </a:solidFill>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vMerge="1">
                  <a:txBody>
                    <a:bodyPr/>
                    <a:lstStyle/>
                    <a:p>
                      <a:endParaRPr lang="en-US"/>
                    </a:p>
                  </a:txBody>
                  <a:tcPr/>
                </a:tc>
                <a:tc vMerge="1">
                  <a:txBody>
                    <a:bodyPr/>
                    <a:lstStyle/>
                    <a:p>
                      <a:endParaRPr/>
                    </a:p>
                  </a:txBody>
                  <a:tcPr marL="7144" marR="7144" marT="7144" marB="34290" anchor="b">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vMerge="1">
                  <a:txBody>
                    <a:bodyPr/>
                    <a:lstStyle/>
                    <a:p>
                      <a:endParaRPr lang="en-US"/>
                    </a:p>
                  </a:txBody>
                  <a:tcPr/>
                </a:tc>
                <a:tc vMerge="1">
                  <a:txBody>
                    <a:bodyPr/>
                    <a:lstStyle>
                      <a:lvl1pPr marL="0" algn="l" defTabSz="609585" rtl="0" eaLnBrk="1" latinLnBrk="0" hangingPunct="1">
                        <a:defRPr sz="2400" kern="1200">
                          <a:solidFill>
                            <a:schemeClr val="tx1"/>
                          </a:solidFill>
                          <a:latin typeface="Calibri" panose="020F0502020204030204"/>
                        </a:defRPr>
                      </a:lvl1pPr>
                      <a:lvl2pPr marL="609585" algn="l" defTabSz="609585" rtl="0" eaLnBrk="1" latinLnBrk="0" hangingPunct="1">
                        <a:defRPr sz="2400" kern="1200">
                          <a:solidFill>
                            <a:schemeClr val="tx1"/>
                          </a:solidFill>
                          <a:latin typeface="Calibri" panose="020F0502020204030204"/>
                        </a:defRPr>
                      </a:lvl2pPr>
                      <a:lvl3pPr marL="1219170" algn="l" defTabSz="609585" rtl="0" eaLnBrk="1" latinLnBrk="0" hangingPunct="1">
                        <a:defRPr sz="2400" kern="1200">
                          <a:solidFill>
                            <a:schemeClr val="tx1"/>
                          </a:solidFill>
                          <a:latin typeface="Calibri" panose="020F0502020204030204"/>
                        </a:defRPr>
                      </a:lvl3pPr>
                      <a:lvl4pPr marL="1828754" algn="l" defTabSz="609585" rtl="0" eaLnBrk="1" latinLnBrk="0" hangingPunct="1">
                        <a:defRPr sz="2400" kern="1200">
                          <a:solidFill>
                            <a:schemeClr val="tx1"/>
                          </a:solidFill>
                          <a:latin typeface="Calibri" panose="020F0502020204030204"/>
                        </a:defRPr>
                      </a:lvl4pPr>
                      <a:lvl5pPr marL="2438339" algn="l" defTabSz="609585" rtl="0" eaLnBrk="1" latinLnBrk="0" hangingPunct="1">
                        <a:defRPr sz="2400" kern="1200">
                          <a:solidFill>
                            <a:schemeClr val="tx1"/>
                          </a:solidFill>
                          <a:latin typeface="Calibri" panose="020F0502020204030204"/>
                        </a:defRPr>
                      </a:lvl5pPr>
                      <a:lvl6pPr marL="3047924" algn="l" defTabSz="609585" rtl="0" eaLnBrk="1" latinLnBrk="0" hangingPunct="1">
                        <a:defRPr sz="2400" kern="1200">
                          <a:solidFill>
                            <a:schemeClr val="tx1"/>
                          </a:solidFill>
                          <a:latin typeface="Calibri" panose="020F0502020204030204"/>
                        </a:defRPr>
                      </a:lvl6pPr>
                      <a:lvl7pPr marL="3657509" algn="l" defTabSz="609585" rtl="0" eaLnBrk="1" latinLnBrk="0" hangingPunct="1">
                        <a:defRPr sz="2400" kern="1200">
                          <a:solidFill>
                            <a:schemeClr val="tx1"/>
                          </a:solidFill>
                          <a:latin typeface="Calibri" panose="020F0502020204030204"/>
                        </a:defRPr>
                      </a:lvl7pPr>
                      <a:lvl8pPr marL="4267093" algn="l" defTabSz="609585" rtl="0" eaLnBrk="1" latinLnBrk="0" hangingPunct="1">
                        <a:defRPr sz="2400" kern="1200">
                          <a:solidFill>
                            <a:schemeClr val="tx1"/>
                          </a:solidFill>
                          <a:latin typeface="Calibri" panose="020F0502020204030204"/>
                        </a:defRPr>
                      </a:lvl8pPr>
                      <a:lvl9pPr marL="4876678" algn="l" defTabSz="609585" rtl="0" eaLnBrk="1" latinLnBrk="0" hangingPunct="1">
                        <a:defRPr sz="2400" kern="1200">
                          <a:solidFill>
                            <a:schemeClr val="tx1"/>
                          </a:solidFill>
                          <a:latin typeface="Calibri" panose="020F0502020204030204"/>
                        </a:defRPr>
                      </a:lvl9pPr>
                    </a:lstStyle>
                    <a:p>
                      <a:endParaRPr/>
                    </a:p>
                  </a:txBody>
                  <a:tcPr marL="7144" marR="7144" marT="7144" marB="34290" anchor="b">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076732097"/>
                  </a:ext>
                </a:extLst>
              </a:tr>
              <a:tr h="237894">
                <a:tc vMerge="1">
                  <a:txBody>
                    <a:bodyPr/>
                    <a:lstStyle/>
                    <a:p>
                      <a:pPr lvl="0" algn="l">
                        <a:buNone/>
                      </a:pPr>
                      <a:endParaRPr lang="en-US" sz="800">
                        <a:effectLst/>
                        <a:latin typeface="Arial Nova Light"/>
                      </a:endParaRPr>
                    </a:p>
                  </a:txBody>
                  <a:tcPr marL="68580" marR="68580" marT="7144" marB="3429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lvl="0" algn="l">
                        <a:buNone/>
                      </a:pPr>
                      <a:r>
                        <a:rPr lang="en-US" sz="1100">
                          <a:solidFill>
                            <a:schemeClr val="tx1"/>
                          </a:solidFill>
                          <a:effectLst/>
                          <a:latin typeface="Montserrat Medium" pitchFamily="2" charset="0"/>
                        </a:rPr>
                        <a:t>$0 for periapical radiographs</a:t>
                      </a:r>
                    </a:p>
                  </a:txBody>
                  <a:tcPr marT="9525" anchor="ctr">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w="12700" cap="flat" cmpd="sng" algn="ctr">
                      <a:solidFill>
                        <a:srgbClr val="262626"/>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vMerge="1">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chemeClr val="accent1"/>
                        </a:solidFill>
                        <a:effectLst/>
                        <a:uLnTx/>
                        <a:uFillTx/>
                        <a:latin typeface="Arial Nova Light"/>
                        <a:ea typeface="+mn-ea"/>
                        <a:cs typeface="+mn-cs"/>
                      </a:endParaRPr>
                    </a:p>
                  </a:txBody>
                  <a:tcPr marL="7144" marR="7144" marT="7144" marB="34290" anchor="b">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vMerge="1">
                  <a:txBody>
                    <a:bodyPr/>
                    <a:lstStyle>
                      <a:lvl1pPr marL="0" algn="l" defTabSz="609585" rtl="0" eaLnBrk="1" latinLnBrk="0" hangingPunct="1">
                        <a:defRPr sz="2400" kern="1200">
                          <a:solidFill>
                            <a:schemeClr val="tx1"/>
                          </a:solidFill>
                          <a:latin typeface="Calibri" panose="020F0502020204030204"/>
                        </a:defRPr>
                      </a:lvl1pPr>
                      <a:lvl2pPr marL="609585" algn="l" defTabSz="609585" rtl="0" eaLnBrk="1" latinLnBrk="0" hangingPunct="1">
                        <a:defRPr sz="2400" kern="1200">
                          <a:solidFill>
                            <a:schemeClr val="tx1"/>
                          </a:solidFill>
                          <a:latin typeface="Calibri" panose="020F0502020204030204"/>
                        </a:defRPr>
                      </a:lvl2pPr>
                      <a:lvl3pPr marL="1219170" algn="l" defTabSz="609585" rtl="0" eaLnBrk="1" latinLnBrk="0" hangingPunct="1">
                        <a:defRPr sz="2400" kern="1200">
                          <a:solidFill>
                            <a:schemeClr val="tx1"/>
                          </a:solidFill>
                          <a:latin typeface="Calibri" panose="020F0502020204030204"/>
                        </a:defRPr>
                      </a:lvl3pPr>
                      <a:lvl4pPr marL="1828754" algn="l" defTabSz="609585" rtl="0" eaLnBrk="1" latinLnBrk="0" hangingPunct="1">
                        <a:defRPr sz="2400" kern="1200">
                          <a:solidFill>
                            <a:schemeClr val="tx1"/>
                          </a:solidFill>
                          <a:latin typeface="Calibri" panose="020F0502020204030204"/>
                        </a:defRPr>
                      </a:lvl4pPr>
                      <a:lvl5pPr marL="2438339" algn="l" defTabSz="609585" rtl="0" eaLnBrk="1" latinLnBrk="0" hangingPunct="1">
                        <a:defRPr sz="2400" kern="1200">
                          <a:solidFill>
                            <a:schemeClr val="tx1"/>
                          </a:solidFill>
                          <a:latin typeface="Calibri" panose="020F0502020204030204"/>
                        </a:defRPr>
                      </a:lvl5pPr>
                      <a:lvl6pPr marL="3047924" algn="l" defTabSz="609585" rtl="0" eaLnBrk="1" latinLnBrk="0" hangingPunct="1">
                        <a:defRPr sz="2400" kern="1200">
                          <a:solidFill>
                            <a:schemeClr val="tx1"/>
                          </a:solidFill>
                          <a:latin typeface="Calibri" panose="020F0502020204030204"/>
                        </a:defRPr>
                      </a:lvl6pPr>
                      <a:lvl7pPr marL="3657509" algn="l" defTabSz="609585" rtl="0" eaLnBrk="1" latinLnBrk="0" hangingPunct="1">
                        <a:defRPr sz="2400" kern="1200">
                          <a:solidFill>
                            <a:schemeClr val="tx1"/>
                          </a:solidFill>
                          <a:latin typeface="Calibri" panose="020F0502020204030204"/>
                        </a:defRPr>
                      </a:lvl7pPr>
                      <a:lvl8pPr marL="4267093" algn="l" defTabSz="609585" rtl="0" eaLnBrk="1" latinLnBrk="0" hangingPunct="1">
                        <a:defRPr sz="2400" kern="1200">
                          <a:solidFill>
                            <a:schemeClr val="tx1"/>
                          </a:solidFill>
                          <a:latin typeface="Calibri" panose="020F0502020204030204"/>
                        </a:defRPr>
                      </a:lvl8pPr>
                      <a:lvl9pPr marL="4876678" algn="l" defTabSz="609585" rtl="0" eaLnBrk="1" latinLnBrk="0" hangingPunct="1">
                        <a:defRPr sz="2400" kern="1200">
                          <a:solidFill>
                            <a:schemeClr val="tx1"/>
                          </a:solidFill>
                          <a:latin typeface="Calibri" panose="020F05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chemeClr val="accent1"/>
                        </a:solidFill>
                        <a:effectLst/>
                        <a:uLnTx/>
                        <a:uFillTx/>
                        <a:latin typeface="Arial Nova Light"/>
                        <a:ea typeface="+mn-ea"/>
                        <a:cs typeface="+mn-cs"/>
                      </a:endParaRPr>
                    </a:p>
                  </a:txBody>
                  <a:tcPr marL="7144" marR="7144" marT="7144" marB="34290" anchor="b">
                    <a:lnL w="12700">
                      <a:solidFill>
                        <a:schemeClr val="tx1"/>
                      </a:solidFill>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vMerge="1">
                  <a:txBody>
                    <a:bodyPr/>
                    <a:lstStyle/>
                    <a:p>
                      <a:endParaRPr lang="en-US"/>
                    </a:p>
                  </a:txBody>
                  <a:tcPr/>
                </a:tc>
                <a:tc vMerge="1">
                  <a:txBody>
                    <a:bodyPr/>
                    <a:lstStyle/>
                    <a:p>
                      <a:endParaRPr/>
                    </a:p>
                  </a:txBody>
                  <a:tcPr marL="7144" marR="7144" marT="7144" marB="34290" anchor="b">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vMerge="1">
                  <a:txBody>
                    <a:bodyPr/>
                    <a:lstStyle/>
                    <a:p>
                      <a:endParaRPr lang="en-US"/>
                    </a:p>
                  </a:txBody>
                  <a:tcPr/>
                </a:tc>
                <a:tc vMerge="1">
                  <a:txBody>
                    <a:bodyPr/>
                    <a:lstStyle>
                      <a:lvl1pPr marL="0" algn="l" defTabSz="609585" rtl="0" eaLnBrk="1" latinLnBrk="0" hangingPunct="1">
                        <a:defRPr sz="2400" kern="1200">
                          <a:solidFill>
                            <a:schemeClr val="tx1"/>
                          </a:solidFill>
                          <a:latin typeface="Calibri" panose="020F0502020204030204"/>
                        </a:defRPr>
                      </a:lvl1pPr>
                      <a:lvl2pPr marL="609585" algn="l" defTabSz="609585" rtl="0" eaLnBrk="1" latinLnBrk="0" hangingPunct="1">
                        <a:defRPr sz="2400" kern="1200">
                          <a:solidFill>
                            <a:schemeClr val="tx1"/>
                          </a:solidFill>
                          <a:latin typeface="Calibri" panose="020F0502020204030204"/>
                        </a:defRPr>
                      </a:lvl2pPr>
                      <a:lvl3pPr marL="1219170" algn="l" defTabSz="609585" rtl="0" eaLnBrk="1" latinLnBrk="0" hangingPunct="1">
                        <a:defRPr sz="2400" kern="1200">
                          <a:solidFill>
                            <a:schemeClr val="tx1"/>
                          </a:solidFill>
                          <a:latin typeface="Calibri" panose="020F0502020204030204"/>
                        </a:defRPr>
                      </a:lvl3pPr>
                      <a:lvl4pPr marL="1828754" algn="l" defTabSz="609585" rtl="0" eaLnBrk="1" latinLnBrk="0" hangingPunct="1">
                        <a:defRPr sz="2400" kern="1200">
                          <a:solidFill>
                            <a:schemeClr val="tx1"/>
                          </a:solidFill>
                          <a:latin typeface="Calibri" panose="020F0502020204030204"/>
                        </a:defRPr>
                      </a:lvl4pPr>
                      <a:lvl5pPr marL="2438339" algn="l" defTabSz="609585" rtl="0" eaLnBrk="1" latinLnBrk="0" hangingPunct="1">
                        <a:defRPr sz="2400" kern="1200">
                          <a:solidFill>
                            <a:schemeClr val="tx1"/>
                          </a:solidFill>
                          <a:latin typeface="Calibri" panose="020F0502020204030204"/>
                        </a:defRPr>
                      </a:lvl5pPr>
                      <a:lvl6pPr marL="3047924" algn="l" defTabSz="609585" rtl="0" eaLnBrk="1" latinLnBrk="0" hangingPunct="1">
                        <a:defRPr sz="2400" kern="1200">
                          <a:solidFill>
                            <a:schemeClr val="tx1"/>
                          </a:solidFill>
                          <a:latin typeface="Calibri" panose="020F0502020204030204"/>
                        </a:defRPr>
                      </a:lvl6pPr>
                      <a:lvl7pPr marL="3657509" algn="l" defTabSz="609585" rtl="0" eaLnBrk="1" latinLnBrk="0" hangingPunct="1">
                        <a:defRPr sz="2400" kern="1200">
                          <a:solidFill>
                            <a:schemeClr val="tx1"/>
                          </a:solidFill>
                          <a:latin typeface="Calibri" panose="020F0502020204030204"/>
                        </a:defRPr>
                      </a:lvl7pPr>
                      <a:lvl8pPr marL="4267093" algn="l" defTabSz="609585" rtl="0" eaLnBrk="1" latinLnBrk="0" hangingPunct="1">
                        <a:defRPr sz="2400" kern="1200">
                          <a:solidFill>
                            <a:schemeClr val="tx1"/>
                          </a:solidFill>
                          <a:latin typeface="Calibri" panose="020F0502020204030204"/>
                        </a:defRPr>
                      </a:lvl8pPr>
                      <a:lvl9pPr marL="4876678" algn="l" defTabSz="609585" rtl="0" eaLnBrk="1" latinLnBrk="0" hangingPunct="1">
                        <a:defRPr sz="2400" kern="1200">
                          <a:solidFill>
                            <a:schemeClr val="tx1"/>
                          </a:solidFill>
                          <a:latin typeface="Calibri" panose="020F0502020204030204"/>
                        </a:defRPr>
                      </a:lvl9pPr>
                    </a:lstStyle>
                    <a:p>
                      <a:endParaRPr/>
                    </a:p>
                  </a:txBody>
                  <a:tcPr marL="7144" marR="7144" marT="7144" marB="34290" anchor="b">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168184569"/>
                  </a:ext>
                </a:extLst>
              </a:tr>
              <a:tr h="237894">
                <a:tc vMerge="1">
                  <a:txBody>
                    <a:bodyPr/>
                    <a:lstStyle/>
                    <a:p>
                      <a:pPr algn="l" fontAlgn="b"/>
                      <a:endParaRPr lang="en-US" sz="800">
                        <a:effectLst/>
                        <a:latin typeface="Arial Nova Light"/>
                      </a:endParaRPr>
                    </a:p>
                  </a:txBody>
                  <a:tcPr marL="68580" marR="68580" marT="7144" marB="3429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609585" rtl="0" eaLnBrk="1" latinLnBrk="0" hangingPunct="1">
                        <a:defRPr sz="2400" kern="1200">
                          <a:solidFill>
                            <a:schemeClr val="tx1"/>
                          </a:solidFill>
                          <a:latin typeface="Calibri" panose="020F0502020204030204"/>
                        </a:defRPr>
                      </a:lvl1pPr>
                      <a:lvl2pPr marL="609585" algn="l" defTabSz="609585" rtl="0" eaLnBrk="1" latinLnBrk="0" hangingPunct="1">
                        <a:defRPr sz="2400" kern="1200">
                          <a:solidFill>
                            <a:schemeClr val="tx1"/>
                          </a:solidFill>
                          <a:latin typeface="Calibri" panose="020F0502020204030204"/>
                        </a:defRPr>
                      </a:lvl2pPr>
                      <a:lvl3pPr marL="1219170" algn="l" defTabSz="609585" rtl="0" eaLnBrk="1" latinLnBrk="0" hangingPunct="1">
                        <a:defRPr sz="2400" kern="1200">
                          <a:solidFill>
                            <a:schemeClr val="tx1"/>
                          </a:solidFill>
                          <a:latin typeface="Calibri" panose="020F0502020204030204"/>
                        </a:defRPr>
                      </a:lvl3pPr>
                      <a:lvl4pPr marL="1828754" algn="l" defTabSz="609585" rtl="0" eaLnBrk="1" latinLnBrk="0" hangingPunct="1">
                        <a:defRPr sz="2400" kern="1200">
                          <a:solidFill>
                            <a:schemeClr val="tx1"/>
                          </a:solidFill>
                          <a:latin typeface="Calibri" panose="020F0502020204030204"/>
                        </a:defRPr>
                      </a:lvl4pPr>
                      <a:lvl5pPr marL="2438339" algn="l" defTabSz="609585" rtl="0" eaLnBrk="1" latinLnBrk="0" hangingPunct="1">
                        <a:defRPr sz="2400" kern="1200">
                          <a:solidFill>
                            <a:schemeClr val="tx1"/>
                          </a:solidFill>
                          <a:latin typeface="Calibri" panose="020F0502020204030204"/>
                        </a:defRPr>
                      </a:lvl5pPr>
                      <a:lvl6pPr marL="3047924" algn="l" defTabSz="609585" rtl="0" eaLnBrk="1" latinLnBrk="0" hangingPunct="1">
                        <a:defRPr sz="2400" kern="1200">
                          <a:solidFill>
                            <a:schemeClr val="tx1"/>
                          </a:solidFill>
                          <a:latin typeface="Calibri" panose="020F0502020204030204"/>
                        </a:defRPr>
                      </a:lvl6pPr>
                      <a:lvl7pPr marL="3657509" algn="l" defTabSz="609585" rtl="0" eaLnBrk="1" latinLnBrk="0" hangingPunct="1">
                        <a:defRPr sz="2400" kern="1200">
                          <a:solidFill>
                            <a:schemeClr val="tx1"/>
                          </a:solidFill>
                          <a:latin typeface="Calibri" panose="020F0502020204030204"/>
                        </a:defRPr>
                      </a:lvl7pPr>
                      <a:lvl8pPr marL="4267093" algn="l" defTabSz="609585" rtl="0" eaLnBrk="1" latinLnBrk="0" hangingPunct="1">
                        <a:defRPr sz="2400" kern="1200">
                          <a:solidFill>
                            <a:schemeClr val="tx1"/>
                          </a:solidFill>
                          <a:latin typeface="Calibri" panose="020F0502020204030204"/>
                        </a:defRPr>
                      </a:lvl8pPr>
                      <a:lvl9pPr marL="4876678" algn="l" defTabSz="609585" rtl="0" eaLnBrk="1" latinLnBrk="0" hangingPunct="1">
                        <a:defRPr sz="2400" kern="1200">
                          <a:solidFill>
                            <a:schemeClr val="tx1"/>
                          </a:solidFill>
                          <a:latin typeface="Calibri" panose="020F0502020204030204"/>
                        </a:defRPr>
                      </a:lvl9pPr>
                    </a:lstStyle>
                    <a:p>
                      <a:pPr algn="l" fontAlgn="b"/>
                      <a:r>
                        <a:rPr lang="en-US" sz="1100">
                          <a:solidFill>
                            <a:schemeClr val="tx1"/>
                          </a:solidFill>
                          <a:effectLst/>
                          <a:latin typeface="Montserrat Medium" pitchFamily="2" charset="0"/>
                        </a:rPr>
                        <a:t>$0 for 1 brush biopsy</a:t>
                      </a:r>
                    </a:p>
                  </a:txBody>
                  <a:tcPr marT="9525" anchor="ctr">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w="12700" cap="flat" cmpd="sng" algn="ctr">
                      <a:solidFill>
                        <a:srgbClr val="262626"/>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vMerge="1">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chemeClr val="accent1"/>
                        </a:solidFill>
                        <a:effectLst/>
                        <a:uLnTx/>
                        <a:uFillTx/>
                        <a:latin typeface="Arial Nova Light"/>
                        <a:ea typeface="+mn-ea"/>
                        <a:cs typeface="+mn-cs"/>
                      </a:endParaRPr>
                    </a:p>
                  </a:txBody>
                  <a:tcPr marL="7144" marR="7144" marT="7144" marB="3429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vMerge="1">
                  <a:txBody>
                    <a:bodyPr/>
                    <a:lstStyle>
                      <a:lvl1pPr marL="0" algn="l" defTabSz="609585" rtl="0" eaLnBrk="1" latinLnBrk="0" hangingPunct="1">
                        <a:defRPr sz="2400" kern="1200">
                          <a:solidFill>
                            <a:schemeClr val="tx1"/>
                          </a:solidFill>
                          <a:latin typeface="Calibri" panose="020F0502020204030204"/>
                        </a:defRPr>
                      </a:lvl1pPr>
                      <a:lvl2pPr marL="609585" algn="l" defTabSz="609585" rtl="0" eaLnBrk="1" latinLnBrk="0" hangingPunct="1">
                        <a:defRPr sz="2400" kern="1200">
                          <a:solidFill>
                            <a:schemeClr val="tx1"/>
                          </a:solidFill>
                          <a:latin typeface="Calibri" panose="020F0502020204030204"/>
                        </a:defRPr>
                      </a:lvl2pPr>
                      <a:lvl3pPr marL="1219170" algn="l" defTabSz="609585" rtl="0" eaLnBrk="1" latinLnBrk="0" hangingPunct="1">
                        <a:defRPr sz="2400" kern="1200">
                          <a:solidFill>
                            <a:schemeClr val="tx1"/>
                          </a:solidFill>
                          <a:latin typeface="Calibri" panose="020F0502020204030204"/>
                        </a:defRPr>
                      </a:lvl3pPr>
                      <a:lvl4pPr marL="1828754" algn="l" defTabSz="609585" rtl="0" eaLnBrk="1" latinLnBrk="0" hangingPunct="1">
                        <a:defRPr sz="2400" kern="1200">
                          <a:solidFill>
                            <a:schemeClr val="tx1"/>
                          </a:solidFill>
                          <a:latin typeface="Calibri" panose="020F0502020204030204"/>
                        </a:defRPr>
                      </a:lvl4pPr>
                      <a:lvl5pPr marL="2438339" algn="l" defTabSz="609585" rtl="0" eaLnBrk="1" latinLnBrk="0" hangingPunct="1">
                        <a:defRPr sz="2400" kern="1200">
                          <a:solidFill>
                            <a:schemeClr val="tx1"/>
                          </a:solidFill>
                          <a:latin typeface="Calibri" panose="020F0502020204030204"/>
                        </a:defRPr>
                      </a:lvl5pPr>
                      <a:lvl6pPr marL="3047924" algn="l" defTabSz="609585" rtl="0" eaLnBrk="1" latinLnBrk="0" hangingPunct="1">
                        <a:defRPr sz="2400" kern="1200">
                          <a:solidFill>
                            <a:schemeClr val="tx1"/>
                          </a:solidFill>
                          <a:latin typeface="Calibri" panose="020F0502020204030204"/>
                        </a:defRPr>
                      </a:lvl6pPr>
                      <a:lvl7pPr marL="3657509" algn="l" defTabSz="609585" rtl="0" eaLnBrk="1" latinLnBrk="0" hangingPunct="1">
                        <a:defRPr sz="2400" kern="1200">
                          <a:solidFill>
                            <a:schemeClr val="tx1"/>
                          </a:solidFill>
                          <a:latin typeface="Calibri" panose="020F0502020204030204"/>
                        </a:defRPr>
                      </a:lvl7pPr>
                      <a:lvl8pPr marL="4267093" algn="l" defTabSz="609585" rtl="0" eaLnBrk="1" latinLnBrk="0" hangingPunct="1">
                        <a:defRPr sz="2400" kern="1200">
                          <a:solidFill>
                            <a:schemeClr val="tx1"/>
                          </a:solidFill>
                          <a:latin typeface="Calibri" panose="020F0502020204030204"/>
                        </a:defRPr>
                      </a:lvl8pPr>
                      <a:lvl9pPr marL="4876678" algn="l" defTabSz="609585" rtl="0" eaLnBrk="1" latinLnBrk="0" hangingPunct="1">
                        <a:defRPr sz="2400" kern="1200">
                          <a:solidFill>
                            <a:schemeClr val="tx1"/>
                          </a:solidFill>
                          <a:latin typeface="Calibri" panose="020F05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chemeClr val="accent1"/>
                        </a:solidFill>
                        <a:effectLst/>
                        <a:uLnTx/>
                        <a:uFillTx/>
                        <a:latin typeface="Arial Nova Light"/>
                        <a:ea typeface="+mn-ea"/>
                        <a:cs typeface="+mn-cs"/>
                      </a:endParaRPr>
                    </a:p>
                  </a:txBody>
                  <a:tcPr marL="7144" marR="7144" marT="7144" marB="3429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vMerge="1">
                  <a:txBody>
                    <a:bodyPr/>
                    <a:lstStyle/>
                    <a:p>
                      <a:endParaRPr lang="en-US"/>
                    </a:p>
                  </a:txBody>
                  <a:tcPr/>
                </a:tc>
                <a:tc vMerge="1">
                  <a:txBody>
                    <a:bodyPr/>
                    <a:lstStyle/>
                    <a:p>
                      <a:endParaRPr/>
                    </a:p>
                  </a:txBody>
                  <a:tcPr marL="7144" marR="7144" marT="7144" marB="3429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vMerge="1">
                  <a:txBody>
                    <a:bodyPr/>
                    <a:lstStyle/>
                    <a:p>
                      <a:endParaRPr lang="en-US"/>
                    </a:p>
                  </a:txBody>
                  <a:tcPr/>
                </a:tc>
                <a:tc vMerge="1">
                  <a:txBody>
                    <a:bodyPr/>
                    <a:lstStyle>
                      <a:lvl1pPr marL="0" algn="l" defTabSz="609585" rtl="0" eaLnBrk="1" latinLnBrk="0" hangingPunct="1">
                        <a:defRPr sz="2400" kern="1200">
                          <a:solidFill>
                            <a:schemeClr val="tx1"/>
                          </a:solidFill>
                          <a:latin typeface="Calibri" panose="020F0502020204030204"/>
                        </a:defRPr>
                      </a:lvl1pPr>
                      <a:lvl2pPr marL="609585" algn="l" defTabSz="609585" rtl="0" eaLnBrk="1" latinLnBrk="0" hangingPunct="1">
                        <a:defRPr sz="2400" kern="1200">
                          <a:solidFill>
                            <a:schemeClr val="tx1"/>
                          </a:solidFill>
                          <a:latin typeface="Calibri" panose="020F0502020204030204"/>
                        </a:defRPr>
                      </a:lvl2pPr>
                      <a:lvl3pPr marL="1219170" algn="l" defTabSz="609585" rtl="0" eaLnBrk="1" latinLnBrk="0" hangingPunct="1">
                        <a:defRPr sz="2400" kern="1200">
                          <a:solidFill>
                            <a:schemeClr val="tx1"/>
                          </a:solidFill>
                          <a:latin typeface="Calibri" panose="020F0502020204030204"/>
                        </a:defRPr>
                      </a:lvl3pPr>
                      <a:lvl4pPr marL="1828754" algn="l" defTabSz="609585" rtl="0" eaLnBrk="1" latinLnBrk="0" hangingPunct="1">
                        <a:defRPr sz="2400" kern="1200">
                          <a:solidFill>
                            <a:schemeClr val="tx1"/>
                          </a:solidFill>
                          <a:latin typeface="Calibri" panose="020F0502020204030204"/>
                        </a:defRPr>
                      </a:lvl4pPr>
                      <a:lvl5pPr marL="2438339" algn="l" defTabSz="609585" rtl="0" eaLnBrk="1" latinLnBrk="0" hangingPunct="1">
                        <a:defRPr sz="2400" kern="1200">
                          <a:solidFill>
                            <a:schemeClr val="tx1"/>
                          </a:solidFill>
                          <a:latin typeface="Calibri" panose="020F0502020204030204"/>
                        </a:defRPr>
                      </a:lvl5pPr>
                      <a:lvl6pPr marL="3047924" algn="l" defTabSz="609585" rtl="0" eaLnBrk="1" latinLnBrk="0" hangingPunct="1">
                        <a:defRPr sz="2400" kern="1200">
                          <a:solidFill>
                            <a:schemeClr val="tx1"/>
                          </a:solidFill>
                          <a:latin typeface="Calibri" panose="020F0502020204030204"/>
                        </a:defRPr>
                      </a:lvl6pPr>
                      <a:lvl7pPr marL="3657509" algn="l" defTabSz="609585" rtl="0" eaLnBrk="1" latinLnBrk="0" hangingPunct="1">
                        <a:defRPr sz="2400" kern="1200">
                          <a:solidFill>
                            <a:schemeClr val="tx1"/>
                          </a:solidFill>
                          <a:latin typeface="Calibri" panose="020F0502020204030204"/>
                        </a:defRPr>
                      </a:lvl7pPr>
                      <a:lvl8pPr marL="4267093" algn="l" defTabSz="609585" rtl="0" eaLnBrk="1" latinLnBrk="0" hangingPunct="1">
                        <a:defRPr sz="2400" kern="1200">
                          <a:solidFill>
                            <a:schemeClr val="tx1"/>
                          </a:solidFill>
                          <a:latin typeface="Calibri" panose="020F0502020204030204"/>
                        </a:defRPr>
                      </a:lvl8pPr>
                      <a:lvl9pPr marL="4876678" algn="l" defTabSz="609585" rtl="0" eaLnBrk="1" latinLnBrk="0" hangingPunct="1">
                        <a:defRPr sz="2400" kern="1200">
                          <a:solidFill>
                            <a:schemeClr val="tx1"/>
                          </a:solidFill>
                          <a:latin typeface="Calibri" panose="020F0502020204030204"/>
                        </a:defRPr>
                      </a:lvl9pPr>
                    </a:lstStyle>
                    <a:p>
                      <a:endParaRPr/>
                    </a:p>
                  </a:txBody>
                  <a:tcPr marL="7144" marR="7144" marT="7144" marB="3429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286056790"/>
                  </a:ext>
                </a:extLst>
              </a:tr>
              <a:tr h="237894">
                <a:tc vMerge="1">
                  <a:txBody>
                    <a:bodyPr/>
                    <a:lstStyle/>
                    <a:p>
                      <a:pPr algn="l" fontAlgn="b"/>
                      <a:endParaRPr lang="en-US" sz="800">
                        <a:effectLst/>
                        <a:latin typeface="Arial Nova Light"/>
                      </a:endParaRPr>
                    </a:p>
                  </a:txBody>
                  <a:tcPr marL="68580" marR="68580" marT="7144"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609585" rtl="0" eaLnBrk="1" latinLnBrk="0" hangingPunct="1">
                        <a:defRPr sz="2400" kern="1200">
                          <a:solidFill>
                            <a:schemeClr val="tx1"/>
                          </a:solidFill>
                          <a:latin typeface="Calibri" panose="020F0502020204030204"/>
                        </a:defRPr>
                      </a:lvl1pPr>
                      <a:lvl2pPr marL="609585" algn="l" defTabSz="609585" rtl="0" eaLnBrk="1" latinLnBrk="0" hangingPunct="1">
                        <a:defRPr sz="2400" kern="1200">
                          <a:solidFill>
                            <a:schemeClr val="tx1"/>
                          </a:solidFill>
                          <a:latin typeface="Calibri" panose="020F0502020204030204"/>
                        </a:defRPr>
                      </a:lvl2pPr>
                      <a:lvl3pPr marL="1219170" algn="l" defTabSz="609585" rtl="0" eaLnBrk="1" latinLnBrk="0" hangingPunct="1">
                        <a:defRPr sz="2400" kern="1200">
                          <a:solidFill>
                            <a:schemeClr val="tx1"/>
                          </a:solidFill>
                          <a:latin typeface="Calibri" panose="020F0502020204030204"/>
                        </a:defRPr>
                      </a:lvl3pPr>
                      <a:lvl4pPr marL="1828754" algn="l" defTabSz="609585" rtl="0" eaLnBrk="1" latinLnBrk="0" hangingPunct="1">
                        <a:defRPr sz="2400" kern="1200">
                          <a:solidFill>
                            <a:schemeClr val="tx1"/>
                          </a:solidFill>
                          <a:latin typeface="Calibri" panose="020F0502020204030204"/>
                        </a:defRPr>
                      </a:lvl4pPr>
                      <a:lvl5pPr marL="2438339" algn="l" defTabSz="609585" rtl="0" eaLnBrk="1" latinLnBrk="0" hangingPunct="1">
                        <a:defRPr sz="2400" kern="1200">
                          <a:solidFill>
                            <a:schemeClr val="tx1"/>
                          </a:solidFill>
                          <a:latin typeface="Calibri" panose="020F0502020204030204"/>
                        </a:defRPr>
                      </a:lvl5pPr>
                      <a:lvl6pPr marL="3047924" algn="l" defTabSz="609585" rtl="0" eaLnBrk="1" latinLnBrk="0" hangingPunct="1">
                        <a:defRPr sz="2400" kern="1200">
                          <a:solidFill>
                            <a:schemeClr val="tx1"/>
                          </a:solidFill>
                          <a:latin typeface="Calibri" panose="020F0502020204030204"/>
                        </a:defRPr>
                      </a:lvl6pPr>
                      <a:lvl7pPr marL="3657509" algn="l" defTabSz="609585" rtl="0" eaLnBrk="1" latinLnBrk="0" hangingPunct="1">
                        <a:defRPr sz="2400" kern="1200">
                          <a:solidFill>
                            <a:schemeClr val="tx1"/>
                          </a:solidFill>
                          <a:latin typeface="Calibri" panose="020F0502020204030204"/>
                        </a:defRPr>
                      </a:lvl7pPr>
                      <a:lvl8pPr marL="4267093" algn="l" defTabSz="609585" rtl="0" eaLnBrk="1" latinLnBrk="0" hangingPunct="1">
                        <a:defRPr sz="2400" kern="1200">
                          <a:solidFill>
                            <a:schemeClr val="tx1"/>
                          </a:solidFill>
                          <a:latin typeface="Calibri" panose="020F0502020204030204"/>
                        </a:defRPr>
                      </a:lvl8pPr>
                      <a:lvl9pPr marL="4876678" algn="l" defTabSz="609585" rtl="0" eaLnBrk="1" latinLnBrk="0" hangingPunct="1">
                        <a:defRPr sz="2400" kern="1200">
                          <a:solidFill>
                            <a:schemeClr val="tx1"/>
                          </a:solidFill>
                          <a:latin typeface="Calibri" panose="020F0502020204030204"/>
                        </a:defRPr>
                      </a:lvl9pPr>
                    </a:lstStyle>
                    <a:p>
                      <a:pPr algn="l" fontAlgn="b"/>
                      <a:r>
                        <a:rPr lang="en-US" sz="1100">
                          <a:solidFill>
                            <a:schemeClr val="tx1"/>
                          </a:solidFill>
                          <a:effectLst/>
                          <a:latin typeface="Montserrat Medium" pitchFamily="2" charset="0"/>
                        </a:rPr>
                        <a:t>$0 for radiographs (full-mouth or panoramic x-rays)</a:t>
                      </a:r>
                    </a:p>
                  </a:txBody>
                  <a:tcPr marT="9525" anchor="ctr">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w="12700" cap="flat" cmpd="sng" algn="ctr">
                      <a:solidFill>
                        <a:srgbClr val="262626"/>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vMerge="1">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chemeClr val="accent1"/>
                        </a:solidFill>
                        <a:effectLst/>
                        <a:uLnTx/>
                        <a:uFillTx/>
                        <a:latin typeface="Arial Nova Light"/>
                        <a:ea typeface="+mn-ea"/>
                        <a:cs typeface="+mn-cs"/>
                      </a:endParaRPr>
                    </a:p>
                  </a:txBody>
                  <a:tcPr marL="7144" marR="7144" marT="7144" marB="34290" anchor="b">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vMerge="1">
                  <a:txBody>
                    <a:bodyPr/>
                    <a:lstStyle>
                      <a:lvl1pPr marL="0" algn="l" defTabSz="609585" rtl="0" eaLnBrk="1" latinLnBrk="0" hangingPunct="1">
                        <a:defRPr sz="2400" kern="1200">
                          <a:solidFill>
                            <a:schemeClr val="tx1"/>
                          </a:solidFill>
                          <a:latin typeface="Calibri" panose="020F0502020204030204"/>
                        </a:defRPr>
                      </a:lvl1pPr>
                      <a:lvl2pPr marL="609585" algn="l" defTabSz="609585" rtl="0" eaLnBrk="1" latinLnBrk="0" hangingPunct="1">
                        <a:defRPr sz="2400" kern="1200">
                          <a:solidFill>
                            <a:schemeClr val="tx1"/>
                          </a:solidFill>
                          <a:latin typeface="Calibri" panose="020F0502020204030204"/>
                        </a:defRPr>
                      </a:lvl2pPr>
                      <a:lvl3pPr marL="1219170" algn="l" defTabSz="609585" rtl="0" eaLnBrk="1" latinLnBrk="0" hangingPunct="1">
                        <a:defRPr sz="2400" kern="1200">
                          <a:solidFill>
                            <a:schemeClr val="tx1"/>
                          </a:solidFill>
                          <a:latin typeface="Calibri" panose="020F0502020204030204"/>
                        </a:defRPr>
                      </a:lvl3pPr>
                      <a:lvl4pPr marL="1828754" algn="l" defTabSz="609585" rtl="0" eaLnBrk="1" latinLnBrk="0" hangingPunct="1">
                        <a:defRPr sz="2400" kern="1200">
                          <a:solidFill>
                            <a:schemeClr val="tx1"/>
                          </a:solidFill>
                          <a:latin typeface="Calibri" panose="020F0502020204030204"/>
                        </a:defRPr>
                      </a:lvl4pPr>
                      <a:lvl5pPr marL="2438339" algn="l" defTabSz="609585" rtl="0" eaLnBrk="1" latinLnBrk="0" hangingPunct="1">
                        <a:defRPr sz="2400" kern="1200">
                          <a:solidFill>
                            <a:schemeClr val="tx1"/>
                          </a:solidFill>
                          <a:latin typeface="Calibri" panose="020F0502020204030204"/>
                        </a:defRPr>
                      </a:lvl5pPr>
                      <a:lvl6pPr marL="3047924" algn="l" defTabSz="609585" rtl="0" eaLnBrk="1" latinLnBrk="0" hangingPunct="1">
                        <a:defRPr sz="2400" kern="1200">
                          <a:solidFill>
                            <a:schemeClr val="tx1"/>
                          </a:solidFill>
                          <a:latin typeface="Calibri" panose="020F0502020204030204"/>
                        </a:defRPr>
                      </a:lvl6pPr>
                      <a:lvl7pPr marL="3657509" algn="l" defTabSz="609585" rtl="0" eaLnBrk="1" latinLnBrk="0" hangingPunct="1">
                        <a:defRPr sz="2400" kern="1200">
                          <a:solidFill>
                            <a:schemeClr val="tx1"/>
                          </a:solidFill>
                          <a:latin typeface="Calibri" panose="020F0502020204030204"/>
                        </a:defRPr>
                      </a:lvl7pPr>
                      <a:lvl8pPr marL="4267093" algn="l" defTabSz="609585" rtl="0" eaLnBrk="1" latinLnBrk="0" hangingPunct="1">
                        <a:defRPr sz="2400" kern="1200">
                          <a:solidFill>
                            <a:schemeClr val="tx1"/>
                          </a:solidFill>
                          <a:latin typeface="Calibri" panose="020F0502020204030204"/>
                        </a:defRPr>
                      </a:lvl8pPr>
                      <a:lvl9pPr marL="4876678" algn="l" defTabSz="609585" rtl="0" eaLnBrk="1" latinLnBrk="0" hangingPunct="1">
                        <a:defRPr sz="2400" kern="1200">
                          <a:solidFill>
                            <a:schemeClr val="tx1"/>
                          </a:solidFill>
                          <a:latin typeface="Calibri" panose="020F05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chemeClr val="accent1"/>
                        </a:solidFill>
                        <a:effectLst/>
                        <a:uLnTx/>
                        <a:uFillTx/>
                        <a:latin typeface="Arial Nova Light"/>
                        <a:ea typeface="+mn-ea"/>
                        <a:cs typeface="+mn-cs"/>
                      </a:endParaRPr>
                    </a:p>
                  </a:txBody>
                  <a:tcPr marL="7144" marR="7144" marT="7144" marB="34290" anchor="b">
                    <a:lnL w="12700">
                      <a:solidFill>
                        <a:schemeClr val="tx1"/>
                      </a:solidFill>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vMerge="1">
                  <a:txBody>
                    <a:bodyPr/>
                    <a:lstStyle/>
                    <a:p>
                      <a:endParaRPr lang="en-US"/>
                    </a:p>
                  </a:txBody>
                  <a:tcPr/>
                </a:tc>
                <a:tc vMerge="1">
                  <a:txBody>
                    <a:bodyPr/>
                    <a:lstStyle/>
                    <a:p>
                      <a:endParaRPr/>
                    </a:p>
                  </a:txBody>
                  <a:tcPr marL="7144" marR="7144" marT="7144" marB="34290" anchor="b">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vMerge="1">
                  <a:txBody>
                    <a:bodyPr/>
                    <a:lstStyle/>
                    <a:p>
                      <a:endParaRPr lang="en-US"/>
                    </a:p>
                  </a:txBody>
                  <a:tcPr/>
                </a:tc>
                <a:tc vMerge="1">
                  <a:txBody>
                    <a:bodyPr/>
                    <a:lstStyle>
                      <a:lvl1pPr marL="0" algn="l" defTabSz="609585" rtl="0" eaLnBrk="1" latinLnBrk="0" hangingPunct="1">
                        <a:defRPr sz="2400" kern="1200">
                          <a:solidFill>
                            <a:schemeClr val="tx1"/>
                          </a:solidFill>
                          <a:latin typeface="Calibri" panose="020F0502020204030204"/>
                        </a:defRPr>
                      </a:lvl1pPr>
                      <a:lvl2pPr marL="609585" algn="l" defTabSz="609585" rtl="0" eaLnBrk="1" latinLnBrk="0" hangingPunct="1">
                        <a:defRPr sz="2400" kern="1200">
                          <a:solidFill>
                            <a:schemeClr val="tx1"/>
                          </a:solidFill>
                          <a:latin typeface="Calibri" panose="020F0502020204030204"/>
                        </a:defRPr>
                      </a:lvl2pPr>
                      <a:lvl3pPr marL="1219170" algn="l" defTabSz="609585" rtl="0" eaLnBrk="1" latinLnBrk="0" hangingPunct="1">
                        <a:defRPr sz="2400" kern="1200">
                          <a:solidFill>
                            <a:schemeClr val="tx1"/>
                          </a:solidFill>
                          <a:latin typeface="Calibri" panose="020F0502020204030204"/>
                        </a:defRPr>
                      </a:lvl3pPr>
                      <a:lvl4pPr marL="1828754" algn="l" defTabSz="609585" rtl="0" eaLnBrk="1" latinLnBrk="0" hangingPunct="1">
                        <a:defRPr sz="2400" kern="1200">
                          <a:solidFill>
                            <a:schemeClr val="tx1"/>
                          </a:solidFill>
                          <a:latin typeface="Calibri" panose="020F0502020204030204"/>
                        </a:defRPr>
                      </a:lvl4pPr>
                      <a:lvl5pPr marL="2438339" algn="l" defTabSz="609585" rtl="0" eaLnBrk="1" latinLnBrk="0" hangingPunct="1">
                        <a:defRPr sz="2400" kern="1200">
                          <a:solidFill>
                            <a:schemeClr val="tx1"/>
                          </a:solidFill>
                          <a:latin typeface="Calibri" panose="020F0502020204030204"/>
                        </a:defRPr>
                      </a:lvl5pPr>
                      <a:lvl6pPr marL="3047924" algn="l" defTabSz="609585" rtl="0" eaLnBrk="1" latinLnBrk="0" hangingPunct="1">
                        <a:defRPr sz="2400" kern="1200">
                          <a:solidFill>
                            <a:schemeClr val="tx1"/>
                          </a:solidFill>
                          <a:latin typeface="Calibri" panose="020F0502020204030204"/>
                        </a:defRPr>
                      </a:lvl6pPr>
                      <a:lvl7pPr marL="3657509" algn="l" defTabSz="609585" rtl="0" eaLnBrk="1" latinLnBrk="0" hangingPunct="1">
                        <a:defRPr sz="2400" kern="1200">
                          <a:solidFill>
                            <a:schemeClr val="tx1"/>
                          </a:solidFill>
                          <a:latin typeface="Calibri" panose="020F0502020204030204"/>
                        </a:defRPr>
                      </a:lvl7pPr>
                      <a:lvl8pPr marL="4267093" algn="l" defTabSz="609585" rtl="0" eaLnBrk="1" latinLnBrk="0" hangingPunct="1">
                        <a:defRPr sz="2400" kern="1200">
                          <a:solidFill>
                            <a:schemeClr val="tx1"/>
                          </a:solidFill>
                          <a:latin typeface="Calibri" panose="020F0502020204030204"/>
                        </a:defRPr>
                      </a:lvl8pPr>
                      <a:lvl9pPr marL="4876678" algn="l" defTabSz="609585" rtl="0" eaLnBrk="1" latinLnBrk="0" hangingPunct="1">
                        <a:defRPr sz="2400" kern="1200">
                          <a:solidFill>
                            <a:schemeClr val="tx1"/>
                          </a:solidFill>
                          <a:latin typeface="Calibri" panose="020F0502020204030204"/>
                        </a:defRPr>
                      </a:lvl9pPr>
                    </a:lstStyle>
                    <a:p>
                      <a:endParaRPr/>
                    </a:p>
                  </a:txBody>
                  <a:tcPr marL="7144" marR="7144" marT="7144" marB="34290" anchor="b">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16192792"/>
                  </a:ext>
                </a:extLst>
              </a:tr>
              <a:tr h="238613">
                <a:tc rowSpan="12">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lvl="0" algn="ctr">
                        <a:buNone/>
                      </a:pPr>
                      <a:r>
                        <a:rPr lang="en-US" sz="1300" b="1">
                          <a:effectLst/>
                          <a:latin typeface="Montserrat ExtraBold" pitchFamily="2" charset="0"/>
                        </a:rPr>
                        <a:t>Comprehensive</a:t>
                      </a:r>
                    </a:p>
                  </a:txBody>
                  <a:tcPr marT="9525" vert="vert270" anchor="ctr">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w="12700" cap="flat" cmpd="sng" algn="ctr">
                      <a:solidFill>
                        <a:srgbClr val="262626"/>
                      </a:solidFill>
                      <a:prstDash val="solid"/>
                      <a:round/>
                      <a:headEnd type="none" w="med" len="med"/>
                      <a:tailEnd type="none" w="med" len="med"/>
                    </a:lnB>
                    <a:lnTlToBr w="0">
                      <a:noFill/>
                    </a:lnTlToBr>
                    <a:lnBlToTr w="0">
                      <a:noFill/>
                    </a:lnBlToTr>
                    <a:solidFill>
                      <a:srgbClr val="FFFFFF"/>
                    </a:solid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marR="0" lvl="0" indent="0" algn="l" defTabSz="609570" rtl="0" eaLnBrk="1" fontAlgn="auto" latinLnBrk="0" hangingPunct="1">
                        <a:lnSpc>
                          <a:spcPct val="100000"/>
                        </a:lnSpc>
                        <a:spcBef>
                          <a:spcPts val="0"/>
                        </a:spcBef>
                        <a:spcAft>
                          <a:spcPts val="0"/>
                        </a:spcAft>
                        <a:buClrTx/>
                        <a:buSzTx/>
                        <a:buFontTx/>
                        <a:buNone/>
                        <a:tabLst/>
                        <a:defRPr/>
                      </a:pPr>
                      <a:r>
                        <a:rPr lang="en-US" sz="1100">
                          <a:solidFill>
                            <a:sysClr val="windowText" lastClr="000000"/>
                          </a:solidFill>
                          <a:effectLst/>
                          <a:latin typeface="Montserrat Medium" pitchFamily="2" charset="0"/>
                        </a:rPr>
                        <a:t>$0 for simple extractions</a:t>
                      </a:r>
                    </a:p>
                  </a:txBody>
                  <a:tcPr marT="9525" anchor="ctr">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w="12700" cap="flat" cmpd="sng" algn="ctr">
                      <a:solidFill>
                        <a:srgbClr val="262626"/>
                      </a:solidFill>
                      <a:prstDash val="solid"/>
                      <a:round/>
                      <a:headEnd type="none" w="med" len="med"/>
                      <a:tailEnd type="none" w="med" len="med"/>
                    </a:lnB>
                    <a:lnTlToBr w="0">
                      <a:noFill/>
                    </a:lnTlToBr>
                    <a:lnBlToTr w="0">
                      <a:noFill/>
                    </a:lnBlToTr>
                    <a:solidFill>
                      <a:srgbClr val="FFFFFF"/>
                    </a:solidFill>
                  </a:tcPr>
                </a:tc>
                <a:tc vMerge="1">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chemeClr val="tx1"/>
                        </a:solidFill>
                        <a:effectLst/>
                        <a:uLnTx/>
                        <a:uFillTx/>
                        <a:latin typeface="Arial Nova Light"/>
                        <a:ea typeface="+mn-ea"/>
                        <a:cs typeface="+mn-cs"/>
                        <a:sym typeface="Wingdings" panose="05000000000000000000" pitchFamily="2" charset="2"/>
                      </a:endParaRPr>
                    </a:p>
                  </a:txBody>
                  <a:tcPr marL="9525" marR="9525" marT="9525" anchor="b">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0">
                      <a:noFill/>
                    </a:lnTlToBr>
                    <a:lnBlToTr w="0">
                      <a:noFill/>
                    </a:lnBlToTr>
                    <a:solidFill>
                      <a:schemeClr val="bg1"/>
                    </a:solidFill>
                  </a:tcPr>
                </a:tc>
                <a:tc rowSpan="11">
                  <a:txBody>
                    <a:bodyPr/>
                    <a:lstStyle>
                      <a:lvl1pPr marL="0" algn="l" defTabSz="609585" rtl="0" eaLnBrk="1" latinLnBrk="0" hangingPunct="1">
                        <a:defRPr sz="2400" kern="1200">
                          <a:solidFill>
                            <a:schemeClr val="tx1"/>
                          </a:solidFill>
                          <a:latin typeface="Calibri" panose="020F0502020204030204"/>
                        </a:defRPr>
                      </a:lvl1pPr>
                      <a:lvl2pPr marL="609585" algn="l" defTabSz="609585" rtl="0" eaLnBrk="1" latinLnBrk="0" hangingPunct="1">
                        <a:defRPr sz="2400" kern="1200">
                          <a:solidFill>
                            <a:schemeClr val="tx1"/>
                          </a:solidFill>
                          <a:latin typeface="Calibri" panose="020F0502020204030204"/>
                        </a:defRPr>
                      </a:lvl2pPr>
                      <a:lvl3pPr marL="1219170" algn="l" defTabSz="609585" rtl="0" eaLnBrk="1" latinLnBrk="0" hangingPunct="1">
                        <a:defRPr sz="2400" kern="1200">
                          <a:solidFill>
                            <a:schemeClr val="tx1"/>
                          </a:solidFill>
                          <a:latin typeface="Calibri" panose="020F0502020204030204"/>
                        </a:defRPr>
                      </a:lvl3pPr>
                      <a:lvl4pPr marL="1828754" algn="l" defTabSz="609585" rtl="0" eaLnBrk="1" latinLnBrk="0" hangingPunct="1">
                        <a:defRPr sz="2400" kern="1200">
                          <a:solidFill>
                            <a:schemeClr val="tx1"/>
                          </a:solidFill>
                          <a:latin typeface="Calibri" panose="020F0502020204030204"/>
                        </a:defRPr>
                      </a:lvl4pPr>
                      <a:lvl5pPr marL="2438339" algn="l" defTabSz="609585" rtl="0" eaLnBrk="1" latinLnBrk="0" hangingPunct="1">
                        <a:defRPr sz="2400" kern="1200">
                          <a:solidFill>
                            <a:schemeClr val="tx1"/>
                          </a:solidFill>
                          <a:latin typeface="Calibri" panose="020F0502020204030204"/>
                        </a:defRPr>
                      </a:lvl5pPr>
                      <a:lvl6pPr marL="3047924" algn="l" defTabSz="609585" rtl="0" eaLnBrk="1" latinLnBrk="0" hangingPunct="1">
                        <a:defRPr sz="2400" kern="1200">
                          <a:solidFill>
                            <a:schemeClr val="tx1"/>
                          </a:solidFill>
                          <a:latin typeface="Calibri" panose="020F0502020204030204"/>
                        </a:defRPr>
                      </a:lvl6pPr>
                      <a:lvl7pPr marL="3657509" algn="l" defTabSz="609585" rtl="0" eaLnBrk="1" latinLnBrk="0" hangingPunct="1">
                        <a:defRPr sz="2400" kern="1200">
                          <a:solidFill>
                            <a:schemeClr val="tx1"/>
                          </a:solidFill>
                          <a:latin typeface="Calibri" panose="020F0502020204030204"/>
                        </a:defRPr>
                      </a:lvl7pPr>
                      <a:lvl8pPr marL="4267093" algn="l" defTabSz="609585" rtl="0" eaLnBrk="1" latinLnBrk="0" hangingPunct="1">
                        <a:defRPr sz="2400" kern="1200">
                          <a:solidFill>
                            <a:schemeClr val="tx1"/>
                          </a:solidFill>
                          <a:latin typeface="Calibri" panose="020F0502020204030204"/>
                        </a:defRPr>
                      </a:lvl8pPr>
                      <a:lvl9pPr marL="4876678" algn="l" defTabSz="609585" rtl="0" eaLnBrk="1" latinLnBrk="0" hangingPunct="1">
                        <a:defRPr sz="2400" kern="1200">
                          <a:solidFill>
                            <a:schemeClr val="tx1"/>
                          </a:solidFill>
                          <a:latin typeface="Calibri" panose="020F0502020204030204"/>
                        </a:defRPr>
                      </a:lvl9pPr>
                    </a:lstStyle>
                    <a:p>
                      <a:pPr marL="0" marR="0" lvl="0" indent="0" algn="ctr" rtl="0" eaLnBrk="1" fontAlgn="b" latinLnBrk="0" hangingPunct="1">
                        <a:lnSpc>
                          <a:spcPct val="100000"/>
                        </a:lnSpc>
                        <a:spcBef>
                          <a:spcPts val="0"/>
                        </a:spcBef>
                        <a:spcAft>
                          <a:spcPts val="0"/>
                        </a:spcAft>
                        <a:buClrTx/>
                        <a:buSzTx/>
                        <a:buFontTx/>
                        <a:buNone/>
                      </a:pPr>
                      <a:r>
                        <a:rPr lang="en-US" sz="1100" b="0">
                          <a:solidFill>
                            <a:schemeClr val="tx1"/>
                          </a:solidFill>
                          <a:effectLst/>
                          <a:latin typeface="Montserrat Medium" pitchFamily="2" charset="0"/>
                        </a:rPr>
                        <a:t>EDV </a:t>
                      </a:r>
                    </a:p>
                    <a:p>
                      <a:pPr marL="0" marR="0" lvl="0" indent="0" algn="ctr" defTabSz="914400" rtl="0" eaLnBrk="1" fontAlgn="b" latinLnBrk="0" hangingPunct="1">
                        <a:lnSpc>
                          <a:spcPct val="100000"/>
                        </a:lnSpc>
                        <a:spcBef>
                          <a:spcPts val="0"/>
                        </a:spcBef>
                        <a:spcAft>
                          <a:spcPts val="0"/>
                        </a:spcAft>
                        <a:buClrTx/>
                        <a:buSzTx/>
                        <a:buFontTx/>
                        <a:buNone/>
                        <a:tabLst/>
                        <a:defRPr/>
                      </a:pPr>
                      <a:r>
                        <a:rPr lang="en-US" sz="1100" b="0">
                          <a:solidFill>
                            <a:schemeClr val="tx1"/>
                          </a:solidFill>
                          <a:effectLst/>
                          <a:latin typeface="Montserrat Medium" pitchFamily="2" charset="0"/>
                        </a:rPr>
                        <a:t>$2,500 annual coverage limit</a:t>
                      </a:r>
                    </a:p>
                    <a:p>
                      <a:pPr marL="0" marR="0" lvl="0" indent="0" algn="ctr" defTabSz="914400" rtl="0" eaLnBrk="1" fontAlgn="b" latinLnBrk="0" hangingPunct="1">
                        <a:lnSpc>
                          <a:spcPct val="100000"/>
                        </a:lnSpc>
                        <a:spcBef>
                          <a:spcPts val="0"/>
                        </a:spcBef>
                        <a:spcAft>
                          <a:spcPts val="0"/>
                        </a:spcAft>
                        <a:buClrTx/>
                        <a:buSzTx/>
                        <a:buFontTx/>
                        <a:buNone/>
                        <a:tabLst/>
                        <a:defRPr/>
                      </a:pPr>
                      <a:endParaRPr lang="en-US" sz="1100" b="0">
                        <a:solidFill>
                          <a:schemeClr val="tx1"/>
                        </a:solidFill>
                        <a:effectLst/>
                        <a:latin typeface="Montserrat Medium" pitchFamily="2" charset="0"/>
                      </a:endParaRPr>
                    </a:p>
                    <a:p>
                      <a:pPr marL="0" marR="0" lvl="0" indent="0" algn="ctr" defTabSz="914400" rtl="0">
                        <a:lnSpc>
                          <a:spcPct val="100000"/>
                        </a:lnSpc>
                        <a:spcBef>
                          <a:spcPts val="0"/>
                        </a:spcBef>
                        <a:spcAft>
                          <a:spcPts val="0"/>
                        </a:spcAft>
                        <a:buClrTx/>
                        <a:buSzTx/>
                        <a:buFontTx/>
                        <a:buNone/>
                        <a:tabLst/>
                        <a:defRPr/>
                      </a:pPr>
                      <a:r>
                        <a:rPr lang="en-US" sz="1100">
                          <a:solidFill>
                            <a:schemeClr val="tx1"/>
                          </a:solidFill>
                          <a:effectLst/>
                          <a:latin typeface="Montserrat Medium" pitchFamily="2" charset="0"/>
                        </a:rPr>
                        <a:t>$49/M</a:t>
                      </a:r>
                    </a:p>
                    <a:p>
                      <a:pPr marL="0" marR="0" lvl="0" indent="0" algn="ctr" defTabSz="914400" rtl="0">
                        <a:lnSpc>
                          <a:spcPct val="100000"/>
                        </a:lnSpc>
                        <a:spcBef>
                          <a:spcPts val="0"/>
                        </a:spcBef>
                        <a:spcAft>
                          <a:spcPts val="0"/>
                        </a:spcAft>
                        <a:buClrTx/>
                        <a:buSzTx/>
                        <a:buFontTx/>
                        <a:buNone/>
                        <a:tabLst/>
                        <a:defRPr/>
                      </a:pPr>
                      <a:r>
                        <a:rPr lang="en-US" sz="1100">
                          <a:solidFill>
                            <a:schemeClr val="tx1"/>
                          </a:solidFill>
                          <a:effectLst/>
                          <a:latin typeface="Montserrat Medium" pitchFamily="2" charset="0"/>
                        </a:rPr>
                        <a:t>premium</a:t>
                      </a:r>
                    </a:p>
                  </a:txBody>
                  <a:tcPr marL="9525" marR="9525" marT="9525" anchor="ctr">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w="12700" cap="flat" cmpd="sng" algn="ctr">
                      <a:solidFill>
                        <a:srgbClr val="262626"/>
                      </a:solidFill>
                      <a:prstDash val="solid"/>
                      <a:round/>
                      <a:headEnd type="none" w="med" len="med"/>
                      <a:tailEnd type="none" w="med" len="med"/>
                    </a:lnB>
                    <a:lnTlToBr w="0">
                      <a:noFill/>
                    </a:lnTlToBr>
                    <a:lnBlToTr w="0">
                      <a:noFill/>
                    </a:lnBlToTr>
                    <a:solidFill>
                      <a:srgbClr val="FFFFFF">
                        <a:lumMod val="85000"/>
                      </a:srgbClr>
                    </a:solidFill>
                  </a:tcPr>
                </a:tc>
                <a:tc rowSpan="3">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marR="0" lvl="0" indent="0" algn="ctr" defTabSz="914400" rtl="0">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chemeClr val="tx1"/>
                        </a:solidFill>
                        <a:effectLst/>
                        <a:uLnTx/>
                        <a:uFillTx/>
                        <a:latin typeface="Montserrat Medium" pitchFamily="2" charset="0"/>
                        <a:ea typeface="+mn-ea"/>
                        <a:cs typeface="+mn-cs"/>
                        <a:sym typeface="Wingdings" panose="05000000000000000000" pitchFamily="2" charset="2"/>
                      </a:endParaRPr>
                    </a:p>
                  </a:txBody>
                  <a:tcPr marL="9525" marR="9525" marT="9525" anchor="b">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0">
                      <a:noFill/>
                    </a:lnTlToBr>
                    <a:lnBlToTr w="0">
                      <a:noFill/>
                    </a:lnBlToTr>
                    <a:solidFill>
                      <a:srgbClr val="FFFFFF"/>
                    </a:solidFill>
                  </a:tcPr>
                </a:tc>
                <a:tc rowSpan="4">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marR="0" lvl="0" indent="0" algn="ctr" defTabSz="914400" rtl="0">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chemeClr val="tx1"/>
                          </a:solidFill>
                          <a:effectLst/>
                          <a:uLnTx/>
                          <a:uFillTx/>
                          <a:latin typeface="Montserrat Medium" pitchFamily="2" charset="0"/>
                          <a:ea typeface="+mn-ea"/>
                          <a:cs typeface="+mn-cs"/>
                          <a:sym typeface="Wingdings" panose="05000000000000000000" pitchFamily="2" charset="2"/>
                        </a:rPr>
                        <a:t>Embedded comprehensive coverage</a:t>
                      </a:r>
                    </a:p>
                    <a:p>
                      <a:pPr marL="0" marR="0" lvl="0" indent="0" algn="ctr" rtl="0" eaLnBrk="1" fontAlgn="auto" latinLnBrk="0" hangingPunct="1">
                        <a:lnSpc>
                          <a:spcPct val="100000"/>
                        </a:lnSpc>
                        <a:spcBef>
                          <a:spcPts val="0"/>
                        </a:spcBef>
                        <a:spcAft>
                          <a:spcPts val="0"/>
                        </a:spcAft>
                        <a:buClrTx/>
                        <a:buSzTx/>
                        <a:buFontTx/>
                        <a:buNone/>
                      </a:pPr>
                      <a:r>
                        <a:rPr lang="en-US" sz="1100" b="0" i="0" u="none" strike="noStrike" kern="1200" cap="none" spc="0" normalizeH="0" baseline="0" noProof="0">
                          <a:ln>
                            <a:noFill/>
                          </a:ln>
                          <a:solidFill>
                            <a:schemeClr val="tx1"/>
                          </a:solidFill>
                          <a:effectLst/>
                          <a:uLnTx/>
                          <a:uFillTx/>
                          <a:latin typeface="Montserrat Medium" pitchFamily="2" charset="0"/>
                          <a:ea typeface="+mn-ea"/>
                          <a:cs typeface="+mn-cs"/>
                        </a:rPr>
                        <a:t> </a:t>
                      </a:r>
                      <a:r>
                        <a:rPr kumimoji="0" lang="en-US" sz="1100" b="0" i="0" u="none" strike="noStrike" kern="1200" cap="none" spc="0" normalizeH="0" baseline="0" noProof="0">
                          <a:ln>
                            <a:noFill/>
                          </a:ln>
                          <a:solidFill>
                            <a:schemeClr val="tx1"/>
                          </a:solidFill>
                          <a:effectLst/>
                          <a:uLnTx/>
                          <a:uFillTx/>
                          <a:latin typeface="Montserrat Medium" pitchFamily="2" charset="0"/>
                          <a:ea typeface="+mn-ea"/>
                          <a:cs typeface="+mn-cs"/>
                          <a:sym typeface="Wingdings" panose="05000000000000000000" pitchFamily="2" charset="2"/>
                        </a:rPr>
                        <a:t>$1,500 max</a:t>
                      </a:r>
                    </a:p>
                  </a:txBody>
                  <a:tcPr marL="9525" marR="9525" marT="9525" anchor="ctr">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w="12700" cap="flat" cmpd="sng" algn="ctr">
                      <a:solidFill>
                        <a:srgbClr val="FFFFFF">
                          <a:lumMod val="50000"/>
                        </a:srgbClr>
                      </a:solidFill>
                      <a:prstDash val="solid"/>
                      <a:round/>
                      <a:headEnd type="none" w="med" len="med"/>
                      <a:tailEnd type="none" w="med" len="med"/>
                    </a:lnB>
                    <a:lnTlToBr w="0">
                      <a:noFill/>
                    </a:lnTlToBr>
                    <a:lnBlToTr w="0">
                      <a:noFill/>
                    </a:lnBlToTr>
                    <a:solidFill>
                      <a:srgbClr val="C0E2C6"/>
                    </a:solidFill>
                  </a:tcPr>
                </a:tc>
                <a:tc rowSpan="3">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marR="0" lvl="0" indent="0" algn="ctr" defTabSz="914400" rtl="0">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chemeClr val="tx1"/>
                        </a:solidFill>
                        <a:effectLst/>
                        <a:uLnTx/>
                        <a:uFillTx/>
                        <a:latin typeface="Montserrat Medium" pitchFamily="2" charset="0"/>
                        <a:ea typeface="+mn-ea"/>
                        <a:cs typeface="+mn-cs"/>
                        <a:sym typeface="Wingdings" panose="05000000000000000000" pitchFamily="2" charset="2"/>
                      </a:endParaRPr>
                    </a:p>
                  </a:txBody>
                  <a:tcPr marL="9525" marR="9525" marT="9525" anchor="b">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0">
                      <a:noFill/>
                    </a:lnTlToBr>
                    <a:lnBlToTr w="0">
                      <a:noFill/>
                    </a:lnBlToTr>
                    <a:solidFill>
                      <a:srgbClr val="FFFFFF"/>
                    </a:solidFill>
                  </a:tcPr>
                </a:tc>
                <a:tc rowSpan="5">
                  <a:txBody>
                    <a:bodyPr/>
                    <a:lstStyle>
                      <a:lvl1pPr marL="0" algn="l" defTabSz="609585" rtl="0" eaLnBrk="1" latinLnBrk="0" hangingPunct="1">
                        <a:defRPr sz="2400" kern="1200">
                          <a:solidFill>
                            <a:schemeClr val="tx1"/>
                          </a:solidFill>
                          <a:latin typeface="Calibri" panose="020F0502020204030204"/>
                        </a:defRPr>
                      </a:lvl1pPr>
                      <a:lvl2pPr marL="609585" algn="l" defTabSz="609585" rtl="0" eaLnBrk="1" latinLnBrk="0" hangingPunct="1">
                        <a:defRPr sz="2400" kern="1200">
                          <a:solidFill>
                            <a:schemeClr val="tx1"/>
                          </a:solidFill>
                          <a:latin typeface="Calibri" panose="020F0502020204030204"/>
                        </a:defRPr>
                      </a:lvl2pPr>
                      <a:lvl3pPr marL="1219170" algn="l" defTabSz="609585" rtl="0" eaLnBrk="1" latinLnBrk="0" hangingPunct="1">
                        <a:defRPr sz="2400" kern="1200">
                          <a:solidFill>
                            <a:schemeClr val="tx1"/>
                          </a:solidFill>
                          <a:latin typeface="Calibri" panose="020F0502020204030204"/>
                        </a:defRPr>
                      </a:lvl3pPr>
                      <a:lvl4pPr marL="1828754" algn="l" defTabSz="609585" rtl="0" eaLnBrk="1" latinLnBrk="0" hangingPunct="1">
                        <a:defRPr sz="2400" kern="1200">
                          <a:solidFill>
                            <a:schemeClr val="tx1"/>
                          </a:solidFill>
                          <a:latin typeface="Calibri" panose="020F0502020204030204"/>
                        </a:defRPr>
                      </a:lvl4pPr>
                      <a:lvl5pPr marL="2438339" algn="l" defTabSz="609585" rtl="0" eaLnBrk="1" latinLnBrk="0" hangingPunct="1">
                        <a:defRPr sz="2400" kern="1200">
                          <a:solidFill>
                            <a:schemeClr val="tx1"/>
                          </a:solidFill>
                          <a:latin typeface="Calibri" panose="020F0502020204030204"/>
                        </a:defRPr>
                      </a:lvl5pPr>
                      <a:lvl6pPr marL="3047924" algn="l" defTabSz="609585" rtl="0" eaLnBrk="1" latinLnBrk="0" hangingPunct="1">
                        <a:defRPr sz="2400" kern="1200">
                          <a:solidFill>
                            <a:schemeClr val="tx1"/>
                          </a:solidFill>
                          <a:latin typeface="Calibri" panose="020F0502020204030204"/>
                        </a:defRPr>
                      </a:lvl6pPr>
                      <a:lvl7pPr marL="3657509" algn="l" defTabSz="609585" rtl="0" eaLnBrk="1" latinLnBrk="0" hangingPunct="1">
                        <a:defRPr sz="2400" kern="1200">
                          <a:solidFill>
                            <a:schemeClr val="tx1"/>
                          </a:solidFill>
                          <a:latin typeface="Calibri" panose="020F0502020204030204"/>
                        </a:defRPr>
                      </a:lvl7pPr>
                      <a:lvl8pPr marL="4267093" algn="l" defTabSz="609585" rtl="0" eaLnBrk="1" latinLnBrk="0" hangingPunct="1">
                        <a:defRPr sz="2400" kern="1200">
                          <a:solidFill>
                            <a:schemeClr val="tx1"/>
                          </a:solidFill>
                          <a:latin typeface="Calibri" panose="020F0502020204030204"/>
                        </a:defRPr>
                      </a:lvl8pPr>
                      <a:lvl9pPr marL="4876678" algn="l" defTabSz="609585" rtl="0" eaLnBrk="1" latinLnBrk="0" hangingPunct="1">
                        <a:defRPr sz="2400" kern="1200">
                          <a:solidFill>
                            <a:schemeClr val="tx1"/>
                          </a:solidFill>
                          <a:latin typeface="Calibri" panose="020F0502020204030204"/>
                        </a:defRPr>
                      </a:lvl9pPr>
                    </a:lstStyle>
                    <a:p>
                      <a:pPr marL="0" marR="0" lvl="0" indent="0" algn="ctr" rtl="0" eaLnBrk="1" fontAlgn="b" latinLnBrk="0" hangingPunct="1">
                        <a:lnSpc>
                          <a:spcPct val="100000"/>
                        </a:lnSpc>
                        <a:spcBef>
                          <a:spcPts val="0"/>
                        </a:spcBef>
                        <a:spcAft>
                          <a:spcPts val="0"/>
                        </a:spcAft>
                        <a:buClrTx/>
                        <a:buSzTx/>
                        <a:buFontTx/>
                        <a:buNone/>
                      </a:pPr>
                      <a:r>
                        <a:rPr kumimoji="0" lang="en-US" sz="1100" b="0" i="0" u="none" strike="noStrike" kern="1200" cap="none" spc="0" normalizeH="0" baseline="0" noProof="0">
                          <a:ln>
                            <a:noFill/>
                          </a:ln>
                          <a:solidFill>
                            <a:schemeClr val="tx1"/>
                          </a:solidFill>
                          <a:effectLst/>
                          <a:uLnTx/>
                          <a:uFillTx/>
                          <a:latin typeface="Montserrat Medium" pitchFamily="2" charset="0"/>
                          <a:ea typeface="+mn-ea"/>
                          <a:cs typeface="+mn-cs"/>
                          <a:sym typeface="Wingdings" panose="05000000000000000000" pitchFamily="2" charset="2"/>
                        </a:rPr>
                        <a:t>Embedded</a:t>
                      </a:r>
                    </a:p>
                    <a:p>
                      <a:pPr marL="0" marR="0" lvl="0" indent="0" algn="ctr" rtl="0" eaLnBrk="1" fontAlgn="b" latinLnBrk="0" hangingPunct="1">
                        <a:lnSpc>
                          <a:spcPct val="100000"/>
                        </a:lnSpc>
                        <a:spcBef>
                          <a:spcPts val="0"/>
                        </a:spcBef>
                        <a:spcAft>
                          <a:spcPts val="0"/>
                        </a:spcAft>
                        <a:buClrTx/>
                        <a:buSzTx/>
                        <a:buFontTx/>
                        <a:buNone/>
                      </a:pPr>
                      <a:r>
                        <a:rPr kumimoji="0" lang="en-US" sz="1100" b="0" i="0" u="none" strike="noStrike" kern="1200" cap="none" spc="0" normalizeH="0" baseline="0" noProof="0">
                          <a:ln>
                            <a:noFill/>
                          </a:ln>
                          <a:solidFill>
                            <a:schemeClr val="tx1"/>
                          </a:solidFill>
                          <a:effectLst/>
                          <a:uLnTx/>
                          <a:uFillTx/>
                          <a:latin typeface="Montserrat Medium" pitchFamily="2" charset="0"/>
                          <a:ea typeface="+mn-ea"/>
                          <a:cs typeface="+mn-cs"/>
                          <a:sym typeface="Wingdings" panose="05000000000000000000" pitchFamily="2" charset="2"/>
                        </a:rPr>
                        <a:t>comprehensive coverage</a:t>
                      </a:r>
                      <a:r>
                        <a:rPr lang="en-US" sz="1100" b="0" i="0" u="none" strike="noStrike" kern="1200" cap="none" spc="0" normalizeH="0" baseline="0" noProof="0">
                          <a:ln>
                            <a:noFill/>
                          </a:ln>
                          <a:solidFill>
                            <a:schemeClr val="tx1"/>
                          </a:solidFill>
                          <a:effectLst/>
                          <a:uLnTx/>
                          <a:uFillTx/>
                          <a:latin typeface="Montserrat Medium" pitchFamily="2" charset="0"/>
                          <a:ea typeface="+mn-ea"/>
                          <a:cs typeface="+mn-cs"/>
                        </a:rPr>
                        <a:t> </a:t>
                      </a:r>
                      <a:endParaRPr kumimoji="0" lang="en-US" sz="1100" b="0" i="0" u="none" strike="noStrike" kern="1200" cap="none" spc="0" normalizeH="0" baseline="0" noProof="0">
                        <a:ln>
                          <a:noFill/>
                        </a:ln>
                        <a:solidFill>
                          <a:schemeClr val="tx1"/>
                        </a:solidFill>
                        <a:effectLst/>
                        <a:uLnTx/>
                        <a:uFillTx/>
                        <a:latin typeface="Montserrat Medium" pitchFamily="2" charset="0"/>
                        <a:ea typeface="+mn-ea"/>
                        <a:cs typeface="+mn-cs"/>
                        <a:sym typeface="Wingdings" panose="05000000000000000000" pitchFamily="2" charset="2"/>
                      </a:endParaRPr>
                    </a:p>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chemeClr val="tx1"/>
                          </a:solidFill>
                          <a:effectLst/>
                          <a:uLnTx/>
                          <a:uFillTx/>
                          <a:latin typeface="Montserrat Medium" pitchFamily="2" charset="0"/>
                          <a:ea typeface="+mn-ea"/>
                          <a:cs typeface="+mn-cs"/>
                          <a:sym typeface="Wingdings" panose="05000000000000000000" pitchFamily="2" charset="2"/>
                        </a:rPr>
                        <a:t>$2,500 max</a:t>
                      </a:r>
                    </a:p>
                  </a:txBody>
                  <a:tcPr marL="9525" marR="9525" marT="9525" anchor="ctr">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w="12700" cap="flat" cmpd="sng" algn="ctr">
                      <a:solidFill>
                        <a:srgbClr val="262626"/>
                      </a:solidFill>
                      <a:prstDash val="solid"/>
                      <a:round/>
                      <a:headEnd type="none" w="med" len="med"/>
                      <a:tailEnd type="none" w="med" len="med"/>
                    </a:lnB>
                    <a:lnTlToBr w="0">
                      <a:noFill/>
                    </a:lnTlToBr>
                    <a:lnBlToTr w="0">
                      <a:noFill/>
                    </a:lnBlToTr>
                    <a:solidFill>
                      <a:srgbClr val="009845">
                        <a:alpha val="80000"/>
                      </a:srgbClr>
                    </a:solidFill>
                  </a:tcPr>
                </a:tc>
                <a:extLst>
                  <a:ext uri="{0D108BD9-81ED-4DB2-BD59-A6C34878D82A}">
                    <a16:rowId xmlns:a16="http://schemas.microsoft.com/office/drawing/2014/main" val="3638513724"/>
                  </a:ext>
                </a:extLst>
              </a:tr>
              <a:tr h="159075">
                <a:tc vMerge="1">
                  <a:txBody>
                    <a:bodyPr/>
                    <a:lstStyle/>
                    <a:p>
                      <a:endParaRPr lang="en-US"/>
                    </a:p>
                  </a:txBody>
                  <a:tcPr>
                    <a:lnT w="12700" cap="flat" cmpd="sng" algn="ctr">
                      <a:solidFill>
                        <a:schemeClr val="bg1">
                          <a:lumMod val="75000"/>
                        </a:schemeClr>
                      </a:solidFill>
                      <a:prstDash val="solid"/>
                      <a:round/>
                      <a:headEnd type="none" w="med" len="med"/>
                      <a:tailEnd type="none" w="med" len="med"/>
                    </a:lnT>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lvl="0" algn="l">
                        <a:buNone/>
                      </a:pPr>
                      <a:r>
                        <a:rPr lang="en-US" sz="1100">
                          <a:solidFill>
                            <a:sysClr val="windowText" lastClr="000000"/>
                          </a:solidFill>
                          <a:effectLst/>
                          <a:latin typeface="Montserrat Medium" pitchFamily="2" charset="0"/>
                        </a:rPr>
                        <a:t>$0 for fillings</a:t>
                      </a:r>
                    </a:p>
                  </a:txBody>
                  <a:tcPr marT="9525" anchor="ctr">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w="12700" cap="flat" cmpd="sng" algn="ctr">
                      <a:solidFill>
                        <a:srgbClr val="262626"/>
                      </a:solidFill>
                      <a:prstDash val="solid"/>
                      <a:round/>
                      <a:headEnd type="none" w="med" len="med"/>
                      <a:tailEnd type="none" w="med" len="med"/>
                    </a:lnB>
                    <a:lnTlToBr w="0">
                      <a:noFill/>
                    </a:lnTlToBr>
                    <a:lnBlToTr w="0">
                      <a:noFill/>
                    </a:lnBlToTr>
                    <a:solidFill>
                      <a:srgbClr val="FFFFFF"/>
                    </a:solidFill>
                  </a:tcPr>
                </a:tc>
                <a:tc vMerge="1">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chemeClr val="tx1"/>
                        </a:solidFill>
                        <a:effectLst/>
                        <a:uLnTx/>
                        <a:uFillTx/>
                        <a:latin typeface="Arial Nova Light"/>
                        <a:ea typeface="+mn-ea"/>
                        <a:cs typeface="+mn-cs"/>
                        <a:sym typeface="Wingdings" panose="05000000000000000000" pitchFamily="2" charset="2"/>
                      </a:endParaRPr>
                    </a:p>
                  </a:txBody>
                  <a:tcPr marL="9525" marR="9525" marT="9525" anchor="b">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0">
                      <a:noFill/>
                    </a:lnTlToBr>
                    <a:lnBlToTr w="0">
                      <a:noFill/>
                    </a:lnBlToTr>
                    <a:solidFill>
                      <a:schemeClr val="bg1"/>
                    </a:solidFill>
                  </a:tcPr>
                </a:tc>
                <a:tc vMerge="1">
                  <a:txBody>
                    <a:bodyPr/>
                    <a:lstStyle/>
                    <a:p>
                      <a:endParaRPr lang="en-US"/>
                    </a:p>
                  </a:txBody>
                  <a:tcPr>
                    <a:lnL w="12700" cap="flat" cmpd="sng" algn="ctr">
                      <a:solidFill>
                        <a:schemeClr val="bg1">
                          <a:lumMod val="75000"/>
                        </a:schemeClr>
                      </a:solidFill>
                      <a:prstDash val="solid"/>
                      <a:round/>
                      <a:headEnd type="none" w="med" len="med"/>
                      <a:tailEnd type="none" w="med" len="med"/>
                    </a:lnL>
                    <a:lnT w="12700" cap="flat" cmpd="sng" algn="ctr">
                      <a:solidFill>
                        <a:schemeClr val="bg1">
                          <a:lumMod val="75000"/>
                        </a:schemeClr>
                      </a:solidFill>
                      <a:prstDash val="solid"/>
                      <a:round/>
                      <a:headEnd type="none" w="med" len="med"/>
                      <a:tailEnd type="none" w="med" len="med"/>
                    </a:lnT>
                  </a:tcPr>
                </a:tc>
                <a:tc vMerge="1">
                  <a:txBody>
                    <a:bodyPr/>
                    <a:lstStyle/>
                    <a:p>
                      <a:endParaRPr lang="en-US"/>
                    </a:p>
                  </a:txBody>
                  <a:tcPr>
                    <a:lnT w="12700" cmpd="sng">
                      <a:noFill/>
                      <a:prstDash val="solid"/>
                    </a:lnT>
                  </a:tcPr>
                </a:tc>
                <a:tc vMerge="1">
                  <a:txBody>
                    <a:bodyPr/>
                    <a:lstStyle/>
                    <a:p>
                      <a:endParaRPr lang="en-US"/>
                    </a:p>
                  </a:txBody>
                  <a:tcPr>
                    <a:lnT w="12700" cap="flat" cmpd="sng" algn="ctr">
                      <a:solidFill>
                        <a:schemeClr val="bg1">
                          <a:lumMod val="75000"/>
                        </a:schemeClr>
                      </a:solidFill>
                      <a:prstDash val="solid"/>
                      <a:round/>
                      <a:headEnd type="none" w="med" len="med"/>
                      <a:tailEnd type="none" w="med" len="med"/>
                    </a:lnT>
                  </a:tcPr>
                </a:tc>
                <a:tc vMerge="1">
                  <a:txBody>
                    <a:bodyPr/>
                    <a:lstStyle/>
                    <a:p>
                      <a:endParaRPr lang="en-US"/>
                    </a:p>
                  </a:txBody>
                  <a:tcPr>
                    <a:lnT w="12700" cmpd="sng">
                      <a:noFill/>
                      <a:prstDash val="solid"/>
                    </a:lnT>
                  </a:tcPr>
                </a:tc>
                <a:tc vMerge="1">
                  <a:txBody>
                    <a:bodyPr/>
                    <a:lstStyle/>
                    <a:p>
                      <a:endParaRPr lang="en-US"/>
                    </a:p>
                  </a:txBody>
                  <a:tcPr>
                    <a:lnT w="12700" cap="flat" cmpd="sng" algn="ctr">
                      <a:solidFill>
                        <a:schemeClr val="bg1">
                          <a:lumMod val="75000"/>
                        </a:schemeClr>
                      </a:solidFill>
                      <a:prstDash val="solid"/>
                      <a:round/>
                      <a:headEnd type="none" w="med" len="med"/>
                      <a:tailEnd type="none" w="med" len="med"/>
                    </a:lnT>
                  </a:tcPr>
                </a:tc>
                <a:extLst>
                  <a:ext uri="{0D108BD9-81ED-4DB2-BD59-A6C34878D82A}">
                    <a16:rowId xmlns:a16="http://schemas.microsoft.com/office/drawing/2014/main" val="3213273419"/>
                  </a:ext>
                </a:extLst>
              </a:tr>
              <a:tr h="230195">
                <a:tc vMerge="1">
                  <a:txBody>
                    <a:bodyPr/>
                    <a:lstStyle/>
                    <a:p>
                      <a:endParaRPr lang="en-US"/>
                    </a:p>
                  </a:txBody>
                  <a:tcPr>
                    <a:lnT w="12700" cap="flat" cmpd="sng" algn="ctr">
                      <a:solidFill>
                        <a:schemeClr val="bg1">
                          <a:lumMod val="75000"/>
                        </a:schemeClr>
                      </a:solidFill>
                      <a:prstDash val="solid"/>
                      <a:round/>
                      <a:headEnd type="none" w="med" len="med"/>
                      <a:tailEnd type="none" w="med" len="med"/>
                    </a:lnT>
                  </a:tcPr>
                </a:tc>
                <a:tc rowSpan="2">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lvl="0" algn="l">
                        <a:buNone/>
                      </a:pPr>
                      <a:r>
                        <a:rPr lang="en-US" sz="1100">
                          <a:solidFill>
                            <a:sysClr val="windowText" lastClr="000000"/>
                          </a:solidFill>
                          <a:effectLst/>
                          <a:latin typeface="Montserrat Medium" pitchFamily="2" charset="0"/>
                        </a:rPr>
                        <a:t>$0 crown repairs</a:t>
                      </a:r>
                    </a:p>
                  </a:txBody>
                  <a:tcPr marT="9525" anchor="ctr">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w="12700" cap="flat" cmpd="sng" algn="ctr">
                      <a:solidFill>
                        <a:srgbClr val="26262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vMerge="1">
                  <a:txBody>
                    <a:bodyPr/>
                    <a:lstStyle/>
                    <a:p>
                      <a:endParaRPr lang="en-US"/>
                    </a:p>
                  </a:txBody>
                  <a:tcPr>
                    <a:lnL w="12700" cap="flat" cmpd="sng" algn="ctr">
                      <a:solidFill>
                        <a:schemeClr val="bg1">
                          <a:lumMod val="85000"/>
                        </a:schemeClr>
                      </a:solidFill>
                      <a:prstDash val="solid"/>
                      <a:round/>
                      <a:headEnd type="none" w="med" len="med"/>
                      <a:tailEnd type="none" w="med" len="med"/>
                    </a:lnL>
                    <a:lnT w="12700" cap="flat" cmpd="sng" algn="ctr">
                      <a:solidFill>
                        <a:schemeClr val="bg1">
                          <a:lumMod val="75000"/>
                        </a:schemeClr>
                      </a:solidFill>
                      <a:prstDash val="solid"/>
                      <a:round/>
                      <a:headEnd type="none" w="med" len="med"/>
                      <a:tailEnd type="none" w="med" len="med"/>
                    </a:lnT>
                  </a:tcPr>
                </a:tc>
                <a:tc vMerge="1">
                  <a:txBody>
                    <a:bodyPr/>
                    <a:lstStyle/>
                    <a:p>
                      <a:endParaRPr lang="en-US"/>
                    </a:p>
                  </a:txBody>
                  <a:tcPr>
                    <a:lnT w="12700" cap="flat" cmpd="sng" algn="ctr">
                      <a:solidFill>
                        <a:schemeClr val="bg1">
                          <a:lumMod val="85000"/>
                        </a:schemeClr>
                      </a:solidFill>
                      <a:prstDash val="solid"/>
                      <a:round/>
                      <a:headEnd type="none" w="med" len="med"/>
                      <a:tailEnd type="none" w="med" len="med"/>
                    </a:lnT>
                  </a:tcPr>
                </a:tc>
                <a:tc vMerge="1">
                  <a:txBody>
                    <a:bodyPr/>
                    <a:lstStyle/>
                    <a:p>
                      <a:pPr marL="0" marR="0" lvl="0" indent="0" algn="ctr" defTabSz="914400" rtl="0">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chemeClr val="tx1"/>
                        </a:solidFill>
                        <a:effectLst/>
                        <a:uLnTx/>
                        <a:uFillTx/>
                        <a:latin typeface="Arial Nova Light"/>
                        <a:ea typeface="+mn-ea"/>
                        <a:cs typeface="+mn-cs"/>
                        <a:sym typeface="Wingdings" panose="05000000000000000000" pitchFamily="2" charset="2"/>
                      </a:endParaRPr>
                    </a:p>
                  </a:txBody>
                  <a:tcPr marL="9525" marR="9525" marT="9525" anchor="b">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0">
                      <a:noFill/>
                    </a:lnTlToBr>
                    <a:lnBlToTr w="0">
                      <a:noFill/>
                    </a:lnBlToTr>
                    <a:solidFill>
                      <a:schemeClr val="bg1"/>
                    </a:solidFill>
                  </a:tcPr>
                </a:tc>
                <a:tc vMerge="1">
                  <a:txBody>
                    <a:bodyPr/>
                    <a:lstStyle/>
                    <a:p>
                      <a:endParaRPr lang="en-US"/>
                    </a:p>
                  </a:txBody>
                  <a:tcPr>
                    <a:lnL w="12700" cap="flat" cmpd="sng" algn="ctr">
                      <a:solidFill>
                        <a:schemeClr val="bg1">
                          <a:lumMod val="75000"/>
                        </a:schemeClr>
                      </a:solidFill>
                      <a:prstDash val="solid"/>
                      <a:round/>
                      <a:headEnd type="none" w="med" len="med"/>
                      <a:tailEnd type="none" w="med" len="med"/>
                    </a:lnL>
                  </a:tcPr>
                </a:tc>
                <a:tc vMerge="1">
                  <a:txBody>
                    <a:bodyPr/>
                    <a:lstStyle/>
                    <a:p>
                      <a:pPr marL="0" marR="0" lvl="0" indent="0" algn="ctr" defTabSz="914400" rtl="0">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chemeClr val="tx1"/>
                        </a:solidFill>
                        <a:effectLst/>
                        <a:uLnTx/>
                        <a:uFillTx/>
                        <a:latin typeface="Arial Nova Light"/>
                        <a:ea typeface="+mn-ea"/>
                        <a:cs typeface="+mn-cs"/>
                        <a:sym typeface="Wingdings" panose="05000000000000000000" pitchFamily="2" charset="2"/>
                      </a:endParaRPr>
                    </a:p>
                  </a:txBody>
                  <a:tcPr marL="9525" marR="9525" marT="9525" anchor="b">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0">
                      <a:noFill/>
                    </a:lnTlToBr>
                    <a:lnBlToTr w="0">
                      <a:noFill/>
                    </a:lnBlToTr>
                    <a:solidFill>
                      <a:schemeClr val="bg1"/>
                    </a:solidFill>
                  </a:tcPr>
                </a:tc>
                <a:tc vMerge="1">
                  <a:txBody>
                    <a:bodyPr/>
                    <a:lstStyle/>
                    <a:p>
                      <a:endParaRPr lang="en-US"/>
                    </a:p>
                  </a:txBody>
                  <a:tcPr>
                    <a:lnL w="12700" cap="flat" cmpd="sng" algn="ctr">
                      <a:solidFill>
                        <a:schemeClr val="bg1">
                          <a:lumMod val="75000"/>
                        </a:schemeClr>
                      </a:solidFill>
                      <a:prstDash val="solid"/>
                      <a:round/>
                      <a:headEnd type="none" w="med" len="med"/>
                      <a:tailEnd type="none" w="med" len="med"/>
                    </a:lnL>
                    <a:lnT w="12700" cmpd="sng">
                      <a:noFill/>
                      <a:prstDash val="solid"/>
                    </a:lnT>
                  </a:tcPr>
                </a:tc>
                <a:extLst>
                  <a:ext uri="{0D108BD9-81ED-4DB2-BD59-A6C34878D82A}">
                    <a16:rowId xmlns:a16="http://schemas.microsoft.com/office/drawing/2014/main" val="1095562642"/>
                  </a:ext>
                </a:extLst>
              </a:tr>
              <a:tr h="0">
                <a:tc vMerge="1">
                  <a:txBody>
                    <a:bodyPr/>
                    <a:lstStyle/>
                    <a:p>
                      <a:pPr algn="l" fontAlgn="b"/>
                      <a:endParaRPr lang="en-US" sz="800">
                        <a:effectLst/>
                        <a:latin typeface="Arial Nova Light"/>
                      </a:endParaRPr>
                    </a:p>
                  </a:txBody>
                  <a:tcPr marL="68580" marR="68580" marT="7144"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lvl1pPr marL="0" algn="l" defTabSz="609585" rtl="0" eaLnBrk="1" latinLnBrk="0" hangingPunct="1">
                        <a:defRPr sz="2400" kern="1200">
                          <a:solidFill>
                            <a:schemeClr val="tx1"/>
                          </a:solidFill>
                          <a:latin typeface="Calibri" panose="020F0502020204030204"/>
                        </a:defRPr>
                      </a:lvl1pPr>
                      <a:lvl2pPr marL="609585" algn="l" defTabSz="609585" rtl="0" eaLnBrk="1" latinLnBrk="0" hangingPunct="1">
                        <a:defRPr sz="2400" kern="1200">
                          <a:solidFill>
                            <a:schemeClr val="tx1"/>
                          </a:solidFill>
                          <a:latin typeface="Calibri" panose="020F0502020204030204"/>
                        </a:defRPr>
                      </a:lvl2pPr>
                      <a:lvl3pPr marL="1219170" algn="l" defTabSz="609585" rtl="0" eaLnBrk="1" latinLnBrk="0" hangingPunct="1">
                        <a:defRPr sz="2400" kern="1200">
                          <a:solidFill>
                            <a:schemeClr val="tx1"/>
                          </a:solidFill>
                          <a:latin typeface="Calibri" panose="020F0502020204030204"/>
                        </a:defRPr>
                      </a:lvl3pPr>
                      <a:lvl4pPr marL="1828754" algn="l" defTabSz="609585" rtl="0" eaLnBrk="1" latinLnBrk="0" hangingPunct="1">
                        <a:defRPr sz="2400" kern="1200">
                          <a:solidFill>
                            <a:schemeClr val="tx1"/>
                          </a:solidFill>
                          <a:latin typeface="Calibri" panose="020F0502020204030204"/>
                        </a:defRPr>
                      </a:lvl4pPr>
                      <a:lvl5pPr marL="2438339" algn="l" defTabSz="609585" rtl="0" eaLnBrk="1" latinLnBrk="0" hangingPunct="1">
                        <a:defRPr sz="2400" kern="1200">
                          <a:solidFill>
                            <a:schemeClr val="tx1"/>
                          </a:solidFill>
                          <a:latin typeface="Calibri" panose="020F0502020204030204"/>
                        </a:defRPr>
                      </a:lvl5pPr>
                      <a:lvl6pPr marL="3047924" algn="l" defTabSz="609585" rtl="0" eaLnBrk="1" latinLnBrk="0" hangingPunct="1">
                        <a:defRPr sz="2400" kern="1200">
                          <a:solidFill>
                            <a:schemeClr val="tx1"/>
                          </a:solidFill>
                          <a:latin typeface="Calibri" panose="020F0502020204030204"/>
                        </a:defRPr>
                      </a:lvl6pPr>
                      <a:lvl7pPr marL="3657509" algn="l" defTabSz="609585" rtl="0" eaLnBrk="1" latinLnBrk="0" hangingPunct="1">
                        <a:defRPr sz="2400" kern="1200">
                          <a:solidFill>
                            <a:schemeClr val="tx1"/>
                          </a:solidFill>
                          <a:latin typeface="Calibri" panose="020F0502020204030204"/>
                        </a:defRPr>
                      </a:lvl7pPr>
                      <a:lvl8pPr marL="4267093" algn="l" defTabSz="609585" rtl="0" eaLnBrk="1" latinLnBrk="0" hangingPunct="1">
                        <a:defRPr sz="2400" kern="1200">
                          <a:solidFill>
                            <a:schemeClr val="tx1"/>
                          </a:solidFill>
                          <a:latin typeface="Calibri" panose="020F0502020204030204"/>
                        </a:defRPr>
                      </a:lvl8pPr>
                      <a:lvl9pPr marL="4876678" algn="l" defTabSz="609585" rtl="0" eaLnBrk="1" latinLnBrk="0" hangingPunct="1">
                        <a:defRPr sz="2400" kern="1200">
                          <a:solidFill>
                            <a:schemeClr val="tx1"/>
                          </a:solidFill>
                          <a:latin typeface="Calibri" panose="020F0502020204030204"/>
                        </a:defRPr>
                      </a:lvl9pPr>
                    </a:lstStyle>
                    <a:p>
                      <a:pPr algn="l" fontAlgn="b"/>
                      <a:r>
                        <a:rPr lang="en-US" sz="1100">
                          <a:solidFill>
                            <a:schemeClr val="tx1"/>
                          </a:solidFill>
                          <a:effectLst/>
                          <a:latin typeface="Arial Nova Light"/>
                        </a:rPr>
                        <a:t>50% for root canals</a:t>
                      </a:r>
                    </a:p>
                  </a:txBody>
                  <a:tcPr marT="9525" anchor="ctr">
                    <a:lnL w="12700" cap="flat" cmpd="sng" algn="ctr">
                      <a:solidFill>
                        <a:schemeClr val="tx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chemeClr val="tx1"/>
                        </a:solidFill>
                        <a:effectLst/>
                        <a:uLnTx/>
                        <a:uFillTx/>
                        <a:latin typeface="Arial Nova Light"/>
                        <a:ea typeface="+mn-ea"/>
                        <a:cs typeface="+mn-cs"/>
                      </a:endParaRPr>
                    </a:p>
                  </a:txBody>
                  <a:tcPr marL="9525" marR="9525" marT="9525" anchor="b">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lvl1pPr marL="0" algn="l" defTabSz="609585" rtl="0" eaLnBrk="1" latinLnBrk="0" hangingPunct="1">
                        <a:defRPr sz="2400" kern="1200">
                          <a:solidFill>
                            <a:schemeClr val="tx1"/>
                          </a:solidFill>
                          <a:latin typeface="Calibri" panose="020F0502020204030204"/>
                        </a:defRPr>
                      </a:lvl1pPr>
                      <a:lvl2pPr marL="609585" algn="l" defTabSz="609585" rtl="0" eaLnBrk="1" latinLnBrk="0" hangingPunct="1">
                        <a:defRPr sz="2400" kern="1200">
                          <a:solidFill>
                            <a:schemeClr val="tx1"/>
                          </a:solidFill>
                          <a:latin typeface="Calibri" panose="020F0502020204030204"/>
                        </a:defRPr>
                      </a:lvl2pPr>
                      <a:lvl3pPr marL="1219170" algn="l" defTabSz="609585" rtl="0" eaLnBrk="1" latinLnBrk="0" hangingPunct="1">
                        <a:defRPr sz="2400" kern="1200">
                          <a:solidFill>
                            <a:schemeClr val="tx1"/>
                          </a:solidFill>
                          <a:latin typeface="Calibri" panose="020F0502020204030204"/>
                        </a:defRPr>
                      </a:lvl3pPr>
                      <a:lvl4pPr marL="1828754" algn="l" defTabSz="609585" rtl="0" eaLnBrk="1" latinLnBrk="0" hangingPunct="1">
                        <a:defRPr sz="2400" kern="1200">
                          <a:solidFill>
                            <a:schemeClr val="tx1"/>
                          </a:solidFill>
                          <a:latin typeface="Calibri" panose="020F0502020204030204"/>
                        </a:defRPr>
                      </a:lvl4pPr>
                      <a:lvl5pPr marL="2438339" algn="l" defTabSz="609585" rtl="0" eaLnBrk="1" latinLnBrk="0" hangingPunct="1">
                        <a:defRPr sz="2400" kern="1200">
                          <a:solidFill>
                            <a:schemeClr val="tx1"/>
                          </a:solidFill>
                          <a:latin typeface="Calibri" panose="020F0502020204030204"/>
                        </a:defRPr>
                      </a:lvl5pPr>
                      <a:lvl6pPr marL="3047924" algn="l" defTabSz="609585" rtl="0" eaLnBrk="1" latinLnBrk="0" hangingPunct="1">
                        <a:defRPr sz="2400" kern="1200">
                          <a:solidFill>
                            <a:schemeClr val="tx1"/>
                          </a:solidFill>
                          <a:latin typeface="Calibri" panose="020F0502020204030204"/>
                        </a:defRPr>
                      </a:lvl6pPr>
                      <a:lvl7pPr marL="3657509" algn="l" defTabSz="609585" rtl="0" eaLnBrk="1" latinLnBrk="0" hangingPunct="1">
                        <a:defRPr sz="2400" kern="1200">
                          <a:solidFill>
                            <a:schemeClr val="tx1"/>
                          </a:solidFill>
                          <a:latin typeface="Calibri" panose="020F0502020204030204"/>
                        </a:defRPr>
                      </a:lvl7pPr>
                      <a:lvl8pPr marL="4267093" algn="l" defTabSz="609585" rtl="0" eaLnBrk="1" latinLnBrk="0" hangingPunct="1">
                        <a:defRPr sz="2400" kern="1200">
                          <a:solidFill>
                            <a:schemeClr val="tx1"/>
                          </a:solidFill>
                          <a:latin typeface="Calibri" panose="020F0502020204030204"/>
                        </a:defRPr>
                      </a:lvl8pPr>
                      <a:lvl9pPr marL="4876678" algn="l" defTabSz="609585" rtl="0" eaLnBrk="1" latinLnBrk="0" hangingPunct="1">
                        <a:defRPr sz="2400" kern="1200">
                          <a:solidFill>
                            <a:schemeClr val="tx1"/>
                          </a:solidFill>
                          <a:latin typeface="Calibri" panose="020F0502020204030204"/>
                        </a:defRPr>
                      </a:lvl9pPr>
                    </a:lstStyle>
                    <a:p>
                      <a:endParaRPr/>
                    </a:p>
                  </a:txBody>
                  <a:tcPr marL="7144" marR="7144" marT="7144" marB="34290" anchor="b">
                    <a:lnL w="12700" cap="flat" cmpd="sng" algn="ctr">
                      <a:solidFill>
                        <a:schemeClr val="bg1">
                          <a:lumMod val="8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20000"/>
                      </a:schemeClr>
                    </a:solidFill>
                  </a:tcPr>
                </a:tc>
                <a:tc rowSpan="8">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marR="0" lvl="0" indent="0" algn="ctr" defTabSz="914400" rtl="0">
                        <a:lnSpc>
                          <a:spcPct val="100000"/>
                        </a:lnSpc>
                        <a:spcBef>
                          <a:spcPts val="0"/>
                        </a:spcBef>
                        <a:spcAft>
                          <a:spcPts val="0"/>
                        </a:spcAft>
                        <a:buClrTx/>
                        <a:buSzTx/>
                        <a:buFontTx/>
                        <a:buNone/>
                        <a:tabLst/>
                        <a:defRPr/>
                      </a:pPr>
                      <a:endParaRPr lang="en-US" sz="1100">
                        <a:solidFill>
                          <a:schemeClr val="tx1"/>
                        </a:solidFill>
                        <a:effectLst/>
                        <a:latin typeface="Montserrat Medium" pitchFamily="2" charset="0"/>
                      </a:endParaRPr>
                    </a:p>
                  </a:txBody>
                  <a:tcPr marL="9525" marR="9525" marT="9525" anchor="ctr">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mpd="sng">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vMerge="1">
                  <a:txBody>
                    <a:bodyPr/>
                    <a:lstStyle/>
                    <a:p>
                      <a:pPr marL="0" marR="0" lvl="0" indent="0" algn="ctr" rtl="0">
                        <a:lnSpc>
                          <a:spcPct val="100000"/>
                        </a:lnSpc>
                        <a:spcBef>
                          <a:spcPts val="0"/>
                        </a:spcBef>
                        <a:spcAft>
                          <a:spcPts val="0"/>
                        </a:spcAft>
                        <a:buClrTx/>
                        <a:buSzTx/>
                        <a:buFontTx/>
                        <a:buNone/>
                      </a:pPr>
                      <a:endParaRPr lang="en-US" sz="1100" b="1">
                        <a:solidFill>
                          <a:schemeClr val="tx1"/>
                        </a:solidFill>
                        <a:effectLst/>
                        <a:latin typeface="Arial Nova   "/>
                      </a:endParaRPr>
                    </a:p>
                  </a:txBody>
                  <a:tcPr marL="9525" marR="9525" marT="9525"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alpha val="20000"/>
                      </a:schemeClr>
                    </a:solidFill>
                  </a:tcPr>
                </a:tc>
                <a:tc rowSpan="8">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marR="0" lvl="0" indent="0" algn="ctr" defTabSz="914400" rtl="0">
                        <a:lnSpc>
                          <a:spcPct val="100000"/>
                        </a:lnSpc>
                        <a:spcBef>
                          <a:spcPts val="0"/>
                        </a:spcBef>
                        <a:spcAft>
                          <a:spcPts val="0"/>
                        </a:spcAft>
                        <a:buClrTx/>
                        <a:buSzTx/>
                        <a:buFontTx/>
                        <a:buNone/>
                        <a:tabLst/>
                        <a:defRPr/>
                      </a:pPr>
                      <a:endParaRPr lang="en-US" sz="1100">
                        <a:solidFill>
                          <a:schemeClr val="tx1"/>
                        </a:solidFill>
                        <a:effectLst/>
                        <a:latin typeface="Montserrat Medium" pitchFamily="2" charset="0"/>
                      </a:endParaRPr>
                    </a:p>
                  </a:txBody>
                  <a:tcPr marL="9525" marR="9525" marT="9525" anchor="ctr">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mpd="sng">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vMerge="1">
                  <a:txBody>
                    <a:bodyPr/>
                    <a:lstStyle>
                      <a:lvl1pPr marL="0" algn="l" defTabSz="609585" rtl="0" eaLnBrk="1" latinLnBrk="0" hangingPunct="1">
                        <a:defRPr sz="2400" kern="1200">
                          <a:solidFill>
                            <a:schemeClr val="tx1"/>
                          </a:solidFill>
                          <a:latin typeface="Calibri" panose="020F0502020204030204"/>
                        </a:defRPr>
                      </a:lvl1pPr>
                      <a:lvl2pPr marL="609585" algn="l" defTabSz="609585" rtl="0" eaLnBrk="1" latinLnBrk="0" hangingPunct="1">
                        <a:defRPr sz="2400" kern="1200">
                          <a:solidFill>
                            <a:schemeClr val="tx1"/>
                          </a:solidFill>
                          <a:latin typeface="Calibri" panose="020F0502020204030204"/>
                        </a:defRPr>
                      </a:lvl2pPr>
                      <a:lvl3pPr marL="1219170" algn="l" defTabSz="609585" rtl="0" eaLnBrk="1" latinLnBrk="0" hangingPunct="1">
                        <a:defRPr sz="2400" kern="1200">
                          <a:solidFill>
                            <a:schemeClr val="tx1"/>
                          </a:solidFill>
                          <a:latin typeface="Calibri" panose="020F0502020204030204"/>
                        </a:defRPr>
                      </a:lvl3pPr>
                      <a:lvl4pPr marL="1828754" algn="l" defTabSz="609585" rtl="0" eaLnBrk="1" latinLnBrk="0" hangingPunct="1">
                        <a:defRPr sz="2400" kern="1200">
                          <a:solidFill>
                            <a:schemeClr val="tx1"/>
                          </a:solidFill>
                          <a:latin typeface="Calibri" panose="020F0502020204030204"/>
                        </a:defRPr>
                      </a:lvl4pPr>
                      <a:lvl5pPr marL="2438339" algn="l" defTabSz="609585" rtl="0" eaLnBrk="1" latinLnBrk="0" hangingPunct="1">
                        <a:defRPr sz="2400" kern="1200">
                          <a:solidFill>
                            <a:schemeClr val="tx1"/>
                          </a:solidFill>
                          <a:latin typeface="Calibri" panose="020F0502020204030204"/>
                        </a:defRPr>
                      </a:lvl5pPr>
                      <a:lvl6pPr marL="3047924" algn="l" defTabSz="609585" rtl="0" eaLnBrk="1" latinLnBrk="0" hangingPunct="1">
                        <a:defRPr sz="2400" kern="1200">
                          <a:solidFill>
                            <a:schemeClr val="tx1"/>
                          </a:solidFill>
                          <a:latin typeface="Calibri" panose="020F0502020204030204"/>
                        </a:defRPr>
                      </a:lvl6pPr>
                      <a:lvl7pPr marL="3657509" algn="l" defTabSz="609585" rtl="0" eaLnBrk="1" latinLnBrk="0" hangingPunct="1">
                        <a:defRPr sz="2400" kern="1200">
                          <a:solidFill>
                            <a:schemeClr val="tx1"/>
                          </a:solidFill>
                          <a:latin typeface="Calibri" panose="020F0502020204030204"/>
                        </a:defRPr>
                      </a:lvl7pPr>
                      <a:lvl8pPr marL="4267093" algn="l" defTabSz="609585" rtl="0" eaLnBrk="1" latinLnBrk="0" hangingPunct="1">
                        <a:defRPr sz="2400" kern="1200">
                          <a:solidFill>
                            <a:schemeClr val="tx1"/>
                          </a:solidFill>
                          <a:latin typeface="Calibri" panose="020F0502020204030204"/>
                        </a:defRPr>
                      </a:lvl8pPr>
                      <a:lvl9pPr marL="4876678" algn="l" defTabSz="609585" rtl="0" eaLnBrk="1" latinLnBrk="0" hangingPunct="1">
                        <a:defRPr sz="2400" kern="1200">
                          <a:solidFill>
                            <a:schemeClr val="tx1"/>
                          </a:solidFill>
                          <a:latin typeface="Calibri" panose="020F0502020204030204"/>
                        </a:defRPr>
                      </a:lvl9pPr>
                    </a:lstStyle>
                    <a:p>
                      <a:endParaRPr/>
                    </a:p>
                  </a:txBody>
                  <a:tcPr marL="7144" marR="7144" marT="7144" marB="34290" anchor="b">
                    <a:lnL w="12700" cap="flat" cmpd="sng" algn="ctr">
                      <a:solidFill>
                        <a:schemeClr val="bg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3098917459"/>
                  </a:ext>
                </a:extLst>
              </a:tr>
              <a:tr h="234404">
                <a:tc vMerge="1">
                  <a:txBody>
                    <a:bodyPr/>
                    <a:lstStyle/>
                    <a:p>
                      <a:endParaRPr lang="en-US"/>
                    </a:p>
                  </a:txBody>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marR="0" lvl="0" indent="0" algn="l" defTabSz="609570" rtl="0" eaLnBrk="1" fontAlgn="auto" latinLnBrk="0" hangingPunct="1">
                        <a:lnSpc>
                          <a:spcPct val="100000"/>
                        </a:lnSpc>
                        <a:spcBef>
                          <a:spcPts val="0"/>
                        </a:spcBef>
                        <a:spcAft>
                          <a:spcPts val="0"/>
                        </a:spcAft>
                        <a:buClrTx/>
                        <a:buSzTx/>
                        <a:buFontTx/>
                        <a:buNone/>
                        <a:tabLst/>
                        <a:defRPr/>
                      </a:pPr>
                      <a:r>
                        <a:rPr lang="en-US" sz="1100">
                          <a:solidFill>
                            <a:sysClr val="windowText" lastClr="000000"/>
                          </a:solidFill>
                          <a:effectLst/>
                          <a:latin typeface="Montserrat Medium" pitchFamily="2" charset="0"/>
                        </a:rPr>
                        <a:t>50% for root canals</a:t>
                      </a:r>
                    </a:p>
                  </a:txBody>
                  <a:tcPr marT="9525" anchor="ctr">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w="12700" cap="flat" cmpd="sng" algn="ctr">
                      <a:solidFill>
                        <a:srgbClr val="26262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vMerge="1">
                  <a:txBody>
                    <a:bodyPr/>
                    <a:lstStyle/>
                    <a:p>
                      <a:endParaRPr lang="en-US"/>
                    </a:p>
                  </a:txBody>
                  <a:tcPr/>
                </a:tc>
                <a:tc vMerge="1">
                  <a:txBody>
                    <a:bodyPr/>
                    <a:lstStyle/>
                    <a:p>
                      <a:endParaRPr lang="en-US"/>
                    </a:p>
                  </a:txBody>
                  <a:tcPr/>
                </a:tc>
                <a:tc vMerge="1">
                  <a:txBody>
                    <a:bodyPr/>
                    <a:lstStyle/>
                    <a:p>
                      <a:endParaRPr lang="en-US"/>
                    </a:p>
                  </a:txBody>
                  <a:tcPr/>
                </a:tc>
                <a:tc rowSpan="7">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marR="0" lvl="0" indent="0" algn="ctr" rtl="0">
                        <a:lnSpc>
                          <a:spcPct val="100000"/>
                        </a:lnSpc>
                        <a:spcBef>
                          <a:spcPts val="0"/>
                        </a:spcBef>
                        <a:spcAft>
                          <a:spcPts val="0"/>
                        </a:spcAft>
                        <a:buClrTx/>
                        <a:buSzTx/>
                        <a:buFontTx/>
                        <a:buNone/>
                      </a:pPr>
                      <a:r>
                        <a:rPr lang="en-US" sz="1100">
                          <a:solidFill>
                            <a:schemeClr val="tx1"/>
                          </a:solidFill>
                          <a:effectLst/>
                          <a:latin typeface="Montserrat Medium" pitchFamily="2" charset="0"/>
                        </a:rPr>
                        <a:t>EDV </a:t>
                      </a:r>
                    </a:p>
                    <a:p>
                      <a:pPr marL="0" marR="0" lvl="0" indent="0" algn="ctr" defTabSz="914400" rtl="0">
                        <a:lnSpc>
                          <a:spcPct val="100000"/>
                        </a:lnSpc>
                        <a:spcBef>
                          <a:spcPts val="0"/>
                        </a:spcBef>
                        <a:spcAft>
                          <a:spcPts val="0"/>
                        </a:spcAft>
                        <a:buClrTx/>
                        <a:buSzTx/>
                        <a:buFontTx/>
                        <a:buNone/>
                        <a:tabLst/>
                        <a:defRPr/>
                      </a:pPr>
                      <a:r>
                        <a:rPr lang="en-US" sz="1100">
                          <a:solidFill>
                            <a:schemeClr val="tx1"/>
                          </a:solidFill>
                          <a:effectLst/>
                          <a:latin typeface="Montserrat Medium" pitchFamily="2" charset="0"/>
                        </a:rPr>
                        <a:t>$2,500 annual coverage limit</a:t>
                      </a:r>
                    </a:p>
                    <a:p>
                      <a:pPr marL="0" marR="0" lvl="0" indent="0" algn="ctr" defTabSz="914400" rtl="0">
                        <a:lnSpc>
                          <a:spcPct val="100000"/>
                        </a:lnSpc>
                        <a:spcBef>
                          <a:spcPts val="0"/>
                        </a:spcBef>
                        <a:spcAft>
                          <a:spcPts val="0"/>
                        </a:spcAft>
                        <a:buClrTx/>
                        <a:buSzTx/>
                        <a:buFontTx/>
                        <a:buNone/>
                        <a:tabLst/>
                        <a:defRPr/>
                      </a:pPr>
                      <a:endParaRPr lang="en-US" sz="1100">
                        <a:solidFill>
                          <a:schemeClr val="tx1"/>
                        </a:solidFill>
                        <a:effectLst/>
                        <a:latin typeface="Montserrat Medium" pitchFamily="2" charset="0"/>
                      </a:endParaRPr>
                    </a:p>
                    <a:p>
                      <a:pPr marL="0" marR="0" lvl="0" indent="0" algn="ctr" defTabSz="914400" rtl="0">
                        <a:lnSpc>
                          <a:spcPct val="100000"/>
                        </a:lnSpc>
                        <a:spcBef>
                          <a:spcPts val="0"/>
                        </a:spcBef>
                        <a:spcAft>
                          <a:spcPts val="0"/>
                        </a:spcAft>
                        <a:buClrTx/>
                        <a:buSzTx/>
                        <a:buFontTx/>
                        <a:buNone/>
                        <a:tabLst/>
                        <a:defRPr/>
                      </a:pPr>
                      <a:r>
                        <a:rPr lang="en-US" sz="1100" b="1">
                          <a:solidFill>
                            <a:schemeClr val="tx1"/>
                          </a:solidFill>
                          <a:effectLst/>
                          <a:latin typeface="Montserrat ExtraBold" pitchFamily="2" charset="0"/>
                        </a:rPr>
                        <a:t>$43/M</a:t>
                      </a:r>
                    </a:p>
                    <a:p>
                      <a:pPr marL="0" marR="0" lvl="0" indent="0" algn="ctr" defTabSz="914400" rtl="0">
                        <a:lnSpc>
                          <a:spcPct val="100000"/>
                        </a:lnSpc>
                        <a:spcBef>
                          <a:spcPts val="0"/>
                        </a:spcBef>
                        <a:spcAft>
                          <a:spcPts val="0"/>
                        </a:spcAft>
                        <a:buClrTx/>
                        <a:buSzTx/>
                        <a:buFontTx/>
                        <a:buNone/>
                        <a:tabLst/>
                        <a:defRPr/>
                      </a:pPr>
                      <a:r>
                        <a:rPr lang="en-US" sz="1100" b="1">
                          <a:solidFill>
                            <a:schemeClr val="tx1"/>
                          </a:solidFill>
                          <a:effectLst/>
                          <a:latin typeface="Montserrat ExtraBold" pitchFamily="2" charset="0"/>
                        </a:rPr>
                        <a:t>premium</a:t>
                      </a:r>
                    </a:p>
                  </a:txBody>
                  <a:tcPr marL="9525" marR="9525" marT="9525" anchor="ctr">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FFFFFF">
                          <a:lumMod val="50000"/>
                        </a:srgbClr>
                      </a:solidFill>
                      <a:prstDash val="solid"/>
                      <a:round/>
                      <a:headEnd type="none" w="med" len="med"/>
                      <a:tailEnd type="none" w="med" len="med"/>
                    </a:lnT>
                    <a:lnB w="12700" cap="flat" cmpd="sng" algn="ctr">
                      <a:solidFill>
                        <a:srgbClr val="262626"/>
                      </a:solidFill>
                      <a:prstDash val="solid"/>
                      <a:round/>
                      <a:headEnd type="none" w="med" len="med"/>
                      <a:tailEnd type="none" w="med" len="med"/>
                    </a:lnB>
                    <a:lnTlToBr w="0">
                      <a:noFill/>
                    </a:lnTlToBr>
                    <a:lnBlToTr w="0">
                      <a:noFill/>
                    </a:lnBlToTr>
                    <a:solidFill>
                      <a:srgbClr val="FFFFFF">
                        <a:lumMod val="85000"/>
                      </a:srgbClr>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876695760"/>
                  </a:ext>
                </a:extLst>
              </a:tr>
              <a:tr h="238613">
                <a:tc vMerge="1">
                  <a:txBody>
                    <a:bodyPr/>
                    <a:lstStyle/>
                    <a:p>
                      <a:endParaRPr lang="en-US"/>
                    </a:p>
                  </a:txBody>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r>
                        <a:rPr lang="en-US" sz="1100">
                          <a:solidFill>
                            <a:sysClr val="windowText" lastClr="000000"/>
                          </a:solidFill>
                          <a:effectLst/>
                          <a:latin typeface="Montserrat Medium" pitchFamily="2" charset="0"/>
                        </a:rPr>
                        <a:t>50% for crowns</a:t>
                      </a:r>
                      <a:endParaRPr lang="en-US">
                        <a:solidFill>
                          <a:sysClr val="windowText" lastClr="000000"/>
                        </a:solidFill>
                        <a:latin typeface="Montserrat Medium" pitchFamily="2" charset="0"/>
                      </a:endParaRPr>
                    </a:p>
                  </a:txBody>
                  <a:tcPr marT="9525" anchor="ctr">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w="12700" cap="flat" cmpd="sng" algn="ctr">
                      <a:solidFill>
                        <a:srgbClr val="262626"/>
                      </a:solidFill>
                      <a:prstDash val="solid"/>
                      <a:round/>
                      <a:headEnd type="none" w="med" len="med"/>
                      <a:tailEnd type="none" w="med" len="med"/>
                    </a:lnB>
                    <a:lnTlToBr w="0">
                      <a:noFill/>
                    </a:lnTlToBr>
                    <a:lnBlToTr w="0">
                      <a:noFill/>
                    </a:lnBlToTr>
                    <a:solidFill>
                      <a:srgbClr val="FFFFFF"/>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a:p>
                  </a:txBody>
                  <a:tcPr marL="9525" marR="9525" marT="9525"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vMerge="1">
                  <a:txBody>
                    <a:bodyPr/>
                    <a:lstStyle/>
                    <a:p>
                      <a:endParaRPr lang="en-US"/>
                    </a:p>
                  </a:txBody>
                  <a:tcPr/>
                </a:tc>
                <a:tc rowSpan="7">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chemeClr val="tx1"/>
                        </a:solidFill>
                        <a:effectLst/>
                        <a:uLnTx/>
                        <a:uFillTx/>
                        <a:latin typeface="Montserrat Medium" pitchFamily="2" charset="0"/>
                        <a:ea typeface="+mn-ea"/>
                        <a:cs typeface="+mn-cs"/>
                      </a:endParaRPr>
                    </a:p>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chemeClr val="tx1"/>
                          </a:solidFill>
                          <a:effectLst/>
                          <a:uLnTx/>
                          <a:uFillTx/>
                          <a:latin typeface="Montserrat Medium" pitchFamily="2" charset="0"/>
                          <a:ea typeface="+mn-ea"/>
                          <a:cs typeface="+mn-cs"/>
                        </a:rPr>
                        <a:t>EDV</a:t>
                      </a:r>
                    </a:p>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chemeClr val="tx1"/>
                          </a:solidFill>
                          <a:effectLst/>
                          <a:uLnTx/>
                          <a:uFillTx/>
                          <a:latin typeface="Montserrat Medium" pitchFamily="2" charset="0"/>
                          <a:ea typeface="+mn-ea"/>
                          <a:cs typeface="+mn-cs"/>
                        </a:rPr>
                        <a:t>$5,000 combined annual coverage limit</a:t>
                      </a:r>
                    </a:p>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chemeClr val="tx1"/>
                        </a:solidFill>
                        <a:effectLst/>
                        <a:uLnTx/>
                        <a:uFillTx/>
                        <a:latin typeface="Montserrat Medium" pitchFamily="2" charset="0"/>
                        <a:ea typeface="+mn-ea"/>
                        <a:cs typeface="+mn-cs"/>
                      </a:endParaRPr>
                    </a:p>
                    <a:p>
                      <a:pPr marL="0" marR="0" lvl="0" indent="0" algn="ctr" defTabSz="914400" rtl="0">
                        <a:lnSpc>
                          <a:spcPct val="100000"/>
                        </a:lnSpc>
                        <a:spcBef>
                          <a:spcPts val="0"/>
                        </a:spcBef>
                        <a:spcAft>
                          <a:spcPts val="0"/>
                        </a:spcAft>
                        <a:buClrTx/>
                        <a:buSzTx/>
                        <a:buFontTx/>
                        <a:buNone/>
                        <a:tabLst/>
                        <a:defRPr/>
                      </a:pPr>
                      <a:r>
                        <a:rPr lang="en-US" sz="1100">
                          <a:solidFill>
                            <a:schemeClr val="tx1"/>
                          </a:solidFill>
                          <a:effectLst/>
                          <a:latin typeface="Montserrat Medium" pitchFamily="2" charset="0"/>
                        </a:rPr>
                        <a:t>$37/M</a:t>
                      </a:r>
                    </a:p>
                    <a:p>
                      <a:pPr marL="0" marR="0" lvl="0" indent="0" algn="ctr" defTabSz="914400" rtl="0">
                        <a:lnSpc>
                          <a:spcPct val="100000"/>
                        </a:lnSpc>
                        <a:spcBef>
                          <a:spcPts val="0"/>
                        </a:spcBef>
                        <a:spcAft>
                          <a:spcPts val="0"/>
                        </a:spcAft>
                        <a:buClrTx/>
                        <a:buSzTx/>
                        <a:buFontTx/>
                        <a:buNone/>
                        <a:tabLst/>
                        <a:defRPr/>
                      </a:pPr>
                      <a:r>
                        <a:rPr lang="en-US" sz="1100">
                          <a:solidFill>
                            <a:schemeClr val="tx1"/>
                          </a:solidFill>
                          <a:effectLst/>
                          <a:latin typeface="Montserrat Medium" pitchFamily="2" charset="0"/>
                        </a:rPr>
                        <a:t>premium</a:t>
                      </a:r>
                      <a:endParaRPr lang="en-US">
                        <a:solidFill>
                          <a:schemeClr val="tx1"/>
                        </a:solidFill>
                        <a:latin typeface="Montserrat Medium" pitchFamily="2" charset="0"/>
                      </a:endParaRPr>
                    </a:p>
                  </a:txBody>
                  <a:tcPr marL="9525" marR="9525" marT="9525">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w="12700" cap="flat" cmpd="sng" algn="ctr">
                      <a:solidFill>
                        <a:srgbClr val="262626"/>
                      </a:solidFill>
                      <a:prstDash val="solid"/>
                      <a:round/>
                      <a:headEnd type="none" w="med" len="med"/>
                      <a:tailEnd type="none" w="med" len="med"/>
                    </a:lnB>
                    <a:lnTlToBr w="0">
                      <a:noFill/>
                    </a:lnTlToBr>
                    <a:lnBlToTr w="0">
                      <a:noFill/>
                    </a:lnBlToTr>
                    <a:solidFill>
                      <a:srgbClr val="FFFFFF">
                        <a:lumMod val="75000"/>
                        <a:alpha val="80000"/>
                      </a:srgbClr>
                    </a:solidFill>
                  </a:tcPr>
                </a:tc>
                <a:extLst>
                  <a:ext uri="{0D108BD9-81ED-4DB2-BD59-A6C34878D82A}">
                    <a16:rowId xmlns:a16="http://schemas.microsoft.com/office/drawing/2014/main" val="3834174259"/>
                  </a:ext>
                </a:extLst>
              </a:tr>
              <a:tr h="238613">
                <a:tc vMerge="1">
                  <a:txBody>
                    <a:bodyPr/>
                    <a:lstStyle/>
                    <a:p>
                      <a:endParaRPr lang="en-US"/>
                    </a:p>
                  </a:txBody>
                  <a:tcPr>
                    <a:lnT w="12700" cap="flat" cmpd="sng" algn="ctr">
                      <a:solidFill>
                        <a:schemeClr val="bg1">
                          <a:lumMod val="75000"/>
                        </a:schemeClr>
                      </a:solidFill>
                      <a:prstDash val="solid"/>
                      <a:round/>
                      <a:headEnd type="none" w="med" len="med"/>
                      <a:tailEnd type="none" w="med" len="med"/>
                    </a:lnT>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marR="0" lvl="0" indent="0" algn="l" defTabSz="609570" rtl="0" eaLnBrk="1" fontAlgn="auto" latinLnBrk="0" hangingPunct="1">
                        <a:lnSpc>
                          <a:spcPct val="100000"/>
                        </a:lnSpc>
                        <a:spcBef>
                          <a:spcPts val="0"/>
                        </a:spcBef>
                        <a:spcAft>
                          <a:spcPts val="0"/>
                        </a:spcAft>
                        <a:buClrTx/>
                        <a:buSzTx/>
                        <a:buFontTx/>
                        <a:buNone/>
                        <a:tabLst/>
                        <a:defRPr/>
                      </a:pPr>
                      <a:r>
                        <a:rPr lang="en-US" sz="1100">
                          <a:solidFill>
                            <a:sysClr val="windowText" lastClr="000000"/>
                          </a:solidFill>
                          <a:effectLst/>
                          <a:latin typeface="Montserrat Medium" pitchFamily="2" charset="0"/>
                        </a:rPr>
                        <a:t>$0 for routine cleaning (regular) and fluoride </a:t>
                      </a:r>
                    </a:p>
                    <a:p>
                      <a:pPr marL="0" marR="0" lvl="0" indent="0" algn="l" defTabSz="609570" rtl="0" eaLnBrk="1" fontAlgn="auto" latinLnBrk="0" hangingPunct="1">
                        <a:lnSpc>
                          <a:spcPct val="100000"/>
                        </a:lnSpc>
                        <a:spcBef>
                          <a:spcPts val="0"/>
                        </a:spcBef>
                        <a:spcAft>
                          <a:spcPts val="0"/>
                        </a:spcAft>
                        <a:buClrTx/>
                        <a:buSzTx/>
                        <a:buFontTx/>
                        <a:buNone/>
                        <a:tabLst/>
                        <a:defRPr/>
                      </a:pPr>
                      <a:r>
                        <a:rPr lang="en-US" sz="1100" i="1">
                          <a:solidFill>
                            <a:sysClr val="windowText" lastClr="000000"/>
                          </a:solidFill>
                          <a:effectLst/>
                          <a:latin typeface="Montserrat" panose="00000500000000000000" pitchFamily="2" charset="0"/>
                        </a:rPr>
                        <a:t>*Does not apply towards max</a:t>
                      </a:r>
                    </a:p>
                  </a:txBody>
                  <a:tcPr marT="9525" anchor="ctr">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w="12700" cap="flat" cmpd="sng" algn="ctr">
                      <a:solidFill>
                        <a:srgbClr val="262626"/>
                      </a:solidFill>
                      <a:prstDash val="solid"/>
                      <a:round/>
                      <a:headEnd type="none" w="med" len="med"/>
                      <a:tailEnd type="none" w="med" len="med"/>
                    </a:lnB>
                    <a:lnTlToBr w="0">
                      <a:noFill/>
                    </a:lnTlToBr>
                    <a:lnBlToTr w="0">
                      <a:noFill/>
                    </a:lnBlToTr>
                    <a:solidFill>
                      <a:srgbClr val="FFFFFF"/>
                    </a:solidFill>
                  </a:tcPr>
                </a:tc>
                <a:tc vMerge="1">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chemeClr val="tx1"/>
                        </a:solidFill>
                        <a:effectLst/>
                        <a:uLnTx/>
                        <a:uFillTx/>
                        <a:latin typeface="Arial Nova Light"/>
                        <a:ea typeface="+mn-ea"/>
                        <a:cs typeface="+mn-cs"/>
                      </a:endParaRPr>
                    </a:p>
                  </a:txBody>
                  <a:tcPr marL="9525" marR="9525" marT="9525" anchor="b">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0">
                      <a:noFill/>
                    </a:lnTlToBr>
                    <a:lnBlToTr w="0">
                      <a:noFill/>
                    </a:lnBlToTr>
                    <a:solidFill>
                      <a:schemeClr val="bg1"/>
                    </a:solidFill>
                  </a:tcPr>
                </a:tc>
                <a:tc vMerge="1">
                  <a:txBody>
                    <a:bodyPr/>
                    <a:lstStyle/>
                    <a:p>
                      <a:endParaRPr lang="en-US"/>
                    </a:p>
                  </a:txBody>
                  <a:tcP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tcPr>
                </a:tc>
                <a:tc vMerge="1">
                  <a:txBody>
                    <a:bodyPr/>
                    <a:lstStyle/>
                    <a:p>
                      <a:endParaRPr lang="en-US"/>
                    </a:p>
                  </a:txBody>
                  <a:tcPr>
                    <a:lnT w="12700" cmpd="sng">
                      <a:noFill/>
                      <a:prstDash val="solid"/>
                    </a:lnT>
                  </a:tcPr>
                </a:tc>
                <a:tc vMerge="1">
                  <a:txBody>
                    <a:bodyPr/>
                    <a:lstStyle/>
                    <a:p>
                      <a:endParaRPr lang="en-US"/>
                    </a:p>
                  </a:txBody>
                  <a:tcPr>
                    <a:lnT w="12700" cap="flat" cmpd="sng" algn="ctr">
                      <a:noFill/>
                      <a:prstDash val="solid"/>
                      <a:round/>
                      <a:headEnd type="none" w="med" len="med"/>
                      <a:tailEnd type="none" w="med" len="med"/>
                    </a:lnT>
                  </a:tcPr>
                </a:tc>
                <a:tc vMerge="1">
                  <a:txBody>
                    <a:bodyPr/>
                    <a:lstStyle/>
                    <a:p>
                      <a:endParaRPr lang="en-US"/>
                    </a:p>
                  </a:txBody>
                  <a:tcPr>
                    <a:lnT w="12700" cmpd="sng">
                      <a:noFill/>
                      <a:prstDash val="solid"/>
                    </a:lnT>
                  </a:tcPr>
                </a:tc>
                <a:tc vMerge="1">
                  <a:txBody>
                    <a:bodyPr/>
                    <a:lstStyle/>
                    <a:p>
                      <a:endParaRPr lang="en-US"/>
                    </a:p>
                  </a:txBody>
                  <a:tcPr marL="9525" marR="9525" marT="9525" anchor="ctr">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a:solidFill>
                        <a:schemeClr val="bg1">
                          <a:lumMod val="75000"/>
                        </a:schemeClr>
                      </a:solidFill>
                    </a:lnB>
                    <a:lnTlToBr w="0">
                      <a:noFill/>
                    </a:lnTlToBr>
                    <a:lnBlToTr w="0">
                      <a:noFill/>
                    </a:lnBlToTr>
                    <a:solidFill>
                      <a:schemeClr val="bg1">
                        <a:lumMod val="85000"/>
                      </a:schemeClr>
                    </a:solidFill>
                  </a:tcPr>
                </a:tc>
                <a:extLst>
                  <a:ext uri="{0D108BD9-81ED-4DB2-BD59-A6C34878D82A}">
                    <a16:rowId xmlns:a16="http://schemas.microsoft.com/office/drawing/2014/main" val="3486458472"/>
                  </a:ext>
                </a:extLst>
              </a:tr>
              <a:tr h="238613">
                <a:tc vMerge="1">
                  <a:txBody>
                    <a:bodyPr/>
                    <a:lstStyle/>
                    <a:p>
                      <a:pPr lvl="0" algn="l">
                        <a:buNone/>
                      </a:pPr>
                      <a:endParaRPr lang="en-US" sz="800">
                        <a:effectLst/>
                        <a:latin typeface="Arial Nova Light"/>
                      </a:endParaRPr>
                    </a:p>
                  </a:txBody>
                  <a:tcPr marL="68580" marR="68580" marT="7144"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0">
                      <a:noFill/>
                    </a:lnTlToBr>
                    <a:lnBlToTr w="0">
                      <a:noFill/>
                    </a:lnBlToTr>
                    <a:solidFill>
                      <a:schemeClr val="bg1"/>
                    </a:solid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lvl="0" algn="l">
                        <a:buNone/>
                      </a:pPr>
                      <a:r>
                        <a:rPr lang="en-US" sz="1100">
                          <a:solidFill>
                            <a:sysClr val="windowText" lastClr="000000"/>
                          </a:solidFill>
                          <a:effectLst/>
                          <a:latin typeface="Montserrat Medium" pitchFamily="2" charset="0"/>
                        </a:rPr>
                        <a:t>50% for surgical extractions</a:t>
                      </a:r>
                    </a:p>
                  </a:txBody>
                  <a:tcPr marT="9525" anchor="ctr">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w="12700" cap="flat" cmpd="sng" algn="ctr">
                      <a:solidFill>
                        <a:srgbClr val="262626"/>
                      </a:solidFill>
                      <a:prstDash val="solid"/>
                      <a:round/>
                      <a:headEnd type="none" w="med" len="med"/>
                      <a:tailEnd type="none" w="med" len="med"/>
                    </a:lnB>
                    <a:lnTlToBr w="0">
                      <a:noFill/>
                    </a:lnTlToBr>
                    <a:lnBlToTr w="0">
                      <a:noFill/>
                    </a:lnBlToTr>
                    <a:solidFill>
                      <a:srgbClr val="FFFFFF"/>
                    </a:solidFill>
                  </a:tcPr>
                </a:tc>
                <a:tc vMerge="1">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chemeClr val="tx1"/>
                        </a:solidFill>
                        <a:effectLst/>
                        <a:uLnTx/>
                        <a:uFillTx/>
                        <a:latin typeface="Arial Nova Light"/>
                        <a:ea typeface="+mn-ea"/>
                        <a:cs typeface="+mn-cs"/>
                      </a:endParaRPr>
                    </a:p>
                  </a:txBody>
                  <a:tcPr marL="9525" marR="9525" marT="9525" anchor="b">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mpd="sng">
                      <a:noFill/>
                      <a:prstDash val="solid"/>
                    </a:lnT>
                    <a:lnB w="12700" cap="flat" cmpd="sng" algn="ctr">
                      <a:noFill/>
                      <a:prstDash val="solid"/>
                      <a:round/>
                      <a:headEnd type="none" w="med" len="med"/>
                      <a:tailEnd type="none" w="med" len="med"/>
                    </a:lnB>
                    <a:lnTlToBr w="0">
                      <a:noFill/>
                    </a:lnTlToBr>
                    <a:lnBlToTr w="0">
                      <a:noFill/>
                    </a:lnBlToTr>
                    <a:solidFill>
                      <a:schemeClr val="bg1"/>
                    </a:solidFill>
                  </a:tcPr>
                </a:tc>
                <a:tc vMerge="1">
                  <a:txBody>
                    <a:bodyPr/>
                    <a:lstStyle>
                      <a:lvl1pPr marL="0" algn="l" defTabSz="609585" rtl="0" eaLnBrk="1" latinLnBrk="0" hangingPunct="1">
                        <a:defRPr sz="2400" kern="1200">
                          <a:solidFill>
                            <a:schemeClr val="tx1"/>
                          </a:solidFill>
                          <a:latin typeface="Calibri" panose="020F0502020204030204"/>
                        </a:defRPr>
                      </a:lvl1pPr>
                      <a:lvl2pPr marL="609585" algn="l" defTabSz="609585" rtl="0" eaLnBrk="1" latinLnBrk="0" hangingPunct="1">
                        <a:defRPr sz="2400" kern="1200">
                          <a:solidFill>
                            <a:schemeClr val="tx1"/>
                          </a:solidFill>
                          <a:latin typeface="Calibri" panose="020F0502020204030204"/>
                        </a:defRPr>
                      </a:lvl2pPr>
                      <a:lvl3pPr marL="1219170" algn="l" defTabSz="609585" rtl="0" eaLnBrk="1" latinLnBrk="0" hangingPunct="1">
                        <a:defRPr sz="2400" kern="1200">
                          <a:solidFill>
                            <a:schemeClr val="tx1"/>
                          </a:solidFill>
                          <a:latin typeface="Calibri" panose="020F0502020204030204"/>
                        </a:defRPr>
                      </a:lvl3pPr>
                      <a:lvl4pPr marL="1828754" algn="l" defTabSz="609585" rtl="0" eaLnBrk="1" latinLnBrk="0" hangingPunct="1">
                        <a:defRPr sz="2400" kern="1200">
                          <a:solidFill>
                            <a:schemeClr val="tx1"/>
                          </a:solidFill>
                          <a:latin typeface="Calibri" panose="020F0502020204030204"/>
                        </a:defRPr>
                      </a:lvl4pPr>
                      <a:lvl5pPr marL="2438339" algn="l" defTabSz="609585" rtl="0" eaLnBrk="1" latinLnBrk="0" hangingPunct="1">
                        <a:defRPr sz="2400" kern="1200">
                          <a:solidFill>
                            <a:schemeClr val="tx1"/>
                          </a:solidFill>
                          <a:latin typeface="Calibri" panose="020F0502020204030204"/>
                        </a:defRPr>
                      </a:lvl5pPr>
                      <a:lvl6pPr marL="3047924" algn="l" defTabSz="609585" rtl="0" eaLnBrk="1" latinLnBrk="0" hangingPunct="1">
                        <a:defRPr sz="2400" kern="1200">
                          <a:solidFill>
                            <a:schemeClr val="tx1"/>
                          </a:solidFill>
                          <a:latin typeface="Calibri" panose="020F0502020204030204"/>
                        </a:defRPr>
                      </a:lvl6pPr>
                      <a:lvl7pPr marL="3657509" algn="l" defTabSz="609585" rtl="0" eaLnBrk="1" latinLnBrk="0" hangingPunct="1">
                        <a:defRPr sz="2400" kern="1200">
                          <a:solidFill>
                            <a:schemeClr val="tx1"/>
                          </a:solidFill>
                          <a:latin typeface="Calibri" panose="020F0502020204030204"/>
                        </a:defRPr>
                      </a:lvl7pPr>
                      <a:lvl8pPr marL="4267093" algn="l" defTabSz="609585" rtl="0" eaLnBrk="1" latinLnBrk="0" hangingPunct="1">
                        <a:defRPr sz="2400" kern="1200">
                          <a:solidFill>
                            <a:schemeClr val="tx1"/>
                          </a:solidFill>
                          <a:latin typeface="Calibri" panose="020F0502020204030204"/>
                        </a:defRPr>
                      </a:lvl8pPr>
                      <a:lvl9pPr marL="4876678" algn="l" defTabSz="609585" rtl="0" eaLnBrk="1" latinLnBrk="0" hangingPunct="1">
                        <a:defRPr sz="2400" kern="1200">
                          <a:solidFill>
                            <a:schemeClr val="tx1"/>
                          </a:solidFill>
                          <a:latin typeface="Calibri" panose="020F0502020204030204"/>
                        </a:defRPr>
                      </a:lvl9pPr>
                    </a:lstStyle>
                    <a:p>
                      <a:endParaRPr/>
                    </a:p>
                  </a:txBody>
                  <a:tcPr marL="7144" marR="7144" marT="7144" marB="34290" anchor="b">
                    <a:lnL w="12700" cap="flat" cmpd="sng" algn="ctr">
                      <a:solidFill>
                        <a:schemeClr val="bg1">
                          <a:lumMod val="8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0">
                      <a:noFill/>
                    </a:lnTlToBr>
                    <a:lnBlToTr w="0">
                      <a:noFill/>
                    </a:lnBlToTr>
                    <a:noFill/>
                  </a:tcPr>
                </a:tc>
                <a:tc vMerge="1">
                  <a:txBody>
                    <a:bodyPr/>
                    <a:lstStyle/>
                    <a:p>
                      <a:endParaRPr lang="en-US"/>
                    </a:p>
                  </a:txBody>
                  <a:tcPr>
                    <a:lnL w="12700" cap="flat" cmpd="sng" algn="ctr">
                      <a:solidFill>
                        <a:schemeClr val="tx1"/>
                      </a:solidFill>
                      <a:prstDash val="solid"/>
                      <a:round/>
                      <a:headEnd type="none" w="med" len="med"/>
                      <a:tailEnd type="none" w="med" len="med"/>
                    </a:lnL>
                    <a:lnT w="12700" cmpd="sng">
                      <a:noFill/>
                      <a:prstDash val="solid"/>
                    </a:lnT>
                  </a:tcPr>
                </a:tc>
                <a:tc vMerge="1">
                  <a:txBody>
                    <a:bodyPr/>
                    <a:lstStyle/>
                    <a:p>
                      <a:endParaRPr/>
                    </a:p>
                  </a:txBody>
                  <a:tcPr marL="7144" marR="7144" marT="7144" marB="34290" anchor="b">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0">
                      <a:noFill/>
                    </a:lnTlToBr>
                    <a:lnBlToTr w="0">
                      <a:noFill/>
                    </a:lnBlToTr>
                    <a:noFill/>
                  </a:tcPr>
                </a:tc>
                <a:tc vMerge="1">
                  <a:txBody>
                    <a:bodyPr/>
                    <a:lstStyle/>
                    <a:p>
                      <a:endParaRPr lang="en-US"/>
                    </a:p>
                  </a:txBody>
                  <a:tcPr>
                    <a:lnL w="12700" cap="flat" cmpd="sng" algn="ctr">
                      <a:solidFill>
                        <a:schemeClr val="tx1"/>
                      </a:solidFill>
                      <a:prstDash val="solid"/>
                      <a:round/>
                      <a:headEnd type="none" w="med" len="med"/>
                      <a:tailEnd type="none" w="med" len="med"/>
                    </a:lnL>
                    <a:lnT w="12700" cmpd="sng">
                      <a:noFill/>
                      <a:prstDash val="solid"/>
                    </a:lnT>
                  </a:tcPr>
                </a:tc>
                <a:tc vMerge="1">
                  <a:txBody>
                    <a:bodyPr/>
                    <a:lstStyle>
                      <a:lvl1pPr marL="0" algn="l" defTabSz="609585" rtl="0" eaLnBrk="1" latinLnBrk="0" hangingPunct="1">
                        <a:defRPr sz="2400" kern="1200">
                          <a:solidFill>
                            <a:schemeClr val="tx1"/>
                          </a:solidFill>
                          <a:latin typeface="Calibri" panose="020F0502020204030204"/>
                        </a:defRPr>
                      </a:lvl1pPr>
                      <a:lvl2pPr marL="609585" algn="l" defTabSz="609585" rtl="0" eaLnBrk="1" latinLnBrk="0" hangingPunct="1">
                        <a:defRPr sz="2400" kern="1200">
                          <a:solidFill>
                            <a:schemeClr val="tx1"/>
                          </a:solidFill>
                          <a:latin typeface="Calibri" panose="020F0502020204030204"/>
                        </a:defRPr>
                      </a:lvl2pPr>
                      <a:lvl3pPr marL="1219170" algn="l" defTabSz="609585" rtl="0" eaLnBrk="1" latinLnBrk="0" hangingPunct="1">
                        <a:defRPr sz="2400" kern="1200">
                          <a:solidFill>
                            <a:schemeClr val="tx1"/>
                          </a:solidFill>
                          <a:latin typeface="Calibri" panose="020F0502020204030204"/>
                        </a:defRPr>
                      </a:lvl3pPr>
                      <a:lvl4pPr marL="1828754" algn="l" defTabSz="609585" rtl="0" eaLnBrk="1" latinLnBrk="0" hangingPunct="1">
                        <a:defRPr sz="2400" kern="1200">
                          <a:solidFill>
                            <a:schemeClr val="tx1"/>
                          </a:solidFill>
                          <a:latin typeface="Calibri" panose="020F0502020204030204"/>
                        </a:defRPr>
                      </a:lvl4pPr>
                      <a:lvl5pPr marL="2438339" algn="l" defTabSz="609585" rtl="0" eaLnBrk="1" latinLnBrk="0" hangingPunct="1">
                        <a:defRPr sz="2400" kern="1200">
                          <a:solidFill>
                            <a:schemeClr val="tx1"/>
                          </a:solidFill>
                          <a:latin typeface="Calibri" panose="020F0502020204030204"/>
                        </a:defRPr>
                      </a:lvl5pPr>
                      <a:lvl6pPr marL="3047924" algn="l" defTabSz="609585" rtl="0" eaLnBrk="1" latinLnBrk="0" hangingPunct="1">
                        <a:defRPr sz="2400" kern="1200">
                          <a:solidFill>
                            <a:schemeClr val="tx1"/>
                          </a:solidFill>
                          <a:latin typeface="Calibri" panose="020F0502020204030204"/>
                        </a:defRPr>
                      </a:lvl6pPr>
                      <a:lvl7pPr marL="3657509" algn="l" defTabSz="609585" rtl="0" eaLnBrk="1" latinLnBrk="0" hangingPunct="1">
                        <a:defRPr sz="2400" kern="1200">
                          <a:solidFill>
                            <a:schemeClr val="tx1"/>
                          </a:solidFill>
                          <a:latin typeface="Calibri" panose="020F0502020204030204"/>
                        </a:defRPr>
                      </a:lvl7pPr>
                      <a:lvl8pPr marL="4267093" algn="l" defTabSz="609585" rtl="0" eaLnBrk="1" latinLnBrk="0" hangingPunct="1">
                        <a:defRPr sz="2400" kern="1200">
                          <a:solidFill>
                            <a:schemeClr val="tx1"/>
                          </a:solidFill>
                          <a:latin typeface="Calibri" panose="020F0502020204030204"/>
                        </a:defRPr>
                      </a:lvl8pPr>
                      <a:lvl9pPr marL="4876678" algn="l" defTabSz="609585" rtl="0" eaLnBrk="1" latinLnBrk="0" hangingPunct="1">
                        <a:defRPr sz="2400" kern="1200">
                          <a:solidFill>
                            <a:schemeClr val="tx1"/>
                          </a:solidFill>
                          <a:latin typeface="Calibri" panose="020F0502020204030204"/>
                        </a:defRPr>
                      </a:lvl9pPr>
                    </a:lstStyle>
                    <a:p>
                      <a:endParaRPr/>
                    </a:p>
                  </a:txBody>
                  <a:tcPr marL="9525" marR="9525" marT="9525" anchor="ctr">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0">
                      <a:noFill/>
                    </a:lnTlToBr>
                    <a:lnBlToTr w="0">
                      <a:noFill/>
                    </a:lnBlToTr>
                    <a:solidFill>
                      <a:schemeClr val="bg1">
                        <a:lumMod val="85000"/>
                      </a:schemeClr>
                    </a:solidFill>
                  </a:tcPr>
                </a:tc>
                <a:extLst>
                  <a:ext uri="{0D108BD9-81ED-4DB2-BD59-A6C34878D82A}">
                    <a16:rowId xmlns:a16="http://schemas.microsoft.com/office/drawing/2014/main" val="3009009376"/>
                  </a:ext>
                </a:extLst>
              </a:tr>
              <a:tr h="238613">
                <a:tc vMerge="1">
                  <a:txBody>
                    <a:bodyPr/>
                    <a:lstStyle/>
                    <a:p>
                      <a:pPr lvl="0" algn="l">
                        <a:buNone/>
                      </a:pPr>
                      <a:endParaRPr lang="en-US" sz="800">
                        <a:effectLst/>
                        <a:latin typeface="Arial Nova Light"/>
                      </a:endParaRPr>
                    </a:p>
                  </a:txBody>
                  <a:tcPr marL="68580" marR="68580" marT="7144"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0">
                      <a:noFill/>
                    </a:lnTlToBr>
                    <a:lnBlToTr w="0">
                      <a:noFill/>
                    </a:lnBlToTr>
                    <a:solidFill>
                      <a:schemeClr val="bg1"/>
                    </a:solid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lvl="0" algn="l">
                        <a:buNone/>
                      </a:pPr>
                      <a:r>
                        <a:rPr lang="en-US" sz="1100">
                          <a:solidFill>
                            <a:sysClr val="windowText" lastClr="000000"/>
                          </a:solidFill>
                          <a:effectLst/>
                          <a:latin typeface="Montserrat Medium" pitchFamily="2" charset="0"/>
                        </a:rPr>
                        <a:t>50% for implant and implant related services</a:t>
                      </a:r>
                    </a:p>
                  </a:txBody>
                  <a:tcPr marT="9525" anchor="ctr">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w="12700" cap="flat" cmpd="sng" algn="ctr">
                      <a:solidFill>
                        <a:srgbClr val="262626"/>
                      </a:solidFill>
                      <a:prstDash val="solid"/>
                      <a:round/>
                      <a:headEnd type="none" w="med" len="med"/>
                      <a:tailEnd type="none" w="med" len="med"/>
                    </a:lnB>
                    <a:lnTlToBr w="0">
                      <a:noFill/>
                    </a:lnTlToBr>
                    <a:lnBlToTr w="0">
                      <a:noFill/>
                    </a:lnBlToTr>
                    <a:solidFill>
                      <a:srgbClr val="FFFFFF"/>
                    </a:solidFill>
                  </a:tcPr>
                </a:tc>
                <a:tc vMerge="1">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chemeClr val="tx1"/>
                        </a:solidFill>
                        <a:effectLst/>
                        <a:uLnTx/>
                        <a:uFillTx/>
                        <a:latin typeface="Arial Nova Light"/>
                        <a:ea typeface="+mn-ea"/>
                        <a:cs typeface="+mn-cs"/>
                      </a:endParaRPr>
                    </a:p>
                  </a:txBody>
                  <a:tcPr marL="9525" marR="9525" marT="9525" anchor="b">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mpd="sng">
                      <a:noFill/>
                      <a:prstDash val="solid"/>
                    </a:lnT>
                    <a:lnB w="12700" cap="flat" cmpd="sng" algn="ctr">
                      <a:noFill/>
                      <a:prstDash val="solid"/>
                      <a:round/>
                      <a:headEnd type="none" w="med" len="med"/>
                      <a:tailEnd type="none" w="med" len="med"/>
                    </a:lnB>
                    <a:lnTlToBr w="0">
                      <a:noFill/>
                    </a:lnTlToBr>
                    <a:lnBlToTr w="0">
                      <a:noFill/>
                    </a:lnBlToTr>
                    <a:solidFill>
                      <a:schemeClr val="bg1"/>
                    </a:solidFill>
                  </a:tcPr>
                </a:tc>
                <a:tc vMerge="1">
                  <a:txBody>
                    <a:bodyPr/>
                    <a:lstStyle>
                      <a:lvl1pPr marL="0" algn="l" defTabSz="609585" rtl="0" eaLnBrk="1" latinLnBrk="0" hangingPunct="1">
                        <a:defRPr sz="2400" kern="1200">
                          <a:solidFill>
                            <a:schemeClr val="tx1"/>
                          </a:solidFill>
                          <a:latin typeface="Calibri" panose="020F0502020204030204"/>
                        </a:defRPr>
                      </a:lvl1pPr>
                      <a:lvl2pPr marL="609585" algn="l" defTabSz="609585" rtl="0" eaLnBrk="1" latinLnBrk="0" hangingPunct="1">
                        <a:defRPr sz="2400" kern="1200">
                          <a:solidFill>
                            <a:schemeClr val="tx1"/>
                          </a:solidFill>
                          <a:latin typeface="Calibri" panose="020F0502020204030204"/>
                        </a:defRPr>
                      </a:lvl2pPr>
                      <a:lvl3pPr marL="1219170" algn="l" defTabSz="609585" rtl="0" eaLnBrk="1" latinLnBrk="0" hangingPunct="1">
                        <a:defRPr sz="2400" kern="1200">
                          <a:solidFill>
                            <a:schemeClr val="tx1"/>
                          </a:solidFill>
                          <a:latin typeface="Calibri" panose="020F0502020204030204"/>
                        </a:defRPr>
                      </a:lvl3pPr>
                      <a:lvl4pPr marL="1828754" algn="l" defTabSz="609585" rtl="0" eaLnBrk="1" latinLnBrk="0" hangingPunct="1">
                        <a:defRPr sz="2400" kern="1200">
                          <a:solidFill>
                            <a:schemeClr val="tx1"/>
                          </a:solidFill>
                          <a:latin typeface="Calibri" panose="020F0502020204030204"/>
                        </a:defRPr>
                      </a:lvl4pPr>
                      <a:lvl5pPr marL="2438339" algn="l" defTabSz="609585" rtl="0" eaLnBrk="1" latinLnBrk="0" hangingPunct="1">
                        <a:defRPr sz="2400" kern="1200">
                          <a:solidFill>
                            <a:schemeClr val="tx1"/>
                          </a:solidFill>
                          <a:latin typeface="Calibri" panose="020F0502020204030204"/>
                        </a:defRPr>
                      </a:lvl5pPr>
                      <a:lvl6pPr marL="3047924" algn="l" defTabSz="609585" rtl="0" eaLnBrk="1" latinLnBrk="0" hangingPunct="1">
                        <a:defRPr sz="2400" kern="1200">
                          <a:solidFill>
                            <a:schemeClr val="tx1"/>
                          </a:solidFill>
                          <a:latin typeface="Calibri" panose="020F0502020204030204"/>
                        </a:defRPr>
                      </a:lvl6pPr>
                      <a:lvl7pPr marL="3657509" algn="l" defTabSz="609585" rtl="0" eaLnBrk="1" latinLnBrk="0" hangingPunct="1">
                        <a:defRPr sz="2400" kern="1200">
                          <a:solidFill>
                            <a:schemeClr val="tx1"/>
                          </a:solidFill>
                          <a:latin typeface="Calibri" panose="020F0502020204030204"/>
                        </a:defRPr>
                      </a:lvl7pPr>
                      <a:lvl8pPr marL="4267093" algn="l" defTabSz="609585" rtl="0" eaLnBrk="1" latinLnBrk="0" hangingPunct="1">
                        <a:defRPr sz="2400" kern="1200">
                          <a:solidFill>
                            <a:schemeClr val="tx1"/>
                          </a:solidFill>
                          <a:latin typeface="Calibri" panose="020F0502020204030204"/>
                        </a:defRPr>
                      </a:lvl8pPr>
                      <a:lvl9pPr marL="4876678" algn="l" defTabSz="609585" rtl="0" eaLnBrk="1" latinLnBrk="0" hangingPunct="1">
                        <a:defRPr sz="2400" kern="1200">
                          <a:solidFill>
                            <a:schemeClr val="tx1"/>
                          </a:solidFill>
                          <a:latin typeface="Calibri" panose="020F0502020204030204"/>
                        </a:defRPr>
                      </a:lvl9pPr>
                    </a:lstStyle>
                    <a:p>
                      <a:endParaRPr/>
                    </a:p>
                  </a:txBody>
                  <a:tcPr marL="7144" marR="7144" marT="7144" marB="34290" anchor="b">
                    <a:lnL w="12700" cap="flat" cmpd="sng" algn="ctr">
                      <a:solidFill>
                        <a:schemeClr val="bg1">
                          <a:lumMod val="8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0">
                      <a:noFill/>
                    </a:lnTlToBr>
                    <a:lnBlToTr w="0">
                      <a:noFill/>
                    </a:lnBlToTr>
                    <a:solidFill>
                      <a:schemeClr val="bg1">
                        <a:lumMod val="95000"/>
                        <a:alpha val="20000"/>
                      </a:schemeClr>
                    </a:solidFill>
                  </a:tcPr>
                </a:tc>
                <a:tc vMerge="1">
                  <a:txBody>
                    <a:bodyPr/>
                    <a:lstStyle/>
                    <a:p>
                      <a:endParaRPr lang="en-US"/>
                    </a:p>
                  </a:txBody>
                  <a:tcPr>
                    <a:lnL w="12700" cap="flat" cmpd="sng" algn="ctr">
                      <a:solidFill>
                        <a:schemeClr val="tx1"/>
                      </a:solidFill>
                      <a:prstDash val="solid"/>
                      <a:round/>
                      <a:headEnd type="none" w="med" len="med"/>
                      <a:tailEnd type="none" w="med" len="med"/>
                    </a:lnL>
                    <a:lnT w="12700" cmpd="sng">
                      <a:noFill/>
                      <a:prstDash val="solid"/>
                    </a:lnT>
                  </a:tcPr>
                </a:tc>
                <a:tc vMerge="1">
                  <a:txBody>
                    <a:bodyPr/>
                    <a:lstStyle/>
                    <a:p>
                      <a:endParaRPr/>
                    </a:p>
                  </a:txBody>
                  <a:tcPr marL="7144" marR="7144" marT="7144" marB="34290" anchor="b">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0">
                      <a:noFill/>
                    </a:lnTlToBr>
                    <a:lnBlToTr w="0">
                      <a:noFill/>
                    </a:lnBlToTr>
                    <a:solidFill>
                      <a:schemeClr val="bg1">
                        <a:lumMod val="95000"/>
                        <a:alpha val="20000"/>
                      </a:schemeClr>
                    </a:solidFill>
                  </a:tcPr>
                </a:tc>
                <a:tc vMerge="1">
                  <a:txBody>
                    <a:bodyPr/>
                    <a:lstStyle/>
                    <a:p>
                      <a:endParaRPr lang="en-US"/>
                    </a:p>
                  </a:txBody>
                  <a:tcPr>
                    <a:lnL w="12700" cap="flat" cmpd="sng" algn="ctr">
                      <a:solidFill>
                        <a:schemeClr val="tx1"/>
                      </a:solidFill>
                      <a:prstDash val="solid"/>
                      <a:round/>
                      <a:headEnd type="none" w="med" len="med"/>
                      <a:tailEnd type="none" w="med" len="med"/>
                    </a:lnL>
                    <a:lnT w="12700" cmpd="sng">
                      <a:noFill/>
                      <a:prstDash val="solid"/>
                    </a:lnT>
                  </a:tcPr>
                </a:tc>
                <a:tc vMerge="1">
                  <a:txBody>
                    <a:bodyPr/>
                    <a:lstStyle>
                      <a:lvl1pPr marL="0" algn="l" defTabSz="609585" rtl="0" eaLnBrk="1" latinLnBrk="0" hangingPunct="1">
                        <a:defRPr sz="2400" kern="1200">
                          <a:solidFill>
                            <a:schemeClr val="tx1"/>
                          </a:solidFill>
                          <a:latin typeface="Calibri" panose="020F0502020204030204"/>
                        </a:defRPr>
                      </a:lvl1pPr>
                      <a:lvl2pPr marL="609585" algn="l" defTabSz="609585" rtl="0" eaLnBrk="1" latinLnBrk="0" hangingPunct="1">
                        <a:defRPr sz="2400" kern="1200">
                          <a:solidFill>
                            <a:schemeClr val="tx1"/>
                          </a:solidFill>
                          <a:latin typeface="Calibri" panose="020F0502020204030204"/>
                        </a:defRPr>
                      </a:lvl2pPr>
                      <a:lvl3pPr marL="1219170" algn="l" defTabSz="609585" rtl="0" eaLnBrk="1" latinLnBrk="0" hangingPunct="1">
                        <a:defRPr sz="2400" kern="1200">
                          <a:solidFill>
                            <a:schemeClr val="tx1"/>
                          </a:solidFill>
                          <a:latin typeface="Calibri" panose="020F0502020204030204"/>
                        </a:defRPr>
                      </a:lvl3pPr>
                      <a:lvl4pPr marL="1828754" algn="l" defTabSz="609585" rtl="0" eaLnBrk="1" latinLnBrk="0" hangingPunct="1">
                        <a:defRPr sz="2400" kern="1200">
                          <a:solidFill>
                            <a:schemeClr val="tx1"/>
                          </a:solidFill>
                          <a:latin typeface="Calibri" panose="020F0502020204030204"/>
                        </a:defRPr>
                      </a:lvl4pPr>
                      <a:lvl5pPr marL="2438339" algn="l" defTabSz="609585" rtl="0" eaLnBrk="1" latinLnBrk="0" hangingPunct="1">
                        <a:defRPr sz="2400" kern="1200">
                          <a:solidFill>
                            <a:schemeClr val="tx1"/>
                          </a:solidFill>
                          <a:latin typeface="Calibri" panose="020F0502020204030204"/>
                        </a:defRPr>
                      </a:lvl5pPr>
                      <a:lvl6pPr marL="3047924" algn="l" defTabSz="609585" rtl="0" eaLnBrk="1" latinLnBrk="0" hangingPunct="1">
                        <a:defRPr sz="2400" kern="1200">
                          <a:solidFill>
                            <a:schemeClr val="tx1"/>
                          </a:solidFill>
                          <a:latin typeface="Calibri" panose="020F0502020204030204"/>
                        </a:defRPr>
                      </a:lvl6pPr>
                      <a:lvl7pPr marL="3657509" algn="l" defTabSz="609585" rtl="0" eaLnBrk="1" latinLnBrk="0" hangingPunct="1">
                        <a:defRPr sz="2400" kern="1200">
                          <a:solidFill>
                            <a:schemeClr val="tx1"/>
                          </a:solidFill>
                          <a:latin typeface="Calibri" panose="020F0502020204030204"/>
                        </a:defRPr>
                      </a:lvl7pPr>
                      <a:lvl8pPr marL="4267093" algn="l" defTabSz="609585" rtl="0" eaLnBrk="1" latinLnBrk="0" hangingPunct="1">
                        <a:defRPr sz="2400" kern="1200">
                          <a:solidFill>
                            <a:schemeClr val="tx1"/>
                          </a:solidFill>
                          <a:latin typeface="Calibri" panose="020F0502020204030204"/>
                        </a:defRPr>
                      </a:lvl8pPr>
                      <a:lvl9pPr marL="4876678" algn="l" defTabSz="609585" rtl="0" eaLnBrk="1" latinLnBrk="0" hangingPunct="1">
                        <a:defRPr sz="2400" kern="1200">
                          <a:solidFill>
                            <a:schemeClr val="tx1"/>
                          </a:solidFill>
                          <a:latin typeface="Calibri" panose="020F0502020204030204"/>
                        </a:defRPr>
                      </a:lvl9pPr>
                    </a:lstStyle>
                    <a:p>
                      <a:endParaRPr/>
                    </a:p>
                  </a:txBody>
                  <a:tcPr marL="7144" marR="7144" marT="7144" marB="34290" anchor="ctr">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0">
                      <a:noFill/>
                    </a:lnTlToBr>
                    <a:lnBlToTr w="0">
                      <a:noFill/>
                    </a:lnBlToTr>
                    <a:solidFill>
                      <a:schemeClr val="bg1">
                        <a:lumMod val="95000"/>
                        <a:alpha val="20000"/>
                      </a:schemeClr>
                    </a:solidFill>
                  </a:tcPr>
                </a:tc>
                <a:extLst>
                  <a:ext uri="{0D108BD9-81ED-4DB2-BD59-A6C34878D82A}">
                    <a16:rowId xmlns:a16="http://schemas.microsoft.com/office/drawing/2014/main" val="2831327855"/>
                  </a:ext>
                </a:extLst>
              </a:tr>
              <a:tr h="238613">
                <a:tc vMerge="1">
                  <a:txBody>
                    <a:bodyPr/>
                    <a:lstStyle/>
                    <a:p>
                      <a:pPr lvl="0" algn="l">
                        <a:buNone/>
                      </a:pPr>
                      <a:endParaRPr lang="en-US" sz="800">
                        <a:effectLst/>
                        <a:latin typeface="Arial Nova Light"/>
                      </a:endParaRPr>
                    </a:p>
                  </a:txBody>
                  <a:tcPr marL="68580" marR="68580" marT="7144"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lnTlToBr w="0">
                      <a:noFill/>
                    </a:lnTlToBr>
                    <a:lnBlToTr w="0">
                      <a:noFill/>
                    </a:lnBlToTr>
                    <a:solidFill>
                      <a:schemeClr val="bg1"/>
                    </a:solid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lvl="0" algn="l">
                        <a:buNone/>
                      </a:pPr>
                      <a:r>
                        <a:rPr lang="en-US" sz="1100">
                          <a:solidFill>
                            <a:sysClr val="windowText" lastClr="000000"/>
                          </a:solidFill>
                          <a:effectLst/>
                          <a:latin typeface="Montserrat Medium" pitchFamily="2" charset="0"/>
                        </a:rPr>
                        <a:t>50% for dentures </a:t>
                      </a:r>
                    </a:p>
                  </a:txBody>
                  <a:tcPr marT="9525" anchor="ctr">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w="12700" cap="flat" cmpd="sng" algn="ctr">
                      <a:solidFill>
                        <a:srgbClr val="262626"/>
                      </a:solidFill>
                      <a:prstDash val="solid"/>
                      <a:round/>
                      <a:headEnd type="none" w="med" len="med"/>
                      <a:tailEnd type="none" w="med" len="med"/>
                    </a:lnB>
                    <a:lnTlToBr w="0">
                      <a:noFill/>
                    </a:lnTlToBr>
                    <a:lnBlToTr w="0">
                      <a:noFill/>
                    </a:lnBlToTr>
                    <a:solidFill>
                      <a:srgbClr val="FFFFFF"/>
                    </a:solidFill>
                  </a:tcPr>
                </a:tc>
                <a:tc vMerge="1">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chemeClr val="tx1"/>
                        </a:solidFill>
                        <a:effectLst/>
                        <a:uLnTx/>
                        <a:uFillTx/>
                        <a:latin typeface="Arial Nova Light"/>
                        <a:ea typeface="+mn-ea"/>
                        <a:cs typeface="+mn-cs"/>
                      </a:endParaRPr>
                    </a:p>
                  </a:txBody>
                  <a:tcPr marL="9525" marR="9525" marT="9525" anchor="b">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B w="12700" cap="flat" cmpd="sng" algn="ctr">
                      <a:noFill/>
                      <a:prstDash val="solid"/>
                      <a:round/>
                      <a:headEnd type="none" w="med" len="med"/>
                      <a:tailEnd type="none" w="med" len="med"/>
                    </a:lnB>
                    <a:lnTlToBr w="0">
                      <a:noFill/>
                    </a:lnTlToBr>
                    <a:lnBlToTr w="0">
                      <a:noFill/>
                    </a:lnBlToTr>
                    <a:solidFill>
                      <a:schemeClr val="bg1"/>
                    </a:solidFill>
                  </a:tcPr>
                </a:tc>
                <a:tc vMerge="1">
                  <a:txBody>
                    <a:bodyPr/>
                    <a:lstStyle>
                      <a:lvl1pPr marL="0" algn="l" defTabSz="609585" rtl="0" eaLnBrk="1" latinLnBrk="0" hangingPunct="1">
                        <a:defRPr sz="2400" kern="1200">
                          <a:solidFill>
                            <a:schemeClr val="tx1"/>
                          </a:solidFill>
                          <a:latin typeface="Calibri" panose="020F0502020204030204"/>
                        </a:defRPr>
                      </a:lvl1pPr>
                      <a:lvl2pPr marL="609585" algn="l" defTabSz="609585" rtl="0" eaLnBrk="1" latinLnBrk="0" hangingPunct="1">
                        <a:defRPr sz="2400" kern="1200">
                          <a:solidFill>
                            <a:schemeClr val="tx1"/>
                          </a:solidFill>
                          <a:latin typeface="Calibri" panose="020F0502020204030204"/>
                        </a:defRPr>
                      </a:lvl2pPr>
                      <a:lvl3pPr marL="1219170" algn="l" defTabSz="609585" rtl="0" eaLnBrk="1" latinLnBrk="0" hangingPunct="1">
                        <a:defRPr sz="2400" kern="1200">
                          <a:solidFill>
                            <a:schemeClr val="tx1"/>
                          </a:solidFill>
                          <a:latin typeface="Calibri" panose="020F0502020204030204"/>
                        </a:defRPr>
                      </a:lvl3pPr>
                      <a:lvl4pPr marL="1828754" algn="l" defTabSz="609585" rtl="0" eaLnBrk="1" latinLnBrk="0" hangingPunct="1">
                        <a:defRPr sz="2400" kern="1200">
                          <a:solidFill>
                            <a:schemeClr val="tx1"/>
                          </a:solidFill>
                          <a:latin typeface="Calibri" panose="020F0502020204030204"/>
                        </a:defRPr>
                      </a:lvl4pPr>
                      <a:lvl5pPr marL="2438339" algn="l" defTabSz="609585" rtl="0" eaLnBrk="1" latinLnBrk="0" hangingPunct="1">
                        <a:defRPr sz="2400" kern="1200">
                          <a:solidFill>
                            <a:schemeClr val="tx1"/>
                          </a:solidFill>
                          <a:latin typeface="Calibri" panose="020F0502020204030204"/>
                        </a:defRPr>
                      </a:lvl5pPr>
                      <a:lvl6pPr marL="3047924" algn="l" defTabSz="609585" rtl="0" eaLnBrk="1" latinLnBrk="0" hangingPunct="1">
                        <a:defRPr sz="2400" kern="1200">
                          <a:solidFill>
                            <a:schemeClr val="tx1"/>
                          </a:solidFill>
                          <a:latin typeface="Calibri" panose="020F0502020204030204"/>
                        </a:defRPr>
                      </a:lvl6pPr>
                      <a:lvl7pPr marL="3657509" algn="l" defTabSz="609585" rtl="0" eaLnBrk="1" latinLnBrk="0" hangingPunct="1">
                        <a:defRPr sz="2400" kern="1200">
                          <a:solidFill>
                            <a:schemeClr val="tx1"/>
                          </a:solidFill>
                          <a:latin typeface="Calibri" panose="020F0502020204030204"/>
                        </a:defRPr>
                      </a:lvl7pPr>
                      <a:lvl8pPr marL="4267093" algn="l" defTabSz="609585" rtl="0" eaLnBrk="1" latinLnBrk="0" hangingPunct="1">
                        <a:defRPr sz="2400" kern="1200">
                          <a:solidFill>
                            <a:schemeClr val="tx1"/>
                          </a:solidFill>
                          <a:latin typeface="Calibri" panose="020F0502020204030204"/>
                        </a:defRPr>
                      </a:lvl8pPr>
                      <a:lvl9pPr marL="4876678" algn="l" defTabSz="609585" rtl="0" eaLnBrk="1" latinLnBrk="0" hangingPunct="1">
                        <a:defRPr sz="2400" kern="1200">
                          <a:solidFill>
                            <a:schemeClr val="tx1"/>
                          </a:solidFill>
                          <a:latin typeface="Calibri" panose="020F0502020204030204"/>
                        </a:defRPr>
                      </a:lvl9pPr>
                    </a:lstStyle>
                    <a:p>
                      <a:endParaRPr/>
                    </a:p>
                  </a:txBody>
                  <a:tcPr marL="7144" marR="7144" marT="7144" marB="34290" anchor="b">
                    <a:lnL w="12700" cap="flat" cmpd="sng" algn="ctr">
                      <a:solidFill>
                        <a:schemeClr val="bg1">
                          <a:lumMod val="8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a:solidFill>
                        <a:schemeClr val="tx1"/>
                      </a:solidFill>
                    </a:lnB>
                    <a:lnTlToBr w="0">
                      <a:noFill/>
                    </a:lnTlToBr>
                    <a:lnBlToTr w="0">
                      <a:noFill/>
                    </a:lnBlToTr>
                    <a:solidFill>
                      <a:schemeClr val="bg1">
                        <a:lumMod val="95000"/>
                        <a:alpha val="20000"/>
                      </a:schemeClr>
                    </a:solidFill>
                  </a:tcPr>
                </a:tc>
                <a:tc vMerge="1">
                  <a:txBody>
                    <a:bodyPr/>
                    <a:lstStyle/>
                    <a:p>
                      <a:endParaRPr lang="en-US"/>
                    </a:p>
                  </a:txBody>
                  <a:tcPr>
                    <a:lnL w="12700" cap="flat" cmpd="sng" algn="ctr">
                      <a:solidFill>
                        <a:schemeClr val="tx1"/>
                      </a:solidFill>
                      <a:prstDash val="solid"/>
                      <a:round/>
                      <a:headEnd type="none" w="med" len="med"/>
                      <a:tailEnd type="none" w="med" len="med"/>
                    </a:lnL>
                  </a:tcPr>
                </a:tc>
                <a:tc vMerge="1">
                  <a:txBody>
                    <a:bodyPr/>
                    <a:lstStyle/>
                    <a:p>
                      <a:endParaRPr/>
                    </a:p>
                  </a:txBody>
                  <a:tcPr marL="7144" marR="7144" marT="7144" marB="34290" anchor="b">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0">
                      <a:noFill/>
                    </a:lnTlToBr>
                    <a:lnBlToTr w="0">
                      <a:noFill/>
                    </a:lnBlToTr>
                    <a:solidFill>
                      <a:schemeClr val="bg1">
                        <a:lumMod val="95000"/>
                        <a:alpha val="20000"/>
                      </a:schemeClr>
                    </a:solidFill>
                  </a:tcPr>
                </a:tc>
                <a:tc vMerge="1">
                  <a:txBody>
                    <a:bodyPr/>
                    <a:lstStyle/>
                    <a:p>
                      <a:endParaRPr lang="en-US"/>
                    </a:p>
                  </a:txBody>
                  <a:tcPr>
                    <a:lnL w="12700" cap="flat" cmpd="sng" algn="ctr">
                      <a:solidFill>
                        <a:schemeClr val="tx1"/>
                      </a:solidFill>
                      <a:prstDash val="solid"/>
                      <a:round/>
                      <a:headEnd type="none" w="med" len="med"/>
                      <a:tailEnd type="none" w="med" len="med"/>
                    </a:lnL>
                  </a:tcPr>
                </a:tc>
                <a:tc vMerge="1">
                  <a:txBody>
                    <a:bodyPr/>
                    <a:lstStyle>
                      <a:lvl1pPr marL="0" algn="l" defTabSz="609585" rtl="0" eaLnBrk="1" latinLnBrk="0" hangingPunct="1">
                        <a:defRPr sz="2400" kern="1200">
                          <a:solidFill>
                            <a:schemeClr val="tx1"/>
                          </a:solidFill>
                          <a:latin typeface="Calibri" panose="020F0502020204030204"/>
                        </a:defRPr>
                      </a:lvl1pPr>
                      <a:lvl2pPr marL="609585" algn="l" defTabSz="609585" rtl="0" eaLnBrk="1" latinLnBrk="0" hangingPunct="1">
                        <a:defRPr sz="2400" kern="1200">
                          <a:solidFill>
                            <a:schemeClr val="tx1"/>
                          </a:solidFill>
                          <a:latin typeface="Calibri" panose="020F0502020204030204"/>
                        </a:defRPr>
                      </a:lvl2pPr>
                      <a:lvl3pPr marL="1219170" algn="l" defTabSz="609585" rtl="0" eaLnBrk="1" latinLnBrk="0" hangingPunct="1">
                        <a:defRPr sz="2400" kern="1200">
                          <a:solidFill>
                            <a:schemeClr val="tx1"/>
                          </a:solidFill>
                          <a:latin typeface="Calibri" panose="020F0502020204030204"/>
                        </a:defRPr>
                      </a:lvl3pPr>
                      <a:lvl4pPr marL="1828754" algn="l" defTabSz="609585" rtl="0" eaLnBrk="1" latinLnBrk="0" hangingPunct="1">
                        <a:defRPr sz="2400" kern="1200">
                          <a:solidFill>
                            <a:schemeClr val="tx1"/>
                          </a:solidFill>
                          <a:latin typeface="Calibri" panose="020F0502020204030204"/>
                        </a:defRPr>
                      </a:lvl4pPr>
                      <a:lvl5pPr marL="2438339" algn="l" defTabSz="609585" rtl="0" eaLnBrk="1" latinLnBrk="0" hangingPunct="1">
                        <a:defRPr sz="2400" kern="1200">
                          <a:solidFill>
                            <a:schemeClr val="tx1"/>
                          </a:solidFill>
                          <a:latin typeface="Calibri" panose="020F0502020204030204"/>
                        </a:defRPr>
                      </a:lvl5pPr>
                      <a:lvl6pPr marL="3047924" algn="l" defTabSz="609585" rtl="0" eaLnBrk="1" latinLnBrk="0" hangingPunct="1">
                        <a:defRPr sz="2400" kern="1200">
                          <a:solidFill>
                            <a:schemeClr val="tx1"/>
                          </a:solidFill>
                          <a:latin typeface="Calibri" panose="020F0502020204030204"/>
                        </a:defRPr>
                      </a:lvl6pPr>
                      <a:lvl7pPr marL="3657509" algn="l" defTabSz="609585" rtl="0" eaLnBrk="1" latinLnBrk="0" hangingPunct="1">
                        <a:defRPr sz="2400" kern="1200">
                          <a:solidFill>
                            <a:schemeClr val="tx1"/>
                          </a:solidFill>
                          <a:latin typeface="Calibri" panose="020F0502020204030204"/>
                        </a:defRPr>
                      </a:lvl7pPr>
                      <a:lvl8pPr marL="4267093" algn="l" defTabSz="609585" rtl="0" eaLnBrk="1" latinLnBrk="0" hangingPunct="1">
                        <a:defRPr sz="2400" kern="1200">
                          <a:solidFill>
                            <a:schemeClr val="tx1"/>
                          </a:solidFill>
                          <a:latin typeface="Calibri" panose="020F0502020204030204"/>
                        </a:defRPr>
                      </a:lvl8pPr>
                      <a:lvl9pPr marL="4876678" algn="l" defTabSz="609585" rtl="0" eaLnBrk="1" latinLnBrk="0" hangingPunct="1">
                        <a:defRPr sz="2400" kern="1200">
                          <a:solidFill>
                            <a:schemeClr val="tx1"/>
                          </a:solidFill>
                          <a:latin typeface="Calibri" panose="020F0502020204030204"/>
                        </a:defRPr>
                      </a:lvl9pPr>
                    </a:lstStyle>
                    <a:p>
                      <a:endParaRPr/>
                    </a:p>
                  </a:txBody>
                  <a:tcPr marL="7144" marR="7144" marT="7144" marB="3429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lnTlToBr w="0">
                      <a:noFill/>
                    </a:lnTlToBr>
                    <a:lnBlToTr w="0">
                      <a:noFill/>
                    </a:lnBlToTr>
                    <a:solidFill>
                      <a:schemeClr val="bg1">
                        <a:lumMod val="95000"/>
                        <a:alpha val="20000"/>
                      </a:schemeClr>
                    </a:solidFill>
                  </a:tcPr>
                </a:tc>
                <a:extLst>
                  <a:ext uri="{0D108BD9-81ED-4DB2-BD59-A6C34878D82A}">
                    <a16:rowId xmlns:a16="http://schemas.microsoft.com/office/drawing/2014/main" val="3481729256"/>
                  </a:ext>
                </a:extLst>
              </a:tr>
              <a:tr h="238613">
                <a:tc vMerge="1">
                  <a:txBody>
                    <a:bodyPr/>
                    <a:lstStyle/>
                    <a:p>
                      <a:pPr lvl="0" algn="l">
                        <a:buNone/>
                      </a:pPr>
                      <a:endParaRPr lang="en-US" sz="800">
                        <a:effectLst/>
                        <a:latin typeface="Arial Nova Light"/>
                      </a:endParaRPr>
                    </a:p>
                  </a:txBody>
                  <a:tcPr marL="68580" marR="68580" marT="7144"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lnTlToBr w="0">
                      <a:noFill/>
                    </a:lnTlToBr>
                    <a:lnBlToTr w="0">
                      <a:noFill/>
                    </a:lnBlToTr>
                    <a:solidFill>
                      <a:schemeClr val="bg1"/>
                    </a:solid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lvl="0" algn="l">
                        <a:buNone/>
                      </a:pPr>
                      <a:r>
                        <a:rPr lang="en-US" sz="1100">
                          <a:solidFill>
                            <a:sysClr val="windowText" lastClr="000000"/>
                          </a:solidFill>
                          <a:effectLst/>
                          <a:latin typeface="Montserrat Medium" pitchFamily="2" charset="0"/>
                        </a:rPr>
                        <a:t>50% for denture/bridge relines and repairs</a:t>
                      </a:r>
                    </a:p>
                  </a:txBody>
                  <a:tcPr marT="9525" anchor="ctr">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w="12700" cap="flat" cmpd="sng" algn="ctr">
                      <a:solidFill>
                        <a:srgbClr val="262626"/>
                      </a:solidFill>
                      <a:prstDash val="solid"/>
                      <a:round/>
                      <a:headEnd type="none" w="med" len="med"/>
                      <a:tailEnd type="none" w="med" len="med"/>
                    </a:lnB>
                    <a:lnTlToBr w="0">
                      <a:noFill/>
                    </a:lnTlToBr>
                    <a:lnBlToTr w="0">
                      <a:noFill/>
                    </a:lnBlToTr>
                    <a:solidFill>
                      <a:srgbClr val="FFFFFF"/>
                    </a:solidFill>
                  </a:tcPr>
                </a:tc>
                <a:tc vMerge="1">
                  <a:txBody>
                    <a:bodyPr/>
                    <a:lstStyle/>
                    <a:p>
                      <a:pPr lvl="0" algn="ctr">
                        <a:buNone/>
                      </a:pPr>
                      <a:endParaRPr lang="en-US" sz="1100">
                        <a:solidFill>
                          <a:schemeClr val="tx1"/>
                        </a:solidFill>
                        <a:effectLst>
                          <a:outerShdw blurRad="38100" dist="38100" dir="2700000" algn="tl">
                            <a:srgbClr val="000000">
                              <a:alpha val="43137"/>
                            </a:srgbClr>
                          </a:outerShdw>
                        </a:effectLst>
                        <a:latin typeface="Arial Nova Light"/>
                      </a:endParaRPr>
                    </a:p>
                  </a:txBody>
                  <a:tcPr marL="9525" marR="9525" marT="9525"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B w="12700" cap="flat" cmpd="sng" algn="ctr">
                      <a:noFill/>
                      <a:prstDash val="solid"/>
                      <a:round/>
                      <a:headEnd type="none" w="med" len="med"/>
                      <a:tailEnd type="none" w="med" len="med"/>
                    </a:lnB>
                    <a:lnTlToBr w="0">
                      <a:noFill/>
                    </a:lnTlToBr>
                    <a:lnBlToTr w="0">
                      <a:noFill/>
                    </a:lnBlToTr>
                    <a:solidFill>
                      <a:schemeClr val="bg1"/>
                    </a:solidFill>
                  </a:tcPr>
                </a:tc>
                <a:tc vMerge="1">
                  <a:txBody>
                    <a:bodyPr/>
                    <a:lstStyle/>
                    <a:p>
                      <a:endParaRPr/>
                    </a:p>
                  </a:txBody>
                  <a:tcPr marL="7144" marR="7144" marT="7144" marB="34290" anchor="ctr">
                    <a:lnL w="12700" cap="flat" cmpd="sng" algn="ctr">
                      <a:solidFill>
                        <a:schemeClr val="bg1">
                          <a:lumMod val="8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lnTlToBr w="0">
                      <a:noFill/>
                    </a:lnTlToBr>
                    <a:lnBlToTr w="0">
                      <a:noFill/>
                    </a:lnBlToTr>
                    <a:solidFill>
                      <a:schemeClr val="bg1">
                        <a:lumMod val="95000"/>
                        <a:alpha val="20000"/>
                      </a:schemeClr>
                    </a:solidFill>
                  </a:tcPr>
                </a:tc>
                <a:tc vMerge="1">
                  <a:txBody>
                    <a:bodyPr/>
                    <a:lstStyle/>
                    <a:p>
                      <a:endParaRPr lang="en-US"/>
                    </a:p>
                  </a:txBody>
                  <a:tcPr>
                    <a:lnL w="12700" cap="flat" cmpd="sng" algn="ctr">
                      <a:solidFill>
                        <a:schemeClr val="tx1"/>
                      </a:solidFill>
                      <a:prstDash val="solid"/>
                      <a:round/>
                      <a:headEnd type="none" w="med" len="med"/>
                      <a:tailEnd type="none" w="med" len="med"/>
                    </a:lnL>
                  </a:tcPr>
                </a:tc>
                <a:tc vMerge="1">
                  <a:txBody>
                    <a:bodyPr/>
                    <a:lstStyle/>
                    <a:p>
                      <a:endParaRPr/>
                    </a:p>
                  </a:txBody>
                  <a:tcPr marL="7144" marR="7144" marT="7144" marB="34290">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lnTlToBr w="0">
                      <a:noFill/>
                    </a:lnTlToBr>
                    <a:lnBlToTr w="0">
                      <a:noFill/>
                    </a:lnBlToTr>
                    <a:solidFill>
                      <a:schemeClr val="bg1">
                        <a:lumMod val="95000"/>
                        <a:alpha val="20000"/>
                      </a:schemeClr>
                    </a:solidFill>
                  </a:tcPr>
                </a:tc>
                <a:tc vMerge="1">
                  <a:txBody>
                    <a:bodyPr/>
                    <a:lstStyle/>
                    <a:p>
                      <a:endParaRPr lang="en-US"/>
                    </a:p>
                  </a:txBody>
                  <a:tcPr>
                    <a:lnL w="12700" cap="flat" cmpd="sng" algn="ctr">
                      <a:solidFill>
                        <a:schemeClr val="tx1"/>
                      </a:solidFill>
                      <a:prstDash val="solid"/>
                      <a:round/>
                      <a:headEnd type="none" w="med" len="med"/>
                      <a:tailEnd type="none" w="med" len="med"/>
                    </a:lnL>
                  </a:tcPr>
                </a:tc>
                <a:tc vMerge="1">
                  <a:txBody>
                    <a:bodyPr/>
                    <a:lstStyle/>
                    <a:p>
                      <a:endParaRPr/>
                    </a:p>
                  </a:txBody>
                  <a:tcPr marL="7144" marR="7144" marT="7144" marB="3429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lnTlToBr w="0">
                      <a:noFill/>
                    </a:lnTlToBr>
                    <a:lnBlToTr w="0">
                      <a:noFill/>
                    </a:lnBlToTr>
                    <a:solidFill>
                      <a:schemeClr val="bg1">
                        <a:lumMod val="95000"/>
                        <a:alpha val="20000"/>
                      </a:schemeClr>
                    </a:solidFill>
                  </a:tcPr>
                </a:tc>
                <a:extLst>
                  <a:ext uri="{0D108BD9-81ED-4DB2-BD59-A6C34878D82A}">
                    <a16:rowId xmlns:a16="http://schemas.microsoft.com/office/drawing/2014/main" val="4106916368"/>
                  </a:ext>
                </a:extLst>
              </a:tr>
              <a:tr h="238613">
                <a:tc vMerge="1">
                  <a:txBody>
                    <a:bodyPr/>
                    <a:lstStyle/>
                    <a:p>
                      <a:pPr lvl="0" algn="l">
                        <a:buNone/>
                      </a:pPr>
                      <a:endParaRPr lang="en-US" sz="800">
                        <a:effectLst/>
                        <a:latin typeface="Arial Nova Light"/>
                      </a:endParaRPr>
                    </a:p>
                  </a:txBody>
                  <a:tcPr marL="68580" marR="68580" marT="7144"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0">
                      <a:noFill/>
                    </a:lnTlToBr>
                    <a:lnBlToTr w="0">
                      <a:noFill/>
                    </a:lnBlToTr>
                    <a:solidFill>
                      <a:schemeClr val="bg1"/>
                    </a:solid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lvl="0" algn="l">
                        <a:buNone/>
                      </a:pPr>
                      <a:r>
                        <a:rPr lang="en-US" sz="1100">
                          <a:solidFill>
                            <a:sysClr val="windowText" lastClr="000000"/>
                          </a:solidFill>
                          <a:effectLst/>
                          <a:latin typeface="Montserrat Medium" pitchFamily="2" charset="0"/>
                        </a:rPr>
                        <a:t>50% for bridges</a:t>
                      </a:r>
                    </a:p>
                  </a:txBody>
                  <a:tcPr marT="9525" anchor="ctr">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w="12700" cap="flat" cmpd="sng" algn="ctr">
                      <a:solidFill>
                        <a:srgbClr val="262626"/>
                      </a:solidFill>
                      <a:prstDash val="solid"/>
                      <a:round/>
                      <a:headEnd type="none" w="med" len="med"/>
                      <a:tailEnd type="none" w="med" len="med"/>
                    </a:lnB>
                    <a:lnTlToBr w="0">
                      <a:noFill/>
                    </a:lnTlToBr>
                    <a:lnBlToTr w="0">
                      <a:noFill/>
                    </a:lnBlToTr>
                    <a:solidFill>
                      <a:srgbClr val="FFFFFF"/>
                    </a:solidFill>
                  </a:tcPr>
                </a:tc>
                <a:tc vMerge="1">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chemeClr val="tx1"/>
                        </a:solidFill>
                        <a:effectLst/>
                        <a:uLnTx/>
                        <a:uFillTx/>
                        <a:latin typeface="Arial Nova Light"/>
                        <a:ea typeface="+mn-ea"/>
                        <a:cs typeface="+mn-cs"/>
                      </a:endParaRPr>
                    </a:p>
                  </a:txBody>
                  <a:tcPr marL="9525" marR="9525" marT="9525" anchor="b">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0">
                      <a:noFill/>
                    </a:lnTlToBr>
                    <a:lnBlToTr w="0">
                      <a:noFill/>
                    </a:lnBlToTr>
                    <a:solidFill>
                      <a:schemeClr val="bg1"/>
                    </a:solidFill>
                  </a:tcPr>
                </a:tc>
                <a:tc>
                  <a:txBody>
                    <a:bodyPr/>
                    <a:lstStyle>
                      <a:lvl1pPr marL="0" algn="l" defTabSz="609585" rtl="0" eaLnBrk="1" latinLnBrk="0" hangingPunct="1">
                        <a:defRPr sz="2400" kern="1200">
                          <a:solidFill>
                            <a:schemeClr val="tx1"/>
                          </a:solidFill>
                          <a:latin typeface="Calibri" panose="020F0502020204030204"/>
                        </a:defRPr>
                      </a:lvl1pPr>
                      <a:lvl2pPr marL="609585" algn="l" defTabSz="609585" rtl="0" eaLnBrk="1" latinLnBrk="0" hangingPunct="1">
                        <a:defRPr sz="2400" kern="1200">
                          <a:solidFill>
                            <a:schemeClr val="tx1"/>
                          </a:solidFill>
                          <a:latin typeface="Calibri" panose="020F0502020204030204"/>
                        </a:defRPr>
                      </a:lvl2pPr>
                      <a:lvl3pPr marL="1219170" algn="l" defTabSz="609585" rtl="0" eaLnBrk="1" latinLnBrk="0" hangingPunct="1">
                        <a:defRPr sz="2400" kern="1200">
                          <a:solidFill>
                            <a:schemeClr val="tx1"/>
                          </a:solidFill>
                          <a:latin typeface="Calibri" panose="020F0502020204030204"/>
                        </a:defRPr>
                      </a:lvl3pPr>
                      <a:lvl4pPr marL="1828754" algn="l" defTabSz="609585" rtl="0" eaLnBrk="1" latinLnBrk="0" hangingPunct="1">
                        <a:defRPr sz="2400" kern="1200">
                          <a:solidFill>
                            <a:schemeClr val="tx1"/>
                          </a:solidFill>
                          <a:latin typeface="Calibri" panose="020F0502020204030204"/>
                        </a:defRPr>
                      </a:lvl4pPr>
                      <a:lvl5pPr marL="2438339" algn="l" defTabSz="609585" rtl="0" eaLnBrk="1" latinLnBrk="0" hangingPunct="1">
                        <a:defRPr sz="2400" kern="1200">
                          <a:solidFill>
                            <a:schemeClr val="tx1"/>
                          </a:solidFill>
                          <a:latin typeface="Calibri" panose="020F0502020204030204"/>
                        </a:defRPr>
                      </a:lvl5pPr>
                      <a:lvl6pPr marL="3047924" algn="l" defTabSz="609585" rtl="0" eaLnBrk="1" latinLnBrk="0" hangingPunct="1">
                        <a:defRPr sz="2400" kern="1200">
                          <a:solidFill>
                            <a:schemeClr val="tx1"/>
                          </a:solidFill>
                          <a:latin typeface="Calibri" panose="020F0502020204030204"/>
                        </a:defRPr>
                      </a:lvl6pPr>
                      <a:lvl7pPr marL="3657509" algn="l" defTabSz="609585" rtl="0" eaLnBrk="1" latinLnBrk="0" hangingPunct="1">
                        <a:defRPr sz="2400" kern="1200">
                          <a:solidFill>
                            <a:schemeClr val="tx1"/>
                          </a:solidFill>
                          <a:latin typeface="Calibri" panose="020F0502020204030204"/>
                        </a:defRPr>
                      </a:lvl7pPr>
                      <a:lvl8pPr marL="4267093" algn="l" defTabSz="609585" rtl="0" eaLnBrk="1" latinLnBrk="0" hangingPunct="1">
                        <a:defRPr sz="2400" kern="1200">
                          <a:solidFill>
                            <a:schemeClr val="tx1"/>
                          </a:solidFill>
                          <a:latin typeface="Calibri" panose="020F0502020204030204"/>
                        </a:defRPr>
                      </a:lvl8pPr>
                      <a:lvl9pPr marL="4876678" algn="l" defTabSz="609585" rtl="0" eaLnBrk="1" latinLnBrk="0" hangingPunct="1">
                        <a:defRPr sz="2400" kern="1200">
                          <a:solidFill>
                            <a:schemeClr val="tx1"/>
                          </a:solidFill>
                          <a:latin typeface="Calibri" panose="020F05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chemeClr val="tx1"/>
                          </a:solidFill>
                          <a:effectLst/>
                          <a:uLnTx/>
                          <a:uFillTx/>
                          <a:latin typeface="Montserrat Medium" pitchFamily="2" charset="0"/>
                          <a:ea typeface="+mn-ea"/>
                          <a:cs typeface="+mn-cs"/>
                        </a:rPr>
                        <a:t>Not covered</a:t>
                      </a:r>
                    </a:p>
                  </a:txBody>
                  <a:tcPr marL="9525" marR="9525" marT="9525" anchor="b">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w="12700" cap="flat" cmpd="sng" algn="ctr">
                      <a:solidFill>
                        <a:srgbClr val="262626"/>
                      </a:solidFill>
                      <a:prstDash val="solid"/>
                      <a:round/>
                      <a:headEnd type="none" w="med" len="med"/>
                      <a:tailEnd type="none" w="med" len="med"/>
                    </a:lnB>
                    <a:lnTlToBr w="0">
                      <a:noFill/>
                    </a:lnTlToBr>
                    <a:lnBlToTr w="0">
                      <a:noFill/>
                    </a:lnBlToTr>
                    <a:solidFill>
                      <a:srgbClr val="FFFFFF"/>
                    </a:solid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marR="0" lvl="0" indent="0" algn="ctr" defTabSz="914400" rtl="0">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chemeClr val="tx1"/>
                        </a:solidFill>
                        <a:effectLst/>
                        <a:uLnTx/>
                        <a:uFillTx/>
                        <a:latin typeface="Montserrat Medium" pitchFamily="2" charset="0"/>
                        <a:ea typeface="+mn-ea"/>
                        <a:cs typeface="+mn-cs"/>
                      </a:endParaRPr>
                    </a:p>
                  </a:txBody>
                  <a:tcPr marL="9525" marR="9525" marT="9525" anchor="b">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262626"/>
                      </a:solidFill>
                      <a:prstDash val="solid"/>
                      <a:round/>
                      <a:headEnd type="none" w="med" len="med"/>
                      <a:tailEnd type="none" w="med" len="med"/>
                    </a:lnB>
                    <a:lnTlToBr w="0">
                      <a:noFill/>
                    </a:lnTlToBr>
                    <a:lnBlToTr w="0">
                      <a:noFill/>
                    </a:lnBlToTr>
                    <a:solidFill>
                      <a:srgbClr val="FFFFFF"/>
                    </a:solid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marR="0" lvl="0" indent="0" algn="ctr" defTabSz="914400" rtl="0">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chemeClr val="tx1"/>
                          </a:solidFill>
                          <a:effectLst/>
                          <a:uLnTx/>
                          <a:uFillTx/>
                          <a:latin typeface="Montserrat Medium" pitchFamily="2" charset="0"/>
                          <a:ea typeface="+mn-ea"/>
                          <a:cs typeface="+mn-cs"/>
                        </a:rPr>
                        <a:t>Not covered</a:t>
                      </a:r>
                    </a:p>
                  </a:txBody>
                  <a:tcPr marL="9525" marR="9525" marT="9525" anchor="b">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w="12700" cap="flat" cmpd="sng" algn="ctr">
                      <a:solidFill>
                        <a:srgbClr val="262626"/>
                      </a:solidFill>
                      <a:prstDash val="solid"/>
                      <a:round/>
                      <a:headEnd type="none" w="med" len="med"/>
                      <a:tailEnd type="none" w="med" len="med"/>
                    </a:lnB>
                    <a:lnTlToBr w="0">
                      <a:noFill/>
                    </a:lnTlToBr>
                    <a:lnBlToTr w="0">
                      <a:noFill/>
                    </a:lnBlToTr>
                    <a:solidFill>
                      <a:srgbClr val="FFFFFF"/>
                    </a:solid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marR="0" lvl="0" indent="0" algn="ctr" defTabSz="914400" rtl="0">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chemeClr val="tx1"/>
                        </a:solidFill>
                        <a:effectLst/>
                        <a:uLnTx/>
                        <a:uFillTx/>
                        <a:latin typeface="Montserrat Medium" pitchFamily="2" charset="0"/>
                        <a:ea typeface="+mn-ea"/>
                        <a:cs typeface="+mn-cs"/>
                      </a:endParaRPr>
                    </a:p>
                  </a:txBody>
                  <a:tcPr marL="9525" marR="9525" marT="9525" anchor="b">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a:noFill/>
                    </a:lnT>
                    <a:lnB w="12700" cap="flat" cmpd="sng" algn="ctr">
                      <a:solidFill>
                        <a:srgbClr val="262626"/>
                      </a:solidFill>
                      <a:prstDash val="solid"/>
                      <a:round/>
                      <a:headEnd type="none" w="med" len="med"/>
                      <a:tailEnd type="none" w="med" len="med"/>
                    </a:lnB>
                    <a:lnTlToBr w="0">
                      <a:noFill/>
                    </a:lnTlToBr>
                    <a:lnBlToTr w="0">
                      <a:noFill/>
                    </a:lnBlToTr>
                    <a:solidFill>
                      <a:srgbClr val="FFFFFF"/>
                    </a:solidFill>
                  </a:tcPr>
                </a:tc>
                <a:tc vMerge="1">
                  <a:txBody>
                    <a:bodyPr/>
                    <a:lstStyle>
                      <a:lvl1pPr marL="0" algn="l" defTabSz="609585" rtl="0" eaLnBrk="1" latinLnBrk="0" hangingPunct="1">
                        <a:defRPr sz="2400" kern="1200">
                          <a:solidFill>
                            <a:schemeClr val="tx1"/>
                          </a:solidFill>
                          <a:latin typeface="Calibri" panose="020F0502020204030204"/>
                        </a:defRPr>
                      </a:lvl1pPr>
                      <a:lvl2pPr marL="609585" algn="l" defTabSz="609585" rtl="0" eaLnBrk="1" latinLnBrk="0" hangingPunct="1">
                        <a:defRPr sz="2400" kern="1200">
                          <a:solidFill>
                            <a:schemeClr val="tx1"/>
                          </a:solidFill>
                          <a:latin typeface="Calibri" panose="020F0502020204030204"/>
                        </a:defRPr>
                      </a:lvl2pPr>
                      <a:lvl3pPr marL="1219170" algn="l" defTabSz="609585" rtl="0" eaLnBrk="1" latinLnBrk="0" hangingPunct="1">
                        <a:defRPr sz="2400" kern="1200">
                          <a:solidFill>
                            <a:schemeClr val="tx1"/>
                          </a:solidFill>
                          <a:latin typeface="Calibri" panose="020F0502020204030204"/>
                        </a:defRPr>
                      </a:lvl3pPr>
                      <a:lvl4pPr marL="1828754" algn="l" defTabSz="609585" rtl="0" eaLnBrk="1" latinLnBrk="0" hangingPunct="1">
                        <a:defRPr sz="2400" kern="1200">
                          <a:solidFill>
                            <a:schemeClr val="tx1"/>
                          </a:solidFill>
                          <a:latin typeface="Calibri" panose="020F0502020204030204"/>
                        </a:defRPr>
                      </a:lvl4pPr>
                      <a:lvl5pPr marL="2438339" algn="l" defTabSz="609585" rtl="0" eaLnBrk="1" latinLnBrk="0" hangingPunct="1">
                        <a:defRPr sz="2400" kern="1200">
                          <a:solidFill>
                            <a:schemeClr val="tx1"/>
                          </a:solidFill>
                          <a:latin typeface="Calibri" panose="020F0502020204030204"/>
                        </a:defRPr>
                      </a:lvl5pPr>
                      <a:lvl6pPr marL="3047924" algn="l" defTabSz="609585" rtl="0" eaLnBrk="1" latinLnBrk="0" hangingPunct="1">
                        <a:defRPr sz="2400" kern="1200">
                          <a:solidFill>
                            <a:schemeClr val="tx1"/>
                          </a:solidFill>
                          <a:latin typeface="Calibri" panose="020F0502020204030204"/>
                        </a:defRPr>
                      </a:lvl6pPr>
                      <a:lvl7pPr marL="3657509" algn="l" defTabSz="609585" rtl="0" eaLnBrk="1" latinLnBrk="0" hangingPunct="1">
                        <a:defRPr sz="2400" kern="1200">
                          <a:solidFill>
                            <a:schemeClr val="tx1"/>
                          </a:solidFill>
                          <a:latin typeface="Calibri" panose="020F0502020204030204"/>
                        </a:defRPr>
                      </a:lvl7pPr>
                      <a:lvl8pPr marL="4267093" algn="l" defTabSz="609585" rtl="0" eaLnBrk="1" latinLnBrk="0" hangingPunct="1">
                        <a:defRPr sz="2400" kern="1200">
                          <a:solidFill>
                            <a:schemeClr val="tx1"/>
                          </a:solidFill>
                          <a:latin typeface="Calibri" panose="020F0502020204030204"/>
                        </a:defRPr>
                      </a:lvl8pPr>
                      <a:lvl9pPr marL="4876678" algn="l" defTabSz="609585" rtl="0" eaLnBrk="1" latinLnBrk="0" hangingPunct="1">
                        <a:defRPr sz="2400" kern="1200">
                          <a:solidFill>
                            <a:schemeClr val="tx1"/>
                          </a:solidFill>
                          <a:latin typeface="Calibri" panose="020F0502020204030204"/>
                        </a:defRPr>
                      </a:lvl9pPr>
                    </a:lstStyle>
                    <a:p>
                      <a:endParaRPr/>
                    </a:p>
                  </a:txBody>
                  <a:tcPr marL="7144" marR="7144" marT="7144" marB="34290" anchor="ctr">
                    <a:lnL w="12700" cap="flat" cmpd="sng" algn="ctr">
                      <a:solidFill>
                        <a:schemeClr val="bg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solidFill>
                        <a:schemeClr val="bg1">
                          <a:lumMod val="75000"/>
                        </a:schemeClr>
                      </a:solidFill>
                    </a:lnB>
                    <a:lnTlToBr w="0">
                      <a:noFill/>
                    </a:lnTlToBr>
                    <a:lnBlToTr w="0">
                      <a:noFill/>
                    </a:lnBlToTr>
                    <a:solidFill>
                      <a:schemeClr val="bg1">
                        <a:lumMod val="95000"/>
                        <a:alpha val="20000"/>
                      </a:schemeClr>
                    </a:solidFill>
                  </a:tcPr>
                </a:tc>
                <a:extLst>
                  <a:ext uri="{0D108BD9-81ED-4DB2-BD59-A6C34878D82A}">
                    <a16:rowId xmlns:a16="http://schemas.microsoft.com/office/drawing/2014/main" val="575153660"/>
                  </a:ext>
                </a:extLst>
              </a:tr>
            </a:tbl>
          </a:graphicData>
        </a:graphic>
      </p:graphicFrame>
    </p:spTree>
    <p:extLst>
      <p:ext uri="{BB962C8B-B14F-4D97-AF65-F5344CB8AC3E}">
        <p14:creationId xmlns:p14="http://schemas.microsoft.com/office/powerpoint/2010/main" val="11404494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8EF7A49-3191-BA3A-7B51-AB89D625244E}"/>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FDF8EE95-6C66-E2B4-E482-3524FC969D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3" name="Picture 2">
            <a:extLst>
              <a:ext uri="{FF2B5EF4-FFF2-40B4-BE49-F238E27FC236}">
                <a16:creationId xmlns:a16="http://schemas.microsoft.com/office/drawing/2014/main" id="{71F78409-7B1D-5367-3DDD-21CE14924030}"/>
              </a:ext>
            </a:extLst>
          </p:cNvPr>
          <p:cNvPicPr>
            <a:picLocks noChangeAspect="1"/>
          </p:cNvPicPr>
          <p:nvPr/>
        </p:nvPicPr>
        <p:blipFill>
          <a:blip r:embed="rId3">
            <a:extLst>
              <a:ext uri="{28A0092B-C50C-407E-A947-70E740481C1C}">
                <a14:useLocalDpi xmlns:a14="http://schemas.microsoft.com/office/drawing/2010/main" val="0"/>
              </a:ext>
            </a:extLst>
          </a:blip>
          <a:srcRect t="2525" b="89951"/>
          <a:stretch/>
        </p:blipFill>
        <p:spPr>
          <a:xfrm>
            <a:off x="20" y="6341178"/>
            <a:ext cx="12191980" cy="516821"/>
          </a:xfrm>
          <a:prstGeom prst="rect">
            <a:avLst/>
          </a:prstGeom>
        </p:spPr>
      </p:pic>
      <p:pic>
        <p:nvPicPr>
          <p:cNvPr id="5" name="Picture 4">
            <a:extLst>
              <a:ext uri="{FF2B5EF4-FFF2-40B4-BE49-F238E27FC236}">
                <a16:creationId xmlns:a16="http://schemas.microsoft.com/office/drawing/2014/main" id="{87058FF6-3704-4173-959D-DA7621D5E812}"/>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9765139" y="6424433"/>
            <a:ext cx="1934735" cy="350313"/>
          </a:xfrm>
          <a:prstGeom prst="rect">
            <a:avLst/>
          </a:prstGeom>
          <a:effectLst>
            <a:outerShdw blurRad="50800" dist="38100" dir="5400000" algn="t" rotWithShape="0">
              <a:schemeClr val="bg1">
                <a:lumMod val="50000"/>
                <a:alpha val="40000"/>
              </a:schemeClr>
            </a:outerShdw>
          </a:effectLst>
        </p:spPr>
      </p:pic>
      <p:sp>
        <p:nvSpPr>
          <p:cNvPr id="4" name="TextBox 3">
            <a:extLst>
              <a:ext uri="{FF2B5EF4-FFF2-40B4-BE49-F238E27FC236}">
                <a16:creationId xmlns:a16="http://schemas.microsoft.com/office/drawing/2014/main" id="{2BD12A4C-3127-DB6F-12BC-C5D867769408}"/>
              </a:ext>
            </a:extLst>
          </p:cNvPr>
          <p:cNvSpPr txBox="1">
            <a:spLocks/>
          </p:cNvSpPr>
          <p:nvPr/>
        </p:nvSpPr>
        <p:spPr>
          <a:xfrm>
            <a:off x="676656" y="430074"/>
            <a:ext cx="10921400" cy="769441"/>
          </a:xfrm>
          <a:prstGeom prst="rect">
            <a:avLst/>
          </a:prstGeom>
          <a:noFill/>
        </p:spPr>
        <p:txBody>
          <a:bodyPr wrap="square" lIns="91440" tIns="45720" rIns="91440" bIns="45720" rtlCol="0" anchor="t">
            <a:spAutoFit/>
          </a:bodyPr>
          <a:lstStyle/>
          <a:p>
            <a:r>
              <a:rPr lang="en-US" sz="4400">
                <a:solidFill>
                  <a:srgbClr val="004A45"/>
                </a:solidFill>
                <a:latin typeface="Montserrat ExtraBold" panose="00000900000000000000" pitchFamily="2" charset="0"/>
              </a:rPr>
              <a:t>Dental benefit</a:t>
            </a:r>
          </a:p>
        </p:txBody>
      </p:sp>
      <p:sp>
        <p:nvSpPr>
          <p:cNvPr id="7" name="Slide Number Placeholder 3">
            <a:extLst>
              <a:ext uri="{FF2B5EF4-FFF2-40B4-BE49-F238E27FC236}">
                <a16:creationId xmlns:a16="http://schemas.microsoft.com/office/drawing/2014/main" id="{3F685EC3-9780-93B7-9861-59C7B843E9D2}"/>
              </a:ext>
            </a:extLst>
          </p:cNvPr>
          <p:cNvSpPr txBox="1">
            <a:spLocks/>
          </p:cNvSpPr>
          <p:nvPr/>
        </p:nvSpPr>
        <p:spPr>
          <a:xfrm>
            <a:off x="142242" y="6430502"/>
            <a:ext cx="365760" cy="304800"/>
          </a:xfrm>
          <a:prstGeom prst="rect">
            <a:avLst/>
          </a:prstGeom>
          <a:noFill/>
        </p:spPr>
        <p:txBody>
          <a:bodyPr lIns="60960" rIns="60960"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40">
              <a:buClr>
                <a:srgbClr val="000000"/>
              </a:buClr>
              <a:defRPr/>
            </a:pPr>
            <a:fld id="{E79839AE-F4E4-0B47-9E53-6189B08B4F00}" type="slidenum">
              <a:rPr lang="en-US" sz="1100">
                <a:solidFill>
                  <a:schemeClr val="bg1"/>
                </a:solidFill>
                <a:latin typeface="Montserrat Light" pitchFamily="2" charset="0"/>
                <a:cs typeface="Poppins" panose="00000500000000000000" pitchFamily="2" charset="0"/>
                <a:sym typeface="Arial"/>
              </a:rPr>
              <a:pPr defTabSz="1219140">
                <a:buClr>
                  <a:srgbClr val="000000"/>
                </a:buClr>
                <a:defRPr/>
              </a:pPr>
              <a:t>45</a:t>
            </a:fld>
            <a:endParaRPr lang="en-US" sz="1100">
              <a:solidFill>
                <a:schemeClr val="bg1"/>
              </a:solidFill>
              <a:latin typeface="Montserrat Light" pitchFamily="2" charset="0"/>
              <a:cs typeface="Poppins" panose="00000500000000000000" pitchFamily="2" charset="0"/>
              <a:sym typeface="Arial"/>
            </a:endParaRPr>
          </a:p>
        </p:txBody>
      </p:sp>
      <p:sp>
        <p:nvSpPr>
          <p:cNvPr id="9" name="TextBox 10">
            <a:extLst>
              <a:ext uri="{FF2B5EF4-FFF2-40B4-BE49-F238E27FC236}">
                <a16:creationId xmlns:a16="http://schemas.microsoft.com/office/drawing/2014/main" id="{63C36310-2368-23E6-0882-14BB624937D4}"/>
              </a:ext>
            </a:extLst>
          </p:cNvPr>
          <p:cNvSpPr txBox="1"/>
          <p:nvPr/>
        </p:nvSpPr>
        <p:spPr>
          <a:xfrm>
            <a:off x="508002" y="6480291"/>
            <a:ext cx="9499043" cy="292388"/>
          </a:xfrm>
          <a:prstGeom prst="rect">
            <a:avLst/>
          </a:prstGeom>
          <a:noFill/>
        </p:spPr>
        <p:txBody>
          <a:bodyPr wrap="square" lIns="121920" tIns="60960" rIns="121920" bIns="6096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a:solidFill>
                  <a:schemeClr val="bg1"/>
                </a:solidFill>
                <a:latin typeface="Montserrat Light" pitchFamily="2" charset="0"/>
                <a:ea typeface="Roboto Light"/>
                <a:cs typeface="Roboto Light"/>
              </a:rPr>
              <a:t>CONFIDENTIAL. NO release until October 1, 2025</a:t>
            </a:r>
          </a:p>
        </p:txBody>
      </p:sp>
      <p:graphicFrame>
        <p:nvGraphicFramePr>
          <p:cNvPr id="2" name="Table 1">
            <a:extLst>
              <a:ext uri="{FF2B5EF4-FFF2-40B4-BE49-F238E27FC236}">
                <a16:creationId xmlns:a16="http://schemas.microsoft.com/office/drawing/2014/main" id="{D295D670-62B6-8812-C75E-0A44073A5EFB}"/>
              </a:ext>
            </a:extLst>
          </p:cNvPr>
          <p:cNvGraphicFramePr>
            <a:graphicFrameLocks noGrp="1"/>
          </p:cNvGraphicFramePr>
          <p:nvPr>
            <p:extLst>
              <p:ext uri="{D42A27DB-BD31-4B8C-83A1-F6EECF244321}">
                <p14:modId xmlns:p14="http://schemas.microsoft.com/office/powerpoint/2010/main" val="3639384138"/>
              </p:ext>
            </p:extLst>
          </p:nvPr>
        </p:nvGraphicFramePr>
        <p:xfrm>
          <a:off x="2185453" y="980728"/>
          <a:ext cx="7821095" cy="4896544"/>
        </p:xfrm>
        <a:graphic>
          <a:graphicData uri="http://schemas.openxmlformats.org/drawingml/2006/table">
            <a:tbl>
              <a:tblPr firstRow="1" bandRow="1"/>
              <a:tblGrid>
                <a:gridCol w="381000">
                  <a:extLst>
                    <a:ext uri="{9D8B030D-6E8A-4147-A177-3AD203B41FA5}">
                      <a16:colId xmlns:a16="http://schemas.microsoft.com/office/drawing/2014/main" val="2986511375"/>
                    </a:ext>
                  </a:extLst>
                </a:gridCol>
                <a:gridCol w="4389120">
                  <a:extLst>
                    <a:ext uri="{9D8B030D-6E8A-4147-A177-3AD203B41FA5}">
                      <a16:colId xmlns:a16="http://schemas.microsoft.com/office/drawing/2014/main" val="3182807655"/>
                    </a:ext>
                  </a:extLst>
                </a:gridCol>
                <a:gridCol w="125949">
                  <a:extLst>
                    <a:ext uri="{9D8B030D-6E8A-4147-A177-3AD203B41FA5}">
                      <a16:colId xmlns:a16="http://schemas.microsoft.com/office/drawing/2014/main" val="82382371"/>
                    </a:ext>
                  </a:extLst>
                </a:gridCol>
                <a:gridCol w="160423">
                  <a:extLst>
                    <a:ext uri="{9D8B030D-6E8A-4147-A177-3AD203B41FA5}">
                      <a16:colId xmlns:a16="http://schemas.microsoft.com/office/drawing/2014/main" val="4290930224"/>
                    </a:ext>
                  </a:extLst>
                </a:gridCol>
                <a:gridCol w="1219200">
                  <a:extLst>
                    <a:ext uri="{9D8B030D-6E8A-4147-A177-3AD203B41FA5}">
                      <a16:colId xmlns:a16="http://schemas.microsoft.com/office/drawing/2014/main" val="3707143684"/>
                    </a:ext>
                  </a:extLst>
                </a:gridCol>
                <a:gridCol w="182880">
                  <a:extLst>
                    <a:ext uri="{9D8B030D-6E8A-4147-A177-3AD203B41FA5}">
                      <a16:colId xmlns:a16="http://schemas.microsoft.com/office/drawing/2014/main" val="2791829557"/>
                    </a:ext>
                  </a:extLst>
                </a:gridCol>
                <a:gridCol w="143323">
                  <a:extLst>
                    <a:ext uri="{9D8B030D-6E8A-4147-A177-3AD203B41FA5}">
                      <a16:colId xmlns:a16="http://schemas.microsoft.com/office/drawing/2014/main" val="2057542695"/>
                    </a:ext>
                  </a:extLst>
                </a:gridCol>
                <a:gridCol w="1219200">
                  <a:extLst>
                    <a:ext uri="{9D8B030D-6E8A-4147-A177-3AD203B41FA5}">
                      <a16:colId xmlns:a16="http://schemas.microsoft.com/office/drawing/2014/main" val="1946073006"/>
                    </a:ext>
                  </a:extLst>
                </a:gridCol>
              </a:tblGrid>
              <a:tr h="332423">
                <a:tc rowSpan="2" gridSpan="2">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endParaRPr lang="en-US" sz="2000" b="0">
                        <a:solidFill>
                          <a:schemeClr val="tx1"/>
                        </a:solidFill>
                        <a:effectLst/>
                        <a:latin typeface="Arial Nova   "/>
                        <a:ea typeface="Roboto"/>
                      </a:endParaRPr>
                    </a:p>
                  </a:txBody>
                  <a:tcPr marT="9525"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rgbClr val="262626"/>
                      </a:solidFill>
                      <a:prstDash val="solid"/>
                      <a:round/>
                      <a:headEnd type="none" w="med" len="med"/>
                      <a:tailEnd type="none" w="med" len="med"/>
                    </a:lnB>
                    <a:lnTlToBr w="12700" cmpd="sng">
                      <a:noFill/>
                      <a:prstDash val="solid"/>
                    </a:lnTlToBr>
                    <a:lnBlToTr w="12700" cmpd="sng">
                      <a:noFill/>
                      <a:prstDash val="solid"/>
                    </a:lnBlToTr>
                    <a:noFill/>
                  </a:tcPr>
                </a:tc>
                <a:tc rowSpan="2" hMerge="1">
                  <a:txBody>
                    <a:bodyPr/>
                    <a:lstStyle>
                      <a:lvl1pPr marL="0" algn="l" defTabSz="609585" rtl="0" eaLnBrk="1" latinLnBrk="0" hangingPunct="1">
                        <a:defRPr sz="2400" b="1" kern="1200">
                          <a:solidFill>
                            <a:schemeClr val="tx1"/>
                          </a:solidFill>
                          <a:latin typeface="Calibri" panose="020F0502020204030204"/>
                        </a:defRPr>
                      </a:lvl1pPr>
                      <a:lvl2pPr marL="609585" algn="l" defTabSz="609585" rtl="0" eaLnBrk="1" latinLnBrk="0" hangingPunct="1">
                        <a:defRPr sz="2400" b="1" kern="1200">
                          <a:solidFill>
                            <a:schemeClr val="tx1"/>
                          </a:solidFill>
                          <a:latin typeface="Calibri" panose="020F0502020204030204"/>
                        </a:defRPr>
                      </a:lvl2pPr>
                      <a:lvl3pPr marL="1219170" algn="l" defTabSz="609585" rtl="0" eaLnBrk="1" latinLnBrk="0" hangingPunct="1">
                        <a:defRPr sz="2400" b="1" kern="1200">
                          <a:solidFill>
                            <a:schemeClr val="tx1"/>
                          </a:solidFill>
                          <a:latin typeface="Calibri" panose="020F0502020204030204"/>
                        </a:defRPr>
                      </a:lvl3pPr>
                      <a:lvl4pPr marL="1828754" algn="l" defTabSz="609585" rtl="0" eaLnBrk="1" latinLnBrk="0" hangingPunct="1">
                        <a:defRPr sz="2400" b="1" kern="1200">
                          <a:solidFill>
                            <a:schemeClr val="tx1"/>
                          </a:solidFill>
                          <a:latin typeface="Calibri" panose="020F0502020204030204"/>
                        </a:defRPr>
                      </a:lvl4pPr>
                      <a:lvl5pPr marL="2438339" algn="l" defTabSz="609585" rtl="0" eaLnBrk="1" latinLnBrk="0" hangingPunct="1">
                        <a:defRPr sz="2400" b="1" kern="1200">
                          <a:solidFill>
                            <a:schemeClr val="tx1"/>
                          </a:solidFill>
                          <a:latin typeface="Calibri" panose="020F0502020204030204"/>
                        </a:defRPr>
                      </a:lvl5pPr>
                      <a:lvl6pPr marL="3047924" algn="l" defTabSz="609585" rtl="0" eaLnBrk="1" latinLnBrk="0" hangingPunct="1">
                        <a:defRPr sz="2400" b="1" kern="1200">
                          <a:solidFill>
                            <a:schemeClr val="tx1"/>
                          </a:solidFill>
                          <a:latin typeface="Calibri" panose="020F0502020204030204"/>
                        </a:defRPr>
                      </a:lvl6pPr>
                      <a:lvl7pPr marL="3657509" algn="l" defTabSz="609585" rtl="0" eaLnBrk="1" latinLnBrk="0" hangingPunct="1">
                        <a:defRPr sz="2400" b="1" kern="1200">
                          <a:solidFill>
                            <a:schemeClr val="tx1"/>
                          </a:solidFill>
                          <a:latin typeface="Calibri" panose="020F0502020204030204"/>
                        </a:defRPr>
                      </a:lvl7pPr>
                      <a:lvl8pPr marL="4267093" algn="l" defTabSz="609585" rtl="0" eaLnBrk="1" latinLnBrk="0" hangingPunct="1">
                        <a:defRPr sz="2400" b="1" kern="1200">
                          <a:solidFill>
                            <a:schemeClr val="tx1"/>
                          </a:solidFill>
                          <a:latin typeface="Calibri" panose="020F0502020204030204"/>
                        </a:defRPr>
                      </a:lvl8pPr>
                      <a:lvl9pPr marL="4876678" algn="l" defTabSz="609585" rtl="0" eaLnBrk="1" latinLnBrk="0" hangingPunct="1">
                        <a:defRPr sz="2400" b="1" kern="1200">
                          <a:solidFill>
                            <a:schemeClr val="tx1"/>
                          </a:solidFill>
                          <a:latin typeface="Calibri" panose="020F0502020204030204"/>
                        </a:defRPr>
                      </a:lvl9pPr>
                    </a:lstStyle>
                    <a:p>
                      <a:endParaRPr/>
                    </a:p>
                  </a:txBody>
                  <a:tcPr marT="9525" anchor="b">
                    <a:lnL>
                      <a:noFill/>
                    </a:lnL>
                    <a:lnR>
                      <a:noFill/>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lvl="0" algn="ctr">
                        <a:buNone/>
                      </a:pPr>
                      <a:endParaRPr lang="en-US" sz="1100" b="0">
                        <a:solidFill>
                          <a:schemeClr val="tx1"/>
                        </a:solidFill>
                        <a:effectLst/>
                        <a:latin typeface="Arial Nova   "/>
                        <a:ea typeface="Roboto"/>
                      </a:endParaRPr>
                    </a:p>
                  </a:txBody>
                  <a:tcPr marL="9525" marR="9525" marT="9525" anchor="b">
                    <a:lnL>
                      <a:noFill/>
                    </a:lnL>
                    <a:lnR>
                      <a:noFill/>
                    </a:lnR>
                    <a:lnT w="12700" cap="flat" cmpd="sng" algn="ctr">
                      <a:noFill/>
                      <a:prstDash val="solid"/>
                      <a:round/>
                      <a:headEnd type="none" w="med" len="med"/>
                      <a:tailEnd type="none" w="med" len="med"/>
                    </a:lnT>
                    <a:lnB w="12700" cap="flat" cmpd="sng" algn="ctr">
                      <a:solidFill>
                        <a:srgbClr val="26262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rowSpan="2">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lvl="0" algn="ctr">
                        <a:buNone/>
                      </a:pPr>
                      <a:endParaRPr lang="en-US" sz="1200">
                        <a:solidFill>
                          <a:schemeClr val="tx1"/>
                        </a:solidFill>
                        <a:latin typeface="Arial Nova   "/>
                      </a:endParaRPr>
                    </a:p>
                  </a:txBody>
                  <a:tcPr marL="9525" marR="9525" marT="9525" anchor="b">
                    <a:lnL>
                      <a:noFill/>
                    </a:lnL>
                    <a:lnR>
                      <a:noFill/>
                    </a:lnR>
                    <a:lnT w="12700" cap="flat" cmpd="sng" algn="ctr">
                      <a:noFill/>
                      <a:prstDash val="solid"/>
                      <a:round/>
                      <a:headEnd type="none" w="med" len="med"/>
                      <a:tailEnd type="none" w="med" len="med"/>
                    </a:lnT>
                    <a:lnB w="12700" cap="flat" cmpd="sng" algn="ctr">
                      <a:solidFill>
                        <a:srgbClr val="26262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lvl="0" algn="ctr">
                        <a:buNone/>
                      </a:pPr>
                      <a:r>
                        <a:rPr lang="en-US" sz="1400" b="1">
                          <a:solidFill>
                            <a:schemeClr val="tx1"/>
                          </a:solidFill>
                          <a:latin typeface="Montserrat ExtraBold" pitchFamily="2" charset="0"/>
                        </a:rPr>
                        <a:t>Dual Premier</a:t>
                      </a:r>
                    </a:p>
                  </a:txBody>
                  <a:tcPr marL="9525" marR="9525" marT="9525" anchor="b">
                    <a:lnL>
                      <a:noFill/>
                    </a:lnL>
                    <a:lnR>
                      <a:noFill/>
                    </a:lnR>
                    <a:lnT w="12700" cap="flat" cmpd="sng" algn="ctr">
                      <a:no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lvl="0" algn="ctr">
                        <a:buNone/>
                      </a:pPr>
                      <a:endParaRPr lang="en-US" sz="1000" b="1">
                        <a:solidFill>
                          <a:schemeClr val="tx1"/>
                        </a:solidFill>
                        <a:latin typeface="Montserrat" panose="00000500000000000000" pitchFamily="2" charset="0"/>
                      </a:endParaRPr>
                    </a:p>
                  </a:txBody>
                  <a:tcPr marL="9525" marR="9525" marT="9525" anchor="b">
                    <a:lnL>
                      <a:noFill/>
                    </a:lnL>
                    <a:lnR>
                      <a:noFill/>
                    </a:lnR>
                    <a:lnT w="12700" cap="flat" cmpd="sng" algn="ctr">
                      <a:noFill/>
                      <a:prstDash val="solid"/>
                      <a:round/>
                      <a:headEnd type="none" w="med" len="med"/>
                      <a:tailEnd type="none" w="med" len="med"/>
                    </a:lnT>
                    <a:lnB w="12700" cap="flat" cmpd="sng" algn="ctr">
                      <a:solidFill>
                        <a:srgbClr val="26262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rowSpan="2">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lvl="0" algn="ctr">
                        <a:buNone/>
                      </a:pPr>
                      <a:endParaRPr lang="en-US" sz="1000" b="1">
                        <a:solidFill>
                          <a:schemeClr val="tx1"/>
                        </a:solidFill>
                        <a:effectLst/>
                        <a:latin typeface="Montserrat" panose="00000500000000000000" pitchFamily="2" charset="0"/>
                        <a:ea typeface="Roboto"/>
                      </a:endParaRPr>
                    </a:p>
                  </a:txBody>
                  <a:tcPr marL="9525" marR="9525" marT="9525" anchor="b">
                    <a:lnL>
                      <a:noFill/>
                    </a:lnL>
                    <a:lnR>
                      <a:noFill/>
                    </a:lnR>
                    <a:lnT w="12700" cap="flat" cmpd="sng" algn="ctr">
                      <a:noFill/>
                      <a:prstDash val="solid"/>
                      <a:round/>
                      <a:headEnd type="none" w="med" len="med"/>
                      <a:tailEnd type="none" w="med" len="med"/>
                    </a:lnT>
                    <a:lnB w="12700" cap="flat" cmpd="sng" algn="ctr">
                      <a:solidFill>
                        <a:srgbClr val="26262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en-US" sz="1400" b="1">
                          <a:solidFill>
                            <a:schemeClr val="tx1"/>
                          </a:solidFill>
                          <a:effectLst/>
                          <a:latin typeface="Montserrat ExtraBold" pitchFamily="2" charset="0"/>
                          <a:ea typeface="Roboto"/>
                        </a:rPr>
                        <a:t>D-SNP</a:t>
                      </a:r>
                    </a:p>
                  </a:txBody>
                  <a:tcPr marL="9525" marR="9525" marT="9525" anchor="b">
                    <a:lnL>
                      <a:noFill/>
                    </a:lnL>
                    <a:lnR>
                      <a:noFill/>
                    </a:lnR>
                    <a:lnT w="12700" cap="flat" cmpd="sng" algn="ctr">
                      <a:no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76044654"/>
                  </a:ext>
                </a:extLst>
              </a:tr>
              <a:tr h="332423">
                <a:tc gridSpan="2"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lvl="0" algn="ctr">
                        <a:buNone/>
                      </a:pPr>
                      <a:r>
                        <a:rPr kumimoji="0" lang="en-US" sz="1000" b="0" i="0" u="none" strike="noStrike" kern="1200" cap="none" spc="0" normalizeH="0" baseline="0" noProof="0">
                          <a:ln>
                            <a:noFill/>
                          </a:ln>
                          <a:solidFill>
                            <a:srgbClr val="262626"/>
                          </a:solidFill>
                          <a:effectLst/>
                          <a:uLnTx/>
                          <a:uFillTx/>
                          <a:latin typeface="Montserrat" panose="00000500000000000000" pitchFamily="2" charset="0"/>
                          <a:ea typeface="Roboto"/>
                          <a:cs typeface="+mn-cs"/>
                        </a:rPr>
                        <a:t>Delta Dental </a:t>
                      </a:r>
                    </a:p>
                    <a:p>
                      <a:pPr lvl="0" algn="ctr">
                        <a:buNone/>
                      </a:pPr>
                      <a:r>
                        <a:rPr kumimoji="0" lang="en-US" sz="1000" b="0" i="0" u="none" strike="noStrike" kern="1200" cap="none" spc="0" normalizeH="0" baseline="0" noProof="0">
                          <a:ln>
                            <a:noFill/>
                          </a:ln>
                          <a:solidFill>
                            <a:srgbClr val="262626"/>
                          </a:solidFill>
                          <a:effectLst/>
                          <a:uLnTx/>
                          <a:uFillTx/>
                          <a:latin typeface="Montserrat" panose="00000500000000000000" pitchFamily="2" charset="0"/>
                          <a:ea typeface="Roboto"/>
                          <a:cs typeface="+mn-cs"/>
                        </a:rPr>
                        <a:t>Medicaid Network</a:t>
                      </a:r>
                      <a:endParaRPr lang="en-US" sz="1000" b="1">
                        <a:solidFill>
                          <a:schemeClr val="tx1"/>
                        </a:solidFill>
                        <a:latin typeface="Montserrat" panose="00000500000000000000" pitchFamily="2" charset="0"/>
                      </a:endParaRPr>
                    </a:p>
                  </a:txBody>
                  <a:tcPr marL="9525" marR="9525" marT="9525" anchor="ctr">
                    <a:lnL>
                      <a:noFill/>
                    </a:lnL>
                    <a:lnR>
                      <a:noFill/>
                    </a:lnR>
                    <a:lnT w="12700" cap="flat" cmpd="sng" algn="ctr">
                      <a:solidFill>
                        <a:srgbClr val="FFFFFF">
                          <a:lumMod val="85000"/>
                        </a:srgbClr>
                      </a:solidFill>
                      <a:prstDash val="solid"/>
                      <a:round/>
                      <a:headEnd type="none" w="med" len="med"/>
                      <a:tailEnd type="none" w="med" len="med"/>
                    </a:lnT>
                    <a:lnB w="12700" cap="flat" cmpd="sng" algn="ctr">
                      <a:solidFill>
                        <a:srgbClr val="262626"/>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US"/>
                    </a:p>
                  </a:txBody>
                  <a:tcPr/>
                </a:tc>
                <a:tc vMerge="1">
                  <a:txBody>
                    <a:bodyPr/>
                    <a:lstStyle/>
                    <a:p>
                      <a:endParaRPr lang="en-US"/>
                    </a:p>
                  </a:txBody>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262626"/>
                          </a:solidFill>
                          <a:effectLst/>
                          <a:uLnTx/>
                          <a:uFillTx/>
                          <a:latin typeface="Montserrat" panose="00000500000000000000" pitchFamily="2" charset="0"/>
                          <a:ea typeface="Roboto"/>
                          <a:cs typeface="+mn-cs"/>
                        </a:rPr>
                        <a:t>Delta Dental PPO network for Medicaid comprehensive dental benefits</a:t>
                      </a:r>
                    </a:p>
                  </a:txBody>
                  <a:tcPr marL="9525" marR="9525" marT="9525" anchor="ctr">
                    <a:lnL>
                      <a:noFill/>
                    </a:lnL>
                    <a:lnR>
                      <a:noFill/>
                    </a:lnR>
                    <a:lnT w="12700" cap="flat" cmpd="sng" algn="ctr">
                      <a:solidFill>
                        <a:srgbClr val="FFFFFF">
                          <a:lumMod val="85000"/>
                        </a:srgbClr>
                      </a:solidFill>
                      <a:prstDash val="solid"/>
                      <a:round/>
                      <a:headEnd type="none" w="med" len="med"/>
                      <a:tailEnd type="none" w="med" len="med"/>
                    </a:lnT>
                    <a:lnB w="12700" cap="flat" cmpd="sng" algn="ctr">
                      <a:solidFill>
                        <a:srgbClr val="26262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84418516"/>
                  </a:ext>
                </a:extLst>
              </a:tr>
              <a:tr h="242428">
                <a:tc rowSpan="6">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en-US" sz="1300" b="1">
                          <a:solidFill>
                            <a:schemeClr val="tx1"/>
                          </a:solidFill>
                          <a:effectLst/>
                          <a:latin typeface="Montserrat ExtraBold" pitchFamily="2" charset="0"/>
                        </a:rPr>
                        <a:t>Preventive</a:t>
                      </a:r>
                    </a:p>
                  </a:txBody>
                  <a:tcPr marT="9525" vert="vert270" anchor="ctr">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w="12700" cap="flat" cmpd="sng" algn="ctr">
                      <a:solidFill>
                        <a:srgbClr val="262626"/>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609585" rtl="0" eaLnBrk="1" latinLnBrk="0" hangingPunct="1">
                        <a:defRPr sz="2400" kern="1200">
                          <a:solidFill>
                            <a:schemeClr val="tx1"/>
                          </a:solidFill>
                          <a:latin typeface="Calibri" panose="020F0502020204030204"/>
                        </a:defRPr>
                      </a:lvl1pPr>
                      <a:lvl2pPr marL="609585" algn="l" defTabSz="609585" rtl="0" eaLnBrk="1" latinLnBrk="0" hangingPunct="1">
                        <a:defRPr sz="2400" kern="1200">
                          <a:solidFill>
                            <a:schemeClr val="tx1"/>
                          </a:solidFill>
                          <a:latin typeface="Calibri" panose="020F0502020204030204"/>
                        </a:defRPr>
                      </a:lvl2pPr>
                      <a:lvl3pPr marL="1219170" algn="l" defTabSz="609585" rtl="0" eaLnBrk="1" latinLnBrk="0" hangingPunct="1">
                        <a:defRPr sz="2400" kern="1200">
                          <a:solidFill>
                            <a:schemeClr val="tx1"/>
                          </a:solidFill>
                          <a:latin typeface="Calibri" panose="020F0502020204030204"/>
                        </a:defRPr>
                      </a:lvl3pPr>
                      <a:lvl4pPr marL="1828754" algn="l" defTabSz="609585" rtl="0" eaLnBrk="1" latinLnBrk="0" hangingPunct="1">
                        <a:defRPr sz="2400" kern="1200">
                          <a:solidFill>
                            <a:schemeClr val="tx1"/>
                          </a:solidFill>
                          <a:latin typeface="Calibri" panose="020F0502020204030204"/>
                        </a:defRPr>
                      </a:lvl4pPr>
                      <a:lvl5pPr marL="2438339" algn="l" defTabSz="609585" rtl="0" eaLnBrk="1" latinLnBrk="0" hangingPunct="1">
                        <a:defRPr sz="2400" kern="1200">
                          <a:solidFill>
                            <a:schemeClr val="tx1"/>
                          </a:solidFill>
                          <a:latin typeface="Calibri" panose="020F0502020204030204"/>
                        </a:defRPr>
                      </a:lvl5pPr>
                      <a:lvl6pPr marL="3047924" algn="l" defTabSz="609585" rtl="0" eaLnBrk="1" latinLnBrk="0" hangingPunct="1">
                        <a:defRPr sz="2400" kern="1200">
                          <a:solidFill>
                            <a:schemeClr val="tx1"/>
                          </a:solidFill>
                          <a:latin typeface="Calibri" panose="020F0502020204030204"/>
                        </a:defRPr>
                      </a:lvl6pPr>
                      <a:lvl7pPr marL="3657509" algn="l" defTabSz="609585" rtl="0" eaLnBrk="1" latinLnBrk="0" hangingPunct="1">
                        <a:defRPr sz="2400" kern="1200">
                          <a:solidFill>
                            <a:schemeClr val="tx1"/>
                          </a:solidFill>
                          <a:latin typeface="Calibri" panose="020F0502020204030204"/>
                        </a:defRPr>
                      </a:lvl7pPr>
                      <a:lvl8pPr marL="4267093" algn="l" defTabSz="609585" rtl="0" eaLnBrk="1" latinLnBrk="0" hangingPunct="1">
                        <a:defRPr sz="2400" kern="1200">
                          <a:solidFill>
                            <a:schemeClr val="tx1"/>
                          </a:solidFill>
                          <a:latin typeface="Calibri" panose="020F0502020204030204"/>
                        </a:defRPr>
                      </a:lvl8pPr>
                      <a:lvl9pPr marL="4876678" algn="l" defTabSz="609585" rtl="0" eaLnBrk="1" latinLnBrk="0" hangingPunct="1">
                        <a:defRPr sz="2400" kern="1200">
                          <a:solidFill>
                            <a:schemeClr val="tx1"/>
                          </a:solidFill>
                          <a:latin typeface="Calibri" panose="020F0502020204030204"/>
                        </a:defRPr>
                      </a:lvl9pPr>
                    </a:lstStyle>
                    <a:p>
                      <a:pPr algn="l" fontAlgn="b"/>
                      <a:r>
                        <a:rPr lang="en-US" sz="1100">
                          <a:solidFill>
                            <a:schemeClr val="tx1"/>
                          </a:solidFill>
                          <a:effectLst/>
                          <a:latin typeface="Montserrat Medium" pitchFamily="2" charset="0"/>
                        </a:rPr>
                        <a:t>$0 for 2 preventive exams </a:t>
                      </a:r>
                    </a:p>
                  </a:txBody>
                  <a:tcPr marT="9525" anchor="ctr">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w="12700" cap="flat" cmpd="sng" algn="ctr">
                      <a:solidFill>
                        <a:srgbClr val="262626"/>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rowSpan="15" gridSpan="2">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chemeClr val="tx1"/>
                        </a:solidFill>
                        <a:effectLst/>
                        <a:uLnTx/>
                        <a:uFillTx/>
                        <a:latin typeface="Montserrat Medium" pitchFamily="2" charset="0"/>
                        <a:ea typeface="+mn-ea"/>
                        <a:cs typeface="+mn-cs"/>
                      </a:endParaRPr>
                    </a:p>
                  </a:txBody>
                  <a:tcPr marL="9525" marR="9525" marT="9525" anchor="ctr">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w="12700" cap="flat" cmpd="sng" algn="ctr">
                      <a:solidFill>
                        <a:srgbClr val="26262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rowSpan="15" hMerge="1">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004C45"/>
                        </a:solidFill>
                        <a:effectLst/>
                        <a:uLnTx/>
                        <a:uFillTx/>
                        <a:latin typeface="Arial Nova Light"/>
                        <a:ea typeface="+mn-ea"/>
                        <a:cs typeface="+mn-cs"/>
                      </a:endParaRPr>
                    </a:p>
                  </a:txBody>
                  <a:tcPr marL="9525" marR="9525" marT="9525"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15">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marR="0" lvl="0" indent="0" algn="ctr" rtl="0" eaLnBrk="1" fontAlgn="b" latinLnBrk="0" hangingPunct="1">
                        <a:lnSpc>
                          <a:spcPct val="100000"/>
                        </a:lnSpc>
                        <a:spcBef>
                          <a:spcPts val="0"/>
                        </a:spcBef>
                        <a:spcAft>
                          <a:spcPts val="0"/>
                        </a:spcAft>
                        <a:buClrTx/>
                        <a:buSzTx/>
                        <a:buFontTx/>
                        <a:buNone/>
                      </a:pPr>
                      <a:r>
                        <a:rPr kumimoji="0" lang="en-US" sz="1100" b="0" i="0" u="none" strike="noStrike" kern="1200" cap="none" spc="0" normalizeH="0" baseline="0" noProof="0">
                          <a:ln>
                            <a:noFill/>
                          </a:ln>
                          <a:solidFill>
                            <a:schemeClr val="tx1"/>
                          </a:solidFill>
                          <a:effectLst/>
                          <a:uLnTx/>
                          <a:uFillTx/>
                          <a:latin typeface="Montserrat Medium" pitchFamily="2" charset="0"/>
                          <a:ea typeface="+mn-ea"/>
                          <a:cs typeface="+mn-cs"/>
                        </a:rPr>
                        <a:t>Coverage</a:t>
                      </a:r>
                      <a:r>
                        <a:rPr lang="en-US" sz="1100" b="0" i="0" u="none" strike="noStrike" kern="1200" cap="none" spc="0" normalizeH="0" baseline="0" noProof="0">
                          <a:ln>
                            <a:noFill/>
                          </a:ln>
                          <a:solidFill>
                            <a:schemeClr val="tx1"/>
                          </a:solidFill>
                          <a:effectLst/>
                          <a:uLnTx/>
                          <a:uFillTx/>
                          <a:latin typeface="Montserrat Medium" pitchFamily="2" charset="0"/>
                          <a:ea typeface="+mn-ea"/>
                          <a:cs typeface="+mn-cs"/>
                        </a:rPr>
                        <a:t> </a:t>
                      </a:r>
                      <a:endParaRPr kumimoji="0" lang="en-US" sz="1100" b="0" i="0" u="none" strike="noStrike" kern="1200" cap="none" spc="0" normalizeH="0" baseline="0" noProof="0">
                        <a:ln>
                          <a:noFill/>
                        </a:ln>
                        <a:solidFill>
                          <a:schemeClr val="tx1"/>
                        </a:solidFill>
                        <a:effectLst/>
                        <a:uLnTx/>
                        <a:uFillTx/>
                        <a:latin typeface="Montserrat Medium" pitchFamily="2" charset="0"/>
                        <a:ea typeface="+mn-ea"/>
                        <a:cs typeface="+mn-cs"/>
                      </a:endParaRPr>
                    </a:p>
                    <a:p>
                      <a:pPr marL="0" marR="0" lvl="0" indent="0" algn="ctr" rtl="0" eaLnBrk="1" fontAlgn="b" latinLnBrk="0" hangingPunct="1">
                        <a:lnSpc>
                          <a:spcPct val="100000"/>
                        </a:lnSpc>
                        <a:spcBef>
                          <a:spcPts val="0"/>
                        </a:spcBef>
                        <a:spcAft>
                          <a:spcPts val="0"/>
                        </a:spcAft>
                        <a:buClrTx/>
                        <a:buSzTx/>
                        <a:buFontTx/>
                        <a:buNone/>
                      </a:pPr>
                      <a:r>
                        <a:rPr kumimoji="0" lang="en-US" sz="1100" b="0" i="0" u="none" strike="noStrike" kern="1200" cap="none" spc="0" normalizeH="0" baseline="0" noProof="0">
                          <a:ln>
                            <a:noFill/>
                          </a:ln>
                          <a:solidFill>
                            <a:schemeClr val="tx1"/>
                          </a:solidFill>
                          <a:effectLst/>
                          <a:uLnTx/>
                          <a:uFillTx/>
                          <a:latin typeface="Montserrat Medium" pitchFamily="2" charset="0"/>
                          <a:ea typeface="+mn-ea"/>
                          <a:cs typeface="+mn-cs"/>
                        </a:rPr>
                        <a:t>obtained through</a:t>
                      </a:r>
                      <a:r>
                        <a:rPr lang="en-US" sz="1100" b="0" i="0" u="none" strike="noStrike" kern="1200" cap="none" spc="0" normalizeH="0" baseline="0" noProof="0">
                          <a:ln>
                            <a:noFill/>
                          </a:ln>
                          <a:solidFill>
                            <a:schemeClr val="tx1"/>
                          </a:solidFill>
                          <a:effectLst/>
                          <a:uLnTx/>
                          <a:uFillTx/>
                          <a:latin typeface="Montserrat Medium" pitchFamily="2" charset="0"/>
                          <a:ea typeface="+mn-ea"/>
                          <a:cs typeface="+mn-cs"/>
                        </a:rPr>
                        <a:t> </a:t>
                      </a:r>
                      <a:endParaRPr kumimoji="0" lang="en-US" sz="1100" b="0" i="0" u="none" strike="noStrike" kern="1200" cap="none" spc="0" normalizeH="0" baseline="0" noProof="0">
                        <a:ln>
                          <a:noFill/>
                        </a:ln>
                        <a:solidFill>
                          <a:schemeClr val="tx1"/>
                        </a:solidFill>
                        <a:effectLst/>
                        <a:uLnTx/>
                        <a:uFillTx/>
                        <a:latin typeface="Montserrat Medium" pitchFamily="2" charset="0"/>
                        <a:ea typeface="+mn-ea"/>
                        <a:cs typeface="+mn-cs"/>
                      </a:endParaRPr>
                    </a:p>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chemeClr val="tx1"/>
                          </a:solidFill>
                          <a:effectLst/>
                          <a:uLnTx/>
                          <a:uFillTx/>
                          <a:latin typeface="Montserrat Medium" pitchFamily="2" charset="0"/>
                          <a:ea typeface="+mn-ea"/>
                          <a:cs typeface="+mn-cs"/>
                        </a:rPr>
                        <a:t>Medicaid benefits</a:t>
                      </a:r>
                    </a:p>
                    <a:p>
                      <a:pPr marL="0" marR="0" lvl="0" indent="0" algn="ctr" defTabSz="914400" rtl="0">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chemeClr val="tx1"/>
                        </a:solidFill>
                        <a:effectLst/>
                        <a:uLnTx/>
                        <a:uFillTx/>
                        <a:latin typeface="Montserrat Medium" pitchFamily="2" charset="0"/>
                        <a:ea typeface="+mn-ea"/>
                        <a:cs typeface="+mn-cs"/>
                      </a:endParaRPr>
                    </a:p>
                  </a:txBody>
                  <a:tcPr marL="9525" marR="9525" marT="9525" anchor="ctr">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w="12700" cap="flat" cmpd="sng" algn="ctr">
                      <a:solidFill>
                        <a:srgbClr val="262626"/>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rowSpan="15" gridSpan="2">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chemeClr val="tx1"/>
                        </a:solidFill>
                        <a:effectLst/>
                        <a:uLnTx/>
                        <a:uFillTx/>
                        <a:latin typeface="Montserrat Medium" pitchFamily="2" charset="0"/>
                        <a:ea typeface="+mn-ea"/>
                        <a:cs typeface="+mn-cs"/>
                      </a:endParaRPr>
                    </a:p>
                  </a:txBody>
                  <a:tcPr marL="9525" marR="9525" marT="9525" anchor="ctr">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w="12700" cap="flat" cmpd="sng" algn="ctr">
                      <a:solidFill>
                        <a:srgbClr val="26262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rowSpan="15" hMerge="1">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chemeClr val="accent1"/>
                        </a:solidFill>
                        <a:effectLst/>
                        <a:uLnTx/>
                        <a:uFillTx/>
                        <a:latin typeface="Arial Nova Light"/>
                        <a:ea typeface="+mn-ea"/>
                        <a:cs typeface="+mn-cs"/>
                      </a:endParaRPr>
                    </a:p>
                  </a:txBody>
                  <a:tcPr marL="9525" marR="9525" marT="9525"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6">
                  <a:txBody>
                    <a:bodyPr/>
                    <a:lstStyle>
                      <a:lvl1pPr marL="0" algn="l" defTabSz="609585" rtl="0" eaLnBrk="1" latinLnBrk="0" hangingPunct="1">
                        <a:defRPr sz="2400" kern="1200">
                          <a:solidFill>
                            <a:schemeClr val="tx1"/>
                          </a:solidFill>
                          <a:latin typeface="Calibri" panose="020F0502020204030204"/>
                        </a:defRPr>
                      </a:lvl1pPr>
                      <a:lvl2pPr marL="609585" algn="l" defTabSz="609585" rtl="0" eaLnBrk="1" latinLnBrk="0" hangingPunct="1">
                        <a:defRPr sz="2400" kern="1200">
                          <a:solidFill>
                            <a:schemeClr val="tx1"/>
                          </a:solidFill>
                          <a:latin typeface="Calibri" panose="020F0502020204030204"/>
                        </a:defRPr>
                      </a:lvl2pPr>
                      <a:lvl3pPr marL="1219170" algn="l" defTabSz="609585" rtl="0" eaLnBrk="1" latinLnBrk="0" hangingPunct="1">
                        <a:defRPr sz="2400" kern="1200">
                          <a:solidFill>
                            <a:schemeClr val="tx1"/>
                          </a:solidFill>
                          <a:latin typeface="Calibri" panose="020F0502020204030204"/>
                        </a:defRPr>
                      </a:lvl3pPr>
                      <a:lvl4pPr marL="1828754" algn="l" defTabSz="609585" rtl="0" eaLnBrk="1" latinLnBrk="0" hangingPunct="1">
                        <a:defRPr sz="2400" kern="1200">
                          <a:solidFill>
                            <a:schemeClr val="tx1"/>
                          </a:solidFill>
                          <a:latin typeface="Calibri" panose="020F0502020204030204"/>
                        </a:defRPr>
                      </a:lvl4pPr>
                      <a:lvl5pPr marL="2438339" algn="l" defTabSz="609585" rtl="0" eaLnBrk="1" latinLnBrk="0" hangingPunct="1">
                        <a:defRPr sz="2400" kern="1200">
                          <a:solidFill>
                            <a:schemeClr val="tx1"/>
                          </a:solidFill>
                          <a:latin typeface="Calibri" panose="020F0502020204030204"/>
                        </a:defRPr>
                      </a:lvl5pPr>
                      <a:lvl6pPr marL="3047924" algn="l" defTabSz="609585" rtl="0" eaLnBrk="1" latinLnBrk="0" hangingPunct="1">
                        <a:defRPr sz="2400" kern="1200">
                          <a:solidFill>
                            <a:schemeClr val="tx1"/>
                          </a:solidFill>
                          <a:latin typeface="Calibri" panose="020F0502020204030204"/>
                        </a:defRPr>
                      </a:lvl6pPr>
                      <a:lvl7pPr marL="3657509" algn="l" defTabSz="609585" rtl="0" eaLnBrk="1" latinLnBrk="0" hangingPunct="1">
                        <a:defRPr sz="2400" kern="1200">
                          <a:solidFill>
                            <a:schemeClr val="tx1"/>
                          </a:solidFill>
                          <a:latin typeface="Calibri" panose="020F0502020204030204"/>
                        </a:defRPr>
                      </a:lvl7pPr>
                      <a:lvl8pPr marL="4267093" algn="l" defTabSz="609585" rtl="0" eaLnBrk="1" latinLnBrk="0" hangingPunct="1">
                        <a:defRPr sz="2400" kern="1200">
                          <a:solidFill>
                            <a:schemeClr val="tx1"/>
                          </a:solidFill>
                          <a:latin typeface="Calibri" panose="020F0502020204030204"/>
                        </a:defRPr>
                      </a:lvl8pPr>
                      <a:lvl9pPr marL="4876678" algn="l" defTabSz="609585" rtl="0" eaLnBrk="1" latinLnBrk="0" hangingPunct="1">
                        <a:defRPr sz="2400" kern="1200">
                          <a:solidFill>
                            <a:schemeClr val="tx1"/>
                          </a:solidFill>
                          <a:latin typeface="Calibri" panose="020F0502020204030204"/>
                        </a:defRPr>
                      </a:lvl9pPr>
                    </a:lstStyle>
                    <a:p>
                      <a:pPr marL="0" marR="0" lvl="0" indent="0" algn="ctr" rtl="0" eaLnBrk="1" fontAlgn="b" latinLnBrk="0" hangingPunct="1">
                        <a:lnSpc>
                          <a:spcPct val="100000"/>
                        </a:lnSpc>
                        <a:spcBef>
                          <a:spcPts val="0"/>
                        </a:spcBef>
                        <a:spcAft>
                          <a:spcPts val="0"/>
                        </a:spcAft>
                        <a:buClrTx/>
                        <a:buSzTx/>
                        <a:buFontTx/>
                        <a:buNone/>
                      </a:pPr>
                      <a:r>
                        <a:rPr kumimoji="0" lang="en-US" sz="1100" b="0" i="0" u="none" strike="noStrike" kern="1200" cap="none" spc="0" normalizeH="0" baseline="0" noProof="0">
                          <a:ln>
                            <a:noFill/>
                          </a:ln>
                          <a:solidFill>
                            <a:schemeClr val="tx1"/>
                          </a:solidFill>
                          <a:effectLst/>
                          <a:uLnTx/>
                          <a:uFillTx/>
                          <a:latin typeface="Montserrat Medium" pitchFamily="2" charset="0"/>
                          <a:ea typeface="+mn-ea"/>
                          <a:cs typeface="+mn-cs"/>
                        </a:rPr>
                        <a:t>Embedded prevention</a:t>
                      </a:r>
                      <a:r>
                        <a:rPr lang="en-US" sz="1100" b="0" i="0" u="none" strike="noStrike" kern="1200" cap="none" spc="0" normalizeH="0" baseline="0" noProof="0">
                          <a:ln>
                            <a:noFill/>
                          </a:ln>
                          <a:solidFill>
                            <a:schemeClr val="tx1"/>
                          </a:solidFill>
                          <a:effectLst/>
                          <a:uLnTx/>
                          <a:uFillTx/>
                          <a:latin typeface="Montserrat Medium" pitchFamily="2" charset="0"/>
                          <a:ea typeface="+mn-ea"/>
                          <a:cs typeface="+mn-cs"/>
                        </a:rPr>
                        <a:t> </a:t>
                      </a:r>
                      <a:endParaRPr kumimoji="0" lang="en-US" sz="1100" b="0" i="0" u="none" strike="noStrike" kern="1200" cap="none" spc="0" normalizeH="0" baseline="0" noProof="0">
                        <a:ln>
                          <a:noFill/>
                        </a:ln>
                        <a:solidFill>
                          <a:schemeClr val="tx1"/>
                        </a:solidFill>
                        <a:effectLst/>
                        <a:uLnTx/>
                        <a:uFillTx/>
                        <a:latin typeface="Montserrat Medium" pitchFamily="2" charset="0"/>
                        <a:ea typeface="+mn-ea"/>
                        <a:cs typeface="+mn-cs"/>
                      </a:endParaRPr>
                    </a:p>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chemeClr val="tx1"/>
                          </a:solidFill>
                          <a:effectLst/>
                          <a:uLnTx/>
                          <a:uFillTx/>
                          <a:latin typeface="Montserrat Medium" pitchFamily="2" charset="0"/>
                          <a:ea typeface="+mn-ea"/>
                          <a:cs typeface="+mn-cs"/>
                        </a:rPr>
                        <a:t>covered at </a:t>
                      </a:r>
                    </a:p>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chemeClr val="tx1"/>
                          </a:solidFill>
                          <a:effectLst/>
                          <a:uLnTx/>
                          <a:uFillTx/>
                          <a:latin typeface="Montserrat Medium" pitchFamily="2" charset="0"/>
                          <a:ea typeface="+mn-ea"/>
                          <a:cs typeface="+mn-cs"/>
                        </a:rPr>
                        <a:t>100% up </a:t>
                      </a:r>
                    </a:p>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chemeClr val="tx1"/>
                          </a:solidFill>
                          <a:effectLst/>
                          <a:uLnTx/>
                          <a:uFillTx/>
                          <a:latin typeface="Montserrat Medium" pitchFamily="2" charset="0"/>
                          <a:ea typeface="+mn-ea"/>
                          <a:cs typeface="+mn-cs"/>
                        </a:rPr>
                        <a:t>to $1,500</a:t>
                      </a:r>
                    </a:p>
                  </a:txBody>
                  <a:tcPr marL="9525" marR="9525" marT="9525" anchor="ctr">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w="12700" cap="flat" cmpd="sng" algn="ctr">
                      <a:solidFill>
                        <a:srgbClr val="262626"/>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3186893774"/>
                  </a:ext>
                </a:extLst>
              </a:tr>
              <a:tr h="242428">
                <a:tc vMerge="1">
                  <a:txBody>
                    <a:bodyPr/>
                    <a:lstStyle/>
                    <a:p>
                      <a:pPr algn="l" fontAlgn="b"/>
                      <a:endParaRPr lang="en-US" sz="800">
                        <a:effectLst/>
                        <a:latin typeface="Arial Nova Light"/>
                      </a:endParaRPr>
                    </a:p>
                  </a:txBody>
                  <a:tcPr marL="68580" marR="68580" marT="7144" marB="3429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609585" rtl="0" eaLnBrk="1" latinLnBrk="0" hangingPunct="1">
                        <a:defRPr sz="2400" kern="1200">
                          <a:solidFill>
                            <a:schemeClr val="tx1"/>
                          </a:solidFill>
                          <a:latin typeface="Calibri" panose="020F0502020204030204"/>
                        </a:defRPr>
                      </a:lvl1pPr>
                      <a:lvl2pPr marL="609585" algn="l" defTabSz="609585" rtl="0" eaLnBrk="1" latinLnBrk="0" hangingPunct="1">
                        <a:defRPr sz="2400" kern="1200">
                          <a:solidFill>
                            <a:schemeClr val="tx1"/>
                          </a:solidFill>
                          <a:latin typeface="Calibri" panose="020F0502020204030204"/>
                        </a:defRPr>
                      </a:lvl2pPr>
                      <a:lvl3pPr marL="1219170" algn="l" defTabSz="609585" rtl="0" eaLnBrk="1" latinLnBrk="0" hangingPunct="1">
                        <a:defRPr sz="2400" kern="1200">
                          <a:solidFill>
                            <a:schemeClr val="tx1"/>
                          </a:solidFill>
                          <a:latin typeface="Calibri" panose="020F0502020204030204"/>
                        </a:defRPr>
                      </a:lvl3pPr>
                      <a:lvl4pPr marL="1828754" algn="l" defTabSz="609585" rtl="0" eaLnBrk="1" latinLnBrk="0" hangingPunct="1">
                        <a:defRPr sz="2400" kern="1200">
                          <a:solidFill>
                            <a:schemeClr val="tx1"/>
                          </a:solidFill>
                          <a:latin typeface="Calibri" panose="020F0502020204030204"/>
                        </a:defRPr>
                      </a:lvl4pPr>
                      <a:lvl5pPr marL="2438339" algn="l" defTabSz="609585" rtl="0" eaLnBrk="1" latinLnBrk="0" hangingPunct="1">
                        <a:defRPr sz="2400" kern="1200">
                          <a:solidFill>
                            <a:schemeClr val="tx1"/>
                          </a:solidFill>
                          <a:latin typeface="Calibri" panose="020F0502020204030204"/>
                        </a:defRPr>
                      </a:lvl5pPr>
                      <a:lvl6pPr marL="3047924" algn="l" defTabSz="609585" rtl="0" eaLnBrk="1" latinLnBrk="0" hangingPunct="1">
                        <a:defRPr sz="2400" kern="1200">
                          <a:solidFill>
                            <a:schemeClr val="tx1"/>
                          </a:solidFill>
                          <a:latin typeface="Calibri" panose="020F0502020204030204"/>
                        </a:defRPr>
                      </a:lvl6pPr>
                      <a:lvl7pPr marL="3657509" algn="l" defTabSz="609585" rtl="0" eaLnBrk="1" latinLnBrk="0" hangingPunct="1">
                        <a:defRPr sz="2400" kern="1200">
                          <a:solidFill>
                            <a:schemeClr val="tx1"/>
                          </a:solidFill>
                          <a:latin typeface="Calibri" panose="020F0502020204030204"/>
                        </a:defRPr>
                      </a:lvl7pPr>
                      <a:lvl8pPr marL="4267093" algn="l" defTabSz="609585" rtl="0" eaLnBrk="1" latinLnBrk="0" hangingPunct="1">
                        <a:defRPr sz="2400" kern="1200">
                          <a:solidFill>
                            <a:schemeClr val="tx1"/>
                          </a:solidFill>
                          <a:latin typeface="Calibri" panose="020F0502020204030204"/>
                        </a:defRPr>
                      </a:lvl8pPr>
                      <a:lvl9pPr marL="4876678" algn="l" defTabSz="609585" rtl="0" eaLnBrk="1" latinLnBrk="0" hangingPunct="1">
                        <a:defRPr sz="2400" kern="1200">
                          <a:solidFill>
                            <a:schemeClr val="tx1"/>
                          </a:solidFill>
                          <a:latin typeface="Calibri" panose="020F0502020204030204"/>
                        </a:defRPr>
                      </a:lvl9pPr>
                    </a:lstStyle>
                    <a:p>
                      <a:pPr algn="l" fontAlgn="b"/>
                      <a:r>
                        <a:rPr lang="en-US" sz="1100">
                          <a:solidFill>
                            <a:schemeClr val="tx1"/>
                          </a:solidFill>
                          <a:effectLst/>
                          <a:latin typeface="Montserrat Medium" pitchFamily="2" charset="0"/>
                        </a:rPr>
                        <a:t>$0 for 2 cleanings (regular or periodontal)</a:t>
                      </a:r>
                    </a:p>
                  </a:txBody>
                  <a:tcPr marT="9525" anchor="ctr">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w="12700" cap="flat" cmpd="sng" algn="ctr">
                      <a:solidFill>
                        <a:srgbClr val="262626"/>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gridSpan="2" vMerge="1">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chemeClr val="accent1"/>
                        </a:solidFill>
                        <a:effectLst/>
                        <a:uLnTx/>
                        <a:uFillTx/>
                        <a:latin typeface="Arial Nova Light"/>
                        <a:ea typeface="+mn-ea"/>
                        <a:cs typeface="+mn-cs"/>
                      </a:endParaRPr>
                    </a:p>
                  </a:txBody>
                  <a:tcPr marL="7144" marR="7144" marT="7144" marB="3429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vMerge="1">
                  <a:txBody>
                    <a:bodyPr/>
                    <a:lstStyle/>
                    <a:p>
                      <a:endParaRPr lang="en-US"/>
                    </a:p>
                  </a:txBody>
                  <a:tcPr/>
                </a:tc>
                <a:tc vMerge="1">
                  <a:txBody>
                    <a:bodyPr/>
                    <a:lstStyle/>
                    <a:p>
                      <a:endParaRPr/>
                    </a:p>
                  </a:txBody>
                  <a:tcPr marL="7144" marR="7144" marT="7144" marB="3429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gridSpan="2" vMerge="1">
                  <a:txBody>
                    <a:bodyPr/>
                    <a:lstStyle/>
                    <a:p>
                      <a:endParaRPr lang="en-US"/>
                    </a:p>
                  </a:txBody>
                  <a:tcPr/>
                </a:tc>
                <a:tc hMerge="1" vMerge="1">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chemeClr val="accent1"/>
                        </a:solidFill>
                        <a:effectLst/>
                        <a:uLnTx/>
                        <a:uFillTx/>
                        <a:latin typeface="Arial Nova Light"/>
                        <a:ea typeface="+mn-ea"/>
                        <a:cs typeface="+mn-cs"/>
                      </a:endParaRPr>
                    </a:p>
                  </a:txBody>
                  <a:tcPr marL="9525" marR="9525" marT="9525"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lvl1pPr marL="0" algn="l" defTabSz="609585" rtl="0" eaLnBrk="1" latinLnBrk="0" hangingPunct="1">
                        <a:defRPr sz="2400" kern="1200">
                          <a:solidFill>
                            <a:schemeClr val="tx1"/>
                          </a:solidFill>
                          <a:latin typeface="Calibri" panose="020F0502020204030204"/>
                        </a:defRPr>
                      </a:lvl1pPr>
                      <a:lvl2pPr marL="609585" algn="l" defTabSz="609585" rtl="0" eaLnBrk="1" latinLnBrk="0" hangingPunct="1">
                        <a:defRPr sz="2400" kern="1200">
                          <a:solidFill>
                            <a:schemeClr val="tx1"/>
                          </a:solidFill>
                          <a:latin typeface="Calibri" panose="020F0502020204030204"/>
                        </a:defRPr>
                      </a:lvl2pPr>
                      <a:lvl3pPr marL="1219170" algn="l" defTabSz="609585" rtl="0" eaLnBrk="1" latinLnBrk="0" hangingPunct="1">
                        <a:defRPr sz="2400" kern="1200">
                          <a:solidFill>
                            <a:schemeClr val="tx1"/>
                          </a:solidFill>
                          <a:latin typeface="Calibri" panose="020F0502020204030204"/>
                        </a:defRPr>
                      </a:lvl3pPr>
                      <a:lvl4pPr marL="1828754" algn="l" defTabSz="609585" rtl="0" eaLnBrk="1" latinLnBrk="0" hangingPunct="1">
                        <a:defRPr sz="2400" kern="1200">
                          <a:solidFill>
                            <a:schemeClr val="tx1"/>
                          </a:solidFill>
                          <a:latin typeface="Calibri" panose="020F0502020204030204"/>
                        </a:defRPr>
                      </a:lvl4pPr>
                      <a:lvl5pPr marL="2438339" algn="l" defTabSz="609585" rtl="0" eaLnBrk="1" latinLnBrk="0" hangingPunct="1">
                        <a:defRPr sz="2400" kern="1200">
                          <a:solidFill>
                            <a:schemeClr val="tx1"/>
                          </a:solidFill>
                          <a:latin typeface="Calibri" panose="020F0502020204030204"/>
                        </a:defRPr>
                      </a:lvl5pPr>
                      <a:lvl6pPr marL="3047924" algn="l" defTabSz="609585" rtl="0" eaLnBrk="1" latinLnBrk="0" hangingPunct="1">
                        <a:defRPr sz="2400" kern="1200">
                          <a:solidFill>
                            <a:schemeClr val="tx1"/>
                          </a:solidFill>
                          <a:latin typeface="Calibri" panose="020F0502020204030204"/>
                        </a:defRPr>
                      </a:lvl6pPr>
                      <a:lvl7pPr marL="3657509" algn="l" defTabSz="609585" rtl="0" eaLnBrk="1" latinLnBrk="0" hangingPunct="1">
                        <a:defRPr sz="2400" kern="1200">
                          <a:solidFill>
                            <a:schemeClr val="tx1"/>
                          </a:solidFill>
                          <a:latin typeface="Calibri" panose="020F0502020204030204"/>
                        </a:defRPr>
                      </a:lvl7pPr>
                      <a:lvl8pPr marL="4267093" algn="l" defTabSz="609585" rtl="0" eaLnBrk="1" latinLnBrk="0" hangingPunct="1">
                        <a:defRPr sz="2400" kern="1200">
                          <a:solidFill>
                            <a:schemeClr val="tx1"/>
                          </a:solidFill>
                          <a:latin typeface="Calibri" panose="020F0502020204030204"/>
                        </a:defRPr>
                      </a:lvl8pPr>
                      <a:lvl9pPr marL="4876678" algn="l" defTabSz="609585" rtl="0" eaLnBrk="1" latinLnBrk="0" hangingPunct="1">
                        <a:defRPr sz="2400" kern="1200">
                          <a:solidFill>
                            <a:schemeClr val="tx1"/>
                          </a:solidFill>
                          <a:latin typeface="Calibri" panose="020F0502020204030204"/>
                        </a:defRPr>
                      </a:lvl9pPr>
                    </a:lstStyle>
                    <a:p>
                      <a:endParaRPr/>
                    </a:p>
                  </a:txBody>
                  <a:tcPr marL="7144" marR="7144" marT="7144" marB="34290" anchor="b">
                    <a:lnL w="12700" cap="flat" cmpd="sng" algn="ctr">
                      <a:solidFill>
                        <a:schemeClr val="bg1">
                          <a:lumMod val="75000"/>
                        </a:schemeClr>
                      </a:solidFill>
                      <a:prstDash val="solid"/>
                      <a:round/>
                      <a:headEnd type="none" w="med" len="med"/>
                      <a:tailEnd type="none" w="med" len="med"/>
                    </a:lnL>
                    <a:lnR w="12700">
                      <a:solidFill>
                        <a:schemeClr val="tx1"/>
                      </a:solidFill>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4133848227"/>
                  </a:ext>
                </a:extLst>
              </a:tr>
              <a:tr h="242428">
                <a:tc vMerge="1">
                  <a:txBody>
                    <a:bodyPr/>
                    <a:lstStyle/>
                    <a:p>
                      <a:pPr algn="l" fontAlgn="b"/>
                      <a:endParaRPr lang="en-US" sz="800">
                        <a:effectLst/>
                        <a:latin typeface="Arial Nova Light"/>
                      </a:endParaRPr>
                    </a:p>
                  </a:txBody>
                  <a:tcPr marL="68580" marR="68580" marT="7144" marB="3429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609585" rtl="0" eaLnBrk="1" latinLnBrk="0" hangingPunct="1">
                        <a:defRPr sz="2400" kern="1200">
                          <a:solidFill>
                            <a:schemeClr val="tx1"/>
                          </a:solidFill>
                          <a:latin typeface="Calibri" panose="020F0502020204030204"/>
                        </a:defRPr>
                      </a:lvl1pPr>
                      <a:lvl2pPr marL="609585" algn="l" defTabSz="609585" rtl="0" eaLnBrk="1" latinLnBrk="0" hangingPunct="1">
                        <a:defRPr sz="2400" kern="1200">
                          <a:solidFill>
                            <a:schemeClr val="tx1"/>
                          </a:solidFill>
                          <a:latin typeface="Calibri" panose="020F0502020204030204"/>
                        </a:defRPr>
                      </a:lvl2pPr>
                      <a:lvl3pPr marL="1219170" algn="l" defTabSz="609585" rtl="0" eaLnBrk="1" latinLnBrk="0" hangingPunct="1">
                        <a:defRPr sz="2400" kern="1200">
                          <a:solidFill>
                            <a:schemeClr val="tx1"/>
                          </a:solidFill>
                          <a:latin typeface="Calibri" panose="020F0502020204030204"/>
                        </a:defRPr>
                      </a:lvl3pPr>
                      <a:lvl4pPr marL="1828754" algn="l" defTabSz="609585" rtl="0" eaLnBrk="1" latinLnBrk="0" hangingPunct="1">
                        <a:defRPr sz="2400" kern="1200">
                          <a:solidFill>
                            <a:schemeClr val="tx1"/>
                          </a:solidFill>
                          <a:latin typeface="Calibri" panose="020F0502020204030204"/>
                        </a:defRPr>
                      </a:lvl4pPr>
                      <a:lvl5pPr marL="2438339" algn="l" defTabSz="609585" rtl="0" eaLnBrk="1" latinLnBrk="0" hangingPunct="1">
                        <a:defRPr sz="2400" kern="1200">
                          <a:solidFill>
                            <a:schemeClr val="tx1"/>
                          </a:solidFill>
                          <a:latin typeface="Calibri" panose="020F0502020204030204"/>
                        </a:defRPr>
                      </a:lvl5pPr>
                      <a:lvl6pPr marL="3047924" algn="l" defTabSz="609585" rtl="0" eaLnBrk="1" latinLnBrk="0" hangingPunct="1">
                        <a:defRPr sz="2400" kern="1200">
                          <a:solidFill>
                            <a:schemeClr val="tx1"/>
                          </a:solidFill>
                          <a:latin typeface="Calibri" panose="020F0502020204030204"/>
                        </a:defRPr>
                      </a:lvl6pPr>
                      <a:lvl7pPr marL="3657509" algn="l" defTabSz="609585" rtl="0" eaLnBrk="1" latinLnBrk="0" hangingPunct="1">
                        <a:defRPr sz="2400" kern="1200">
                          <a:solidFill>
                            <a:schemeClr val="tx1"/>
                          </a:solidFill>
                          <a:latin typeface="Calibri" panose="020F0502020204030204"/>
                        </a:defRPr>
                      </a:lvl7pPr>
                      <a:lvl8pPr marL="4267093" algn="l" defTabSz="609585" rtl="0" eaLnBrk="1" latinLnBrk="0" hangingPunct="1">
                        <a:defRPr sz="2400" kern="1200">
                          <a:solidFill>
                            <a:schemeClr val="tx1"/>
                          </a:solidFill>
                          <a:latin typeface="Calibri" panose="020F0502020204030204"/>
                        </a:defRPr>
                      </a:lvl8pPr>
                      <a:lvl9pPr marL="4876678" algn="l" defTabSz="609585" rtl="0" eaLnBrk="1" latinLnBrk="0" hangingPunct="1">
                        <a:defRPr sz="2400" kern="1200">
                          <a:solidFill>
                            <a:schemeClr val="tx1"/>
                          </a:solidFill>
                          <a:latin typeface="Calibri" panose="020F0502020204030204"/>
                        </a:defRPr>
                      </a:lvl9pPr>
                    </a:lstStyle>
                    <a:p>
                      <a:pPr algn="l" fontAlgn="b"/>
                      <a:r>
                        <a:rPr lang="en-US" sz="1100">
                          <a:solidFill>
                            <a:schemeClr val="tx1"/>
                          </a:solidFill>
                          <a:effectLst/>
                          <a:latin typeface="Montserrat Medium" pitchFamily="2" charset="0"/>
                        </a:rPr>
                        <a:t>$0  for one set up bitewing x-rays </a:t>
                      </a:r>
                    </a:p>
                  </a:txBody>
                  <a:tcPr marT="9525" anchor="ctr">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w="12700" cap="flat" cmpd="sng" algn="ctr">
                      <a:solidFill>
                        <a:srgbClr val="262626"/>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gridSpan="2" vMerge="1">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chemeClr val="accent1"/>
                        </a:solidFill>
                        <a:effectLst/>
                        <a:uLnTx/>
                        <a:uFillTx/>
                        <a:latin typeface="Arial Nova Light"/>
                        <a:ea typeface="+mn-ea"/>
                        <a:cs typeface="+mn-cs"/>
                      </a:endParaRPr>
                    </a:p>
                  </a:txBody>
                  <a:tcPr marL="7144" marR="7144" marT="7144" marB="34290" anchor="b">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vMerge="1">
                  <a:txBody>
                    <a:bodyPr/>
                    <a:lstStyle/>
                    <a:p>
                      <a:endParaRPr lang="en-US"/>
                    </a:p>
                  </a:txBody>
                  <a:tcPr/>
                </a:tc>
                <a:tc vMerge="1">
                  <a:txBody>
                    <a:bodyPr/>
                    <a:lstStyle/>
                    <a:p>
                      <a:endParaRPr/>
                    </a:p>
                  </a:txBody>
                  <a:tcPr marL="7144" marR="7144" marT="7144" marB="34290" anchor="b">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gridSpan="2" vMerge="1">
                  <a:txBody>
                    <a:bodyPr/>
                    <a:lstStyle/>
                    <a:p>
                      <a:endParaRPr lang="en-US"/>
                    </a:p>
                  </a:txBody>
                  <a:tcPr/>
                </a:tc>
                <a:tc hMerge="1" vMerge="1">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chemeClr val="accent1"/>
                        </a:solidFill>
                        <a:effectLst/>
                        <a:uLnTx/>
                        <a:uFillTx/>
                        <a:latin typeface="Arial Nova Light"/>
                        <a:ea typeface="+mn-ea"/>
                        <a:cs typeface="+mn-cs"/>
                      </a:endParaRPr>
                    </a:p>
                  </a:txBody>
                  <a:tcPr marL="9525" marR="9525" marT="95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lvl1pPr marL="0" algn="l" defTabSz="609585" rtl="0" eaLnBrk="1" latinLnBrk="0" hangingPunct="1">
                        <a:defRPr sz="2400" kern="1200">
                          <a:solidFill>
                            <a:schemeClr val="tx1"/>
                          </a:solidFill>
                          <a:latin typeface="Calibri" panose="020F0502020204030204"/>
                        </a:defRPr>
                      </a:lvl1pPr>
                      <a:lvl2pPr marL="609585" algn="l" defTabSz="609585" rtl="0" eaLnBrk="1" latinLnBrk="0" hangingPunct="1">
                        <a:defRPr sz="2400" kern="1200">
                          <a:solidFill>
                            <a:schemeClr val="tx1"/>
                          </a:solidFill>
                          <a:latin typeface="Calibri" panose="020F0502020204030204"/>
                        </a:defRPr>
                      </a:lvl2pPr>
                      <a:lvl3pPr marL="1219170" algn="l" defTabSz="609585" rtl="0" eaLnBrk="1" latinLnBrk="0" hangingPunct="1">
                        <a:defRPr sz="2400" kern="1200">
                          <a:solidFill>
                            <a:schemeClr val="tx1"/>
                          </a:solidFill>
                          <a:latin typeface="Calibri" panose="020F0502020204030204"/>
                        </a:defRPr>
                      </a:lvl3pPr>
                      <a:lvl4pPr marL="1828754" algn="l" defTabSz="609585" rtl="0" eaLnBrk="1" latinLnBrk="0" hangingPunct="1">
                        <a:defRPr sz="2400" kern="1200">
                          <a:solidFill>
                            <a:schemeClr val="tx1"/>
                          </a:solidFill>
                          <a:latin typeface="Calibri" panose="020F0502020204030204"/>
                        </a:defRPr>
                      </a:lvl4pPr>
                      <a:lvl5pPr marL="2438339" algn="l" defTabSz="609585" rtl="0" eaLnBrk="1" latinLnBrk="0" hangingPunct="1">
                        <a:defRPr sz="2400" kern="1200">
                          <a:solidFill>
                            <a:schemeClr val="tx1"/>
                          </a:solidFill>
                          <a:latin typeface="Calibri" panose="020F0502020204030204"/>
                        </a:defRPr>
                      </a:lvl5pPr>
                      <a:lvl6pPr marL="3047924" algn="l" defTabSz="609585" rtl="0" eaLnBrk="1" latinLnBrk="0" hangingPunct="1">
                        <a:defRPr sz="2400" kern="1200">
                          <a:solidFill>
                            <a:schemeClr val="tx1"/>
                          </a:solidFill>
                          <a:latin typeface="Calibri" panose="020F0502020204030204"/>
                        </a:defRPr>
                      </a:lvl6pPr>
                      <a:lvl7pPr marL="3657509" algn="l" defTabSz="609585" rtl="0" eaLnBrk="1" latinLnBrk="0" hangingPunct="1">
                        <a:defRPr sz="2400" kern="1200">
                          <a:solidFill>
                            <a:schemeClr val="tx1"/>
                          </a:solidFill>
                          <a:latin typeface="Calibri" panose="020F0502020204030204"/>
                        </a:defRPr>
                      </a:lvl7pPr>
                      <a:lvl8pPr marL="4267093" algn="l" defTabSz="609585" rtl="0" eaLnBrk="1" latinLnBrk="0" hangingPunct="1">
                        <a:defRPr sz="2400" kern="1200">
                          <a:solidFill>
                            <a:schemeClr val="tx1"/>
                          </a:solidFill>
                          <a:latin typeface="Calibri" panose="020F0502020204030204"/>
                        </a:defRPr>
                      </a:lvl8pPr>
                      <a:lvl9pPr marL="4876678" algn="l" defTabSz="609585" rtl="0" eaLnBrk="1" latinLnBrk="0" hangingPunct="1">
                        <a:defRPr sz="2400" kern="1200">
                          <a:solidFill>
                            <a:schemeClr val="tx1"/>
                          </a:solidFill>
                          <a:latin typeface="Calibri" panose="020F0502020204030204"/>
                        </a:defRPr>
                      </a:lvl9pPr>
                    </a:lstStyle>
                    <a:p>
                      <a:endParaRPr/>
                    </a:p>
                  </a:txBody>
                  <a:tcPr marL="7144" marR="7144" marT="7144" marB="34290" anchor="b">
                    <a:lnL w="12700">
                      <a:solidFill>
                        <a:schemeClr val="tx1"/>
                      </a:solidFill>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076732097"/>
                  </a:ext>
                </a:extLst>
              </a:tr>
              <a:tr h="242428">
                <a:tc vMerge="1">
                  <a:txBody>
                    <a:bodyPr/>
                    <a:lstStyle/>
                    <a:p>
                      <a:pPr lvl="0" algn="l">
                        <a:buNone/>
                      </a:pPr>
                      <a:endParaRPr lang="en-US" sz="800">
                        <a:effectLst/>
                        <a:latin typeface="Arial Nova Light"/>
                      </a:endParaRPr>
                    </a:p>
                  </a:txBody>
                  <a:tcPr marL="68580" marR="68580" marT="7144" marB="3429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lvl="0" algn="l">
                        <a:buNone/>
                      </a:pPr>
                      <a:r>
                        <a:rPr lang="en-US" sz="1100">
                          <a:solidFill>
                            <a:schemeClr val="tx1"/>
                          </a:solidFill>
                          <a:effectLst/>
                          <a:latin typeface="Montserrat Medium" pitchFamily="2" charset="0"/>
                        </a:rPr>
                        <a:t>$0 for periapical radiographs</a:t>
                      </a:r>
                    </a:p>
                  </a:txBody>
                  <a:tcPr marT="9525" anchor="ctr">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w="12700" cap="flat" cmpd="sng" algn="ctr">
                      <a:solidFill>
                        <a:srgbClr val="262626"/>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gridSpan="2" vMerge="1">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chemeClr val="accent1"/>
                        </a:solidFill>
                        <a:effectLst/>
                        <a:uLnTx/>
                        <a:uFillTx/>
                        <a:latin typeface="Arial Nova Light"/>
                        <a:ea typeface="+mn-ea"/>
                        <a:cs typeface="+mn-cs"/>
                      </a:endParaRPr>
                    </a:p>
                  </a:txBody>
                  <a:tcPr marL="7144" marR="7144" marT="7144" marB="34290" anchor="b">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vMerge="1">
                  <a:txBody>
                    <a:bodyPr/>
                    <a:lstStyle/>
                    <a:p>
                      <a:endParaRPr lang="en-US"/>
                    </a:p>
                  </a:txBody>
                  <a:tcPr/>
                </a:tc>
                <a:tc vMerge="1">
                  <a:txBody>
                    <a:bodyPr/>
                    <a:lstStyle/>
                    <a:p>
                      <a:endParaRPr/>
                    </a:p>
                  </a:txBody>
                  <a:tcPr marL="7144" marR="7144" marT="7144" marB="34290" anchor="b">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gridSpan="2" vMerge="1">
                  <a:txBody>
                    <a:bodyPr/>
                    <a:lstStyle/>
                    <a:p>
                      <a:endParaRPr lang="en-US"/>
                    </a:p>
                  </a:txBody>
                  <a:tcPr/>
                </a:tc>
                <a:tc hMerge="1" vMerge="1">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chemeClr val="accent1"/>
                        </a:solidFill>
                        <a:effectLst/>
                        <a:uLnTx/>
                        <a:uFillTx/>
                        <a:latin typeface="Arial Nova Light"/>
                        <a:ea typeface="+mn-ea"/>
                        <a:cs typeface="+mn-cs"/>
                      </a:endParaRPr>
                    </a:p>
                  </a:txBody>
                  <a:tcPr marL="9525" marR="9525" marT="95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lvl1pPr marL="0" algn="l" defTabSz="609585" rtl="0" eaLnBrk="1" latinLnBrk="0" hangingPunct="1">
                        <a:defRPr sz="2400" kern="1200">
                          <a:solidFill>
                            <a:schemeClr val="tx1"/>
                          </a:solidFill>
                          <a:latin typeface="Calibri" panose="020F0502020204030204"/>
                        </a:defRPr>
                      </a:lvl1pPr>
                      <a:lvl2pPr marL="609585" algn="l" defTabSz="609585" rtl="0" eaLnBrk="1" latinLnBrk="0" hangingPunct="1">
                        <a:defRPr sz="2400" kern="1200">
                          <a:solidFill>
                            <a:schemeClr val="tx1"/>
                          </a:solidFill>
                          <a:latin typeface="Calibri" panose="020F0502020204030204"/>
                        </a:defRPr>
                      </a:lvl2pPr>
                      <a:lvl3pPr marL="1219170" algn="l" defTabSz="609585" rtl="0" eaLnBrk="1" latinLnBrk="0" hangingPunct="1">
                        <a:defRPr sz="2400" kern="1200">
                          <a:solidFill>
                            <a:schemeClr val="tx1"/>
                          </a:solidFill>
                          <a:latin typeface="Calibri" panose="020F0502020204030204"/>
                        </a:defRPr>
                      </a:lvl3pPr>
                      <a:lvl4pPr marL="1828754" algn="l" defTabSz="609585" rtl="0" eaLnBrk="1" latinLnBrk="0" hangingPunct="1">
                        <a:defRPr sz="2400" kern="1200">
                          <a:solidFill>
                            <a:schemeClr val="tx1"/>
                          </a:solidFill>
                          <a:latin typeface="Calibri" panose="020F0502020204030204"/>
                        </a:defRPr>
                      </a:lvl4pPr>
                      <a:lvl5pPr marL="2438339" algn="l" defTabSz="609585" rtl="0" eaLnBrk="1" latinLnBrk="0" hangingPunct="1">
                        <a:defRPr sz="2400" kern="1200">
                          <a:solidFill>
                            <a:schemeClr val="tx1"/>
                          </a:solidFill>
                          <a:latin typeface="Calibri" panose="020F0502020204030204"/>
                        </a:defRPr>
                      </a:lvl5pPr>
                      <a:lvl6pPr marL="3047924" algn="l" defTabSz="609585" rtl="0" eaLnBrk="1" latinLnBrk="0" hangingPunct="1">
                        <a:defRPr sz="2400" kern="1200">
                          <a:solidFill>
                            <a:schemeClr val="tx1"/>
                          </a:solidFill>
                          <a:latin typeface="Calibri" panose="020F0502020204030204"/>
                        </a:defRPr>
                      </a:lvl6pPr>
                      <a:lvl7pPr marL="3657509" algn="l" defTabSz="609585" rtl="0" eaLnBrk="1" latinLnBrk="0" hangingPunct="1">
                        <a:defRPr sz="2400" kern="1200">
                          <a:solidFill>
                            <a:schemeClr val="tx1"/>
                          </a:solidFill>
                          <a:latin typeface="Calibri" panose="020F0502020204030204"/>
                        </a:defRPr>
                      </a:lvl7pPr>
                      <a:lvl8pPr marL="4267093" algn="l" defTabSz="609585" rtl="0" eaLnBrk="1" latinLnBrk="0" hangingPunct="1">
                        <a:defRPr sz="2400" kern="1200">
                          <a:solidFill>
                            <a:schemeClr val="tx1"/>
                          </a:solidFill>
                          <a:latin typeface="Calibri" panose="020F0502020204030204"/>
                        </a:defRPr>
                      </a:lvl8pPr>
                      <a:lvl9pPr marL="4876678" algn="l" defTabSz="609585" rtl="0" eaLnBrk="1" latinLnBrk="0" hangingPunct="1">
                        <a:defRPr sz="2400" kern="1200">
                          <a:solidFill>
                            <a:schemeClr val="tx1"/>
                          </a:solidFill>
                          <a:latin typeface="Calibri" panose="020F0502020204030204"/>
                        </a:defRPr>
                      </a:lvl9pPr>
                    </a:lstStyle>
                    <a:p>
                      <a:endParaRPr/>
                    </a:p>
                  </a:txBody>
                  <a:tcPr marL="7144" marR="7144" marT="7144" marB="34290" anchor="b">
                    <a:lnL w="12700">
                      <a:solidFill>
                        <a:schemeClr val="tx1"/>
                      </a:solidFill>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168184569"/>
                  </a:ext>
                </a:extLst>
              </a:tr>
              <a:tr h="242428">
                <a:tc vMerge="1">
                  <a:txBody>
                    <a:bodyPr/>
                    <a:lstStyle/>
                    <a:p>
                      <a:pPr algn="l" fontAlgn="b"/>
                      <a:endParaRPr lang="en-US" sz="800">
                        <a:effectLst/>
                        <a:latin typeface="Arial Nova Light"/>
                      </a:endParaRPr>
                    </a:p>
                  </a:txBody>
                  <a:tcPr marL="68580" marR="68580" marT="7144" marB="3429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609585" rtl="0" eaLnBrk="1" latinLnBrk="0" hangingPunct="1">
                        <a:defRPr sz="2400" kern="1200">
                          <a:solidFill>
                            <a:schemeClr val="tx1"/>
                          </a:solidFill>
                          <a:latin typeface="Calibri" panose="020F0502020204030204"/>
                        </a:defRPr>
                      </a:lvl1pPr>
                      <a:lvl2pPr marL="609585" algn="l" defTabSz="609585" rtl="0" eaLnBrk="1" latinLnBrk="0" hangingPunct="1">
                        <a:defRPr sz="2400" kern="1200">
                          <a:solidFill>
                            <a:schemeClr val="tx1"/>
                          </a:solidFill>
                          <a:latin typeface="Calibri" panose="020F0502020204030204"/>
                        </a:defRPr>
                      </a:lvl2pPr>
                      <a:lvl3pPr marL="1219170" algn="l" defTabSz="609585" rtl="0" eaLnBrk="1" latinLnBrk="0" hangingPunct="1">
                        <a:defRPr sz="2400" kern="1200">
                          <a:solidFill>
                            <a:schemeClr val="tx1"/>
                          </a:solidFill>
                          <a:latin typeface="Calibri" panose="020F0502020204030204"/>
                        </a:defRPr>
                      </a:lvl3pPr>
                      <a:lvl4pPr marL="1828754" algn="l" defTabSz="609585" rtl="0" eaLnBrk="1" latinLnBrk="0" hangingPunct="1">
                        <a:defRPr sz="2400" kern="1200">
                          <a:solidFill>
                            <a:schemeClr val="tx1"/>
                          </a:solidFill>
                          <a:latin typeface="Calibri" panose="020F0502020204030204"/>
                        </a:defRPr>
                      </a:lvl4pPr>
                      <a:lvl5pPr marL="2438339" algn="l" defTabSz="609585" rtl="0" eaLnBrk="1" latinLnBrk="0" hangingPunct="1">
                        <a:defRPr sz="2400" kern="1200">
                          <a:solidFill>
                            <a:schemeClr val="tx1"/>
                          </a:solidFill>
                          <a:latin typeface="Calibri" panose="020F0502020204030204"/>
                        </a:defRPr>
                      </a:lvl5pPr>
                      <a:lvl6pPr marL="3047924" algn="l" defTabSz="609585" rtl="0" eaLnBrk="1" latinLnBrk="0" hangingPunct="1">
                        <a:defRPr sz="2400" kern="1200">
                          <a:solidFill>
                            <a:schemeClr val="tx1"/>
                          </a:solidFill>
                          <a:latin typeface="Calibri" panose="020F0502020204030204"/>
                        </a:defRPr>
                      </a:lvl6pPr>
                      <a:lvl7pPr marL="3657509" algn="l" defTabSz="609585" rtl="0" eaLnBrk="1" latinLnBrk="0" hangingPunct="1">
                        <a:defRPr sz="2400" kern="1200">
                          <a:solidFill>
                            <a:schemeClr val="tx1"/>
                          </a:solidFill>
                          <a:latin typeface="Calibri" panose="020F0502020204030204"/>
                        </a:defRPr>
                      </a:lvl7pPr>
                      <a:lvl8pPr marL="4267093" algn="l" defTabSz="609585" rtl="0" eaLnBrk="1" latinLnBrk="0" hangingPunct="1">
                        <a:defRPr sz="2400" kern="1200">
                          <a:solidFill>
                            <a:schemeClr val="tx1"/>
                          </a:solidFill>
                          <a:latin typeface="Calibri" panose="020F0502020204030204"/>
                        </a:defRPr>
                      </a:lvl8pPr>
                      <a:lvl9pPr marL="4876678" algn="l" defTabSz="609585" rtl="0" eaLnBrk="1" latinLnBrk="0" hangingPunct="1">
                        <a:defRPr sz="2400" kern="1200">
                          <a:solidFill>
                            <a:schemeClr val="tx1"/>
                          </a:solidFill>
                          <a:latin typeface="Calibri" panose="020F0502020204030204"/>
                        </a:defRPr>
                      </a:lvl9pPr>
                    </a:lstStyle>
                    <a:p>
                      <a:pPr algn="l" fontAlgn="b"/>
                      <a:r>
                        <a:rPr lang="en-US" sz="1100">
                          <a:solidFill>
                            <a:schemeClr val="tx1"/>
                          </a:solidFill>
                          <a:effectLst/>
                          <a:latin typeface="Montserrat Medium" pitchFamily="2" charset="0"/>
                        </a:rPr>
                        <a:t>$0 for 1 brush biopsy</a:t>
                      </a:r>
                    </a:p>
                  </a:txBody>
                  <a:tcPr marT="9525" anchor="ctr">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w="12700" cap="flat" cmpd="sng" algn="ctr">
                      <a:solidFill>
                        <a:srgbClr val="262626"/>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gridSpan="2" vMerge="1">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chemeClr val="accent1"/>
                        </a:solidFill>
                        <a:effectLst/>
                        <a:uLnTx/>
                        <a:uFillTx/>
                        <a:latin typeface="Arial Nova Light"/>
                        <a:ea typeface="+mn-ea"/>
                        <a:cs typeface="+mn-cs"/>
                      </a:endParaRPr>
                    </a:p>
                  </a:txBody>
                  <a:tcPr marL="7144" marR="7144" marT="7144" marB="3429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hMerge="1" vMerge="1">
                  <a:txBody>
                    <a:bodyPr/>
                    <a:lstStyle/>
                    <a:p>
                      <a:endParaRPr lang="en-US"/>
                    </a:p>
                  </a:txBody>
                  <a:tcPr/>
                </a:tc>
                <a:tc vMerge="1">
                  <a:txBody>
                    <a:bodyPr/>
                    <a:lstStyle/>
                    <a:p>
                      <a:endParaRPr/>
                    </a:p>
                  </a:txBody>
                  <a:tcPr marL="7144" marR="7144" marT="7144" marB="3429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gridSpan="2" vMerge="1">
                  <a:txBody>
                    <a:bodyPr/>
                    <a:lstStyle/>
                    <a:p>
                      <a:endParaRPr lang="en-US"/>
                    </a:p>
                  </a:txBody>
                  <a:tcPr/>
                </a:tc>
                <a:tc hMerge="1" vMerge="1">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chemeClr val="accent1"/>
                        </a:solidFill>
                        <a:effectLst/>
                        <a:uLnTx/>
                        <a:uFillTx/>
                        <a:latin typeface="Arial Nova Light"/>
                        <a:ea typeface="+mn-ea"/>
                        <a:cs typeface="+mn-cs"/>
                      </a:endParaRPr>
                    </a:p>
                  </a:txBody>
                  <a:tcPr marL="9525" marR="9525" marT="95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lvl1pPr marL="0" algn="l" defTabSz="609585" rtl="0" eaLnBrk="1" latinLnBrk="0" hangingPunct="1">
                        <a:defRPr sz="2400" kern="1200">
                          <a:solidFill>
                            <a:schemeClr val="tx1"/>
                          </a:solidFill>
                          <a:latin typeface="Calibri" panose="020F0502020204030204"/>
                        </a:defRPr>
                      </a:lvl1pPr>
                      <a:lvl2pPr marL="609585" algn="l" defTabSz="609585" rtl="0" eaLnBrk="1" latinLnBrk="0" hangingPunct="1">
                        <a:defRPr sz="2400" kern="1200">
                          <a:solidFill>
                            <a:schemeClr val="tx1"/>
                          </a:solidFill>
                          <a:latin typeface="Calibri" panose="020F0502020204030204"/>
                        </a:defRPr>
                      </a:lvl2pPr>
                      <a:lvl3pPr marL="1219170" algn="l" defTabSz="609585" rtl="0" eaLnBrk="1" latinLnBrk="0" hangingPunct="1">
                        <a:defRPr sz="2400" kern="1200">
                          <a:solidFill>
                            <a:schemeClr val="tx1"/>
                          </a:solidFill>
                          <a:latin typeface="Calibri" panose="020F0502020204030204"/>
                        </a:defRPr>
                      </a:lvl3pPr>
                      <a:lvl4pPr marL="1828754" algn="l" defTabSz="609585" rtl="0" eaLnBrk="1" latinLnBrk="0" hangingPunct="1">
                        <a:defRPr sz="2400" kern="1200">
                          <a:solidFill>
                            <a:schemeClr val="tx1"/>
                          </a:solidFill>
                          <a:latin typeface="Calibri" panose="020F0502020204030204"/>
                        </a:defRPr>
                      </a:lvl4pPr>
                      <a:lvl5pPr marL="2438339" algn="l" defTabSz="609585" rtl="0" eaLnBrk="1" latinLnBrk="0" hangingPunct="1">
                        <a:defRPr sz="2400" kern="1200">
                          <a:solidFill>
                            <a:schemeClr val="tx1"/>
                          </a:solidFill>
                          <a:latin typeface="Calibri" panose="020F0502020204030204"/>
                        </a:defRPr>
                      </a:lvl5pPr>
                      <a:lvl6pPr marL="3047924" algn="l" defTabSz="609585" rtl="0" eaLnBrk="1" latinLnBrk="0" hangingPunct="1">
                        <a:defRPr sz="2400" kern="1200">
                          <a:solidFill>
                            <a:schemeClr val="tx1"/>
                          </a:solidFill>
                          <a:latin typeface="Calibri" panose="020F0502020204030204"/>
                        </a:defRPr>
                      </a:lvl6pPr>
                      <a:lvl7pPr marL="3657509" algn="l" defTabSz="609585" rtl="0" eaLnBrk="1" latinLnBrk="0" hangingPunct="1">
                        <a:defRPr sz="2400" kern="1200">
                          <a:solidFill>
                            <a:schemeClr val="tx1"/>
                          </a:solidFill>
                          <a:latin typeface="Calibri" panose="020F0502020204030204"/>
                        </a:defRPr>
                      </a:lvl7pPr>
                      <a:lvl8pPr marL="4267093" algn="l" defTabSz="609585" rtl="0" eaLnBrk="1" latinLnBrk="0" hangingPunct="1">
                        <a:defRPr sz="2400" kern="1200">
                          <a:solidFill>
                            <a:schemeClr val="tx1"/>
                          </a:solidFill>
                          <a:latin typeface="Calibri" panose="020F0502020204030204"/>
                        </a:defRPr>
                      </a:lvl8pPr>
                      <a:lvl9pPr marL="4876678" algn="l" defTabSz="609585" rtl="0" eaLnBrk="1" latinLnBrk="0" hangingPunct="1">
                        <a:defRPr sz="2400" kern="1200">
                          <a:solidFill>
                            <a:schemeClr val="tx1"/>
                          </a:solidFill>
                          <a:latin typeface="Calibri" panose="020F0502020204030204"/>
                        </a:defRPr>
                      </a:lvl9pPr>
                    </a:lstStyle>
                    <a:p>
                      <a:endParaRPr/>
                    </a:p>
                  </a:txBody>
                  <a:tcPr marL="7144" marR="7144" marT="7144" marB="34290" anchor="b">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286056790"/>
                  </a:ext>
                </a:extLst>
              </a:tr>
              <a:tr h="242428">
                <a:tc vMerge="1">
                  <a:txBody>
                    <a:bodyPr/>
                    <a:lstStyle/>
                    <a:p>
                      <a:pPr algn="l" fontAlgn="b"/>
                      <a:endParaRPr lang="en-US" sz="800">
                        <a:effectLst/>
                        <a:latin typeface="Arial Nova Light"/>
                      </a:endParaRPr>
                    </a:p>
                  </a:txBody>
                  <a:tcPr marL="68580" marR="68580" marT="7144"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609585" rtl="0" eaLnBrk="1" latinLnBrk="0" hangingPunct="1">
                        <a:defRPr sz="2400" kern="1200">
                          <a:solidFill>
                            <a:schemeClr val="tx1"/>
                          </a:solidFill>
                          <a:latin typeface="Calibri" panose="020F0502020204030204"/>
                        </a:defRPr>
                      </a:lvl1pPr>
                      <a:lvl2pPr marL="609585" algn="l" defTabSz="609585" rtl="0" eaLnBrk="1" latinLnBrk="0" hangingPunct="1">
                        <a:defRPr sz="2400" kern="1200">
                          <a:solidFill>
                            <a:schemeClr val="tx1"/>
                          </a:solidFill>
                          <a:latin typeface="Calibri" panose="020F0502020204030204"/>
                        </a:defRPr>
                      </a:lvl2pPr>
                      <a:lvl3pPr marL="1219170" algn="l" defTabSz="609585" rtl="0" eaLnBrk="1" latinLnBrk="0" hangingPunct="1">
                        <a:defRPr sz="2400" kern="1200">
                          <a:solidFill>
                            <a:schemeClr val="tx1"/>
                          </a:solidFill>
                          <a:latin typeface="Calibri" panose="020F0502020204030204"/>
                        </a:defRPr>
                      </a:lvl3pPr>
                      <a:lvl4pPr marL="1828754" algn="l" defTabSz="609585" rtl="0" eaLnBrk="1" latinLnBrk="0" hangingPunct="1">
                        <a:defRPr sz="2400" kern="1200">
                          <a:solidFill>
                            <a:schemeClr val="tx1"/>
                          </a:solidFill>
                          <a:latin typeface="Calibri" panose="020F0502020204030204"/>
                        </a:defRPr>
                      </a:lvl4pPr>
                      <a:lvl5pPr marL="2438339" algn="l" defTabSz="609585" rtl="0" eaLnBrk="1" latinLnBrk="0" hangingPunct="1">
                        <a:defRPr sz="2400" kern="1200">
                          <a:solidFill>
                            <a:schemeClr val="tx1"/>
                          </a:solidFill>
                          <a:latin typeface="Calibri" panose="020F0502020204030204"/>
                        </a:defRPr>
                      </a:lvl5pPr>
                      <a:lvl6pPr marL="3047924" algn="l" defTabSz="609585" rtl="0" eaLnBrk="1" latinLnBrk="0" hangingPunct="1">
                        <a:defRPr sz="2400" kern="1200">
                          <a:solidFill>
                            <a:schemeClr val="tx1"/>
                          </a:solidFill>
                          <a:latin typeface="Calibri" panose="020F0502020204030204"/>
                        </a:defRPr>
                      </a:lvl6pPr>
                      <a:lvl7pPr marL="3657509" algn="l" defTabSz="609585" rtl="0" eaLnBrk="1" latinLnBrk="0" hangingPunct="1">
                        <a:defRPr sz="2400" kern="1200">
                          <a:solidFill>
                            <a:schemeClr val="tx1"/>
                          </a:solidFill>
                          <a:latin typeface="Calibri" panose="020F0502020204030204"/>
                        </a:defRPr>
                      </a:lvl7pPr>
                      <a:lvl8pPr marL="4267093" algn="l" defTabSz="609585" rtl="0" eaLnBrk="1" latinLnBrk="0" hangingPunct="1">
                        <a:defRPr sz="2400" kern="1200">
                          <a:solidFill>
                            <a:schemeClr val="tx1"/>
                          </a:solidFill>
                          <a:latin typeface="Calibri" panose="020F0502020204030204"/>
                        </a:defRPr>
                      </a:lvl8pPr>
                      <a:lvl9pPr marL="4876678" algn="l" defTabSz="609585" rtl="0" eaLnBrk="1" latinLnBrk="0" hangingPunct="1">
                        <a:defRPr sz="2400" kern="1200">
                          <a:solidFill>
                            <a:schemeClr val="tx1"/>
                          </a:solidFill>
                          <a:latin typeface="Calibri" panose="020F0502020204030204"/>
                        </a:defRPr>
                      </a:lvl9pPr>
                    </a:lstStyle>
                    <a:p>
                      <a:pPr algn="l" fontAlgn="b"/>
                      <a:r>
                        <a:rPr lang="en-US" sz="1100">
                          <a:solidFill>
                            <a:schemeClr val="tx1"/>
                          </a:solidFill>
                          <a:effectLst/>
                          <a:latin typeface="Montserrat Medium" pitchFamily="2" charset="0"/>
                        </a:rPr>
                        <a:t>$0 for radiographs (full-mouth or panoramic x-rays)</a:t>
                      </a:r>
                    </a:p>
                  </a:txBody>
                  <a:tcPr marT="9525" anchor="ctr">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w="12700" cap="flat" cmpd="sng" algn="ctr">
                      <a:solidFill>
                        <a:srgbClr val="262626"/>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gridSpan="2" vMerge="1">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chemeClr val="accent1"/>
                        </a:solidFill>
                        <a:effectLst/>
                        <a:uLnTx/>
                        <a:uFillTx/>
                        <a:latin typeface="Arial Nova Light"/>
                        <a:ea typeface="+mn-ea"/>
                        <a:cs typeface="+mn-cs"/>
                      </a:endParaRPr>
                    </a:p>
                  </a:txBody>
                  <a:tcPr marL="7144" marR="7144" marT="7144" marB="34290" anchor="b">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vMerge="1">
                  <a:txBody>
                    <a:bodyPr/>
                    <a:lstStyle/>
                    <a:p>
                      <a:endParaRPr lang="en-US"/>
                    </a:p>
                  </a:txBody>
                  <a:tcPr/>
                </a:tc>
                <a:tc vMerge="1">
                  <a:txBody>
                    <a:bodyPr/>
                    <a:lstStyle/>
                    <a:p>
                      <a:endParaRPr/>
                    </a:p>
                  </a:txBody>
                  <a:tcPr marL="7144" marR="7144" marT="7144" marB="34290" anchor="b">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gridSpan="2" vMerge="1">
                  <a:txBody>
                    <a:bodyPr/>
                    <a:lstStyle/>
                    <a:p>
                      <a:endParaRPr lang="en-US"/>
                    </a:p>
                  </a:txBody>
                  <a:tcPr/>
                </a:tc>
                <a:tc hMerge="1" vMerge="1">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chemeClr val="accent1"/>
                        </a:solidFill>
                        <a:effectLst/>
                        <a:uLnTx/>
                        <a:uFillTx/>
                        <a:latin typeface="Arial Nova Light"/>
                        <a:ea typeface="+mn-ea"/>
                        <a:cs typeface="+mn-cs"/>
                      </a:endParaRPr>
                    </a:p>
                  </a:txBody>
                  <a:tcPr marL="9525" marR="9525" marT="95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lvl1pPr marL="0" algn="l" defTabSz="609585" rtl="0" eaLnBrk="1" latinLnBrk="0" hangingPunct="1">
                        <a:defRPr sz="2400" kern="1200">
                          <a:solidFill>
                            <a:schemeClr val="tx1"/>
                          </a:solidFill>
                          <a:latin typeface="Calibri" panose="020F0502020204030204"/>
                        </a:defRPr>
                      </a:lvl1pPr>
                      <a:lvl2pPr marL="609585" algn="l" defTabSz="609585" rtl="0" eaLnBrk="1" latinLnBrk="0" hangingPunct="1">
                        <a:defRPr sz="2400" kern="1200">
                          <a:solidFill>
                            <a:schemeClr val="tx1"/>
                          </a:solidFill>
                          <a:latin typeface="Calibri" panose="020F0502020204030204"/>
                        </a:defRPr>
                      </a:lvl2pPr>
                      <a:lvl3pPr marL="1219170" algn="l" defTabSz="609585" rtl="0" eaLnBrk="1" latinLnBrk="0" hangingPunct="1">
                        <a:defRPr sz="2400" kern="1200">
                          <a:solidFill>
                            <a:schemeClr val="tx1"/>
                          </a:solidFill>
                          <a:latin typeface="Calibri" panose="020F0502020204030204"/>
                        </a:defRPr>
                      </a:lvl3pPr>
                      <a:lvl4pPr marL="1828754" algn="l" defTabSz="609585" rtl="0" eaLnBrk="1" latinLnBrk="0" hangingPunct="1">
                        <a:defRPr sz="2400" kern="1200">
                          <a:solidFill>
                            <a:schemeClr val="tx1"/>
                          </a:solidFill>
                          <a:latin typeface="Calibri" panose="020F0502020204030204"/>
                        </a:defRPr>
                      </a:lvl4pPr>
                      <a:lvl5pPr marL="2438339" algn="l" defTabSz="609585" rtl="0" eaLnBrk="1" latinLnBrk="0" hangingPunct="1">
                        <a:defRPr sz="2400" kern="1200">
                          <a:solidFill>
                            <a:schemeClr val="tx1"/>
                          </a:solidFill>
                          <a:latin typeface="Calibri" panose="020F0502020204030204"/>
                        </a:defRPr>
                      </a:lvl5pPr>
                      <a:lvl6pPr marL="3047924" algn="l" defTabSz="609585" rtl="0" eaLnBrk="1" latinLnBrk="0" hangingPunct="1">
                        <a:defRPr sz="2400" kern="1200">
                          <a:solidFill>
                            <a:schemeClr val="tx1"/>
                          </a:solidFill>
                          <a:latin typeface="Calibri" panose="020F0502020204030204"/>
                        </a:defRPr>
                      </a:lvl6pPr>
                      <a:lvl7pPr marL="3657509" algn="l" defTabSz="609585" rtl="0" eaLnBrk="1" latinLnBrk="0" hangingPunct="1">
                        <a:defRPr sz="2400" kern="1200">
                          <a:solidFill>
                            <a:schemeClr val="tx1"/>
                          </a:solidFill>
                          <a:latin typeface="Calibri" panose="020F0502020204030204"/>
                        </a:defRPr>
                      </a:lvl7pPr>
                      <a:lvl8pPr marL="4267093" algn="l" defTabSz="609585" rtl="0" eaLnBrk="1" latinLnBrk="0" hangingPunct="1">
                        <a:defRPr sz="2400" kern="1200">
                          <a:solidFill>
                            <a:schemeClr val="tx1"/>
                          </a:solidFill>
                          <a:latin typeface="Calibri" panose="020F0502020204030204"/>
                        </a:defRPr>
                      </a:lvl8pPr>
                      <a:lvl9pPr marL="4876678" algn="l" defTabSz="609585" rtl="0" eaLnBrk="1" latinLnBrk="0" hangingPunct="1">
                        <a:defRPr sz="2400" kern="1200">
                          <a:solidFill>
                            <a:schemeClr val="tx1"/>
                          </a:solidFill>
                          <a:latin typeface="Calibri" panose="020F0502020204030204"/>
                        </a:defRPr>
                      </a:lvl9pPr>
                    </a:lstStyle>
                    <a:p>
                      <a:endParaRPr/>
                    </a:p>
                  </a:txBody>
                  <a:tcPr marL="7144" marR="7144" marT="7144" marB="34290" anchor="b">
                    <a:lnL w="12700">
                      <a:solidFill>
                        <a:schemeClr val="tx1"/>
                      </a:solidFill>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16192792"/>
                  </a:ext>
                </a:extLst>
              </a:tr>
              <a:tr h="242428">
                <a:tc rowSpan="9">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lvl="0" algn="ctr">
                        <a:buNone/>
                      </a:pPr>
                      <a:r>
                        <a:rPr lang="en-US" sz="1300" b="1">
                          <a:solidFill>
                            <a:schemeClr val="tx1"/>
                          </a:solidFill>
                          <a:effectLst/>
                          <a:latin typeface="Montserrat ExtraBold" pitchFamily="2" charset="0"/>
                        </a:rPr>
                        <a:t>Comprehensive</a:t>
                      </a:r>
                    </a:p>
                  </a:txBody>
                  <a:tcPr marT="9525" vert="vert270" anchor="ctr">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w="12700" cap="flat" cmpd="sng" algn="ctr">
                      <a:solidFill>
                        <a:srgbClr val="262626"/>
                      </a:solidFill>
                      <a:prstDash val="solid"/>
                      <a:round/>
                      <a:headEnd type="none" w="med" len="med"/>
                      <a:tailEnd type="none" w="med" len="med"/>
                    </a:lnB>
                    <a:lnTlToBr w="0">
                      <a:noFill/>
                    </a:lnTlToBr>
                    <a:lnBlToTr w="0">
                      <a:noFill/>
                    </a:lnBlToTr>
                    <a:solidFill>
                      <a:srgbClr val="FFFFFF"/>
                    </a:solid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marR="0" lvl="0" indent="0" algn="l" defTabSz="609570" rtl="0" eaLnBrk="1" fontAlgn="auto" latinLnBrk="0" hangingPunct="1">
                        <a:lnSpc>
                          <a:spcPct val="100000"/>
                        </a:lnSpc>
                        <a:spcBef>
                          <a:spcPts val="0"/>
                        </a:spcBef>
                        <a:spcAft>
                          <a:spcPts val="0"/>
                        </a:spcAft>
                        <a:buClrTx/>
                        <a:buSzTx/>
                        <a:buFontTx/>
                        <a:buNone/>
                        <a:tabLst/>
                        <a:defRPr/>
                      </a:pPr>
                      <a:r>
                        <a:rPr lang="en-US" sz="1100">
                          <a:solidFill>
                            <a:schemeClr val="tx1"/>
                          </a:solidFill>
                          <a:effectLst/>
                          <a:latin typeface="Montserrat Medium" pitchFamily="2" charset="0"/>
                        </a:rPr>
                        <a:t>$0 for simple extractions</a:t>
                      </a:r>
                    </a:p>
                  </a:txBody>
                  <a:tcPr marT="9525" anchor="ctr">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w="12700" cap="flat" cmpd="sng" algn="ctr">
                      <a:solidFill>
                        <a:srgbClr val="262626"/>
                      </a:solidFill>
                      <a:prstDash val="solid"/>
                      <a:round/>
                      <a:headEnd type="none" w="med" len="med"/>
                      <a:tailEnd type="none" w="med" len="med"/>
                    </a:lnB>
                    <a:lnTlToBr w="0">
                      <a:noFill/>
                    </a:lnTlToBr>
                    <a:lnBlToTr w="0">
                      <a:noFill/>
                    </a:lnBlToTr>
                    <a:solidFill>
                      <a:srgbClr val="FFFFFF"/>
                    </a:solidFill>
                  </a:tcPr>
                </a:tc>
                <a:tc gridSpan="2" vMerge="1">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chemeClr val="accent1"/>
                        </a:solidFill>
                        <a:effectLst/>
                        <a:uLnTx/>
                        <a:uFillTx/>
                        <a:latin typeface="Arial Nova Light"/>
                        <a:ea typeface="+mn-ea"/>
                        <a:cs typeface="+mn-cs"/>
                        <a:sym typeface="Wingdings" panose="05000000000000000000" pitchFamily="2" charset="2"/>
                      </a:endParaRPr>
                    </a:p>
                  </a:txBody>
                  <a:tcPr marL="9525" marR="9525" marT="9525"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0">
                      <a:noFill/>
                    </a:lnTlToBr>
                    <a:lnBlToTr w="0">
                      <a:noFill/>
                    </a:lnBlToTr>
                    <a:solidFill>
                      <a:schemeClr val="bg1"/>
                    </a:solidFill>
                  </a:tcPr>
                </a:tc>
                <a:tc hMerge="1" vMerge="1">
                  <a:txBody>
                    <a:bodyPr/>
                    <a:lstStyle/>
                    <a:p>
                      <a:pPr marL="0" marR="0" lvl="0" indent="0" algn="ctr" defTabSz="914400" rtl="0">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chemeClr val="accent1"/>
                        </a:solidFill>
                        <a:effectLst/>
                        <a:uLnTx/>
                        <a:uFillTx/>
                        <a:latin typeface="Arial Nova Light"/>
                        <a:ea typeface="+mn-ea"/>
                        <a:cs typeface="+mn-cs"/>
                        <a:sym typeface="Wingdings" panose="05000000000000000000" pitchFamily="2" charset="2"/>
                      </a:endParaRPr>
                    </a:p>
                  </a:txBody>
                  <a:tcPr marL="9525" marR="9525" marT="9525"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0">
                      <a:noFill/>
                    </a:lnTlToBr>
                    <a:lnBlToTr w="0">
                      <a:noFill/>
                    </a:lnBlToTr>
                    <a:solidFill>
                      <a:schemeClr val="bg1"/>
                    </a:solidFill>
                  </a:tcPr>
                </a:tc>
                <a:tc vMerge="1">
                  <a:txBody>
                    <a:bodyPr/>
                    <a:lstStyle/>
                    <a:p>
                      <a:endParaRPr/>
                    </a:p>
                  </a:txBody>
                  <a:tcPr marL="9525" marR="9525" marT="9525"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0">
                      <a:noFill/>
                    </a:lnTlToBr>
                    <a:lnBlToTr w="0">
                      <a:noFill/>
                    </a:lnBlToTr>
                    <a:solidFill>
                      <a:srgbClr val="C0E2C6"/>
                    </a:solidFill>
                  </a:tcPr>
                </a:tc>
                <a:tc gridSpan="2" vMerge="1">
                  <a:txBody>
                    <a:bodyPr/>
                    <a:lstStyle/>
                    <a:p>
                      <a:pPr marL="0" marR="0" lvl="0" indent="0" algn="ctr" defTabSz="914400" rtl="0">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chemeClr val="accent1"/>
                        </a:solidFill>
                        <a:effectLst/>
                        <a:uLnTx/>
                        <a:uFillTx/>
                        <a:latin typeface="Arial Nova Light"/>
                        <a:ea typeface="+mn-ea"/>
                        <a:cs typeface="+mn-cs"/>
                        <a:sym typeface="Wingdings" panose="05000000000000000000" pitchFamily="2" charset="2"/>
                      </a:endParaRPr>
                    </a:p>
                  </a:txBody>
                  <a:tcPr marL="9525" marR="9525" marT="9525"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0">
                      <a:noFill/>
                    </a:lnTlToBr>
                    <a:lnBlToTr w="0">
                      <a:noFill/>
                    </a:lnBlToTr>
                    <a:solidFill>
                      <a:schemeClr val="bg1"/>
                    </a:solidFill>
                  </a:tcPr>
                </a:tc>
                <a:tc hMerge="1" vMerge="1">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chemeClr val="accent1"/>
                        </a:solidFill>
                        <a:effectLst/>
                        <a:uLnTx/>
                        <a:uFillTx/>
                        <a:latin typeface="Arial Nova Light"/>
                        <a:ea typeface="+mn-ea"/>
                        <a:cs typeface="+mn-cs"/>
                      </a:endParaRPr>
                    </a:p>
                  </a:txBody>
                  <a:tcPr marL="9525" marR="9525" marT="9525"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0">
                      <a:noFill/>
                    </a:lnTlToBr>
                    <a:lnBlToTr w="0">
                      <a:noFill/>
                    </a:lnBlToTr>
                    <a:solidFill>
                      <a:schemeClr val="bg1"/>
                    </a:solidFill>
                  </a:tcPr>
                </a:tc>
                <a:tc rowSpan="9">
                  <a:txBody>
                    <a:bodyPr/>
                    <a:lstStyle>
                      <a:lvl1pPr marL="0" algn="l" defTabSz="609585" rtl="0" eaLnBrk="1" latinLnBrk="0" hangingPunct="1">
                        <a:defRPr sz="2400" kern="1200">
                          <a:solidFill>
                            <a:schemeClr val="tx1"/>
                          </a:solidFill>
                          <a:latin typeface="Calibri" panose="020F0502020204030204"/>
                        </a:defRPr>
                      </a:lvl1pPr>
                      <a:lvl2pPr marL="609585" algn="l" defTabSz="609585" rtl="0" eaLnBrk="1" latinLnBrk="0" hangingPunct="1">
                        <a:defRPr sz="2400" kern="1200">
                          <a:solidFill>
                            <a:schemeClr val="tx1"/>
                          </a:solidFill>
                          <a:latin typeface="Calibri" panose="020F0502020204030204"/>
                        </a:defRPr>
                      </a:lvl2pPr>
                      <a:lvl3pPr marL="1219170" algn="l" defTabSz="609585" rtl="0" eaLnBrk="1" latinLnBrk="0" hangingPunct="1">
                        <a:defRPr sz="2400" kern="1200">
                          <a:solidFill>
                            <a:schemeClr val="tx1"/>
                          </a:solidFill>
                          <a:latin typeface="Calibri" panose="020F0502020204030204"/>
                        </a:defRPr>
                      </a:lvl3pPr>
                      <a:lvl4pPr marL="1828754" algn="l" defTabSz="609585" rtl="0" eaLnBrk="1" latinLnBrk="0" hangingPunct="1">
                        <a:defRPr sz="2400" kern="1200">
                          <a:solidFill>
                            <a:schemeClr val="tx1"/>
                          </a:solidFill>
                          <a:latin typeface="Calibri" panose="020F0502020204030204"/>
                        </a:defRPr>
                      </a:lvl4pPr>
                      <a:lvl5pPr marL="2438339" algn="l" defTabSz="609585" rtl="0" eaLnBrk="1" latinLnBrk="0" hangingPunct="1">
                        <a:defRPr sz="2400" kern="1200">
                          <a:solidFill>
                            <a:schemeClr val="tx1"/>
                          </a:solidFill>
                          <a:latin typeface="Calibri" panose="020F0502020204030204"/>
                        </a:defRPr>
                      </a:lvl5pPr>
                      <a:lvl6pPr marL="3047924" algn="l" defTabSz="609585" rtl="0" eaLnBrk="1" latinLnBrk="0" hangingPunct="1">
                        <a:defRPr sz="2400" kern="1200">
                          <a:solidFill>
                            <a:schemeClr val="tx1"/>
                          </a:solidFill>
                          <a:latin typeface="Calibri" panose="020F0502020204030204"/>
                        </a:defRPr>
                      </a:lvl6pPr>
                      <a:lvl7pPr marL="3657509" algn="l" defTabSz="609585" rtl="0" eaLnBrk="1" latinLnBrk="0" hangingPunct="1">
                        <a:defRPr sz="2400" kern="1200">
                          <a:solidFill>
                            <a:schemeClr val="tx1"/>
                          </a:solidFill>
                          <a:latin typeface="Calibri" panose="020F0502020204030204"/>
                        </a:defRPr>
                      </a:lvl7pPr>
                      <a:lvl8pPr marL="4267093" algn="l" defTabSz="609585" rtl="0" eaLnBrk="1" latinLnBrk="0" hangingPunct="1">
                        <a:defRPr sz="2400" kern="1200">
                          <a:solidFill>
                            <a:schemeClr val="tx1"/>
                          </a:solidFill>
                          <a:latin typeface="Calibri" panose="020F0502020204030204"/>
                        </a:defRPr>
                      </a:lvl8pPr>
                      <a:lvl9pPr marL="4876678" algn="l" defTabSz="609585" rtl="0" eaLnBrk="1" latinLnBrk="0" hangingPunct="1">
                        <a:defRPr sz="2400" kern="1200">
                          <a:solidFill>
                            <a:schemeClr val="tx1"/>
                          </a:solidFill>
                          <a:latin typeface="Calibri" panose="020F0502020204030204"/>
                        </a:defRPr>
                      </a:lvl9pPr>
                    </a:lstStyle>
                    <a:p>
                      <a:pPr marL="0" marR="0" lvl="0" indent="0" algn="ctr" rtl="0" eaLnBrk="1" fontAlgn="b" latinLnBrk="0" hangingPunct="1">
                        <a:lnSpc>
                          <a:spcPct val="100000"/>
                        </a:lnSpc>
                        <a:spcBef>
                          <a:spcPts val="0"/>
                        </a:spcBef>
                        <a:spcAft>
                          <a:spcPts val="0"/>
                        </a:spcAft>
                        <a:buClrTx/>
                        <a:buSzTx/>
                        <a:buFontTx/>
                        <a:buNone/>
                      </a:pPr>
                      <a:r>
                        <a:rPr kumimoji="0" lang="en-US" sz="1100" b="0" i="0" u="none" strike="noStrike" kern="1200" cap="none" spc="0" normalizeH="0" baseline="0" noProof="0">
                          <a:ln>
                            <a:noFill/>
                          </a:ln>
                          <a:solidFill>
                            <a:schemeClr val="tx1"/>
                          </a:solidFill>
                          <a:effectLst/>
                          <a:uLnTx/>
                          <a:uFillTx/>
                          <a:latin typeface="Montserrat Medium" pitchFamily="2" charset="0"/>
                          <a:ea typeface="+mn-ea"/>
                          <a:cs typeface="+mn-cs"/>
                        </a:rPr>
                        <a:t>Coverage</a:t>
                      </a:r>
                      <a:r>
                        <a:rPr lang="en-US" sz="1100" b="0" i="0" u="none" strike="noStrike" kern="1200" cap="none" spc="0" normalizeH="0" baseline="0" noProof="0">
                          <a:ln>
                            <a:noFill/>
                          </a:ln>
                          <a:solidFill>
                            <a:schemeClr val="tx1"/>
                          </a:solidFill>
                          <a:effectLst/>
                          <a:uLnTx/>
                          <a:uFillTx/>
                          <a:latin typeface="Montserrat Medium" pitchFamily="2" charset="0"/>
                          <a:ea typeface="+mn-ea"/>
                          <a:cs typeface="+mn-cs"/>
                        </a:rPr>
                        <a:t> </a:t>
                      </a:r>
                      <a:endParaRPr kumimoji="0" lang="en-US" sz="1100" b="0" i="0" u="none" strike="noStrike" kern="1200" cap="none" spc="0" normalizeH="0" baseline="0" noProof="0">
                        <a:ln>
                          <a:noFill/>
                        </a:ln>
                        <a:solidFill>
                          <a:schemeClr val="tx1"/>
                        </a:solidFill>
                        <a:effectLst/>
                        <a:uLnTx/>
                        <a:uFillTx/>
                        <a:latin typeface="Montserrat Medium" pitchFamily="2" charset="0"/>
                        <a:ea typeface="+mn-ea"/>
                        <a:cs typeface="+mn-cs"/>
                      </a:endParaRPr>
                    </a:p>
                    <a:p>
                      <a:pPr marL="0" marR="0" lvl="0" indent="0" algn="ctr" rtl="0" eaLnBrk="1" fontAlgn="b" latinLnBrk="0" hangingPunct="1">
                        <a:lnSpc>
                          <a:spcPct val="100000"/>
                        </a:lnSpc>
                        <a:spcBef>
                          <a:spcPts val="0"/>
                        </a:spcBef>
                        <a:spcAft>
                          <a:spcPts val="0"/>
                        </a:spcAft>
                        <a:buClrTx/>
                        <a:buSzTx/>
                        <a:buFontTx/>
                        <a:buNone/>
                      </a:pPr>
                      <a:r>
                        <a:rPr kumimoji="0" lang="en-US" sz="1100" b="0" i="0" u="none" strike="noStrike" kern="1200" cap="none" spc="0" normalizeH="0" baseline="0" noProof="0">
                          <a:ln>
                            <a:noFill/>
                          </a:ln>
                          <a:solidFill>
                            <a:schemeClr val="tx1"/>
                          </a:solidFill>
                          <a:effectLst/>
                          <a:uLnTx/>
                          <a:uFillTx/>
                          <a:latin typeface="Montserrat Medium" pitchFamily="2" charset="0"/>
                          <a:ea typeface="+mn-ea"/>
                          <a:cs typeface="+mn-cs"/>
                        </a:rPr>
                        <a:t>obtained through</a:t>
                      </a:r>
                      <a:r>
                        <a:rPr lang="en-US" sz="1100" b="0" i="0" u="none" strike="noStrike" kern="1200" cap="none" spc="0" normalizeH="0" baseline="0" noProof="0">
                          <a:ln>
                            <a:noFill/>
                          </a:ln>
                          <a:solidFill>
                            <a:schemeClr val="tx1"/>
                          </a:solidFill>
                          <a:effectLst/>
                          <a:uLnTx/>
                          <a:uFillTx/>
                          <a:latin typeface="Montserrat Medium" pitchFamily="2" charset="0"/>
                          <a:ea typeface="+mn-ea"/>
                          <a:cs typeface="+mn-cs"/>
                        </a:rPr>
                        <a:t> </a:t>
                      </a:r>
                      <a:endParaRPr kumimoji="0" lang="en-US" sz="1100" b="0" i="0" u="none" strike="noStrike" kern="1200" cap="none" spc="0" normalizeH="0" baseline="0" noProof="0">
                        <a:ln>
                          <a:noFill/>
                        </a:ln>
                        <a:solidFill>
                          <a:schemeClr val="tx1"/>
                        </a:solidFill>
                        <a:effectLst/>
                        <a:uLnTx/>
                        <a:uFillTx/>
                        <a:latin typeface="Montserrat Medium" pitchFamily="2" charset="0"/>
                        <a:ea typeface="+mn-ea"/>
                        <a:cs typeface="+mn-cs"/>
                      </a:endParaRPr>
                    </a:p>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chemeClr val="tx1"/>
                          </a:solidFill>
                          <a:effectLst/>
                          <a:uLnTx/>
                          <a:uFillTx/>
                          <a:latin typeface="Montserrat Medium" pitchFamily="2" charset="0"/>
                          <a:ea typeface="+mn-ea"/>
                          <a:cs typeface="+mn-cs"/>
                        </a:rPr>
                        <a:t>Medicaid benefits</a:t>
                      </a:r>
                    </a:p>
                  </a:txBody>
                  <a:tcPr marL="9525" marR="9525" marT="9525" anchor="ctr">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w="12700" cap="flat" cmpd="sng" algn="ctr">
                      <a:solidFill>
                        <a:srgbClr val="262626"/>
                      </a:solidFill>
                      <a:prstDash val="solid"/>
                      <a:round/>
                      <a:headEnd type="none" w="med" len="med"/>
                      <a:tailEnd type="none" w="med" len="med"/>
                    </a:lnB>
                    <a:lnTlToBr w="0">
                      <a:noFill/>
                    </a:lnTlToBr>
                    <a:lnBlToTr w="0">
                      <a:noFill/>
                    </a:lnBlToTr>
                    <a:solidFill>
                      <a:srgbClr val="FFFFFF">
                        <a:lumMod val="85000"/>
                      </a:srgbClr>
                    </a:solidFill>
                  </a:tcPr>
                </a:tc>
                <a:extLst>
                  <a:ext uri="{0D108BD9-81ED-4DB2-BD59-A6C34878D82A}">
                    <a16:rowId xmlns:a16="http://schemas.microsoft.com/office/drawing/2014/main" val="3638513724"/>
                  </a:ext>
                </a:extLst>
              </a:tr>
              <a:tr h="156253">
                <a:tc vMerge="1">
                  <a:txBody>
                    <a:bodyPr/>
                    <a:lstStyle/>
                    <a:p>
                      <a:endParaRPr lang="en-US"/>
                    </a:p>
                  </a:txBody>
                  <a:tcPr>
                    <a:lnT w="12700" cap="flat" cmpd="sng" algn="ctr">
                      <a:solidFill>
                        <a:schemeClr val="bg1">
                          <a:lumMod val="75000"/>
                        </a:schemeClr>
                      </a:solidFill>
                      <a:prstDash val="solid"/>
                      <a:round/>
                      <a:headEnd type="none" w="med" len="med"/>
                      <a:tailEnd type="none" w="med" len="med"/>
                    </a:lnT>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lvl="0" algn="l">
                        <a:buNone/>
                      </a:pPr>
                      <a:r>
                        <a:rPr lang="en-US" sz="1100">
                          <a:solidFill>
                            <a:schemeClr val="tx1"/>
                          </a:solidFill>
                          <a:effectLst/>
                          <a:latin typeface="Montserrat Medium" pitchFamily="2" charset="0"/>
                        </a:rPr>
                        <a:t>$0 for fillings</a:t>
                      </a:r>
                    </a:p>
                  </a:txBody>
                  <a:tcPr marT="9525" anchor="ctr">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w="12700" cap="flat" cmpd="sng" algn="ctr">
                      <a:solidFill>
                        <a:srgbClr val="262626"/>
                      </a:solidFill>
                      <a:prstDash val="solid"/>
                      <a:round/>
                      <a:headEnd type="none" w="med" len="med"/>
                      <a:tailEnd type="none" w="med" len="med"/>
                    </a:lnB>
                    <a:lnTlToBr w="0">
                      <a:noFill/>
                    </a:lnTlToBr>
                    <a:lnBlToTr w="0">
                      <a:noFill/>
                    </a:lnBlToTr>
                    <a:solidFill>
                      <a:srgbClr val="FFFFFF"/>
                    </a:solidFill>
                  </a:tcPr>
                </a:tc>
                <a:tc gridSpan="2" vMerge="1">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chemeClr val="accent1"/>
                        </a:solidFill>
                        <a:effectLst/>
                        <a:uLnTx/>
                        <a:uFillTx/>
                        <a:latin typeface="Arial Nova Light"/>
                        <a:ea typeface="+mn-ea"/>
                        <a:cs typeface="+mn-cs"/>
                        <a:sym typeface="Wingdings" panose="05000000000000000000" pitchFamily="2" charset="2"/>
                      </a:endParaRPr>
                    </a:p>
                  </a:txBody>
                  <a:tcPr marL="9525" marR="9525" marT="9525"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0">
                      <a:noFill/>
                    </a:lnTlToBr>
                    <a:lnBlToTr w="0">
                      <a:noFill/>
                    </a:lnBlToTr>
                    <a:solidFill>
                      <a:schemeClr val="bg1"/>
                    </a:solidFill>
                  </a:tcPr>
                </a:tc>
                <a:tc hMerge="1" vMerge="1">
                  <a:txBody>
                    <a:bodyPr/>
                    <a:lstStyle/>
                    <a:p>
                      <a:endParaRPr lang="en-US"/>
                    </a:p>
                  </a:txBody>
                  <a:tcPr>
                    <a:lnT w="12700" cmpd="sng">
                      <a:noFill/>
                      <a:prstDash val="solid"/>
                    </a:lnT>
                  </a:tcPr>
                </a:tc>
                <a:tc vMerge="1">
                  <a:txBody>
                    <a:bodyPr/>
                    <a:lstStyle/>
                    <a:p>
                      <a:endParaRPr lang="en-US"/>
                    </a:p>
                  </a:txBody>
                  <a:tcPr>
                    <a:lnT w="12700" cap="flat" cmpd="sng" algn="ctr">
                      <a:solidFill>
                        <a:schemeClr val="bg1">
                          <a:lumMod val="75000"/>
                        </a:schemeClr>
                      </a:solidFill>
                      <a:prstDash val="solid"/>
                      <a:round/>
                      <a:headEnd type="none" w="med" len="med"/>
                      <a:tailEnd type="none" w="med" len="med"/>
                    </a:lnT>
                  </a:tcPr>
                </a:tc>
                <a:tc gridSpan="2" vMerge="1">
                  <a:txBody>
                    <a:bodyPr/>
                    <a:lstStyle/>
                    <a:p>
                      <a:endParaRPr lang="en-US"/>
                    </a:p>
                  </a:txBody>
                  <a:tcPr>
                    <a:lnT w="12700" cmpd="sng">
                      <a:noFill/>
                      <a:prstDash val="solid"/>
                    </a:lnT>
                  </a:tcPr>
                </a:tc>
                <a:tc hMerge="1" vMerge="1">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chemeClr val="accent1"/>
                        </a:solidFill>
                        <a:effectLst/>
                        <a:uLnTx/>
                        <a:uFillTx/>
                        <a:latin typeface="Arial Nova Light"/>
                        <a:ea typeface="+mn-ea"/>
                        <a:cs typeface="+mn-cs"/>
                      </a:endParaRPr>
                    </a:p>
                  </a:txBody>
                  <a:tcPr marL="9525" marR="9525" marT="9525"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0">
                      <a:noFill/>
                    </a:lnTlToBr>
                    <a:lnBlToTr w="0">
                      <a:noFill/>
                    </a:lnBlToTr>
                    <a:solidFill>
                      <a:schemeClr val="bg1"/>
                    </a:solidFill>
                  </a:tcPr>
                </a:tc>
                <a:tc vMerge="1">
                  <a:txBody>
                    <a:bodyPr/>
                    <a:lstStyle/>
                    <a:p>
                      <a:endParaRPr lang="en-US"/>
                    </a:p>
                  </a:txBody>
                  <a:tcPr>
                    <a:lnL w="12700" cap="flat" cmpd="sng" algn="ctr">
                      <a:solidFill>
                        <a:schemeClr val="bg1">
                          <a:lumMod val="75000"/>
                        </a:schemeClr>
                      </a:solidFill>
                      <a:prstDash val="solid"/>
                      <a:round/>
                      <a:headEnd type="none" w="med" len="med"/>
                      <a:tailEnd type="none" w="med" len="med"/>
                    </a:lnL>
                    <a:lnT w="12700" cap="flat" cmpd="sng" algn="ctr">
                      <a:solidFill>
                        <a:schemeClr val="bg1">
                          <a:lumMod val="75000"/>
                        </a:schemeClr>
                      </a:solidFill>
                      <a:prstDash val="solid"/>
                      <a:round/>
                      <a:headEnd type="none" w="med" len="med"/>
                      <a:tailEnd type="none" w="med" len="med"/>
                    </a:lnT>
                  </a:tcPr>
                </a:tc>
                <a:extLst>
                  <a:ext uri="{0D108BD9-81ED-4DB2-BD59-A6C34878D82A}">
                    <a16:rowId xmlns:a16="http://schemas.microsoft.com/office/drawing/2014/main" val="3213273419"/>
                  </a:ext>
                </a:extLst>
              </a:tr>
              <a:tr h="156253">
                <a:tc vMerge="1">
                  <a:txBody>
                    <a:bodyPr/>
                    <a:lstStyle/>
                    <a:p>
                      <a:endParaRPr lang="en-US"/>
                    </a:p>
                  </a:txBody>
                  <a:tcPr/>
                </a:tc>
                <a:tc>
                  <a:txBody>
                    <a:bodyPr/>
                    <a:lstStyle/>
                    <a:p>
                      <a:pPr lvl="0" algn="l">
                        <a:buNone/>
                      </a:pPr>
                      <a:r>
                        <a:rPr lang="en-US" sz="1100">
                          <a:solidFill>
                            <a:schemeClr val="tx1"/>
                          </a:solidFill>
                          <a:effectLst/>
                          <a:latin typeface="Montserrat Medium" pitchFamily="2" charset="0"/>
                        </a:rPr>
                        <a:t>$0 for crown repairs</a:t>
                      </a:r>
                    </a:p>
                  </a:txBody>
                  <a:tcPr marT="9525" anchor="ctr">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w="12700" cap="flat" cmpd="sng" algn="ctr">
                      <a:solidFill>
                        <a:srgbClr val="262626"/>
                      </a:solidFill>
                      <a:prstDash val="solid"/>
                      <a:round/>
                      <a:headEnd type="none" w="med" len="med"/>
                      <a:tailEnd type="none" w="med" len="med"/>
                    </a:lnB>
                    <a:lnTlToBr w="0">
                      <a:noFill/>
                    </a:lnTlToBr>
                    <a:lnBlToTr w="0">
                      <a:noFill/>
                    </a:lnBlToTr>
                    <a:solidFill>
                      <a:srgbClr val="FFFFFF"/>
                    </a:solidFill>
                  </a:tcPr>
                </a:tc>
                <a:tc gridSpan="2" vMerge="1">
                  <a:txBody>
                    <a:bodyPr/>
                    <a:lstStyle/>
                    <a:p>
                      <a:endParaRPr lang="en-US"/>
                    </a:p>
                  </a:txBody>
                  <a:tcPr/>
                </a:tc>
                <a:tc hMerge="1" vMerge="1">
                  <a:txBody>
                    <a:bodyPr/>
                    <a:lstStyle/>
                    <a:p>
                      <a:endParaRPr lang="en-US"/>
                    </a:p>
                  </a:txBody>
                  <a:tcPr/>
                </a:tc>
                <a:tc vMerge="1">
                  <a:txBody>
                    <a:bodyPr/>
                    <a:lstStyle/>
                    <a:p>
                      <a:endParaRPr lang="en-US"/>
                    </a:p>
                  </a:txBody>
                  <a:tcPr/>
                </a:tc>
                <a:tc gridSpan="2" vMerge="1">
                  <a:txBody>
                    <a:bodyPr/>
                    <a:lstStyle/>
                    <a:p>
                      <a:endParaRPr lang="en-US"/>
                    </a:p>
                  </a:txBody>
                  <a:tcPr/>
                </a:tc>
                <a:tc hMerge="1" vMerge="1">
                  <a:txBody>
                    <a:bodyPr/>
                    <a:lstStyle/>
                    <a:p>
                      <a:endParaRPr lang="en-US"/>
                    </a:p>
                  </a:txBody>
                  <a:tcPr/>
                </a:tc>
                <a:tc vMerge="1">
                  <a:txBody>
                    <a:bodyPr/>
                    <a:lstStyle/>
                    <a:p>
                      <a:endParaRPr lang="en-US"/>
                    </a:p>
                  </a:txBody>
                  <a:tcPr/>
                </a:tc>
                <a:extLst>
                  <a:ext uri="{0D108BD9-81ED-4DB2-BD59-A6C34878D82A}">
                    <a16:rowId xmlns:a16="http://schemas.microsoft.com/office/drawing/2014/main" val="420327746"/>
                  </a:ext>
                </a:extLst>
              </a:tr>
              <a:tr h="242428">
                <a:tc vMerge="1">
                  <a:txBody>
                    <a:bodyPr/>
                    <a:lstStyle/>
                    <a:p>
                      <a:pPr algn="l" fontAlgn="b"/>
                      <a:endParaRPr lang="en-US" sz="800">
                        <a:effectLst/>
                        <a:latin typeface="Arial Nova Light"/>
                      </a:endParaRPr>
                    </a:p>
                  </a:txBody>
                  <a:tcPr marL="68580" marR="68580" marT="7144"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609585" rtl="0" eaLnBrk="1" latinLnBrk="0" hangingPunct="1">
                        <a:defRPr sz="2400" kern="1200">
                          <a:solidFill>
                            <a:schemeClr val="tx1"/>
                          </a:solidFill>
                          <a:latin typeface="Calibri" panose="020F0502020204030204"/>
                        </a:defRPr>
                      </a:lvl1pPr>
                      <a:lvl2pPr marL="609585" algn="l" defTabSz="609585" rtl="0" eaLnBrk="1" latinLnBrk="0" hangingPunct="1">
                        <a:defRPr sz="2400" kern="1200">
                          <a:solidFill>
                            <a:schemeClr val="tx1"/>
                          </a:solidFill>
                          <a:latin typeface="Calibri" panose="020F0502020204030204"/>
                        </a:defRPr>
                      </a:lvl2pPr>
                      <a:lvl3pPr marL="1219170" algn="l" defTabSz="609585" rtl="0" eaLnBrk="1" latinLnBrk="0" hangingPunct="1">
                        <a:defRPr sz="2400" kern="1200">
                          <a:solidFill>
                            <a:schemeClr val="tx1"/>
                          </a:solidFill>
                          <a:latin typeface="Calibri" panose="020F0502020204030204"/>
                        </a:defRPr>
                      </a:lvl3pPr>
                      <a:lvl4pPr marL="1828754" algn="l" defTabSz="609585" rtl="0" eaLnBrk="1" latinLnBrk="0" hangingPunct="1">
                        <a:defRPr sz="2400" kern="1200">
                          <a:solidFill>
                            <a:schemeClr val="tx1"/>
                          </a:solidFill>
                          <a:latin typeface="Calibri" panose="020F0502020204030204"/>
                        </a:defRPr>
                      </a:lvl4pPr>
                      <a:lvl5pPr marL="2438339" algn="l" defTabSz="609585" rtl="0" eaLnBrk="1" latinLnBrk="0" hangingPunct="1">
                        <a:defRPr sz="2400" kern="1200">
                          <a:solidFill>
                            <a:schemeClr val="tx1"/>
                          </a:solidFill>
                          <a:latin typeface="Calibri" panose="020F0502020204030204"/>
                        </a:defRPr>
                      </a:lvl5pPr>
                      <a:lvl6pPr marL="3047924" algn="l" defTabSz="609585" rtl="0" eaLnBrk="1" latinLnBrk="0" hangingPunct="1">
                        <a:defRPr sz="2400" kern="1200">
                          <a:solidFill>
                            <a:schemeClr val="tx1"/>
                          </a:solidFill>
                          <a:latin typeface="Calibri" panose="020F0502020204030204"/>
                        </a:defRPr>
                      </a:lvl6pPr>
                      <a:lvl7pPr marL="3657509" algn="l" defTabSz="609585" rtl="0" eaLnBrk="1" latinLnBrk="0" hangingPunct="1">
                        <a:defRPr sz="2400" kern="1200">
                          <a:solidFill>
                            <a:schemeClr val="tx1"/>
                          </a:solidFill>
                          <a:latin typeface="Calibri" panose="020F0502020204030204"/>
                        </a:defRPr>
                      </a:lvl7pPr>
                      <a:lvl8pPr marL="4267093" algn="l" defTabSz="609585" rtl="0" eaLnBrk="1" latinLnBrk="0" hangingPunct="1">
                        <a:defRPr sz="2400" kern="1200">
                          <a:solidFill>
                            <a:schemeClr val="tx1"/>
                          </a:solidFill>
                          <a:latin typeface="Calibri" panose="020F0502020204030204"/>
                        </a:defRPr>
                      </a:lvl8pPr>
                      <a:lvl9pPr marL="4876678" algn="l" defTabSz="609585" rtl="0" eaLnBrk="1" latinLnBrk="0" hangingPunct="1">
                        <a:defRPr sz="2400" kern="1200">
                          <a:solidFill>
                            <a:schemeClr val="tx1"/>
                          </a:solidFill>
                          <a:latin typeface="Calibri" panose="020F0502020204030204"/>
                        </a:defRPr>
                      </a:lvl9pPr>
                    </a:lstStyle>
                    <a:p>
                      <a:pPr algn="l" fontAlgn="b"/>
                      <a:r>
                        <a:rPr lang="en-US" sz="1100">
                          <a:solidFill>
                            <a:schemeClr val="tx1"/>
                          </a:solidFill>
                          <a:effectLst/>
                          <a:latin typeface="Montserrat Medium" pitchFamily="2" charset="0"/>
                        </a:rPr>
                        <a:t>$0 for root canals</a:t>
                      </a:r>
                    </a:p>
                  </a:txBody>
                  <a:tcPr marT="9525" anchor="ctr">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w="12700" cap="flat" cmpd="sng" algn="ctr">
                      <a:solidFill>
                        <a:srgbClr val="26262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gridSpan="2" vMerge="1">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chemeClr val="accent1"/>
                        </a:solidFill>
                        <a:effectLst/>
                        <a:uLnTx/>
                        <a:uFillTx/>
                        <a:latin typeface="Arial Nova Light"/>
                        <a:ea typeface="+mn-ea"/>
                        <a:cs typeface="+mn-cs"/>
                      </a:endParaRPr>
                    </a:p>
                  </a:txBody>
                  <a:tcPr marL="9525" marR="9525" marT="9525"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vMerge="1">
                  <a:txBody>
                    <a:bodyPr/>
                    <a:lstStyle/>
                    <a:p>
                      <a:pPr marL="0" marR="0" lvl="0" indent="0" algn="ctr" defTabSz="914400" rtl="0">
                        <a:lnSpc>
                          <a:spcPct val="100000"/>
                        </a:lnSpc>
                        <a:spcBef>
                          <a:spcPts val="0"/>
                        </a:spcBef>
                        <a:spcAft>
                          <a:spcPts val="0"/>
                        </a:spcAft>
                        <a:buClrTx/>
                        <a:buSzTx/>
                        <a:buFontTx/>
                        <a:buNone/>
                        <a:tabLst/>
                        <a:defRPr/>
                      </a:pPr>
                      <a:endParaRPr lang="en-US" sz="1100">
                        <a:effectLst/>
                        <a:latin typeface="Arial Nova Light" panose="020B0304020202020204" pitchFamily="34" charset="0"/>
                      </a:endParaRPr>
                    </a:p>
                  </a:txBody>
                  <a:tcPr marL="9525" marR="9525" marT="9525"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mpd="sng">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a:p>
                  </a:txBody>
                  <a:tcPr marL="9525" marR="9525" marT="9525"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alpha val="20000"/>
                      </a:schemeClr>
                    </a:solidFill>
                  </a:tcPr>
                </a:tc>
                <a:tc gridSpan="2" vMerge="1">
                  <a:txBody>
                    <a:bodyPr/>
                    <a:lstStyle/>
                    <a:p>
                      <a:pPr marL="0" marR="0" lvl="0" indent="0" algn="ctr" defTabSz="914400" rtl="0">
                        <a:lnSpc>
                          <a:spcPct val="100000"/>
                        </a:lnSpc>
                        <a:spcBef>
                          <a:spcPts val="0"/>
                        </a:spcBef>
                        <a:spcAft>
                          <a:spcPts val="0"/>
                        </a:spcAft>
                        <a:buClrTx/>
                        <a:buSzTx/>
                        <a:buFontTx/>
                        <a:buNone/>
                        <a:tabLst/>
                        <a:defRPr/>
                      </a:pPr>
                      <a:endParaRPr lang="en-US" sz="1100">
                        <a:effectLst/>
                        <a:latin typeface="Arial Nova Light" panose="020B0304020202020204" pitchFamily="34" charset="0"/>
                      </a:endParaRPr>
                    </a:p>
                  </a:txBody>
                  <a:tcPr marL="9525" marR="9525" marT="95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vMerge="1">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chemeClr val="accent1"/>
                        </a:solidFill>
                        <a:effectLst/>
                        <a:uLnTx/>
                        <a:uFillTx/>
                        <a:latin typeface="Arial Nova Light"/>
                        <a:ea typeface="+mn-ea"/>
                        <a:cs typeface="+mn-cs"/>
                      </a:endParaRPr>
                    </a:p>
                  </a:txBody>
                  <a:tcPr marL="9525" marR="9525" marT="9525"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lvl1pPr marL="0" algn="l" defTabSz="609585" rtl="0" eaLnBrk="1" latinLnBrk="0" hangingPunct="1">
                        <a:defRPr sz="2400" kern="1200">
                          <a:solidFill>
                            <a:schemeClr val="tx1"/>
                          </a:solidFill>
                          <a:latin typeface="Calibri" panose="020F0502020204030204"/>
                        </a:defRPr>
                      </a:lvl1pPr>
                      <a:lvl2pPr marL="609585" algn="l" defTabSz="609585" rtl="0" eaLnBrk="1" latinLnBrk="0" hangingPunct="1">
                        <a:defRPr sz="2400" kern="1200">
                          <a:solidFill>
                            <a:schemeClr val="tx1"/>
                          </a:solidFill>
                          <a:latin typeface="Calibri" panose="020F0502020204030204"/>
                        </a:defRPr>
                      </a:lvl2pPr>
                      <a:lvl3pPr marL="1219170" algn="l" defTabSz="609585" rtl="0" eaLnBrk="1" latinLnBrk="0" hangingPunct="1">
                        <a:defRPr sz="2400" kern="1200">
                          <a:solidFill>
                            <a:schemeClr val="tx1"/>
                          </a:solidFill>
                          <a:latin typeface="Calibri" panose="020F0502020204030204"/>
                        </a:defRPr>
                      </a:lvl3pPr>
                      <a:lvl4pPr marL="1828754" algn="l" defTabSz="609585" rtl="0" eaLnBrk="1" latinLnBrk="0" hangingPunct="1">
                        <a:defRPr sz="2400" kern="1200">
                          <a:solidFill>
                            <a:schemeClr val="tx1"/>
                          </a:solidFill>
                          <a:latin typeface="Calibri" panose="020F0502020204030204"/>
                        </a:defRPr>
                      </a:lvl4pPr>
                      <a:lvl5pPr marL="2438339" algn="l" defTabSz="609585" rtl="0" eaLnBrk="1" latinLnBrk="0" hangingPunct="1">
                        <a:defRPr sz="2400" kern="1200">
                          <a:solidFill>
                            <a:schemeClr val="tx1"/>
                          </a:solidFill>
                          <a:latin typeface="Calibri" panose="020F0502020204030204"/>
                        </a:defRPr>
                      </a:lvl5pPr>
                      <a:lvl6pPr marL="3047924" algn="l" defTabSz="609585" rtl="0" eaLnBrk="1" latinLnBrk="0" hangingPunct="1">
                        <a:defRPr sz="2400" kern="1200">
                          <a:solidFill>
                            <a:schemeClr val="tx1"/>
                          </a:solidFill>
                          <a:latin typeface="Calibri" panose="020F0502020204030204"/>
                        </a:defRPr>
                      </a:lvl6pPr>
                      <a:lvl7pPr marL="3657509" algn="l" defTabSz="609585" rtl="0" eaLnBrk="1" latinLnBrk="0" hangingPunct="1">
                        <a:defRPr sz="2400" kern="1200">
                          <a:solidFill>
                            <a:schemeClr val="tx1"/>
                          </a:solidFill>
                          <a:latin typeface="Calibri" panose="020F0502020204030204"/>
                        </a:defRPr>
                      </a:lvl7pPr>
                      <a:lvl8pPr marL="4267093" algn="l" defTabSz="609585" rtl="0" eaLnBrk="1" latinLnBrk="0" hangingPunct="1">
                        <a:defRPr sz="2400" kern="1200">
                          <a:solidFill>
                            <a:schemeClr val="tx1"/>
                          </a:solidFill>
                          <a:latin typeface="Calibri" panose="020F0502020204030204"/>
                        </a:defRPr>
                      </a:lvl8pPr>
                      <a:lvl9pPr marL="4876678" algn="l" defTabSz="609585" rtl="0" eaLnBrk="1" latinLnBrk="0" hangingPunct="1">
                        <a:defRPr sz="2400" kern="1200">
                          <a:solidFill>
                            <a:schemeClr val="tx1"/>
                          </a:solidFill>
                          <a:latin typeface="Calibri" panose="020F05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chemeClr val="accent1"/>
                        </a:solidFill>
                        <a:effectLst/>
                        <a:uLnTx/>
                        <a:uFillTx/>
                        <a:latin typeface="Arial Nova Light"/>
                        <a:ea typeface="+mn-ea"/>
                        <a:cs typeface="+mn-cs"/>
                      </a:endParaRPr>
                    </a:p>
                  </a:txBody>
                  <a:tcPr marL="7144" marR="7144" marT="7144" marB="34290" anchor="b">
                    <a:lnL w="12700" cap="flat" cmpd="sng" algn="ctr">
                      <a:solidFill>
                        <a:schemeClr val="bg1">
                          <a:lumMod val="75000"/>
                        </a:schemeClr>
                      </a:solidFill>
                      <a:prstDash val="solid"/>
                      <a:round/>
                      <a:headEnd type="none" w="med" len="med"/>
                      <a:tailEnd type="none" w="med" len="med"/>
                    </a:lnL>
                    <a:lnR w="12700">
                      <a:solidFill>
                        <a:schemeClr val="tx1"/>
                      </a:solidFill>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98917459"/>
                  </a:ext>
                </a:extLst>
              </a:tr>
              <a:tr h="242428">
                <a:tc vMerge="1">
                  <a:txBody>
                    <a:bodyPr/>
                    <a:lstStyle/>
                    <a:p>
                      <a:endParaRPr lang="en-US"/>
                    </a:p>
                  </a:txBody>
                  <a:tcPr>
                    <a:lnT w="6350" cap="flat" cmpd="sng" algn="ctr">
                      <a:solidFill>
                        <a:schemeClr val="tx1"/>
                      </a:solidFill>
                      <a:prstDash val="solid"/>
                      <a:round/>
                      <a:headEnd type="none" w="med" len="med"/>
                      <a:tailEnd type="none" w="med" len="med"/>
                    </a:lnT>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marR="0" lvl="0" indent="0" algn="l" defTabSz="609570" rtl="0" eaLnBrk="1" fontAlgn="auto" latinLnBrk="0" hangingPunct="1">
                        <a:lnSpc>
                          <a:spcPct val="100000"/>
                        </a:lnSpc>
                        <a:spcBef>
                          <a:spcPts val="0"/>
                        </a:spcBef>
                        <a:spcAft>
                          <a:spcPts val="0"/>
                        </a:spcAft>
                        <a:buClrTx/>
                        <a:buSzTx/>
                        <a:buFontTx/>
                        <a:buNone/>
                        <a:tabLst/>
                        <a:defRPr/>
                      </a:pPr>
                      <a:r>
                        <a:rPr lang="en-US" sz="1100">
                          <a:solidFill>
                            <a:schemeClr val="tx1"/>
                          </a:solidFill>
                          <a:effectLst/>
                          <a:latin typeface="Montserrat Medium" pitchFamily="2" charset="0"/>
                        </a:rPr>
                        <a:t>$0 for scaling, root </a:t>
                      </a:r>
                      <a:r>
                        <a:rPr lang="en-US" sz="1100" err="1">
                          <a:solidFill>
                            <a:schemeClr val="tx1"/>
                          </a:solidFill>
                          <a:effectLst/>
                          <a:latin typeface="Montserrat Medium" pitchFamily="2" charset="0"/>
                        </a:rPr>
                        <a:t>planing</a:t>
                      </a:r>
                      <a:r>
                        <a:rPr lang="en-US" sz="1100">
                          <a:solidFill>
                            <a:schemeClr val="tx1"/>
                          </a:solidFill>
                          <a:effectLst/>
                          <a:latin typeface="Montserrat Medium" pitchFamily="2" charset="0"/>
                        </a:rPr>
                        <a:t>, sealants</a:t>
                      </a:r>
                    </a:p>
                  </a:txBody>
                  <a:tcPr marT="9525" anchor="ctr">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w="12700" cap="flat" cmpd="sng" algn="ctr">
                      <a:solidFill>
                        <a:srgbClr val="262626"/>
                      </a:solidFill>
                      <a:prstDash val="solid"/>
                      <a:round/>
                      <a:headEnd type="none" w="med" len="med"/>
                      <a:tailEnd type="none" w="med" len="med"/>
                    </a:lnB>
                    <a:lnTlToBr w="0">
                      <a:noFill/>
                    </a:lnTlToBr>
                    <a:lnBlToTr w="0">
                      <a:noFill/>
                    </a:lnBlToTr>
                    <a:solidFill>
                      <a:srgbClr val="FFFFFF"/>
                    </a:solidFill>
                  </a:tcPr>
                </a:tc>
                <a:tc gridSpan="2" vMerge="1">
                  <a:txBody>
                    <a:bodyPr/>
                    <a:lstStyle/>
                    <a:p>
                      <a:pPr marL="0" lvl="0" indent="0" algn="ctr" defTabSz="914400">
                        <a:lnSpc>
                          <a:spcPct val="100000"/>
                        </a:lnSpc>
                        <a:spcBef>
                          <a:spcPts val="0"/>
                        </a:spcBef>
                        <a:spcAft>
                          <a:spcPts val="0"/>
                        </a:spcAft>
                        <a:buNone/>
                        <a:tabLst/>
                        <a:defRPr/>
                      </a:pPr>
                      <a:endParaRPr kumimoji="0" lang="en-US" sz="1100" b="0" i="0" u="none" strike="noStrike" kern="1200" cap="none" spc="0" normalizeH="0" baseline="0" noProof="0">
                        <a:ln>
                          <a:noFill/>
                        </a:ln>
                        <a:solidFill>
                          <a:schemeClr val="accent1"/>
                        </a:solidFill>
                        <a:effectLst/>
                        <a:uLnTx/>
                        <a:uFillTx/>
                        <a:latin typeface="Arial Nova Light"/>
                        <a:ea typeface="+mn-ea"/>
                        <a:cs typeface="+mn-cs"/>
                      </a:endParaRPr>
                    </a:p>
                  </a:txBody>
                  <a:tcPr marL="9525" marR="9525" marT="9525"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0">
                      <a:noFill/>
                    </a:lnTlToBr>
                    <a:lnBlToTr w="0">
                      <a:noFill/>
                    </a:lnBlToTr>
                    <a:solidFill>
                      <a:schemeClr val="bg1"/>
                    </a:solidFill>
                  </a:tcPr>
                </a:tc>
                <a:tc hMerge="1" vMerge="1">
                  <a:txBody>
                    <a:bodyPr/>
                    <a:lstStyle/>
                    <a:p>
                      <a:endParaRPr lang="en-US"/>
                    </a:p>
                  </a:txBody>
                  <a:tcPr marL="7144" marR="7144" marT="7144" marB="34290" anchor="ctr">
                    <a:lnR w="3174" cap="flat" cmpd="sng" algn="ctr">
                      <a:solidFill>
                        <a:schemeClr val="bg1">
                          <a:lumMod val="50000"/>
                        </a:schemeClr>
                      </a:solidFill>
                      <a:prstDash val="solid"/>
                      <a:round/>
                      <a:headEnd type="none" w="med" len="med"/>
                      <a:tailEnd type="none" w="med" len="med"/>
                    </a:lnR>
                    <a:lnT w="0">
                      <a:noFill/>
                    </a:lnT>
                    <a:lnB w="0">
                      <a:noFill/>
                    </a:lnB>
                    <a:lnTlToBr w="0">
                      <a:noFill/>
                    </a:lnTlToBr>
                    <a:lnBlToTr w="0">
                      <a:noFill/>
                    </a:lnBlToTr>
                    <a:solidFill>
                      <a:schemeClr val="bg1"/>
                    </a:solidFill>
                  </a:tcPr>
                </a:tc>
                <a:tc vMerge="1">
                  <a:txBody>
                    <a:bodyPr/>
                    <a:lstStyle/>
                    <a:p>
                      <a:endParaRPr lang="en-US"/>
                    </a:p>
                  </a:txBody>
                  <a:tcPr marL="7144" marR="7144" marT="7144" marB="34290" anchor="ctr">
                    <a:lnL w="3174" cap="flat" cmpd="sng" algn="ctr">
                      <a:solidFill>
                        <a:schemeClr val="bg1">
                          <a:lumMod val="50000"/>
                        </a:schemeClr>
                      </a:solidFill>
                      <a:prstDash val="solid"/>
                      <a:round/>
                      <a:headEnd type="none" w="med" len="med"/>
                      <a:tailEnd type="none" w="med" len="med"/>
                    </a:lnL>
                    <a:lnR w="3174" cap="flat" cmpd="sng" algn="ctr">
                      <a:solidFill>
                        <a:schemeClr val="bg1">
                          <a:lumMod val="50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3174">
                      <a:solidFill>
                        <a:schemeClr val="bg1">
                          <a:lumMod val="50000"/>
                        </a:schemeClr>
                      </a:solidFill>
                    </a:lnB>
                    <a:lnTlToBr w="0">
                      <a:noFill/>
                    </a:lnTlToBr>
                    <a:lnBlToTr w="0">
                      <a:noFill/>
                    </a:lnBlToTr>
                    <a:solidFill>
                      <a:schemeClr val="bg1">
                        <a:lumMod val="75000"/>
                        <a:alpha val="20000"/>
                      </a:schemeClr>
                    </a:solidFill>
                  </a:tcPr>
                </a:tc>
                <a:tc gridSpan="2" vMerge="1">
                  <a:txBody>
                    <a:bodyPr/>
                    <a:lstStyle/>
                    <a:p>
                      <a:endParaRPr lang="en-US"/>
                    </a:p>
                  </a:txBody>
                  <a:tcPr marL="7144" marR="7144" marT="7144" marB="34290" anchor="ctr">
                    <a:lnL w="3174" cap="flat" cmpd="sng" algn="ctr">
                      <a:solidFill>
                        <a:schemeClr val="bg1">
                          <a:lumMod val="50000"/>
                        </a:schemeClr>
                      </a:solidFill>
                      <a:prstDash val="solid"/>
                      <a:round/>
                      <a:headEnd type="none" w="med" len="med"/>
                      <a:tailEnd type="none" w="med" len="med"/>
                    </a:lnL>
                    <a:lnR w="3174" cap="flat" cmpd="sng" algn="ctr">
                      <a:solidFill>
                        <a:schemeClr val="bg1">
                          <a:lumMod val="50000"/>
                        </a:schemeClr>
                      </a:solidFill>
                      <a:prstDash val="solid"/>
                      <a:round/>
                      <a:headEnd type="none" w="med" len="med"/>
                      <a:tailEnd type="none" w="med" len="med"/>
                    </a:lnR>
                    <a:lnT w="0">
                      <a:noFill/>
                    </a:lnT>
                    <a:lnB w="0">
                      <a:noFill/>
                    </a:lnB>
                    <a:lnTlToBr w="0">
                      <a:noFill/>
                    </a:lnTlToBr>
                    <a:lnBlToTr w="0">
                      <a:noFill/>
                    </a:lnBlToTr>
                    <a:solidFill>
                      <a:schemeClr val="bg1"/>
                    </a:solidFill>
                  </a:tcPr>
                </a:tc>
                <a:tc hMerge="1" vMerge="1">
                  <a:txBody>
                    <a:bodyPr/>
                    <a:lstStyle/>
                    <a:p>
                      <a:pPr marL="0" lvl="0" indent="0" algn="ctr" defTabSz="914400">
                        <a:lnSpc>
                          <a:spcPct val="100000"/>
                        </a:lnSpc>
                        <a:spcBef>
                          <a:spcPts val="0"/>
                        </a:spcBef>
                        <a:spcAft>
                          <a:spcPts val="0"/>
                        </a:spcAft>
                        <a:buNone/>
                        <a:tabLst/>
                        <a:defRPr/>
                      </a:pPr>
                      <a:endParaRPr kumimoji="0" lang="en-US" sz="1100" b="0" i="0" u="none" strike="noStrike" kern="1200" cap="none" spc="0" normalizeH="0" baseline="0" noProof="0">
                        <a:ln>
                          <a:noFill/>
                        </a:ln>
                        <a:solidFill>
                          <a:schemeClr val="accent1"/>
                        </a:solidFill>
                        <a:effectLst/>
                        <a:uLnTx/>
                        <a:uFillTx/>
                        <a:latin typeface="Arial Nova Light"/>
                        <a:ea typeface="+mn-ea"/>
                        <a:cs typeface="+mn-cs"/>
                      </a:endParaRPr>
                    </a:p>
                  </a:txBody>
                  <a:tcPr marL="9525" marR="9525" marT="9525"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0">
                      <a:noFill/>
                    </a:lnTlToBr>
                    <a:lnBlToTr w="0">
                      <a:noFill/>
                    </a:lnBlToTr>
                    <a:solidFill>
                      <a:schemeClr val="bg1"/>
                    </a:solidFill>
                  </a:tcPr>
                </a:tc>
                <a:tc vMerge="1">
                  <a:txBody>
                    <a:bodyPr/>
                    <a:lstStyle/>
                    <a:p>
                      <a:endParaRPr lang="en-US"/>
                    </a:p>
                  </a:txBody>
                  <a:tcPr>
                    <a:lnL w="12700" cap="flat" cmpd="sng" algn="ctr">
                      <a:solidFill>
                        <a:schemeClr val="bg1">
                          <a:lumMod val="75000"/>
                        </a:schemeClr>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428118451"/>
                  </a:ext>
                </a:extLst>
              </a:tr>
              <a:tr h="242428">
                <a:tc vMerge="1">
                  <a:txBody>
                    <a:bodyPr/>
                    <a:lstStyle/>
                    <a:p>
                      <a:endParaRPr lang="en-US"/>
                    </a:p>
                  </a:txBody>
                  <a:tcPr>
                    <a:lnT w="12700" cap="flat" cmpd="sng" algn="ctr">
                      <a:solidFill>
                        <a:schemeClr val="bg1">
                          <a:lumMod val="75000"/>
                        </a:schemeClr>
                      </a:solidFill>
                      <a:prstDash val="solid"/>
                      <a:round/>
                      <a:headEnd type="none" w="med" len="med"/>
                      <a:tailEnd type="none" w="med" len="med"/>
                    </a:lnT>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lvl="0" algn="l">
                        <a:buNone/>
                      </a:pPr>
                      <a:r>
                        <a:rPr lang="en-US" sz="1100">
                          <a:solidFill>
                            <a:schemeClr val="tx1"/>
                          </a:solidFill>
                          <a:effectLst/>
                          <a:latin typeface="Montserrat Medium" pitchFamily="2" charset="0"/>
                        </a:rPr>
                        <a:t>$0 for surgical extractions</a:t>
                      </a:r>
                    </a:p>
                  </a:txBody>
                  <a:tcPr marT="9525" anchor="ctr">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w="12700" cap="flat" cmpd="sng" algn="ctr">
                      <a:solidFill>
                        <a:srgbClr val="262626"/>
                      </a:solidFill>
                      <a:prstDash val="solid"/>
                      <a:round/>
                      <a:headEnd type="none" w="med" len="med"/>
                      <a:tailEnd type="none" w="med" len="med"/>
                    </a:lnB>
                    <a:lnTlToBr w="0">
                      <a:noFill/>
                    </a:lnTlToBr>
                    <a:lnBlToTr w="0">
                      <a:noFill/>
                    </a:lnBlToTr>
                    <a:solidFill>
                      <a:srgbClr val="FFFFFF"/>
                    </a:solidFill>
                  </a:tcPr>
                </a:tc>
                <a:tc gridSpan="2" vMerge="1">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chemeClr val="accent1"/>
                        </a:solidFill>
                        <a:effectLst/>
                        <a:uLnTx/>
                        <a:uFillTx/>
                        <a:latin typeface="Arial Nova Light"/>
                        <a:ea typeface="+mn-ea"/>
                        <a:cs typeface="+mn-cs"/>
                      </a:endParaRPr>
                    </a:p>
                  </a:txBody>
                  <a:tcPr marL="9525" marR="9525" marT="9525"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0">
                      <a:noFill/>
                    </a:lnTlToBr>
                    <a:lnBlToTr w="0">
                      <a:noFill/>
                    </a:lnBlToTr>
                    <a:solidFill>
                      <a:schemeClr val="bg1"/>
                    </a:solidFill>
                  </a:tcPr>
                </a:tc>
                <a:tc hMerge="1" vMerge="1">
                  <a:txBody>
                    <a:bodyPr/>
                    <a:lstStyle/>
                    <a:p>
                      <a:endParaRPr lang="en-US"/>
                    </a:p>
                  </a:txBody>
                  <a:tcPr>
                    <a:lnT w="12700" cmpd="sng">
                      <a:noFill/>
                      <a:prstDash val="solid"/>
                    </a:lnT>
                  </a:tcPr>
                </a:tc>
                <a:tc vMerge="1">
                  <a:txBody>
                    <a:bodyPr/>
                    <a:lstStyle/>
                    <a:p>
                      <a:endParaRPr lang="en-US"/>
                    </a:p>
                  </a:txBody>
                  <a:tcPr>
                    <a:lnT w="12700" cap="flat" cmpd="sng" algn="ctr">
                      <a:solidFill>
                        <a:schemeClr val="bg1">
                          <a:lumMod val="75000"/>
                        </a:schemeClr>
                      </a:solidFill>
                      <a:prstDash val="solid"/>
                      <a:round/>
                      <a:headEnd type="none" w="med" len="med"/>
                      <a:tailEnd type="none" w="med" len="med"/>
                    </a:lnT>
                  </a:tcPr>
                </a:tc>
                <a:tc gridSpan="2" vMerge="1">
                  <a:txBody>
                    <a:bodyPr/>
                    <a:lstStyle/>
                    <a:p>
                      <a:endParaRPr lang="en-US"/>
                    </a:p>
                  </a:txBody>
                  <a:tcPr>
                    <a:lnT w="12700" cmpd="sng">
                      <a:noFill/>
                      <a:prstDash val="solid"/>
                    </a:lnT>
                  </a:tcPr>
                </a:tc>
                <a:tc hMerge="1" vMerge="1">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chemeClr val="accent1"/>
                        </a:solidFill>
                        <a:effectLst/>
                        <a:uLnTx/>
                        <a:uFillTx/>
                        <a:latin typeface="Arial Nova Light"/>
                        <a:ea typeface="+mn-ea"/>
                        <a:cs typeface="+mn-cs"/>
                      </a:endParaRPr>
                    </a:p>
                  </a:txBody>
                  <a:tcPr marL="9525" marR="9525" marT="9525"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0">
                      <a:noFill/>
                    </a:lnTlToBr>
                    <a:lnBlToTr w="0">
                      <a:noFill/>
                    </a:lnBlToTr>
                    <a:solidFill>
                      <a:schemeClr val="bg1"/>
                    </a:solidFill>
                  </a:tcPr>
                </a:tc>
                <a:tc vMerge="1">
                  <a:txBody>
                    <a:bodyPr/>
                    <a:lstStyle/>
                    <a:p>
                      <a:endParaRPr lang="en-US"/>
                    </a:p>
                  </a:txBody>
                  <a:tcPr>
                    <a:lnL w="12700" cap="flat" cmpd="sng" algn="ctr">
                      <a:solidFill>
                        <a:schemeClr val="bg1">
                          <a:lumMod val="75000"/>
                        </a:schemeClr>
                      </a:solidFill>
                      <a:prstDash val="solid"/>
                      <a:round/>
                      <a:headEnd type="none" w="med" len="med"/>
                      <a:tailEnd type="none" w="med" len="med"/>
                    </a:lnL>
                    <a:lnT w="12700" cap="flat" cmpd="sng" algn="ctr">
                      <a:solidFill>
                        <a:schemeClr val="bg1">
                          <a:lumMod val="75000"/>
                        </a:schemeClr>
                      </a:solidFill>
                      <a:prstDash val="solid"/>
                      <a:round/>
                      <a:headEnd type="none" w="med" len="med"/>
                      <a:tailEnd type="none" w="med" len="med"/>
                    </a:lnT>
                  </a:tcPr>
                </a:tc>
                <a:extLst>
                  <a:ext uri="{0D108BD9-81ED-4DB2-BD59-A6C34878D82A}">
                    <a16:rowId xmlns:a16="http://schemas.microsoft.com/office/drawing/2014/main" val="3486458472"/>
                  </a:ext>
                </a:extLst>
              </a:tr>
              <a:tr h="242428">
                <a:tc vMerge="1">
                  <a:txBody>
                    <a:bodyPr/>
                    <a:lstStyle/>
                    <a:p>
                      <a:pPr lvl="0" algn="l">
                        <a:buNone/>
                      </a:pPr>
                      <a:endParaRPr lang="en-US" sz="800">
                        <a:effectLst/>
                        <a:latin typeface="Arial Nova Light"/>
                      </a:endParaRPr>
                    </a:p>
                  </a:txBody>
                  <a:tcPr marL="68580" marR="68580" marT="7144"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lnTlToBr w="0">
                      <a:noFill/>
                    </a:lnTlToBr>
                    <a:lnBlToTr w="0">
                      <a:noFill/>
                    </a:lnBlToTr>
                    <a:solidFill>
                      <a:schemeClr val="bg1"/>
                    </a:solid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lvl="0" algn="l">
                        <a:buNone/>
                      </a:pPr>
                      <a:r>
                        <a:rPr lang="en-US" sz="1100">
                          <a:solidFill>
                            <a:schemeClr val="tx1"/>
                          </a:solidFill>
                          <a:effectLst/>
                          <a:latin typeface="Montserrat Medium" pitchFamily="2" charset="0"/>
                        </a:rPr>
                        <a:t>$0 for implant and implant related services</a:t>
                      </a:r>
                    </a:p>
                  </a:txBody>
                  <a:tcPr marT="9525" anchor="ctr">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w="12700" cap="flat" cmpd="sng" algn="ctr">
                      <a:solidFill>
                        <a:srgbClr val="262626"/>
                      </a:solidFill>
                      <a:prstDash val="solid"/>
                      <a:round/>
                      <a:headEnd type="none" w="med" len="med"/>
                      <a:tailEnd type="none" w="med" len="med"/>
                    </a:lnB>
                    <a:lnTlToBr w="0">
                      <a:noFill/>
                    </a:lnTlToBr>
                    <a:lnBlToTr w="0">
                      <a:noFill/>
                    </a:lnBlToTr>
                    <a:solidFill>
                      <a:srgbClr val="FFFFFF"/>
                    </a:solidFill>
                  </a:tcPr>
                </a:tc>
                <a:tc gridSpan="2" vMerge="1">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chemeClr val="accent1"/>
                        </a:solidFill>
                        <a:effectLst/>
                        <a:uLnTx/>
                        <a:uFillTx/>
                        <a:latin typeface="Arial Nova Light"/>
                        <a:ea typeface="+mn-ea"/>
                        <a:cs typeface="+mn-cs"/>
                      </a:endParaRPr>
                    </a:p>
                  </a:txBody>
                  <a:tcPr marL="9525" marR="9525" marT="9525"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0">
                      <a:noFill/>
                    </a:lnTlToBr>
                    <a:lnBlToTr w="0">
                      <a:noFill/>
                    </a:lnBlToTr>
                    <a:solidFill>
                      <a:schemeClr val="bg1"/>
                    </a:solidFill>
                  </a:tcPr>
                </a:tc>
                <a:tc hMerge="1" vMerge="1">
                  <a:txBody>
                    <a:bodyPr/>
                    <a:lstStyle/>
                    <a:p>
                      <a:endParaRPr lang="en-US"/>
                    </a:p>
                  </a:txBody>
                  <a:tcPr>
                    <a:lnL w="12700" cap="flat" cmpd="sng" algn="ctr">
                      <a:solidFill>
                        <a:schemeClr val="tx1"/>
                      </a:solidFill>
                      <a:prstDash val="solid"/>
                      <a:round/>
                      <a:headEnd type="none" w="med" len="med"/>
                      <a:tailEnd type="none" w="med" len="med"/>
                    </a:lnL>
                    <a:lnT w="12700" cmpd="sng">
                      <a:noFill/>
                      <a:prstDash val="solid"/>
                    </a:lnT>
                  </a:tcPr>
                </a:tc>
                <a:tc vMerge="1">
                  <a:txBody>
                    <a:bodyPr/>
                    <a:lstStyle/>
                    <a:p>
                      <a:endParaRPr/>
                    </a:p>
                  </a:txBody>
                  <a:tcPr marL="7144" marR="7144" marT="7144" marB="34290" anchor="b">
                    <a:lnR w="12700" cap="flat" cmpd="sng" algn="ctr">
                      <a:solidFill>
                        <a:schemeClr val="tx1"/>
                      </a:solidFill>
                      <a:prstDash val="solid"/>
                      <a:round/>
                      <a:headEnd type="none" w="med" len="med"/>
                      <a:tailEnd type="none" w="med" len="med"/>
                    </a:lnR>
                    <a:lnT w="3174" cap="flat" cmpd="sng" algn="ctr">
                      <a:solidFill>
                        <a:schemeClr val="bg1">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0">
                      <a:noFill/>
                    </a:lnTlToBr>
                    <a:lnBlToTr w="0">
                      <a:noFill/>
                    </a:lnBlToTr>
                    <a:noFill/>
                  </a:tcPr>
                </a:tc>
                <a:tc gridSpan="2" vMerge="1">
                  <a:txBody>
                    <a:bodyPr/>
                    <a:lstStyle/>
                    <a:p>
                      <a:endParaRPr lang="en-US"/>
                    </a:p>
                  </a:txBody>
                  <a:tcPr>
                    <a:lnL w="12700" cap="flat" cmpd="sng" algn="ctr">
                      <a:solidFill>
                        <a:schemeClr val="tx1"/>
                      </a:solidFill>
                      <a:prstDash val="solid"/>
                      <a:round/>
                      <a:headEnd type="none" w="med" len="med"/>
                      <a:tailEnd type="none" w="med" len="med"/>
                    </a:lnL>
                    <a:lnT w="12700" cmpd="sng">
                      <a:noFill/>
                      <a:prstDash val="solid"/>
                    </a:lnT>
                  </a:tcPr>
                </a:tc>
                <a:tc hMerge="1" vMerge="1">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chemeClr val="accent1"/>
                        </a:solidFill>
                        <a:effectLst/>
                        <a:uLnTx/>
                        <a:uFillTx/>
                        <a:latin typeface="Arial Nova Light"/>
                        <a:ea typeface="+mn-ea"/>
                        <a:cs typeface="+mn-cs"/>
                      </a:endParaRPr>
                    </a:p>
                  </a:txBody>
                  <a:tcPr marL="9525" marR="9525" marT="9525"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0">
                      <a:noFill/>
                    </a:lnTlToBr>
                    <a:lnBlToTr w="0">
                      <a:noFill/>
                    </a:lnBlToTr>
                    <a:solidFill>
                      <a:schemeClr val="bg1"/>
                    </a:solidFill>
                  </a:tcPr>
                </a:tc>
                <a:tc vMerge="1">
                  <a:txBody>
                    <a:bodyPr/>
                    <a:lstStyle>
                      <a:lvl1pPr marL="0" algn="l" defTabSz="609585" rtl="0" eaLnBrk="1" latinLnBrk="0" hangingPunct="1">
                        <a:defRPr sz="2400" kern="1200">
                          <a:solidFill>
                            <a:schemeClr val="tx1"/>
                          </a:solidFill>
                          <a:latin typeface="Calibri" panose="020F0502020204030204"/>
                        </a:defRPr>
                      </a:lvl1pPr>
                      <a:lvl2pPr marL="609585" algn="l" defTabSz="609585" rtl="0" eaLnBrk="1" latinLnBrk="0" hangingPunct="1">
                        <a:defRPr sz="2400" kern="1200">
                          <a:solidFill>
                            <a:schemeClr val="tx1"/>
                          </a:solidFill>
                          <a:latin typeface="Calibri" panose="020F0502020204030204"/>
                        </a:defRPr>
                      </a:lvl2pPr>
                      <a:lvl3pPr marL="1219170" algn="l" defTabSz="609585" rtl="0" eaLnBrk="1" latinLnBrk="0" hangingPunct="1">
                        <a:defRPr sz="2400" kern="1200">
                          <a:solidFill>
                            <a:schemeClr val="tx1"/>
                          </a:solidFill>
                          <a:latin typeface="Calibri" panose="020F0502020204030204"/>
                        </a:defRPr>
                      </a:lvl3pPr>
                      <a:lvl4pPr marL="1828754" algn="l" defTabSz="609585" rtl="0" eaLnBrk="1" latinLnBrk="0" hangingPunct="1">
                        <a:defRPr sz="2400" kern="1200">
                          <a:solidFill>
                            <a:schemeClr val="tx1"/>
                          </a:solidFill>
                          <a:latin typeface="Calibri" panose="020F0502020204030204"/>
                        </a:defRPr>
                      </a:lvl4pPr>
                      <a:lvl5pPr marL="2438339" algn="l" defTabSz="609585" rtl="0" eaLnBrk="1" latinLnBrk="0" hangingPunct="1">
                        <a:defRPr sz="2400" kern="1200">
                          <a:solidFill>
                            <a:schemeClr val="tx1"/>
                          </a:solidFill>
                          <a:latin typeface="Calibri" panose="020F0502020204030204"/>
                        </a:defRPr>
                      </a:lvl5pPr>
                      <a:lvl6pPr marL="3047924" algn="l" defTabSz="609585" rtl="0" eaLnBrk="1" latinLnBrk="0" hangingPunct="1">
                        <a:defRPr sz="2400" kern="1200">
                          <a:solidFill>
                            <a:schemeClr val="tx1"/>
                          </a:solidFill>
                          <a:latin typeface="Calibri" panose="020F0502020204030204"/>
                        </a:defRPr>
                      </a:lvl6pPr>
                      <a:lvl7pPr marL="3657509" algn="l" defTabSz="609585" rtl="0" eaLnBrk="1" latinLnBrk="0" hangingPunct="1">
                        <a:defRPr sz="2400" kern="1200">
                          <a:solidFill>
                            <a:schemeClr val="tx1"/>
                          </a:solidFill>
                          <a:latin typeface="Calibri" panose="020F0502020204030204"/>
                        </a:defRPr>
                      </a:lvl7pPr>
                      <a:lvl8pPr marL="4267093" algn="l" defTabSz="609585" rtl="0" eaLnBrk="1" latinLnBrk="0" hangingPunct="1">
                        <a:defRPr sz="2400" kern="1200">
                          <a:solidFill>
                            <a:schemeClr val="tx1"/>
                          </a:solidFill>
                          <a:latin typeface="Calibri" panose="020F0502020204030204"/>
                        </a:defRPr>
                      </a:lvl8pPr>
                      <a:lvl9pPr marL="4876678" algn="l" defTabSz="609585" rtl="0" eaLnBrk="1" latinLnBrk="0" hangingPunct="1">
                        <a:defRPr sz="2400" kern="1200">
                          <a:solidFill>
                            <a:schemeClr val="tx1"/>
                          </a:solidFill>
                          <a:latin typeface="Calibri" panose="020F05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chemeClr val="accent1"/>
                        </a:solidFill>
                        <a:effectLst/>
                        <a:uLnTx/>
                        <a:uFillTx/>
                        <a:latin typeface="Arial Nova Light"/>
                        <a:ea typeface="+mn-ea"/>
                        <a:cs typeface="+mn-cs"/>
                      </a:endParaRPr>
                    </a:p>
                  </a:txBody>
                  <a:tcPr marL="7144" marR="7144" marT="7144" marB="34290" anchor="b">
                    <a:lnL w="12700" cap="flat" cmpd="sng" algn="ctr">
                      <a:solidFill>
                        <a:schemeClr val="bg1">
                          <a:lumMod val="75000"/>
                        </a:schemeClr>
                      </a:solidFill>
                      <a:prstDash val="solid"/>
                      <a:round/>
                      <a:headEnd type="none" w="med" len="med"/>
                      <a:tailEnd type="none" w="med" len="med"/>
                    </a:lnL>
                    <a:lnR w="12700">
                      <a:solidFill>
                        <a:schemeClr val="tx1"/>
                      </a:solidFill>
                    </a:lnR>
                    <a:lnB w="12700" cap="flat" cmpd="sng" algn="ctr">
                      <a:solidFill>
                        <a:schemeClr val="tx1"/>
                      </a:solidFill>
                      <a:prstDash val="solid"/>
                      <a:round/>
                      <a:headEnd type="none" w="med" len="med"/>
                      <a:tailEnd type="none" w="med" len="med"/>
                    </a:lnB>
                    <a:lnTlToBr w="0">
                      <a:noFill/>
                    </a:lnTlToBr>
                    <a:lnBlToTr w="0">
                      <a:noFill/>
                    </a:lnBlToTr>
                    <a:solidFill>
                      <a:schemeClr val="bg1"/>
                    </a:solidFill>
                  </a:tcPr>
                </a:tc>
                <a:extLst>
                  <a:ext uri="{0D108BD9-81ED-4DB2-BD59-A6C34878D82A}">
                    <a16:rowId xmlns:a16="http://schemas.microsoft.com/office/drawing/2014/main" val="3009009376"/>
                  </a:ext>
                </a:extLst>
              </a:tr>
              <a:tr h="242428">
                <a:tc vMerge="1">
                  <a:txBody>
                    <a:bodyPr/>
                    <a:lstStyle/>
                    <a:p>
                      <a:pPr lvl="0" algn="l">
                        <a:buNone/>
                      </a:pPr>
                      <a:endParaRPr lang="en-US" sz="800">
                        <a:effectLst/>
                        <a:latin typeface="Arial Nova Light"/>
                      </a:endParaRPr>
                    </a:p>
                  </a:txBody>
                  <a:tcPr marL="68580" marR="68580" marT="7144"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0">
                      <a:noFill/>
                    </a:lnTlToBr>
                    <a:lnBlToTr w="0">
                      <a:noFill/>
                    </a:lnBlToTr>
                    <a:solidFill>
                      <a:schemeClr val="bg1"/>
                    </a:solid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lvl="0" algn="l">
                        <a:buNone/>
                      </a:pPr>
                      <a:r>
                        <a:rPr lang="en-US" sz="1100">
                          <a:solidFill>
                            <a:schemeClr val="tx1"/>
                          </a:solidFill>
                          <a:effectLst/>
                          <a:latin typeface="Montserrat Medium" pitchFamily="2" charset="0"/>
                        </a:rPr>
                        <a:t>$0 for dentures </a:t>
                      </a:r>
                    </a:p>
                  </a:txBody>
                  <a:tcPr marT="9525" anchor="ctr">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w="12700" cap="flat" cmpd="sng" algn="ctr">
                      <a:solidFill>
                        <a:srgbClr val="262626"/>
                      </a:solidFill>
                      <a:prstDash val="solid"/>
                      <a:round/>
                      <a:headEnd type="none" w="med" len="med"/>
                      <a:tailEnd type="none" w="med" len="med"/>
                    </a:lnB>
                    <a:lnTlToBr w="0">
                      <a:noFill/>
                    </a:lnTlToBr>
                    <a:lnBlToTr w="0">
                      <a:noFill/>
                    </a:lnBlToTr>
                    <a:solidFill>
                      <a:srgbClr val="FFFFFF"/>
                    </a:solidFill>
                  </a:tcPr>
                </a:tc>
                <a:tc gridSpan="2" vMerge="1">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chemeClr val="accent1"/>
                        </a:solidFill>
                        <a:effectLst/>
                        <a:uLnTx/>
                        <a:uFillTx/>
                        <a:latin typeface="Arial Nova Light"/>
                        <a:ea typeface="+mn-ea"/>
                        <a:cs typeface="+mn-cs"/>
                      </a:endParaRPr>
                    </a:p>
                  </a:txBody>
                  <a:tcPr marL="9525" marR="9525" marT="9525"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0">
                      <a:noFill/>
                    </a:lnTlToBr>
                    <a:lnBlToTr w="0">
                      <a:noFill/>
                    </a:lnBlToTr>
                    <a:solidFill>
                      <a:schemeClr val="bg1"/>
                    </a:solidFill>
                  </a:tcPr>
                </a:tc>
                <a:tc hMerge="1" vMerge="1">
                  <a:txBody>
                    <a:bodyPr/>
                    <a:lstStyle/>
                    <a:p>
                      <a:endParaRPr lang="en-US"/>
                    </a:p>
                  </a:txBody>
                  <a:tcPr>
                    <a:lnL w="12700" cap="flat" cmpd="sng" algn="ctr">
                      <a:solidFill>
                        <a:schemeClr val="tx1"/>
                      </a:solidFill>
                      <a:prstDash val="solid"/>
                      <a:round/>
                      <a:headEnd type="none" w="med" len="med"/>
                      <a:tailEnd type="none" w="med" len="med"/>
                    </a:lnL>
                  </a:tcPr>
                </a:tc>
                <a:tc vMerge="1">
                  <a:txBody>
                    <a:bodyPr/>
                    <a:lstStyle/>
                    <a:p>
                      <a:endParaRPr/>
                    </a:p>
                  </a:txBody>
                  <a:tcPr marL="7144" marR="7144" marT="7144" marB="3429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0">
                      <a:noFill/>
                    </a:lnTlToBr>
                    <a:lnBlToTr w="0">
                      <a:noFill/>
                    </a:lnBlToTr>
                    <a:solidFill>
                      <a:schemeClr val="bg1">
                        <a:lumMod val="95000"/>
                        <a:alpha val="20000"/>
                      </a:schemeClr>
                    </a:solidFill>
                  </a:tcPr>
                </a:tc>
                <a:tc gridSpan="2" vMerge="1">
                  <a:txBody>
                    <a:bodyPr/>
                    <a:lstStyle/>
                    <a:p>
                      <a:endParaRPr lang="en-US"/>
                    </a:p>
                  </a:txBody>
                  <a:tcPr>
                    <a:lnL w="12700" cap="flat" cmpd="sng" algn="ctr">
                      <a:solidFill>
                        <a:schemeClr val="tx1"/>
                      </a:solidFill>
                      <a:prstDash val="solid"/>
                      <a:round/>
                      <a:headEnd type="none" w="med" len="med"/>
                      <a:tailEnd type="none" w="med" len="med"/>
                    </a:lnL>
                  </a:tcPr>
                </a:tc>
                <a:tc hMerge="1" vMerge="1">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chemeClr val="accent1"/>
                        </a:solidFill>
                        <a:effectLst/>
                        <a:uLnTx/>
                        <a:uFillTx/>
                        <a:latin typeface="Arial Nova Light"/>
                        <a:ea typeface="+mn-ea"/>
                        <a:cs typeface="+mn-cs"/>
                      </a:endParaRPr>
                    </a:p>
                  </a:txBody>
                  <a:tcPr marL="9525" marR="9525" marT="9525"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0">
                      <a:noFill/>
                    </a:lnTlToBr>
                    <a:lnBlToTr w="0">
                      <a:noFill/>
                    </a:lnBlToTr>
                    <a:solidFill>
                      <a:schemeClr val="bg1"/>
                    </a:solidFill>
                  </a:tcPr>
                </a:tc>
                <a:tc vMerge="1">
                  <a:txBody>
                    <a:bodyPr/>
                    <a:lstStyle>
                      <a:lvl1pPr marL="0" algn="l" defTabSz="609585" rtl="0" eaLnBrk="1" latinLnBrk="0" hangingPunct="1">
                        <a:defRPr sz="2400" kern="1200">
                          <a:solidFill>
                            <a:schemeClr val="tx1"/>
                          </a:solidFill>
                          <a:latin typeface="Calibri" panose="020F0502020204030204"/>
                        </a:defRPr>
                      </a:lvl1pPr>
                      <a:lvl2pPr marL="609585" algn="l" defTabSz="609585" rtl="0" eaLnBrk="1" latinLnBrk="0" hangingPunct="1">
                        <a:defRPr sz="2400" kern="1200">
                          <a:solidFill>
                            <a:schemeClr val="tx1"/>
                          </a:solidFill>
                          <a:latin typeface="Calibri" panose="020F0502020204030204"/>
                        </a:defRPr>
                      </a:lvl2pPr>
                      <a:lvl3pPr marL="1219170" algn="l" defTabSz="609585" rtl="0" eaLnBrk="1" latinLnBrk="0" hangingPunct="1">
                        <a:defRPr sz="2400" kern="1200">
                          <a:solidFill>
                            <a:schemeClr val="tx1"/>
                          </a:solidFill>
                          <a:latin typeface="Calibri" panose="020F0502020204030204"/>
                        </a:defRPr>
                      </a:lvl3pPr>
                      <a:lvl4pPr marL="1828754" algn="l" defTabSz="609585" rtl="0" eaLnBrk="1" latinLnBrk="0" hangingPunct="1">
                        <a:defRPr sz="2400" kern="1200">
                          <a:solidFill>
                            <a:schemeClr val="tx1"/>
                          </a:solidFill>
                          <a:latin typeface="Calibri" panose="020F0502020204030204"/>
                        </a:defRPr>
                      </a:lvl4pPr>
                      <a:lvl5pPr marL="2438339" algn="l" defTabSz="609585" rtl="0" eaLnBrk="1" latinLnBrk="0" hangingPunct="1">
                        <a:defRPr sz="2400" kern="1200">
                          <a:solidFill>
                            <a:schemeClr val="tx1"/>
                          </a:solidFill>
                          <a:latin typeface="Calibri" panose="020F0502020204030204"/>
                        </a:defRPr>
                      </a:lvl5pPr>
                      <a:lvl6pPr marL="3047924" algn="l" defTabSz="609585" rtl="0" eaLnBrk="1" latinLnBrk="0" hangingPunct="1">
                        <a:defRPr sz="2400" kern="1200">
                          <a:solidFill>
                            <a:schemeClr val="tx1"/>
                          </a:solidFill>
                          <a:latin typeface="Calibri" panose="020F0502020204030204"/>
                        </a:defRPr>
                      </a:lvl6pPr>
                      <a:lvl7pPr marL="3657509" algn="l" defTabSz="609585" rtl="0" eaLnBrk="1" latinLnBrk="0" hangingPunct="1">
                        <a:defRPr sz="2400" kern="1200">
                          <a:solidFill>
                            <a:schemeClr val="tx1"/>
                          </a:solidFill>
                          <a:latin typeface="Calibri" panose="020F0502020204030204"/>
                        </a:defRPr>
                      </a:lvl7pPr>
                      <a:lvl8pPr marL="4267093" algn="l" defTabSz="609585" rtl="0" eaLnBrk="1" latinLnBrk="0" hangingPunct="1">
                        <a:defRPr sz="2400" kern="1200">
                          <a:solidFill>
                            <a:schemeClr val="tx1"/>
                          </a:solidFill>
                          <a:latin typeface="Calibri" panose="020F0502020204030204"/>
                        </a:defRPr>
                      </a:lvl8pPr>
                      <a:lvl9pPr marL="4876678" algn="l" defTabSz="609585" rtl="0" eaLnBrk="1" latinLnBrk="0" hangingPunct="1">
                        <a:defRPr sz="2400" kern="1200">
                          <a:solidFill>
                            <a:schemeClr val="tx1"/>
                          </a:solidFill>
                          <a:latin typeface="Calibri" panose="020F05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chemeClr val="accent1"/>
                        </a:solidFill>
                        <a:effectLst/>
                        <a:uLnTx/>
                        <a:uFillTx/>
                        <a:latin typeface="Arial Nova Light"/>
                        <a:ea typeface="+mn-ea"/>
                        <a:cs typeface="+mn-cs"/>
                      </a:endParaRPr>
                    </a:p>
                  </a:txBody>
                  <a:tcPr marL="7144" marR="7144" marT="7144" marB="34290" anchor="b">
                    <a:lnL w="12700" cap="flat" cmpd="sng" algn="ctr">
                      <a:solidFill>
                        <a:schemeClr val="bg1">
                          <a:lumMod val="75000"/>
                        </a:schemeClr>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0">
                      <a:noFill/>
                    </a:lnTlToBr>
                    <a:lnBlToTr w="0">
                      <a:noFill/>
                    </a:lnBlToTr>
                    <a:solidFill>
                      <a:schemeClr val="bg1"/>
                    </a:solidFill>
                  </a:tcPr>
                </a:tc>
                <a:extLst>
                  <a:ext uri="{0D108BD9-81ED-4DB2-BD59-A6C34878D82A}">
                    <a16:rowId xmlns:a16="http://schemas.microsoft.com/office/drawing/2014/main" val="2831327855"/>
                  </a:ext>
                </a:extLst>
              </a:tr>
              <a:tr h="242428">
                <a:tc vMerge="1">
                  <a:txBody>
                    <a:bodyPr/>
                    <a:lstStyle/>
                    <a:p>
                      <a:pPr lvl="0" algn="l">
                        <a:buNone/>
                      </a:pPr>
                      <a:endParaRPr lang="en-US" sz="800">
                        <a:effectLst/>
                        <a:latin typeface="Arial Nova Light"/>
                      </a:endParaRPr>
                    </a:p>
                  </a:txBody>
                  <a:tcPr marL="68580" marR="68580" marT="7144"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0">
                      <a:noFill/>
                    </a:lnTlToBr>
                    <a:lnBlToTr w="0">
                      <a:noFill/>
                    </a:lnBlToTr>
                    <a:solidFill>
                      <a:schemeClr val="bg1"/>
                    </a:solid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lvl="0" algn="l">
                        <a:buNone/>
                      </a:pPr>
                      <a:r>
                        <a:rPr lang="en-US" sz="1100">
                          <a:solidFill>
                            <a:schemeClr val="tx1"/>
                          </a:solidFill>
                          <a:effectLst/>
                          <a:latin typeface="Montserrat Medium" pitchFamily="2" charset="0"/>
                        </a:rPr>
                        <a:t>$0 for denture/bridge relines and repairs</a:t>
                      </a:r>
                    </a:p>
                  </a:txBody>
                  <a:tcPr marT="9525" anchor="ctr">
                    <a:lnL w="12700" cap="flat" cmpd="sng" algn="ctr">
                      <a:solidFill>
                        <a:srgbClr val="262626"/>
                      </a:solidFill>
                      <a:prstDash val="solid"/>
                      <a:round/>
                      <a:headEnd type="none" w="med" len="med"/>
                      <a:tailEnd type="none" w="med" len="med"/>
                    </a:lnL>
                    <a:lnR w="12700" cap="flat" cmpd="sng" algn="ctr">
                      <a:solidFill>
                        <a:srgbClr val="262626"/>
                      </a:solidFill>
                      <a:prstDash val="solid"/>
                      <a:round/>
                      <a:headEnd type="none" w="med" len="med"/>
                      <a:tailEnd type="none" w="med" len="med"/>
                    </a:lnR>
                    <a:lnT w="12700" cap="flat" cmpd="sng" algn="ctr">
                      <a:solidFill>
                        <a:srgbClr val="262626"/>
                      </a:solidFill>
                      <a:prstDash val="solid"/>
                      <a:round/>
                      <a:headEnd type="none" w="med" len="med"/>
                      <a:tailEnd type="none" w="med" len="med"/>
                    </a:lnT>
                    <a:lnB w="12700" cap="flat" cmpd="sng" algn="ctr">
                      <a:solidFill>
                        <a:srgbClr val="262626"/>
                      </a:solidFill>
                      <a:prstDash val="solid"/>
                      <a:round/>
                      <a:headEnd type="none" w="med" len="med"/>
                      <a:tailEnd type="none" w="med" len="med"/>
                    </a:lnB>
                    <a:lnTlToBr w="0">
                      <a:noFill/>
                    </a:lnTlToBr>
                    <a:lnBlToTr w="0">
                      <a:noFill/>
                    </a:lnBlToTr>
                    <a:solidFill>
                      <a:srgbClr val="FFFFFF"/>
                    </a:solidFill>
                  </a:tcPr>
                </a:tc>
                <a:tc gridSpan="2" vMerge="1">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chemeClr val="accent1"/>
                        </a:solidFill>
                        <a:effectLst/>
                        <a:uLnTx/>
                        <a:uFillTx/>
                        <a:latin typeface="Arial Nova Light"/>
                        <a:ea typeface="+mn-ea"/>
                        <a:cs typeface="+mn-cs"/>
                      </a:endParaRPr>
                    </a:p>
                  </a:txBody>
                  <a:tcPr marL="9525" marR="9525" marT="9525"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0">
                      <a:noFill/>
                    </a:lnTlToBr>
                    <a:lnBlToTr w="0">
                      <a:noFill/>
                    </a:lnBlToTr>
                    <a:solidFill>
                      <a:schemeClr val="bg1"/>
                    </a:solidFill>
                  </a:tcPr>
                </a:tc>
                <a:tc hMerge="1" vMerge="1">
                  <a:txBody>
                    <a:bodyPr/>
                    <a:lstStyle/>
                    <a:p>
                      <a:endParaRPr lang="en-US"/>
                    </a:p>
                  </a:txBody>
                  <a:tcPr>
                    <a:lnL w="12700" cap="flat" cmpd="sng" algn="ctr">
                      <a:solidFill>
                        <a:schemeClr val="tx1"/>
                      </a:solidFill>
                      <a:prstDash val="solid"/>
                      <a:round/>
                      <a:headEnd type="none" w="med" len="med"/>
                      <a:tailEnd type="none" w="med" len="med"/>
                    </a:lnL>
                  </a:tcPr>
                </a:tc>
                <a:tc vMerge="1">
                  <a:txBody>
                    <a:bodyPr/>
                    <a:lstStyle/>
                    <a:p>
                      <a:endParaRPr/>
                    </a:p>
                  </a:txBody>
                  <a:tcPr marL="7144" marR="7144" marT="7144" marB="3429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0">
                      <a:noFill/>
                    </a:lnTlToBr>
                    <a:lnBlToTr w="0">
                      <a:noFill/>
                    </a:lnBlToTr>
                    <a:solidFill>
                      <a:schemeClr val="bg1">
                        <a:lumMod val="95000"/>
                        <a:alpha val="20000"/>
                      </a:schemeClr>
                    </a:solidFill>
                  </a:tcPr>
                </a:tc>
                <a:tc gridSpan="2" vMerge="1">
                  <a:txBody>
                    <a:bodyPr/>
                    <a:lstStyle/>
                    <a:p>
                      <a:endParaRPr lang="en-US"/>
                    </a:p>
                  </a:txBody>
                  <a:tcPr>
                    <a:lnL w="12700" cap="flat" cmpd="sng" algn="ctr">
                      <a:solidFill>
                        <a:schemeClr val="tx1"/>
                      </a:solidFill>
                      <a:prstDash val="solid"/>
                      <a:round/>
                      <a:headEnd type="none" w="med" len="med"/>
                      <a:tailEnd type="none" w="med" len="med"/>
                    </a:lnL>
                  </a:tcPr>
                </a:tc>
                <a:tc hMerge="1" vMerge="1">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chemeClr val="accent1"/>
                        </a:solidFill>
                        <a:effectLst/>
                        <a:uLnTx/>
                        <a:uFillTx/>
                        <a:latin typeface="Arial Nova Light"/>
                        <a:ea typeface="+mn-ea"/>
                        <a:cs typeface="+mn-cs"/>
                      </a:endParaRPr>
                    </a:p>
                  </a:txBody>
                  <a:tcPr marL="9525" marR="9525" marT="9525"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0">
                      <a:noFill/>
                    </a:lnTlToBr>
                    <a:lnBlToTr w="0">
                      <a:noFill/>
                    </a:lnBlToTr>
                    <a:solidFill>
                      <a:schemeClr val="bg1"/>
                    </a:solidFill>
                  </a:tcPr>
                </a:tc>
                <a:tc vMerge="1">
                  <a:txBody>
                    <a:bodyPr/>
                    <a:lstStyle>
                      <a:lvl1pPr marL="0" algn="l" defTabSz="609585" rtl="0" eaLnBrk="1" latinLnBrk="0" hangingPunct="1">
                        <a:defRPr sz="2400" kern="1200">
                          <a:solidFill>
                            <a:schemeClr val="tx1"/>
                          </a:solidFill>
                          <a:latin typeface="Calibri" panose="020F0502020204030204"/>
                        </a:defRPr>
                      </a:lvl1pPr>
                      <a:lvl2pPr marL="609585" algn="l" defTabSz="609585" rtl="0" eaLnBrk="1" latinLnBrk="0" hangingPunct="1">
                        <a:defRPr sz="2400" kern="1200">
                          <a:solidFill>
                            <a:schemeClr val="tx1"/>
                          </a:solidFill>
                          <a:latin typeface="Calibri" panose="020F0502020204030204"/>
                        </a:defRPr>
                      </a:lvl2pPr>
                      <a:lvl3pPr marL="1219170" algn="l" defTabSz="609585" rtl="0" eaLnBrk="1" latinLnBrk="0" hangingPunct="1">
                        <a:defRPr sz="2400" kern="1200">
                          <a:solidFill>
                            <a:schemeClr val="tx1"/>
                          </a:solidFill>
                          <a:latin typeface="Calibri" panose="020F0502020204030204"/>
                        </a:defRPr>
                      </a:lvl3pPr>
                      <a:lvl4pPr marL="1828754" algn="l" defTabSz="609585" rtl="0" eaLnBrk="1" latinLnBrk="0" hangingPunct="1">
                        <a:defRPr sz="2400" kern="1200">
                          <a:solidFill>
                            <a:schemeClr val="tx1"/>
                          </a:solidFill>
                          <a:latin typeface="Calibri" panose="020F0502020204030204"/>
                        </a:defRPr>
                      </a:lvl4pPr>
                      <a:lvl5pPr marL="2438339" algn="l" defTabSz="609585" rtl="0" eaLnBrk="1" latinLnBrk="0" hangingPunct="1">
                        <a:defRPr sz="2400" kern="1200">
                          <a:solidFill>
                            <a:schemeClr val="tx1"/>
                          </a:solidFill>
                          <a:latin typeface="Calibri" panose="020F0502020204030204"/>
                        </a:defRPr>
                      </a:lvl5pPr>
                      <a:lvl6pPr marL="3047924" algn="l" defTabSz="609585" rtl="0" eaLnBrk="1" latinLnBrk="0" hangingPunct="1">
                        <a:defRPr sz="2400" kern="1200">
                          <a:solidFill>
                            <a:schemeClr val="tx1"/>
                          </a:solidFill>
                          <a:latin typeface="Calibri" panose="020F0502020204030204"/>
                        </a:defRPr>
                      </a:lvl6pPr>
                      <a:lvl7pPr marL="3657509" algn="l" defTabSz="609585" rtl="0" eaLnBrk="1" latinLnBrk="0" hangingPunct="1">
                        <a:defRPr sz="2400" kern="1200">
                          <a:solidFill>
                            <a:schemeClr val="tx1"/>
                          </a:solidFill>
                          <a:latin typeface="Calibri" panose="020F0502020204030204"/>
                        </a:defRPr>
                      </a:lvl7pPr>
                      <a:lvl8pPr marL="4267093" algn="l" defTabSz="609585" rtl="0" eaLnBrk="1" latinLnBrk="0" hangingPunct="1">
                        <a:defRPr sz="2400" kern="1200">
                          <a:solidFill>
                            <a:schemeClr val="tx1"/>
                          </a:solidFill>
                          <a:latin typeface="Calibri" panose="020F0502020204030204"/>
                        </a:defRPr>
                      </a:lvl8pPr>
                      <a:lvl9pPr marL="4876678" algn="l" defTabSz="609585" rtl="0" eaLnBrk="1" latinLnBrk="0" hangingPunct="1">
                        <a:defRPr sz="2400" kern="1200">
                          <a:solidFill>
                            <a:schemeClr val="tx1"/>
                          </a:solidFill>
                          <a:latin typeface="Calibri" panose="020F05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chemeClr val="accent1"/>
                        </a:solidFill>
                        <a:effectLst/>
                        <a:uLnTx/>
                        <a:uFillTx/>
                        <a:latin typeface="Arial Nova Light"/>
                        <a:ea typeface="+mn-ea"/>
                        <a:cs typeface="+mn-cs"/>
                      </a:endParaRPr>
                    </a:p>
                  </a:txBody>
                  <a:tcPr marL="7144" marR="7144" marT="7144" marB="34290" anchor="b">
                    <a:lnL w="12700" cap="flat" cmpd="sng" algn="ctr">
                      <a:solidFill>
                        <a:schemeClr val="bg1">
                          <a:lumMod val="75000"/>
                        </a:schemeClr>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0">
                      <a:noFill/>
                    </a:lnTlToBr>
                    <a:lnBlToTr w="0">
                      <a:noFill/>
                    </a:lnBlToTr>
                    <a:solidFill>
                      <a:schemeClr val="bg1"/>
                    </a:solidFill>
                  </a:tcPr>
                </a:tc>
                <a:extLst>
                  <a:ext uri="{0D108BD9-81ED-4DB2-BD59-A6C34878D82A}">
                    <a16:rowId xmlns:a16="http://schemas.microsoft.com/office/drawing/2014/main" val="3481729256"/>
                  </a:ext>
                </a:extLst>
              </a:tr>
            </a:tbl>
          </a:graphicData>
        </a:graphic>
      </p:graphicFrame>
    </p:spTree>
    <p:extLst>
      <p:ext uri="{BB962C8B-B14F-4D97-AF65-F5344CB8AC3E}">
        <p14:creationId xmlns:p14="http://schemas.microsoft.com/office/powerpoint/2010/main" val="309995992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2AE785E-FD20-8882-D2CE-F5354EE6834E}"/>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BBD093E5-7CFD-9267-5782-E3E882D296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3" name="Picture 2">
            <a:extLst>
              <a:ext uri="{FF2B5EF4-FFF2-40B4-BE49-F238E27FC236}">
                <a16:creationId xmlns:a16="http://schemas.microsoft.com/office/drawing/2014/main" id="{1262AED3-A9EB-7711-BFC1-AD6EA3CFEC71}"/>
              </a:ext>
            </a:extLst>
          </p:cNvPr>
          <p:cNvPicPr>
            <a:picLocks noChangeAspect="1"/>
          </p:cNvPicPr>
          <p:nvPr/>
        </p:nvPicPr>
        <p:blipFill>
          <a:blip r:embed="rId3">
            <a:extLst>
              <a:ext uri="{28A0092B-C50C-407E-A947-70E740481C1C}">
                <a14:useLocalDpi xmlns:a14="http://schemas.microsoft.com/office/drawing/2010/main" val="0"/>
              </a:ext>
            </a:extLst>
          </a:blip>
          <a:srcRect t="2525" b="89951"/>
          <a:stretch/>
        </p:blipFill>
        <p:spPr>
          <a:xfrm>
            <a:off x="20" y="6341178"/>
            <a:ext cx="12191980" cy="516821"/>
          </a:xfrm>
          <a:prstGeom prst="rect">
            <a:avLst/>
          </a:prstGeom>
        </p:spPr>
      </p:pic>
      <p:pic>
        <p:nvPicPr>
          <p:cNvPr id="5" name="Picture 4">
            <a:extLst>
              <a:ext uri="{FF2B5EF4-FFF2-40B4-BE49-F238E27FC236}">
                <a16:creationId xmlns:a16="http://schemas.microsoft.com/office/drawing/2014/main" id="{DD2FF219-4D4F-0134-B45A-6BDFBE252D5F}"/>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9765139" y="6424433"/>
            <a:ext cx="1934735" cy="350313"/>
          </a:xfrm>
          <a:prstGeom prst="rect">
            <a:avLst/>
          </a:prstGeom>
          <a:effectLst>
            <a:outerShdw blurRad="50800" dist="38100" dir="5400000" algn="t" rotWithShape="0">
              <a:schemeClr val="bg1">
                <a:lumMod val="50000"/>
                <a:alpha val="40000"/>
              </a:schemeClr>
            </a:outerShdw>
          </a:effectLst>
        </p:spPr>
      </p:pic>
      <p:sp>
        <p:nvSpPr>
          <p:cNvPr id="4" name="TextBox 3">
            <a:extLst>
              <a:ext uri="{FF2B5EF4-FFF2-40B4-BE49-F238E27FC236}">
                <a16:creationId xmlns:a16="http://schemas.microsoft.com/office/drawing/2014/main" id="{6F82E755-26AD-4C10-8E9B-F5D31EB00621}"/>
              </a:ext>
            </a:extLst>
          </p:cNvPr>
          <p:cNvSpPr txBox="1">
            <a:spLocks/>
          </p:cNvSpPr>
          <p:nvPr/>
        </p:nvSpPr>
        <p:spPr>
          <a:xfrm>
            <a:off x="676656" y="430074"/>
            <a:ext cx="10921400" cy="769441"/>
          </a:xfrm>
          <a:prstGeom prst="rect">
            <a:avLst/>
          </a:prstGeom>
          <a:noFill/>
        </p:spPr>
        <p:txBody>
          <a:bodyPr wrap="square" lIns="91440" tIns="45720" rIns="91440" bIns="45720" rtlCol="0" anchor="t">
            <a:spAutoFit/>
          </a:bodyPr>
          <a:lstStyle/>
          <a:p>
            <a:r>
              <a:rPr lang="en-US" sz="4400">
                <a:solidFill>
                  <a:srgbClr val="004A45"/>
                </a:solidFill>
                <a:latin typeface="Montserrat ExtraBold" panose="00000900000000000000" pitchFamily="2" charset="0"/>
              </a:rPr>
              <a:t>Enhanced dental and vision</a:t>
            </a:r>
          </a:p>
        </p:txBody>
      </p:sp>
      <p:sp>
        <p:nvSpPr>
          <p:cNvPr id="7" name="Slide Number Placeholder 3">
            <a:extLst>
              <a:ext uri="{FF2B5EF4-FFF2-40B4-BE49-F238E27FC236}">
                <a16:creationId xmlns:a16="http://schemas.microsoft.com/office/drawing/2014/main" id="{F023A24F-2BF6-90C2-67B3-273781D2F1D9}"/>
              </a:ext>
            </a:extLst>
          </p:cNvPr>
          <p:cNvSpPr txBox="1">
            <a:spLocks/>
          </p:cNvSpPr>
          <p:nvPr/>
        </p:nvSpPr>
        <p:spPr>
          <a:xfrm>
            <a:off x="142242" y="6430502"/>
            <a:ext cx="365760" cy="304800"/>
          </a:xfrm>
          <a:prstGeom prst="rect">
            <a:avLst/>
          </a:prstGeom>
          <a:noFill/>
        </p:spPr>
        <p:txBody>
          <a:bodyPr lIns="60960" rIns="60960"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40">
              <a:buClr>
                <a:srgbClr val="000000"/>
              </a:buClr>
              <a:defRPr/>
            </a:pPr>
            <a:fld id="{E79839AE-F4E4-0B47-9E53-6189B08B4F00}" type="slidenum">
              <a:rPr lang="en-US" sz="1100">
                <a:solidFill>
                  <a:schemeClr val="bg1"/>
                </a:solidFill>
                <a:latin typeface="Montserrat Light" pitchFamily="2" charset="0"/>
                <a:cs typeface="Poppins" panose="00000500000000000000" pitchFamily="2" charset="0"/>
                <a:sym typeface="Arial"/>
              </a:rPr>
              <a:pPr defTabSz="1219140">
                <a:buClr>
                  <a:srgbClr val="000000"/>
                </a:buClr>
                <a:defRPr/>
              </a:pPr>
              <a:t>46</a:t>
            </a:fld>
            <a:endParaRPr lang="en-US" sz="1100">
              <a:solidFill>
                <a:schemeClr val="bg1"/>
              </a:solidFill>
              <a:latin typeface="Montserrat Light" pitchFamily="2" charset="0"/>
              <a:cs typeface="Poppins" panose="00000500000000000000" pitchFamily="2" charset="0"/>
              <a:sym typeface="Arial"/>
            </a:endParaRPr>
          </a:p>
        </p:txBody>
      </p:sp>
      <p:sp>
        <p:nvSpPr>
          <p:cNvPr id="9" name="TextBox 10">
            <a:extLst>
              <a:ext uri="{FF2B5EF4-FFF2-40B4-BE49-F238E27FC236}">
                <a16:creationId xmlns:a16="http://schemas.microsoft.com/office/drawing/2014/main" id="{2D502756-0A7B-2897-90CD-35029B0AC054}"/>
              </a:ext>
            </a:extLst>
          </p:cNvPr>
          <p:cNvSpPr txBox="1"/>
          <p:nvPr/>
        </p:nvSpPr>
        <p:spPr>
          <a:xfrm>
            <a:off x="508002" y="6480291"/>
            <a:ext cx="9499043" cy="292388"/>
          </a:xfrm>
          <a:prstGeom prst="rect">
            <a:avLst/>
          </a:prstGeom>
          <a:noFill/>
        </p:spPr>
        <p:txBody>
          <a:bodyPr wrap="square" lIns="121920" tIns="60960" rIns="121920" bIns="6096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a:solidFill>
                  <a:schemeClr val="bg1"/>
                </a:solidFill>
                <a:latin typeface="Montserrat Light" pitchFamily="2" charset="0"/>
                <a:ea typeface="Roboto Light"/>
                <a:cs typeface="Roboto Light"/>
              </a:rPr>
              <a:t>CONFIDENTIAL. NO release until October 1, 2025</a:t>
            </a:r>
          </a:p>
        </p:txBody>
      </p:sp>
      <p:graphicFrame>
        <p:nvGraphicFramePr>
          <p:cNvPr id="12" name="Table 11">
            <a:extLst>
              <a:ext uri="{FF2B5EF4-FFF2-40B4-BE49-F238E27FC236}">
                <a16:creationId xmlns:a16="http://schemas.microsoft.com/office/drawing/2014/main" id="{EF4EB4A5-7ABD-2402-137D-ECD939A994F0}"/>
              </a:ext>
            </a:extLst>
          </p:cNvPr>
          <p:cNvGraphicFramePr>
            <a:graphicFrameLocks noGrp="1"/>
          </p:cNvGraphicFramePr>
          <p:nvPr>
            <p:extLst>
              <p:ext uri="{D42A27DB-BD31-4B8C-83A1-F6EECF244321}">
                <p14:modId xmlns:p14="http://schemas.microsoft.com/office/powerpoint/2010/main" val="3870925556"/>
              </p:ext>
            </p:extLst>
          </p:nvPr>
        </p:nvGraphicFramePr>
        <p:xfrm>
          <a:off x="993839" y="1397410"/>
          <a:ext cx="10204322" cy="4467057"/>
        </p:xfrm>
        <a:graphic>
          <a:graphicData uri="http://schemas.openxmlformats.org/drawingml/2006/table">
            <a:tbl>
              <a:tblPr/>
              <a:tblGrid>
                <a:gridCol w="1546632">
                  <a:extLst>
                    <a:ext uri="{9D8B030D-6E8A-4147-A177-3AD203B41FA5}">
                      <a16:colId xmlns:a16="http://schemas.microsoft.com/office/drawing/2014/main" val="371336386"/>
                    </a:ext>
                  </a:extLst>
                </a:gridCol>
                <a:gridCol w="2926080">
                  <a:extLst>
                    <a:ext uri="{9D8B030D-6E8A-4147-A177-3AD203B41FA5}">
                      <a16:colId xmlns:a16="http://schemas.microsoft.com/office/drawing/2014/main" val="1494891336"/>
                    </a:ext>
                  </a:extLst>
                </a:gridCol>
                <a:gridCol w="2865805">
                  <a:extLst>
                    <a:ext uri="{9D8B030D-6E8A-4147-A177-3AD203B41FA5}">
                      <a16:colId xmlns:a16="http://schemas.microsoft.com/office/drawing/2014/main" val="2675728073"/>
                    </a:ext>
                  </a:extLst>
                </a:gridCol>
                <a:gridCol w="2865805">
                  <a:extLst>
                    <a:ext uri="{9D8B030D-6E8A-4147-A177-3AD203B41FA5}">
                      <a16:colId xmlns:a16="http://schemas.microsoft.com/office/drawing/2014/main" val="1718902362"/>
                    </a:ext>
                  </a:extLst>
                </a:gridCol>
              </a:tblGrid>
              <a:tr h="498419">
                <a:tc>
                  <a:txBody>
                    <a:bodyPr/>
                    <a:lstStyle>
                      <a:lvl1pPr marL="0" algn="l" defTabSz="914377" rtl="0" eaLnBrk="1" latinLnBrk="0" hangingPunct="1">
                        <a:defRPr sz="1800" kern="1200">
                          <a:solidFill>
                            <a:schemeClr val="tx1"/>
                          </a:solidFill>
                          <a:latin typeface="Calibri" panose="020F0502020204030204"/>
                        </a:defRPr>
                      </a:lvl1pPr>
                      <a:lvl2pPr marL="457189" algn="l" defTabSz="914377" rtl="0" eaLnBrk="1" latinLnBrk="0" hangingPunct="1">
                        <a:defRPr sz="1800" kern="1200">
                          <a:solidFill>
                            <a:schemeClr val="tx1"/>
                          </a:solidFill>
                          <a:latin typeface="Calibri" panose="020F0502020204030204"/>
                        </a:defRPr>
                      </a:lvl2pPr>
                      <a:lvl3pPr marL="914377" algn="l" defTabSz="914377" rtl="0" eaLnBrk="1" latinLnBrk="0" hangingPunct="1">
                        <a:defRPr sz="1800" kern="1200">
                          <a:solidFill>
                            <a:schemeClr val="tx1"/>
                          </a:solidFill>
                          <a:latin typeface="Calibri" panose="020F0502020204030204"/>
                        </a:defRPr>
                      </a:lvl3pPr>
                      <a:lvl4pPr marL="1371566" algn="l" defTabSz="914377" rtl="0" eaLnBrk="1" latinLnBrk="0" hangingPunct="1">
                        <a:defRPr sz="1800" kern="1200">
                          <a:solidFill>
                            <a:schemeClr val="tx1"/>
                          </a:solidFill>
                          <a:latin typeface="Calibri" panose="020F0502020204030204"/>
                        </a:defRPr>
                      </a:lvl4pPr>
                      <a:lvl5pPr marL="1828754" algn="l" defTabSz="914377" rtl="0" eaLnBrk="1" latinLnBrk="0" hangingPunct="1">
                        <a:defRPr sz="1800" kern="1200">
                          <a:solidFill>
                            <a:schemeClr val="tx1"/>
                          </a:solidFill>
                          <a:latin typeface="Calibri" panose="020F0502020204030204"/>
                        </a:defRPr>
                      </a:lvl5pPr>
                      <a:lvl6pPr marL="2285943" algn="l" defTabSz="914377" rtl="0" eaLnBrk="1" latinLnBrk="0" hangingPunct="1">
                        <a:defRPr sz="1800" kern="1200">
                          <a:solidFill>
                            <a:schemeClr val="tx1"/>
                          </a:solidFill>
                          <a:latin typeface="Calibri" panose="020F0502020204030204"/>
                        </a:defRPr>
                      </a:lvl6pPr>
                      <a:lvl7pPr marL="2743131" algn="l" defTabSz="914377" rtl="0" eaLnBrk="1" latinLnBrk="0" hangingPunct="1">
                        <a:defRPr sz="1800" kern="1200">
                          <a:solidFill>
                            <a:schemeClr val="tx1"/>
                          </a:solidFill>
                          <a:latin typeface="Calibri" panose="020F0502020204030204"/>
                        </a:defRPr>
                      </a:lvl7pPr>
                      <a:lvl8pPr marL="3200320" algn="l" defTabSz="914377" rtl="0" eaLnBrk="1" latinLnBrk="0" hangingPunct="1">
                        <a:defRPr sz="1800" kern="1200">
                          <a:solidFill>
                            <a:schemeClr val="tx1"/>
                          </a:solidFill>
                          <a:latin typeface="Calibri" panose="020F0502020204030204"/>
                        </a:defRPr>
                      </a:lvl8pPr>
                      <a:lvl9pPr marL="3657509" algn="l" defTabSz="914377" rtl="0" eaLnBrk="1" latinLnBrk="0" hangingPunct="1">
                        <a:defRPr sz="1800" kern="1200">
                          <a:solidFill>
                            <a:schemeClr val="tx1"/>
                          </a:solidFill>
                          <a:latin typeface="Calibri" panose="020F0502020204030204"/>
                        </a:defRPr>
                      </a:lvl9pPr>
                    </a:lstStyle>
                    <a:p>
                      <a:pPr algn="l" fontAlgn="auto"/>
                      <a:r>
                        <a:rPr lang="en-US" sz="1300" b="1" i="0" u="none" strike="noStrike">
                          <a:solidFill>
                            <a:srgbClr val="FFFFFF"/>
                          </a:solidFill>
                          <a:effectLst/>
                          <a:latin typeface="Arial Nova"/>
                        </a:rPr>
                        <a:t>​</a:t>
                      </a:r>
                    </a:p>
                  </a:txBody>
                  <a:tcPr marL="121920" marR="121920" marT="60960" marB="60960" anchor="b">
                    <a:lnL w="13659" cap="flat" cmpd="sng" algn="ctr">
                      <a:noFill/>
                      <a:prstDash val="solid"/>
                      <a:round/>
                      <a:headEnd type="none" w="med" len="med"/>
                      <a:tailEnd type="none" w="med" len="med"/>
                    </a:lnL>
                    <a:lnR w="10239" cap="flat" cmpd="sng" algn="ctr">
                      <a:noFill/>
                      <a:prstDash val="solid"/>
                      <a:round/>
                      <a:headEnd type="none" w="med" len="med"/>
                      <a:tailEnd type="none" w="med" len="med"/>
                    </a:lnR>
                    <a:lnT w="13659" cap="flat" cmpd="sng" algn="ctr">
                      <a:noFill/>
                      <a:prstDash val="solid"/>
                      <a:round/>
                      <a:headEnd type="none" w="med" len="med"/>
                      <a:tailEnd type="none" w="med" len="med"/>
                    </a:lnT>
                    <a:lnB w="10239" cap="flat" cmpd="sng" algn="ctr">
                      <a:noFill/>
                      <a:prstDash val="solid"/>
                      <a:round/>
                      <a:headEnd type="none" w="med" len="med"/>
                      <a:tailEnd type="none" w="med" len="med"/>
                    </a:lnB>
                    <a:lnTlToBr w="12700" cmpd="sng">
                      <a:noFill/>
                      <a:prstDash val="solid"/>
                    </a:lnTlToBr>
                    <a:lnBlToTr w="12700" cmpd="sng">
                      <a:noFill/>
                      <a:prstDash val="solid"/>
                    </a:lnBlToTr>
                    <a:solidFill>
                      <a:srgbClr val="004C45"/>
                    </a:solidFill>
                  </a:tcPr>
                </a:tc>
                <a:tc>
                  <a:txBody>
                    <a:bodyPr/>
                    <a:lstStyle>
                      <a:lvl1pPr marL="0" algn="l" defTabSz="914377" rtl="0" eaLnBrk="1" latinLnBrk="0" hangingPunct="1">
                        <a:defRPr sz="1800" kern="1200">
                          <a:solidFill>
                            <a:schemeClr val="tx1"/>
                          </a:solidFill>
                          <a:latin typeface="Calibri" panose="020F0502020204030204"/>
                        </a:defRPr>
                      </a:lvl1pPr>
                      <a:lvl2pPr marL="457189" algn="l" defTabSz="914377" rtl="0" eaLnBrk="1" latinLnBrk="0" hangingPunct="1">
                        <a:defRPr sz="1800" kern="1200">
                          <a:solidFill>
                            <a:schemeClr val="tx1"/>
                          </a:solidFill>
                          <a:latin typeface="Calibri" panose="020F0502020204030204"/>
                        </a:defRPr>
                      </a:lvl2pPr>
                      <a:lvl3pPr marL="914377" algn="l" defTabSz="914377" rtl="0" eaLnBrk="1" latinLnBrk="0" hangingPunct="1">
                        <a:defRPr sz="1800" kern="1200">
                          <a:solidFill>
                            <a:schemeClr val="tx1"/>
                          </a:solidFill>
                          <a:latin typeface="Calibri" panose="020F0502020204030204"/>
                        </a:defRPr>
                      </a:lvl3pPr>
                      <a:lvl4pPr marL="1371566" algn="l" defTabSz="914377" rtl="0" eaLnBrk="1" latinLnBrk="0" hangingPunct="1">
                        <a:defRPr sz="1800" kern="1200">
                          <a:solidFill>
                            <a:schemeClr val="tx1"/>
                          </a:solidFill>
                          <a:latin typeface="Calibri" panose="020F0502020204030204"/>
                        </a:defRPr>
                      </a:lvl4pPr>
                      <a:lvl5pPr marL="1828754" algn="l" defTabSz="914377" rtl="0" eaLnBrk="1" latinLnBrk="0" hangingPunct="1">
                        <a:defRPr sz="1800" kern="1200">
                          <a:solidFill>
                            <a:schemeClr val="tx1"/>
                          </a:solidFill>
                          <a:latin typeface="Calibri" panose="020F0502020204030204"/>
                        </a:defRPr>
                      </a:lvl5pPr>
                      <a:lvl6pPr marL="2285943" algn="l" defTabSz="914377" rtl="0" eaLnBrk="1" latinLnBrk="0" hangingPunct="1">
                        <a:defRPr sz="1800" kern="1200">
                          <a:solidFill>
                            <a:schemeClr val="tx1"/>
                          </a:solidFill>
                          <a:latin typeface="Calibri" panose="020F0502020204030204"/>
                        </a:defRPr>
                      </a:lvl6pPr>
                      <a:lvl7pPr marL="2743131" algn="l" defTabSz="914377" rtl="0" eaLnBrk="1" latinLnBrk="0" hangingPunct="1">
                        <a:defRPr sz="1800" kern="1200">
                          <a:solidFill>
                            <a:schemeClr val="tx1"/>
                          </a:solidFill>
                          <a:latin typeface="Calibri" panose="020F0502020204030204"/>
                        </a:defRPr>
                      </a:lvl7pPr>
                      <a:lvl8pPr marL="3200320" algn="l" defTabSz="914377" rtl="0" eaLnBrk="1" latinLnBrk="0" hangingPunct="1">
                        <a:defRPr sz="1800" kern="1200">
                          <a:solidFill>
                            <a:schemeClr val="tx1"/>
                          </a:solidFill>
                          <a:latin typeface="Calibri" panose="020F0502020204030204"/>
                        </a:defRPr>
                      </a:lvl8pPr>
                      <a:lvl9pPr marL="3657509" algn="l" defTabSz="914377" rtl="0" eaLnBrk="1" latinLnBrk="0" hangingPunct="1">
                        <a:defRPr sz="1800" kern="1200">
                          <a:solidFill>
                            <a:schemeClr val="tx1"/>
                          </a:solidFill>
                          <a:latin typeface="Calibri" panose="020F0502020204030204"/>
                        </a:defRPr>
                      </a:lvl9pPr>
                    </a:lstStyle>
                    <a:p>
                      <a:pPr algn="l" fontAlgn="base"/>
                      <a:r>
                        <a:rPr lang="en-US" sz="1200" b="1" i="0" u="none" strike="noStrike">
                          <a:solidFill>
                            <a:srgbClr val="FFFFFF"/>
                          </a:solidFill>
                          <a:effectLst/>
                          <a:latin typeface="Montserrat ExtraBold" pitchFamily="2" charset="0"/>
                        </a:rPr>
                        <a:t>Merit, Medicare, Edge, </a:t>
                      </a:r>
                    </a:p>
                    <a:p>
                      <a:pPr algn="l" fontAlgn="base"/>
                      <a:r>
                        <a:rPr lang="en-US" sz="1200" b="1" i="0" u="none" strike="noStrike">
                          <a:solidFill>
                            <a:srgbClr val="FFFFFF"/>
                          </a:solidFill>
                          <a:effectLst/>
                          <a:latin typeface="Montserrat ExtraBold" pitchFamily="2" charset="0"/>
                        </a:rPr>
                        <a:t>Smart Savings &amp; Vintage</a:t>
                      </a:r>
                      <a:r>
                        <a:rPr lang="en-US" sz="1200" b="1" i="0">
                          <a:solidFill>
                            <a:srgbClr val="FFFFFF"/>
                          </a:solidFill>
                          <a:effectLst/>
                          <a:latin typeface="Montserrat ExtraBold" pitchFamily="2" charset="0"/>
                        </a:rPr>
                        <a:t>​</a:t>
                      </a:r>
                      <a:endParaRPr lang="en-US" sz="2400">
                        <a:latin typeface="Montserrat ExtraBold" pitchFamily="2" charset="0"/>
                      </a:endParaRPr>
                    </a:p>
                  </a:txBody>
                  <a:tcPr marL="121920" marR="121920" marT="60960" marB="60960" anchor="ctr">
                    <a:lnL w="10239" cap="flat" cmpd="sng" algn="ctr">
                      <a:noFill/>
                      <a:prstDash val="solid"/>
                      <a:round/>
                      <a:headEnd type="none" w="med" len="med"/>
                      <a:tailEnd type="none" w="med" len="med"/>
                    </a:lnL>
                    <a:lnR w="10239" cap="flat" cmpd="sng" algn="ctr">
                      <a:noFill/>
                      <a:prstDash val="solid"/>
                      <a:round/>
                      <a:headEnd type="none" w="med" len="med"/>
                      <a:tailEnd type="none" w="med" len="med"/>
                    </a:lnR>
                    <a:lnT w="13659" cap="flat" cmpd="sng" algn="ctr">
                      <a:noFill/>
                      <a:prstDash val="solid"/>
                      <a:round/>
                      <a:headEnd type="none" w="med" len="med"/>
                      <a:tailEnd type="none" w="med" len="med"/>
                    </a:lnT>
                    <a:lnB w="10239" cap="flat" cmpd="sng" algn="ctr">
                      <a:noFill/>
                      <a:prstDash val="solid"/>
                      <a:round/>
                      <a:headEnd type="none" w="med" len="med"/>
                      <a:tailEnd type="none" w="med" len="med"/>
                    </a:lnB>
                    <a:lnTlToBr w="12700" cmpd="sng">
                      <a:noFill/>
                      <a:prstDash val="solid"/>
                    </a:lnTlToBr>
                    <a:lnBlToTr w="12700" cmpd="sng">
                      <a:noFill/>
                      <a:prstDash val="solid"/>
                    </a:lnBlToTr>
                    <a:solidFill>
                      <a:srgbClr val="004C45"/>
                    </a:solidFill>
                  </a:tcPr>
                </a:tc>
                <a:tc>
                  <a:txBody>
                    <a:bodyPr/>
                    <a:lstStyle>
                      <a:lvl1pPr marL="0" algn="l" defTabSz="914377" rtl="0" eaLnBrk="1" latinLnBrk="0" hangingPunct="1">
                        <a:defRPr sz="1800" kern="1200">
                          <a:solidFill>
                            <a:schemeClr val="tx1"/>
                          </a:solidFill>
                          <a:latin typeface="Calibri" panose="020F0502020204030204"/>
                        </a:defRPr>
                      </a:lvl1pPr>
                      <a:lvl2pPr marL="457189" algn="l" defTabSz="914377" rtl="0" eaLnBrk="1" latinLnBrk="0" hangingPunct="1">
                        <a:defRPr sz="1800" kern="1200">
                          <a:solidFill>
                            <a:schemeClr val="tx1"/>
                          </a:solidFill>
                          <a:latin typeface="Calibri" panose="020F0502020204030204"/>
                        </a:defRPr>
                      </a:lvl2pPr>
                      <a:lvl3pPr marL="914377" algn="l" defTabSz="914377" rtl="0" eaLnBrk="1" latinLnBrk="0" hangingPunct="1">
                        <a:defRPr sz="1800" kern="1200">
                          <a:solidFill>
                            <a:schemeClr val="tx1"/>
                          </a:solidFill>
                          <a:latin typeface="Calibri" panose="020F0502020204030204"/>
                        </a:defRPr>
                      </a:lvl3pPr>
                      <a:lvl4pPr marL="1371566" algn="l" defTabSz="914377" rtl="0" eaLnBrk="1" latinLnBrk="0" hangingPunct="1">
                        <a:defRPr sz="1800" kern="1200">
                          <a:solidFill>
                            <a:schemeClr val="tx1"/>
                          </a:solidFill>
                          <a:latin typeface="Calibri" panose="020F0502020204030204"/>
                        </a:defRPr>
                      </a:lvl4pPr>
                      <a:lvl5pPr marL="1828754" algn="l" defTabSz="914377" rtl="0" eaLnBrk="1" latinLnBrk="0" hangingPunct="1">
                        <a:defRPr sz="1800" kern="1200">
                          <a:solidFill>
                            <a:schemeClr val="tx1"/>
                          </a:solidFill>
                          <a:latin typeface="Calibri" panose="020F0502020204030204"/>
                        </a:defRPr>
                      </a:lvl5pPr>
                      <a:lvl6pPr marL="2285943" algn="l" defTabSz="914377" rtl="0" eaLnBrk="1" latinLnBrk="0" hangingPunct="1">
                        <a:defRPr sz="1800" kern="1200">
                          <a:solidFill>
                            <a:schemeClr val="tx1"/>
                          </a:solidFill>
                          <a:latin typeface="Calibri" panose="020F0502020204030204"/>
                        </a:defRPr>
                      </a:lvl6pPr>
                      <a:lvl7pPr marL="2743131" algn="l" defTabSz="914377" rtl="0" eaLnBrk="1" latinLnBrk="0" hangingPunct="1">
                        <a:defRPr sz="1800" kern="1200">
                          <a:solidFill>
                            <a:schemeClr val="tx1"/>
                          </a:solidFill>
                          <a:latin typeface="Calibri" panose="020F0502020204030204"/>
                        </a:defRPr>
                      </a:lvl7pPr>
                      <a:lvl8pPr marL="3200320" algn="l" defTabSz="914377" rtl="0" eaLnBrk="1" latinLnBrk="0" hangingPunct="1">
                        <a:defRPr sz="1800" kern="1200">
                          <a:solidFill>
                            <a:schemeClr val="tx1"/>
                          </a:solidFill>
                          <a:latin typeface="Calibri" panose="020F0502020204030204"/>
                        </a:defRPr>
                      </a:lvl8pPr>
                      <a:lvl9pPr marL="3657509" algn="l" defTabSz="914377" rtl="0" eaLnBrk="1" latinLnBrk="0" hangingPunct="1">
                        <a:defRPr sz="1800" kern="1200">
                          <a:solidFill>
                            <a:schemeClr val="tx1"/>
                          </a:solidFill>
                          <a:latin typeface="Calibri" panose="020F0502020204030204"/>
                        </a:defRPr>
                      </a:lvl9pPr>
                    </a:lstStyle>
                    <a:p>
                      <a:pPr algn="l" fontAlgn="base"/>
                      <a:r>
                        <a:rPr lang="en-US" sz="1200" b="1" i="0" u="none" strike="noStrike">
                          <a:solidFill>
                            <a:srgbClr val="FFFFFF"/>
                          </a:solidFill>
                          <a:effectLst/>
                          <a:latin typeface="Montserrat ExtraBold" pitchFamily="2" charset="0"/>
                        </a:rPr>
                        <a:t>Key, Vital &amp; Thrive</a:t>
                      </a:r>
                      <a:r>
                        <a:rPr lang="en-US" sz="1200" b="1" i="0">
                          <a:solidFill>
                            <a:srgbClr val="FFFFFF"/>
                          </a:solidFill>
                          <a:effectLst/>
                          <a:latin typeface="Montserrat ExtraBold" pitchFamily="2" charset="0"/>
                        </a:rPr>
                        <a:t>​</a:t>
                      </a:r>
                      <a:endParaRPr lang="en-US" sz="2400">
                        <a:latin typeface="Montserrat ExtraBold" pitchFamily="2" charset="0"/>
                      </a:endParaRPr>
                    </a:p>
                  </a:txBody>
                  <a:tcPr marL="121920" marR="121920" marT="60960" marB="60960" anchor="ctr">
                    <a:lnL w="10239" cap="flat" cmpd="sng" algn="ctr">
                      <a:noFill/>
                      <a:prstDash val="solid"/>
                      <a:round/>
                      <a:headEnd type="none" w="med" len="med"/>
                      <a:tailEnd type="none" w="med" len="med"/>
                    </a:lnL>
                    <a:lnR w="10239" cap="flat" cmpd="sng" algn="ctr">
                      <a:noFill/>
                      <a:prstDash val="solid"/>
                      <a:round/>
                      <a:headEnd type="none" w="med" len="med"/>
                      <a:tailEnd type="none" w="med" len="med"/>
                    </a:lnR>
                    <a:lnT w="13659" cap="flat" cmpd="sng" algn="ctr">
                      <a:noFill/>
                      <a:prstDash val="solid"/>
                      <a:round/>
                      <a:headEnd type="none" w="med" len="med"/>
                      <a:tailEnd type="none" w="med" len="med"/>
                    </a:lnT>
                    <a:lnB w="10239" cap="flat" cmpd="sng" algn="ctr">
                      <a:noFill/>
                      <a:prstDash val="solid"/>
                      <a:round/>
                      <a:headEnd type="none" w="med" len="med"/>
                      <a:tailEnd type="none" w="med" len="med"/>
                    </a:lnB>
                    <a:lnTlToBr w="12700" cmpd="sng">
                      <a:noFill/>
                      <a:prstDash val="solid"/>
                    </a:lnTlToBr>
                    <a:lnBlToTr w="12700" cmpd="sng">
                      <a:noFill/>
                      <a:prstDash val="solid"/>
                    </a:lnBlToTr>
                    <a:solidFill>
                      <a:srgbClr val="004C45"/>
                    </a:solidFill>
                  </a:tcPr>
                </a:tc>
                <a:tc>
                  <a:txBody>
                    <a:bodyPr/>
                    <a:lstStyle>
                      <a:lvl1pPr marL="0" algn="l" defTabSz="914377" rtl="0" eaLnBrk="1" latinLnBrk="0" hangingPunct="1">
                        <a:defRPr sz="1800" kern="1200">
                          <a:solidFill>
                            <a:schemeClr val="tx1"/>
                          </a:solidFill>
                          <a:latin typeface="Calibri" panose="020F0502020204030204"/>
                        </a:defRPr>
                      </a:lvl1pPr>
                      <a:lvl2pPr marL="457189" algn="l" defTabSz="914377" rtl="0" eaLnBrk="1" latinLnBrk="0" hangingPunct="1">
                        <a:defRPr sz="1800" kern="1200">
                          <a:solidFill>
                            <a:schemeClr val="tx1"/>
                          </a:solidFill>
                          <a:latin typeface="Calibri" panose="020F0502020204030204"/>
                        </a:defRPr>
                      </a:lvl2pPr>
                      <a:lvl3pPr marL="914377" algn="l" defTabSz="914377" rtl="0" eaLnBrk="1" latinLnBrk="0" hangingPunct="1">
                        <a:defRPr sz="1800" kern="1200">
                          <a:solidFill>
                            <a:schemeClr val="tx1"/>
                          </a:solidFill>
                          <a:latin typeface="Calibri" panose="020F0502020204030204"/>
                        </a:defRPr>
                      </a:lvl3pPr>
                      <a:lvl4pPr marL="1371566" algn="l" defTabSz="914377" rtl="0" eaLnBrk="1" latinLnBrk="0" hangingPunct="1">
                        <a:defRPr sz="1800" kern="1200">
                          <a:solidFill>
                            <a:schemeClr val="tx1"/>
                          </a:solidFill>
                          <a:latin typeface="Calibri" panose="020F0502020204030204"/>
                        </a:defRPr>
                      </a:lvl4pPr>
                      <a:lvl5pPr marL="1828754" algn="l" defTabSz="914377" rtl="0" eaLnBrk="1" latinLnBrk="0" hangingPunct="1">
                        <a:defRPr sz="1800" kern="1200">
                          <a:solidFill>
                            <a:schemeClr val="tx1"/>
                          </a:solidFill>
                          <a:latin typeface="Calibri" panose="020F0502020204030204"/>
                        </a:defRPr>
                      </a:lvl5pPr>
                      <a:lvl6pPr marL="2285943" algn="l" defTabSz="914377" rtl="0" eaLnBrk="1" latinLnBrk="0" hangingPunct="1">
                        <a:defRPr sz="1800" kern="1200">
                          <a:solidFill>
                            <a:schemeClr val="tx1"/>
                          </a:solidFill>
                          <a:latin typeface="Calibri" panose="020F0502020204030204"/>
                        </a:defRPr>
                      </a:lvl6pPr>
                      <a:lvl7pPr marL="2743131" algn="l" defTabSz="914377" rtl="0" eaLnBrk="1" latinLnBrk="0" hangingPunct="1">
                        <a:defRPr sz="1800" kern="1200">
                          <a:solidFill>
                            <a:schemeClr val="tx1"/>
                          </a:solidFill>
                          <a:latin typeface="Calibri" panose="020F0502020204030204"/>
                        </a:defRPr>
                      </a:lvl7pPr>
                      <a:lvl8pPr marL="3200320" algn="l" defTabSz="914377" rtl="0" eaLnBrk="1" latinLnBrk="0" hangingPunct="1">
                        <a:defRPr sz="1800" kern="1200">
                          <a:solidFill>
                            <a:schemeClr val="tx1"/>
                          </a:solidFill>
                          <a:latin typeface="Calibri" panose="020F0502020204030204"/>
                        </a:defRPr>
                      </a:lvl8pPr>
                      <a:lvl9pPr marL="3657509" algn="l" defTabSz="914377" rtl="0" eaLnBrk="1" latinLnBrk="0" hangingPunct="1">
                        <a:defRPr sz="1800" kern="1200">
                          <a:solidFill>
                            <a:schemeClr val="tx1"/>
                          </a:solidFill>
                          <a:latin typeface="Calibri" panose="020F0502020204030204"/>
                        </a:defRPr>
                      </a:lvl9pPr>
                    </a:lstStyle>
                    <a:p>
                      <a:pPr algn="l" fontAlgn="base"/>
                      <a:r>
                        <a:rPr lang="en-US" sz="1200" b="1" i="0" u="none" strike="noStrike">
                          <a:solidFill>
                            <a:srgbClr val="FFFFFF"/>
                          </a:solidFill>
                          <a:effectLst/>
                          <a:latin typeface="Montserrat ExtraBold" pitchFamily="2" charset="0"/>
                        </a:rPr>
                        <a:t>Value &amp; Thrive Plus</a:t>
                      </a:r>
                      <a:endParaRPr lang="en-US" sz="2400">
                        <a:latin typeface="Montserrat ExtraBold" pitchFamily="2" charset="0"/>
                      </a:endParaRPr>
                    </a:p>
                  </a:txBody>
                  <a:tcPr marL="121920" marR="121920" marT="60960" marB="60960" anchor="ctr">
                    <a:lnL w="10239" cap="flat" cmpd="sng" algn="ctr">
                      <a:noFill/>
                      <a:prstDash val="solid"/>
                      <a:round/>
                      <a:headEnd type="none" w="med" len="med"/>
                      <a:tailEnd type="none" w="med" len="med"/>
                    </a:lnL>
                    <a:lnR w="13659" cap="flat" cmpd="sng" algn="ctr">
                      <a:noFill/>
                      <a:prstDash val="solid"/>
                      <a:round/>
                      <a:headEnd type="none" w="med" len="med"/>
                      <a:tailEnd type="none" w="med" len="med"/>
                    </a:lnR>
                    <a:lnT w="13659" cap="flat" cmpd="sng" algn="ctr">
                      <a:noFill/>
                      <a:prstDash val="solid"/>
                      <a:round/>
                      <a:headEnd type="none" w="med" len="med"/>
                      <a:tailEnd type="none" w="med" len="med"/>
                    </a:lnT>
                    <a:lnB w="10239" cap="flat" cmpd="sng" algn="ctr">
                      <a:noFill/>
                      <a:prstDash val="solid"/>
                      <a:round/>
                      <a:headEnd type="none" w="med" len="med"/>
                      <a:tailEnd type="none" w="med" len="med"/>
                    </a:lnB>
                    <a:lnTlToBr w="12700" cmpd="sng">
                      <a:noFill/>
                      <a:prstDash val="solid"/>
                    </a:lnTlToBr>
                    <a:lnBlToTr w="12700" cmpd="sng">
                      <a:noFill/>
                      <a:prstDash val="solid"/>
                    </a:lnBlToTr>
                    <a:solidFill>
                      <a:srgbClr val="004C45"/>
                    </a:solidFill>
                  </a:tcPr>
                </a:tc>
                <a:extLst>
                  <a:ext uri="{0D108BD9-81ED-4DB2-BD59-A6C34878D82A}">
                    <a16:rowId xmlns:a16="http://schemas.microsoft.com/office/drawing/2014/main" val="3065089855"/>
                  </a:ext>
                </a:extLst>
              </a:tr>
              <a:tr h="498419">
                <a:tc>
                  <a:txBody>
                    <a:bodyPr/>
                    <a:lstStyle>
                      <a:lvl1pPr marL="0" algn="l" defTabSz="914377" rtl="0" eaLnBrk="1" latinLnBrk="0" hangingPunct="1">
                        <a:defRPr sz="1800" kern="1200">
                          <a:solidFill>
                            <a:schemeClr val="tx1"/>
                          </a:solidFill>
                          <a:latin typeface="Calibri" panose="020F0502020204030204"/>
                        </a:defRPr>
                      </a:lvl1pPr>
                      <a:lvl2pPr marL="457189" algn="l" defTabSz="914377" rtl="0" eaLnBrk="1" latinLnBrk="0" hangingPunct="1">
                        <a:defRPr sz="1800" kern="1200">
                          <a:solidFill>
                            <a:schemeClr val="tx1"/>
                          </a:solidFill>
                          <a:latin typeface="Calibri" panose="020F0502020204030204"/>
                        </a:defRPr>
                      </a:lvl2pPr>
                      <a:lvl3pPr marL="914377" algn="l" defTabSz="914377" rtl="0" eaLnBrk="1" latinLnBrk="0" hangingPunct="1">
                        <a:defRPr sz="1800" kern="1200">
                          <a:solidFill>
                            <a:schemeClr val="tx1"/>
                          </a:solidFill>
                          <a:latin typeface="Calibri" panose="020F0502020204030204"/>
                        </a:defRPr>
                      </a:lvl3pPr>
                      <a:lvl4pPr marL="1371566" algn="l" defTabSz="914377" rtl="0" eaLnBrk="1" latinLnBrk="0" hangingPunct="1">
                        <a:defRPr sz="1800" kern="1200">
                          <a:solidFill>
                            <a:schemeClr val="tx1"/>
                          </a:solidFill>
                          <a:latin typeface="Calibri" panose="020F0502020204030204"/>
                        </a:defRPr>
                      </a:lvl4pPr>
                      <a:lvl5pPr marL="1828754" algn="l" defTabSz="914377" rtl="0" eaLnBrk="1" latinLnBrk="0" hangingPunct="1">
                        <a:defRPr sz="1800" kern="1200">
                          <a:solidFill>
                            <a:schemeClr val="tx1"/>
                          </a:solidFill>
                          <a:latin typeface="Calibri" panose="020F0502020204030204"/>
                        </a:defRPr>
                      </a:lvl5pPr>
                      <a:lvl6pPr marL="2285943" algn="l" defTabSz="914377" rtl="0" eaLnBrk="1" latinLnBrk="0" hangingPunct="1">
                        <a:defRPr sz="1800" kern="1200">
                          <a:solidFill>
                            <a:schemeClr val="tx1"/>
                          </a:solidFill>
                          <a:latin typeface="Calibri" panose="020F0502020204030204"/>
                        </a:defRPr>
                      </a:lvl6pPr>
                      <a:lvl7pPr marL="2743131" algn="l" defTabSz="914377" rtl="0" eaLnBrk="1" latinLnBrk="0" hangingPunct="1">
                        <a:defRPr sz="1800" kern="1200">
                          <a:solidFill>
                            <a:schemeClr val="tx1"/>
                          </a:solidFill>
                          <a:latin typeface="Calibri" panose="020F0502020204030204"/>
                        </a:defRPr>
                      </a:lvl7pPr>
                      <a:lvl8pPr marL="3200320" algn="l" defTabSz="914377" rtl="0" eaLnBrk="1" latinLnBrk="0" hangingPunct="1">
                        <a:defRPr sz="1800" kern="1200">
                          <a:solidFill>
                            <a:schemeClr val="tx1"/>
                          </a:solidFill>
                          <a:latin typeface="Calibri" panose="020F0502020204030204"/>
                        </a:defRPr>
                      </a:lvl8pPr>
                      <a:lvl9pPr marL="3657509" algn="l" defTabSz="914377" rtl="0" eaLnBrk="1" latinLnBrk="0" hangingPunct="1">
                        <a:defRPr sz="1800" kern="1200">
                          <a:solidFill>
                            <a:schemeClr val="tx1"/>
                          </a:solidFill>
                          <a:latin typeface="Calibri" panose="020F0502020204030204"/>
                        </a:defRPr>
                      </a:lvl9pPr>
                    </a:lstStyle>
                    <a:p>
                      <a:pPr algn="l" fontAlgn="base"/>
                      <a:r>
                        <a:rPr lang="en-US" sz="1100" b="0" i="0" u="none" strike="noStrike">
                          <a:solidFill>
                            <a:srgbClr val="262626"/>
                          </a:solidFill>
                          <a:effectLst/>
                          <a:latin typeface="Montserrat ExtraBold" pitchFamily="2" charset="0"/>
                        </a:rPr>
                        <a:t>Monthly premium</a:t>
                      </a:r>
                      <a:r>
                        <a:rPr lang="en-US" sz="1100" b="0" i="0">
                          <a:solidFill>
                            <a:srgbClr val="262626"/>
                          </a:solidFill>
                          <a:effectLst/>
                          <a:latin typeface="Montserrat ExtraBold" pitchFamily="2" charset="0"/>
                        </a:rPr>
                        <a:t>​</a:t>
                      </a:r>
                    </a:p>
                  </a:txBody>
                  <a:tcPr marL="121920" marR="121920" marT="60960" marB="60960" anchor="ctr">
                    <a:lnL w="13659" cap="flat" cmpd="sng" algn="ctr">
                      <a:noFill/>
                      <a:prstDash val="solid"/>
                      <a:round/>
                      <a:headEnd type="none" w="med" len="med"/>
                      <a:tailEnd type="none" w="med" len="med"/>
                    </a:lnL>
                    <a:lnR w="10239" cap="flat" cmpd="sng" algn="ctr">
                      <a:noFill/>
                      <a:prstDash val="solid"/>
                      <a:round/>
                      <a:headEnd type="none" w="med" len="med"/>
                      <a:tailEnd type="none" w="med" len="med"/>
                    </a:lnR>
                    <a:lnT w="10239" cap="flat" cmpd="sng" algn="ctr">
                      <a:noFill/>
                      <a:prstDash val="solid"/>
                      <a:round/>
                      <a:headEnd type="none" w="med" len="med"/>
                      <a:tailEnd type="none" w="med" len="med"/>
                    </a:lnT>
                    <a:lnB w="10239"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tx1"/>
                          </a:solidFill>
                          <a:latin typeface="Calibri" panose="020F0502020204030204"/>
                        </a:defRPr>
                      </a:lvl1pPr>
                      <a:lvl2pPr marL="457189" algn="l" defTabSz="914377" rtl="0" eaLnBrk="1" latinLnBrk="0" hangingPunct="1">
                        <a:defRPr sz="1800" kern="1200">
                          <a:solidFill>
                            <a:schemeClr val="tx1"/>
                          </a:solidFill>
                          <a:latin typeface="Calibri" panose="020F0502020204030204"/>
                        </a:defRPr>
                      </a:lvl2pPr>
                      <a:lvl3pPr marL="914377" algn="l" defTabSz="914377" rtl="0" eaLnBrk="1" latinLnBrk="0" hangingPunct="1">
                        <a:defRPr sz="1800" kern="1200">
                          <a:solidFill>
                            <a:schemeClr val="tx1"/>
                          </a:solidFill>
                          <a:latin typeface="Calibri" panose="020F0502020204030204"/>
                        </a:defRPr>
                      </a:lvl3pPr>
                      <a:lvl4pPr marL="1371566" algn="l" defTabSz="914377" rtl="0" eaLnBrk="1" latinLnBrk="0" hangingPunct="1">
                        <a:defRPr sz="1800" kern="1200">
                          <a:solidFill>
                            <a:schemeClr val="tx1"/>
                          </a:solidFill>
                          <a:latin typeface="Calibri" panose="020F0502020204030204"/>
                        </a:defRPr>
                      </a:lvl4pPr>
                      <a:lvl5pPr marL="1828754" algn="l" defTabSz="914377" rtl="0" eaLnBrk="1" latinLnBrk="0" hangingPunct="1">
                        <a:defRPr sz="1800" kern="1200">
                          <a:solidFill>
                            <a:schemeClr val="tx1"/>
                          </a:solidFill>
                          <a:latin typeface="Calibri" panose="020F0502020204030204"/>
                        </a:defRPr>
                      </a:lvl5pPr>
                      <a:lvl6pPr marL="2285943" algn="l" defTabSz="914377" rtl="0" eaLnBrk="1" latinLnBrk="0" hangingPunct="1">
                        <a:defRPr sz="1800" kern="1200">
                          <a:solidFill>
                            <a:schemeClr val="tx1"/>
                          </a:solidFill>
                          <a:latin typeface="Calibri" panose="020F0502020204030204"/>
                        </a:defRPr>
                      </a:lvl6pPr>
                      <a:lvl7pPr marL="2743131" algn="l" defTabSz="914377" rtl="0" eaLnBrk="1" latinLnBrk="0" hangingPunct="1">
                        <a:defRPr sz="1800" kern="1200">
                          <a:solidFill>
                            <a:schemeClr val="tx1"/>
                          </a:solidFill>
                          <a:latin typeface="Calibri" panose="020F0502020204030204"/>
                        </a:defRPr>
                      </a:lvl7pPr>
                      <a:lvl8pPr marL="3200320" algn="l" defTabSz="914377" rtl="0" eaLnBrk="1" latinLnBrk="0" hangingPunct="1">
                        <a:defRPr sz="1800" kern="1200">
                          <a:solidFill>
                            <a:schemeClr val="tx1"/>
                          </a:solidFill>
                          <a:latin typeface="Calibri" panose="020F0502020204030204"/>
                        </a:defRPr>
                      </a:lvl8pPr>
                      <a:lvl9pPr marL="3657509" algn="l" defTabSz="914377" rtl="0" eaLnBrk="1" latinLnBrk="0" hangingPunct="1">
                        <a:defRPr sz="1800" kern="1200">
                          <a:solidFill>
                            <a:schemeClr val="tx1"/>
                          </a:solidFill>
                          <a:latin typeface="Calibri" panose="020F0502020204030204"/>
                        </a:defRPr>
                      </a:lvl9pPr>
                    </a:lstStyle>
                    <a:p>
                      <a:pPr algn="l" fontAlgn="base"/>
                      <a:r>
                        <a:rPr lang="en-US" sz="1300" b="1" i="0" u="none" strike="noStrike">
                          <a:solidFill>
                            <a:srgbClr val="004C45"/>
                          </a:solidFill>
                          <a:effectLst/>
                          <a:latin typeface="Montserrat ExtraBold" pitchFamily="2" charset="0"/>
                        </a:rPr>
                        <a:t>$49               </a:t>
                      </a:r>
                      <a:r>
                        <a:rPr lang="en-US" sz="1300" b="0" i="0">
                          <a:solidFill>
                            <a:srgbClr val="004C45"/>
                          </a:solidFill>
                          <a:effectLst/>
                          <a:latin typeface="Montserrat ExtraBold" pitchFamily="2" charset="0"/>
                        </a:rPr>
                        <a:t>​</a:t>
                      </a:r>
                      <a:endParaRPr lang="en-US" sz="2400">
                        <a:solidFill>
                          <a:srgbClr val="004C45"/>
                        </a:solidFill>
                        <a:latin typeface="Montserrat ExtraBold" pitchFamily="2" charset="0"/>
                      </a:endParaRPr>
                    </a:p>
                  </a:txBody>
                  <a:tcPr marL="121920" marR="121920" marT="60960" marB="60960" anchor="ctr">
                    <a:lnL w="10239" cap="flat" cmpd="sng" algn="ctr">
                      <a:noFill/>
                      <a:prstDash val="solid"/>
                      <a:round/>
                      <a:headEnd type="none" w="med" len="med"/>
                      <a:tailEnd type="none" w="med" len="med"/>
                    </a:lnL>
                    <a:lnR w="10239" cap="flat" cmpd="sng" algn="ctr">
                      <a:noFill/>
                      <a:prstDash val="solid"/>
                      <a:round/>
                      <a:headEnd type="none" w="med" len="med"/>
                      <a:tailEnd type="none" w="med" len="med"/>
                    </a:lnR>
                    <a:lnT w="10239" cap="flat" cmpd="sng" algn="ctr">
                      <a:noFill/>
                      <a:prstDash val="solid"/>
                      <a:round/>
                      <a:headEnd type="none" w="med" len="med"/>
                      <a:tailEnd type="none" w="med" len="med"/>
                    </a:lnT>
                    <a:lnB w="10239"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tx1"/>
                          </a:solidFill>
                          <a:latin typeface="Calibri" panose="020F0502020204030204"/>
                        </a:defRPr>
                      </a:lvl1pPr>
                      <a:lvl2pPr marL="457189" algn="l" defTabSz="914377" rtl="0" eaLnBrk="1" latinLnBrk="0" hangingPunct="1">
                        <a:defRPr sz="1800" kern="1200">
                          <a:solidFill>
                            <a:schemeClr val="tx1"/>
                          </a:solidFill>
                          <a:latin typeface="Calibri" panose="020F0502020204030204"/>
                        </a:defRPr>
                      </a:lvl2pPr>
                      <a:lvl3pPr marL="914377" algn="l" defTabSz="914377" rtl="0" eaLnBrk="1" latinLnBrk="0" hangingPunct="1">
                        <a:defRPr sz="1800" kern="1200">
                          <a:solidFill>
                            <a:schemeClr val="tx1"/>
                          </a:solidFill>
                          <a:latin typeface="Calibri" panose="020F0502020204030204"/>
                        </a:defRPr>
                      </a:lvl3pPr>
                      <a:lvl4pPr marL="1371566" algn="l" defTabSz="914377" rtl="0" eaLnBrk="1" latinLnBrk="0" hangingPunct="1">
                        <a:defRPr sz="1800" kern="1200">
                          <a:solidFill>
                            <a:schemeClr val="tx1"/>
                          </a:solidFill>
                          <a:latin typeface="Calibri" panose="020F0502020204030204"/>
                        </a:defRPr>
                      </a:lvl4pPr>
                      <a:lvl5pPr marL="1828754" algn="l" defTabSz="914377" rtl="0" eaLnBrk="1" latinLnBrk="0" hangingPunct="1">
                        <a:defRPr sz="1800" kern="1200">
                          <a:solidFill>
                            <a:schemeClr val="tx1"/>
                          </a:solidFill>
                          <a:latin typeface="Calibri" panose="020F0502020204030204"/>
                        </a:defRPr>
                      </a:lvl5pPr>
                      <a:lvl6pPr marL="2285943" algn="l" defTabSz="914377" rtl="0" eaLnBrk="1" latinLnBrk="0" hangingPunct="1">
                        <a:defRPr sz="1800" kern="1200">
                          <a:solidFill>
                            <a:schemeClr val="tx1"/>
                          </a:solidFill>
                          <a:latin typeface="Calibri" panose="020F0502020204030204"/>
                        </a:defRPr>
                      </a:lvl6pPr>
                      <a:lvl7pPr marL="2743131" algn="l" defTabSz="914377" rtl="0" eaLnBrk="1" latinLnBrk="0" hangingPunct="1">
                        <a:defRPr sz="1800" kern="1200">
                          <a:solidFill>
                            <a:schemeClr val="tx1"/>
                          </a:solidFill>
                          <a:latin typeface="Calibri" panose="020F0502020204030204"/>
                        </a:defRPr>
                      </a:lvl7pPr>
                      <a:lvl8pPr marL="3200320" algn="l" defTabSz="914377" rtl="0" eaLnBrk="1" latinLnBrk="0" hangingPunct="1">
                        <a:defRPr sz="1800" kern="1200">
                          <a:solidFill>
                            <a:schemeClr val="tx1"/>
                          </a:solidFill>
                          <a:latin typeface="Calibri" panose="020F0502020204030204"/>
                        </a:defRPr>
                      </a:lvl8pPr>
                      <a:lvl9pPr marL="3657509" algn="l" defTabSz="914377" rtl="0" eaLnBrk="1" latinLnBrk="0" hangingPunct="1">
                        <a:defRPr sz="1800" kern="1200">
                          <a:solidFill>
                            <a:schemeClr val="tx1"/>
                          </a:solidFill>
                          <a:latin typeface="Calibri" panose="020F0502020204030204"/>
                        </a:defRPr>
                      </a:lvl9pPr>
                    </a:lstStyle>
                    <a:p>
                      <a:pPr algn="l" fontAlgn="base"/>
                      <a:r>
                        <a:rPr lang="en-US" sz="1300" b="1" i="0" u="none" strike="noStrike">
                          <a:solidFill>
                            <a:srgbClr val="004C45"/>
                          </a:solidFill>
                          <a:effectLst/>
                          <a:latin typeface="Montserrat ExtraBold" pitchFamily="2" charset="0"/>
                        </a:rPr>
                        <a:t>$43 </a:t>
                      </a:r>
                      <a:r>
                        <a:rPr lang="en-US" sz="1300" b="0" i="0">
                          <a:solidFill>
                            <a:srgbClr val="004C45"/>
                          </a:solidFill>
                          <a:effectLst/>
                          <a:latin typeface="Montserrat ExtraBold" pitchFamily="2" charset="0"/>
                        </a:rPr>
                        <a:t>​</a:t>
                      </a:r>
                      <a:endParaRPr lang="en-US" sz="2400">
                        <a:solidFill>
                          <a:srgbClr val="004C45"/>
                        </a:solidFill>
                        <a:latin typeface="Montserrat ExtraBold" pitchFamily="2" charset="0"/>
                      </a:endParaRPr>
                    </a:p>
                  </a:txBody>
                  <a:tcPr marL="121920" marR="121920" marT="60960" marB="60960" anchor="ctr">
                    <a:lnL w="10239" cap="flat" cmpd="sng" algn="ctr">
                      <a:noFill/>
                      <a:prstDash val="solid"/>
                      <a:round/>
                      <a:headEnd type="none" w="med" len="med"/>
                      <a:tailEnd type="none" w="med" len="med"/>
                    </a:lnL>
                    <a:lnR w="10239" cap="flat" cmpd="sng" algn="ctr">
                      <a:noFill/>
                      <a:prstDash val="solid"/>
                      <a:round/>
                      <a:headEnd type="none" w="med" len="med"/>
                      <a:tailEnd type="none" w="med" len="med"/>
                    </a:lnR>
                    <a:lnT w="10239" cap="flat" cmpd="sng" algn="ctr">
                      <a:noFill/>
                      <a:prstDash val="solid"/>
                      <a:round/>
                      <a:headEnd type="none" w="med" len="med"/>
                      <a:tailEnd type="none" w="med" len="med"/>
                    </a:lnT>
                    <a:lnB w="10239"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tx1"/>
                          </a:solidFill>
                          <a:latin typeface="Calibri" panose="020F0502020204030204"/>
                        </a:defRPr>
                      </a:lvl1pPr>
                      <a:lvl2pPr marL="457189" algn="l" defTabSz="914377" rtl="0" eaLnBrk="1" latinLnBrk="0" hangingPunct="1">
                        <a:defRPr sz="1800" kern="1200">
                          <a:solidFill>
                            <a:schemeClr val="tx1"/>
                          </a:solidFill>
                          <a:latin typeface="Calibri" panose="020F0502020204030204"/>
                        </a:defRPr>
                      </a:lvl2pPr>
                      <a:lvl3pPr marL="914377" algn="l" defTabSz="914377" rtl="0" eaLnBrk="1" latinLnBrk="0" hangingPunct="1">
                        <a:defRPr sz="1800" kern="1200">
                          <a:solidFill>
                            <a:schemeClr val="tx1"/>
                          </a:solidFill>
                          <a:latin typeface="Calibri" panose="020F0502020204030204"/>
                        </a:defRPr>
                      </a:lvl3pPr>
                      <a:lvl4pPr marL="1371566" algn="l" defTabSz="914377" rtl="0" eaLnBrk="1" latinLnBrk="0" hangingPunct="1">
                        <a:defRPr sz="1800" kern="1200">
                          <a:solidFill>
                            <a:schemeClr val="tx1"/>
                          </a:solidFill>
                          <a:latin typeface="Calibri" panose="020F0502020204030204"/>
                        </a:defRPr>
                      </a:lvl4pPr>
                      <a:lvl5pPr marL="1828754" algn="l" defTabSz="914377" rtl="0" eaLnBrk="1" latinLnBrk="0" hangingPunct="1">
                        <a:defRPr sz="1800" kern="1200">
                          <a:solidFill>
                            <a:schemeClr val="tx1"/>
                          </a:solidFill>
                          <a:latin typeface="Calibri" panose="020F0502020204030204"/>
                        </a:defRPr>
                      </a:lvl5pPr>
                      <a:lvl6pPr marL="2285943" algn="l" defTabSz="914377" rtl="0" eaLnBrk="1" latinLnBrk="0" hangingPunct="1">
                        <a:defRPr sz="1800" kern="1200">
                          <a:solidFill>
                            <a:schemeClr val="tx1"/>
                          </a:solidFill>
                          <a:latin typeface="Calibri" panose="020F0502020204030204"/>
                        </a:defRPr>
                      </a:lvl6pPr>
                      <a:lvl7pPr marL="2743131" algn="l" defTabSz="914377" rtl="0" eaLnBrk="1" latinLnBrk="0" hangingPunct="1">
                        <a:defRPr sz="1800" kern="1200">
                          <a:solidFill>
                            <a:schemeClr val="tx1"/>
                          </a:solidFill>
                          <a:latin typeface="Calibri" panose="020F0502020204030204"/>
                        </a:defRPr>
                      </a:lvl7pPr>
                      <a:lvl8pPr marL="3200320" algn="l" defTabSz="914377" rtl="0" eaLnBrk="1" latinLnBrk="0" hangingPunct="1">
                        <a:defRPr sz="1800" kern="1200">
                          <a:solidFill>
                            <a:schemeClr val="tx1"/>
                          </a:solidFill>
                          <a:latin typeface="Calibri" panose="020F0502020204030204"/>
                        </a:defRPr>
                      </a:lvl8pPr>
                      <a:lvl9pPr marL="3657509" algn="l" defTabSz="914377" rtl="0" eaLnBrk="1" latinLnBrk="0" hangingPunct="1">
                        <a:defRPr sz="1800" kern="1200">
                          <a:solidFill>
                            <a:schemeClr val="tx1"/>
                          </a:solidFill>
                          <a:latin typeface="Calibri" panose="020F0502020204030204"/>
                        </a:defRPr>
                      </a:lvl9pPr>
                    </a:lstStyle>
                    <a:p>
                      <a:pPr algn="l" fontAlgn="base"/>
                      <a:r>
                        <a:rPr lang="en-US" sz="1300" b="1" i="0" u="none" strike="noStrike">
                          <a:solidFill>
                            <a:srgbClr val="004C45"/>
                          </a:solidFill>
                          <a:effectLst/>
                          <a:latin typeface="Montserrat ExtraBold" pitchFamily="2" charset="0"/>
                        </a:rPr>
                        <a:t>$37               </a:t>
                      </a:r>
                      <a:r>
                        <a:rPr lang="en-US" sz="1300" b="0" i="0">
                          <a:solidFill>
                            <a:srgbClr val="004C45"/>
                          </a:solidFill>
                          <a:effectLst/>
                          <a:latin typeface="Montserrat ExtraBold" pitchFamily="2" charset="0"/>
                        </a:rPr>
                        <a:t>​</a:t>
                      </a:r>
                      <a:endParaRPr lang="en-US" sz="2400">
                        <a:solidFill>
                          <a:srgbClr val="004C45"/>
                        </a:solidFill>
                        <a:latin typeface="Montserrat ExtraBold" pitchFamily="2" charset="0"/>
                      </a:endParaRPr>
                    </a:p>
                  </a:txBody>
                  <a:tcPr marL="121920" marR="121920" marT="60960" marB="60960" anchor="ctr">
                    <a:lnL w="10239" cap="flat" cmpd="sng" algn="ctr">
                      <a:noFill/>
                      <a:prstDash val="solid"/>
                      <a:round/>
                      <a:headEnd type="none" w="med" len="med"/>
                      <a:tailEnd type="none" w="med" len="med"/>
                    </a:lnL>
                    <a:lnR w="13659" cap="flat" cmpd="sng" algn="ctr">
                      <a:noFill/>
                      <a:prstDash val="solid"/>
                      <a:round/>
                      <a:headEnd type="none" w="med" len="med"/>
                      <a:tailEnd type="none" w="med" len="med"/>
                    </a:lnR>
                    <a:lnT w="10239" cap="flat" cmpd="sng" algn="ctr">
                      <a:noFill/>
                      <a:prstDash val="solid"/>
                      <a:round/>
                      <a:headEnd type="none" w="med" len="med"/>
                      <a:tailEnd type="none" w="med" len="med"/>
                    </a:lnT>
                    <a:lnB w="10239"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83522536"/>
                  </a:ext>
                </a:extLst>
              </a:tr>
              <a:tr h="2844800">
                <a:tc>
                  <a:txBody>
                    <a:bodyPr/>
                    <a:lstStyle>
                      <a:lvl1pPr marL="0" algn="l" defTabSz="914377" rtl="0" eaLnBrk="1" latinLnBrk="0" hangingPunct="1">
                        <a:defRPr sz="1800" kern="1200">
                          <a:solidFill>
                            <a:schemeClr val="tx1"/>
                          </a:solidFill>
                          <a:latin typeface="Calibri" panose="020F0502020204030204"/>
                        </a:defRPr>
                      </a:lvl1pPr>
                      <a:lvl2pPr marL="457189" algn="l" defTabSz="914377" rtl="0" eaLnBrk="1" latinLnBrk="0" hangingPunct="1">
                        <a:defRPr sz="1800" kern="1200">
                          <a:solidFill>
                            <a:schemeClr val="tx1"/>
                          </a:solidFill>
                          <a:latin typeface="Calibri" panose="020F0502020204030204"/>
                        </a:defRPr>
                      </a:lvl2pPr>
                      <a:lvl3pPr marL="914377" algn="l" defTabSz="914377" rtl="0" eaLnBrk="1" latinLnBrk="0" hangingPunct="1">
                        <a:defRPr sz="1800" kern="1200">
                          <a:solidFill>
                            <a:schemeClr val="tx1"/>
                          </a:solidFill>
                          <a:latin typeface="Calibri" panose="020F0502020204030204"/>
                        </a:defRPr>
                      </a:lvl3pPr>
                      <a:lvl4pPr marL="1371566" algn="l" defTabSz="914377" rtl="0" eaLnBrk="1" latinLnBrk="0" hangingPunct="1">
                        <a:defRPr sz="1800" kern="1200">
                          <a:solidFill>
                            <a:schemeClr val="tx1"/>
                          </a:solidFill>
                          <a:latin typeface="Calibri" panose="020F0502020204030204"/>
                        </a:defRPr>
                      </a:lvl4pPr>
                      <a:lvl5pPr marL="1828754" algn="l" defTabSz="914377" rtl="0" eaLnBrk="1" latinLnBrk="0" hangingPunct="1">
                        <a:defRPr sz="1800" kern="1200">
                          <a:solidFill>
                            <a:schemeClr val="tx1"/>
                          </a:solidFill>
                          <a:latin typeface="Calibri" panose="020F0502020204030204"/>
                        </a:defRPr>
                      </a:lvl5pPr>
                      <a:lvl6pPr marL="2285943" algn="l" defTabSz="914377" rtl="0" eaLnBrk="1" latinLnBrk="0" hangingPunct="1">
                        <a:defRPr sz="1800" kern="1200">
                          <a:solidFill>
                            <a:schemeClr val="tx1"/>
                          </a:solidFill>
                          <a:latin typeface="Calibri" panose="020F0502020204030204"/>
                        </a:defRPr>
                      </a:lvl6pPr>
                      <a:lvl7pPr marL="2743131" algn="l" defTabSz="914377" rtl="0" eaLnBrk="1" latinLnBrk="0" hangingPunct="1">
                        <a:defRPr sz="1800" kern="1200">
                          <a:solidFill>
                            <a:schemeClr val="tx1"/>
                          </a:solidFill>
                          <a:latin typeface="Calibri" panose="020F0502020204030204"/>
                        </a:defRPr>
                      </a:lvl7pPr>
                      <a:lvl8pPr marL="3200320" algn="l" defTabSz="914377" rtl="0" eaLnBrk="1" latinLnBrk="0" hangingPunct="1">
                        <a:defRPr sz="1800" kern="1200">
                          <a:solidFill>
                            <a:schemeClr val="tx1"/>
                          </a:solidFill>
                          <a:latin typeface="Calibri" panose="020F0502020204030204"/>
                        </a:defRPr>
                      </a:lvl8pPr>
                      <a:lvl9pPr marL="3657509" algn="l" defTabSz="914377" rtl="0" eaLnBrk="1" latinLnBrk="0" hangingPunct="1">
                        <a:defRPr sz="1800" kern="1200">
                          <a:solidFill>
                            <a:schemeClr val="tx1"/>
                          </a:solidFill>
                          <a:latin typeface="Calibri" panose="020F0502020204030204"/>
                        </a:defRPr>
                      </a:lvl9pPr>
                    </a:lstStyle>
                    <a:p>
                      <a:pPr algn="l" fontAlgn="base"/>
                      <a:r>
                        <a:rPr lang="en-US" sz="1100" b="0" i="0" u="none" strike="noStrike">
                          <a:solidFill>
                            <a:srgbClr val="262626"/>
                          </a:solidFill>
                          <a:effectLst/>
                          <a:latin typeface="Montserrat ExtraBold" pitchFamily="2" charset="0"/>
                        </a:rPr>
                        <a:t>Dental </a:t>
                      </a:r>
                      <a:r>
                        <a:rPr lang="en-US" sz="1100" b="0" i="0">
                          <a:solidFill>
                            <a:srgbClr val="262626"/>
                          </a:solidFill>
                          <a:effectLst/>
                          <a:latin typeface="Montserrat ExtraBold" pitchFamily="2" charset="0"/>
                        </a:rPr>
                        <a:t>​</a:t>
                      </a:r>
                    </a:p>
                    <a:p>
                      <a:pPr algn="l" fontAlgn="base"/>
                      <a:r>
                        <a:rPr lang="en-US" sz="1100" b="0" i="0" u="none" strike="noStrike">
                          <a:solidFill>
                            <a:srgbClr val="262626"/>
                          </a:solidFill>
                          <a:effectLst/>
                          <a:latin typeface="Montserrat ExtraBold" pitchFamily="2" charset="0"/>
                        </a:rPr>
                        <a:t>(Delta Dental</a:t>
                      </a:r>
                      <a:r>
                        <a:rPr lang="en-US" sz="1100" b="0" i="0" u="none" strike="noStrike" baseline="30000">
                          <a:solidFill>
                            <a:srgbClr val="262626"/>
                          </a:solidFill>
                          <a:effectLst/>
                          <a:latin typeface="Montserrat ExtraBold" pitchFamily="2" charset="0"/>
                        </a:rPr>
                        <a:t>®</a:t>
                      </a:r>
                      <a:r>
                        <a:rPr lang="en-US" sz="1100" b="0" i="0" u="none" strike="noStrike">
                          <a:solidFill>
                            <a:srgbClr val="262626"/>
                          </a:solidFill>
                          <a:effectLst/>
                          <a:latin typeface="Montserrat ExtraBold" pitchFamily="2" charset="0"/>
                        </a:rPr>
                        <a:t>)</a:t>
                      </a:r>
                      <a:r>
                        <a:rPr lang="en-US" sz="1100" b="0" i="0">
                          <a:solidFill>
                            <a:srgbClr val="262626"/>
                          </a:solidFill>
                          <a:effectLst/>
                          <a:latin typeface="Montserrat ExtraBold" pitchFamily="2" charset="0"/>
                        </a:rPr>
                        <a:t>​</a:t>
                      </a:r>
                      <a:endParaRPr lang="en-US" sz="2400">
                        <a:latin typeface="Montserrat ExtraBold" pitchFamily="2" charset="0"/>
                      </a:endParaRPr>
                    </a:p>
                  </a:txBody>
                  <a:tcPr marL="121920" marR="121920" marT="60960" marB="60960" anchor="ctr">
                    <a:lnL w="13659" cap="flat" cmpd="sng" algn="ctr">
                      <a:noFill/>
                      <a:prstDash val="solid"/>
                      <a:round/>
                      <a:headEnd type="none" w="med" len="med"/>
                      <a:tailEnd type="none" w="med" len="med"/>
                    </a:lnL>
                    <a:lnR w="10239" cap="flat" cmpd="sng" algn="ctr">
                      <a:noFill/>
                      <a:prstDash val="solid"/>
                      <a:round/>
                      <a:headEnd type="none" w="med" len="med"/>
                      <a:tailEnd type="none" w="med" len="med"/>
                    </a:lnR>
                    <a:lnT w="10239" cap="flat" cmpd="sng" algn="ctr">
                      <a:noFill/>
                      <a:prstDash val="solid"/>
                      <a:round/>
                      <a:headEnd type="none" w="med" len="med"/>
                      <a:tailEnd type="none" w="med" len="med"/>
                    </a:lnT>
                    <a:lnB w="10239" cap="flat" cmpd="sng" algn="ctr">
                      <a:no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377" rtl="0" eaLnBrk="1" latinLnBrk="0" hangingPunct="1">
                        <a:defRPr sz="1800" kern="1200">
                          <a:solidFill>
                            <a:schemeClr val="tx1"/>
                          </a:solidFill>
                          <a:latin typeface="Calibri" panose="020F0502020204030204"/>
                        </a:defRPr>
                      </a:lvl1pPr>
                      <a:lvl2pPr marL="457189" algn="l" defTabSz="914377" rtl="0" eaLnBrk="1" latinLnBrk="0" hangingPunct="1">
                        <a:defRPr sz="1800" kern="1200">
                          <a:solidFill>
                            <a:schemeClr val="tx1"/>
                          </a:solidFill>
                          <a:latin typeface="Calibri" panose="020F0502020204030204"/>
                        </a:defRPr>
                      </a:lvl2pPr>
                      <a:lvl3pPr marL="914377" algn="l" defTabSz="914377" rtl="0" eaLnBrk="1" latinLnBrk="0" hangingPunct="1">
                        <a:defRPr sz="1800" kern="1200">
                          <a:solidFill>
                            <a:schemeClr val="tx1"/>
                          </a:solidFill>
                          <a:latin typeface="Calibri" panose="020F0502020204030204"/>
                        </a:defRPr>
                      </a:lvl3pPr>
                      <a:lvl4pPr marL="1371566" algn="l" defTabSz="914377" rtl="0" eaLnBrk="1" latinLnBrk="0" hangingPunct="1">
                        <a:defRPr sz="1800" kern="1200">
                          <a:solidFill>
                            <a:schemeClr val="tx1"/>
                          </a:solidFill>
                          <a:latin typeface="Calibri" panose="020F0502020204030204"/>
                        </a:defRPr>
                      </a:lvl4pPr>
                      <a:lvl5pPr marL="1828754" algn="l" defTabSz="914377" rtl="0" eaLnBrk="1" latinLnBrk="0" hangingPunct="1">
                        <a:defRPr sz="1800" kern="1200">
                          <a:solidFill>
                            <a:schemeClr val="tx1"/>
                          </a:solidFill>
                          <a:latin typeface="Calibri" panose="020F0502020204030204"/>
                        </a:defRPr>
                      </a:lvl5pPr>
                      <a:lvl6pPr marL="2285943" algn="l" defTabSz="914377" rtl="0" eaLnBrk="1" latinLnBrk="0" hangingPunct="1">
                        <a:defRPr sz="1800" kern="1200">
                          <a:solidFill>
                            <a:schemeClr val="tx1"/>
                          </a:solidFill>
                          <a:latin typeface="Calibri" panose="020F0502020204030204"/>
                        </a:defRPr>
                      </a:lvl6pPr>
                      <a:lvl7pPr marL="2743131" algn="l" defTabSz="914377" rtl="0" eaLnBrk="1" latinLnBrk="0" hangingPunct="1">
                        <a:defRPr sz="1800" kern="1200">
                          <a:solidFill>
                            <a:schemeClr val="tx1"/>
                          </a:solidFill>
                          <a:latin typeface="Calibri" panose="020F0502020204030204"/>
                        </a:defRPr>
                      </a:lvl7pPr>
                      <a:lvl8pPr marL="3200320" algn="l" defTabSz="914377" rtl="0" eaLnBrk="1" latinLnBrk="0" hangingPunct="1">
                        <a:defRPr sz="1800" kern="1200">
                          <a:solidFill>
                            <a:schemeClr val="tx1"/>
                          </a:solidFill>
                          <a:latin typeface="Calibri" panose="020F0502020204030204"/>
                        </a:defRPr>
                      </a:lvl8pPr>
                      <a:lvl9pPr marL="3657509" algn="l" defTabSz="914377" rtl="0" eaLnBrk="1" latinLnBrk="0" hangingPunct="1">
                        <a:defRPr sz="1800" kern="1200">
                          <a:solidFill>
                            <a:schemeClr val="tx1"/>
                          </a:solidFill>
                          <a:latin typeface="Calibri" panose="020F0502020204030204"/>
                        </a:defRPr>
                      </a:lvl9pPr>
                    </a:lstStyle>
                    <a:p>
                      <a:pPr algn="l" fontAlgn="base"/>
                      <a:r>
                        <a:rPr lang="en-US" sz="1100" b="0" i="0" u="none" strike="noStrike">
                          <a:solidFill>
                            <a:srgbClr val="262626"/>
                          </a:solidFill>
                          <a:effectLst/>
                          <a:latin typeface="Montserrat Medium" pitchFamily="2" charset="0"/>
                        </a:rPr>
                        <a:t>$0 copay for an additional regular cleaning,  fillings, crown repairs, emergency treatment of dental pain, anesthesia and one fluoride treatment</a:t>
                      </a:r>
                      <a:r>
                        <a:rPr lang="en-US" sz="1100" b="0" i="0">
                          <a:solidFill>
                            <a:srgbClr val="262626"/>
                          </a:solidFill>
                          <a:effectLst/>
                          <a:latin typeface="Montserrat Medium" pitchFamily="2" charset="0"/>
                        </a:rPr>
                        <a:t>​</a:t>
                      </a:r>
                    </a:p>
                    <a:p>
                      <a:pPr algn="l" fontAlgn="base"/>
                      <a:endParaRPr lang="en-US" sz="1100" b="0" i="0" u="none" strike="noStrike">
                        <a:solidFill>
                          <a:srgbClr val="262626"/>
                        </a:solidFill>
                        <a:effectLst/>
                        <a:latin typeface="Montserrat Medium" pitchFamily="2" charset="0"/>
                      </a:endParaRPr>
                    </a:p>
                    <a:p>
                      <a:pPr algn="l" fontAlgn="base"/>
                      <a:r>
                        <a:rPr lang="en-US" sz="1100" b="0" i="0" u="none" strike="noStrike">
                          <a:solidFill>
                            <a:srgbClr val="262626"/>
                          </a:solidFill>
                          <a:effectLst/>
                          <a:latin typeface="Montserrat Medium" pitchFamily="2" charset="0"/>
                        </a:rPr>
                        <a:t>50% of the total cost for crowns/</a:t>
                      </a:r>
                      <a:r>
                        <a:rPr lang="en-US" sz="1100" b="0" i="0" u="none" strike="noStrike" err="1">
                          <a:solidFill>
                            <a:srgbClr val="262626"/>
                          </a:solidFill>
                          <a:effectLst/>
                          <a:latin typeface="Montserrat Medium" pitchFamily="2" charset="0"/>
                        </a:rPr>
                        <a:t>onlays</a:t>
                      </a:r>
                      <a:r>
                        <a:rPr lang="en-US" sz="1100" b="0" i="0" u="none" strike="noStrike">
                          <a:solidFill>
                            <a:srgbClr val="262626"/>
                          </a:solidFill>
                          <a:effectLst/>
                          <a:latin typeface="Montserrat Medium" pitchFamily="2" charset="0"/>
                        </a:rPr>
                        <a:t>, root canals, dentures, denture relines &amp; repairs, bridge repairs, simple extractions and surgical extractions/oral surgery, implants &amp; implant repairs</a:t>
                      </a:r>
                    </a:p>
                    <a:p>
                      <a:pPr algn="l" fontAlgn="base"/>
                      <a:endParaRPr lang="en-US" sz="1100" b="0" i="0" u="none" strike="noStrike">
                        <a:solidFill>
                          <a:srgbClr val="262626"/>
                        </a:solidFill>
                        <a:effectLst/>
                        <a:latin typeface="Montserrat Medium" pitchFamily="2" charset="0"/>
                      </a:endParaRPr>
                    </a:p>
                    <a:p>
                      <a:pPr algn="l" fontAlgn="base"/>
                      <a:r>
                        <a:rPr lang="en-US" sz="1100" b="1" i="0" u="none" strike="noStrike">
                          <a:solidFill>
                            <a:srgbClr val="004C45"/>
                          </a:solidFill>
                          <a:effectLst/>
                          <a:latin typeface="Montserrat ExtraBold" pitchFamily="2" charset="0"/>
                        </a:rPr>
                        <a:t>$2,500 annual coverage limit</a:t>
                      </a:r>
                      <a:r>
                        <a:rPr lang="en-US" sz="1100" b="0" i="0">
                          <a:solidFill>
                            <a:srgbClr val="004C45"/>
                          </a:solidFill>
                          <a:effectLst/>
                          <a:latin typeface="Montserrat ExtraBold" pitchFamily="2" charset="0"/>
                        </a:rPr>
                        <a:t>​ </a:t>
                      </a:r>
                      <a:r>
                        <a:rPr lang="en-US" sz="1100" b="1" i="0">
                          <a:solidFill>
                            <a:srgbClr val="004C45"/>
                          </a:solidFill>
                          <a:effectLst/>
                          <a:latin typeface="Montserrat ExtraBold" pitchFamily="2" charset="0"/>
                        </a:rPr>
                        <a:t>to use towards enhanced comprehensive dental services.</a:t>
                      </a:r>
                      <a:endParaRPr lang="en-US" sz="2400">
                        <a:solidFill>
                          <a:srgbClr val="004C45"/>
                        </a:solidFill>
                        <a:latin typeface="Montserrat ExtraBold" pitchFamily="2" charset="0"/>
                      </a:endParaRPr>
                    </a:p>
                  </a:txBody>
                  <a:tcPr marL="121920" marR="121920" marT="60960" marB="60960">
                    <a:lnL w="10239" cap="flat" cmpd="sng" algn="ctr">
                      <a:noFill/>
                      <a:prstDash val="solid"/>
                      <a:round/>
                      <a:headEnd type="none" w="med" len="med"/>
                      <a:tailEnd type="none" w="med" len="med"/>
                    </a:lnL>
                    <a:lnR w="10239" cap="flat" cmpd="sng" algn="ctr">
                      <a:noFill/>
                      <a:prstDash val="solid"/>
                      <a:round/>
                      <a:headEnd type="none" w="med" len="med"/>
                      <a:tailEnd type="none" w="med" len="med"/>
                    </a:lnR>
                    <a:lnT w="10239" cap="flat" cmpd="sng" algn="ctr">
                      <a:noFill/>
                      <a:prstDash val="solid"/>
                      <a:round/>
                      <a:headEnd type="none" w="med" len="med"/>
                      <a:tailEnd type="none" w="med" len="med"/>
                    </a:lnT>
                    <a:lnB w="10239" cap="flat" cmpd="sng" algn="ctr">
                      <a:no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377" rtl="0" eaLnBrk="1" latinLnBrk="0" hangingPunct="1">
                        <a:defRPr sz="1800" kern="1200">
                          <a:solidFill>
                            <a:schemeClr val="tx1"/>
                          </a:solidFill>
                          <a:latin typeface="Calibri" panose="020F0502020204030204"/>
                        </a:defRPr>
                      </a:lvl1pPr>
                      <a:lvl2pPr marL="457189" algn="l" defTabSz="914377" rtl="0" eaLnBrk="1" latinLnBrk="0" hangingPunct="1">
                        <a:defRPr sz="1800" kern="1200">
                          <a:solidFill>
                            <a:schemeClr val="tx1"/>
                          </a:solidFill>
                          <a:latin typeface="Calibri" panose="020F0502020204030204"/>
                        </a:defRPr>
                      </a:lvl2pPr>
                      <a:lvl3pPr marL="914377" algn="l" defTabSz="914377" rtl="0" eaLnBrk="1" latinLnBrk="0" hangingPunct="1">
                        <a:defRPr sz="1800" kern="1200">
                          <a:solidFill>
                            <a:schemeClr val="tx1"/>
                          </a:solidFill>
                          <a:latin typeface="Calibri" panose="020F0502020204030204"/>
                        </a:defRPr>
                      </a:lvl3pPr>
                      <a:lvl4pPr marL="1371566" algn="l" defTabSz="914377" rtl="0" eaLnBrk="1" latinLnBrk="0" hangingPunct="1">
                        <a:defRPr sz="1800" kern="1200">
                          <a:solidFill>
                            <a:schemeClr val="tx1"/>
                          </a:solidFill>
                          <a:latin typeface="Calibri" panose="020F0502020204030204"/>
                        </a:defRPr>
                      </a:lvl4pPr>
                      <a:lvl5pPr marL="1828754" algn="l" defTabSz="914377" rtl="0" eaLnBrk="1" latinLnBrk="0" hangingPunct="1">
                        <a:defRPr sz="1800" kern="1200">
                          <a:solidFill>
                            <a:schemeClr val="tx1"/>
                          </a:solidFill>
                          <a:latin typeface="Calibri" panose="020F0502020204030204"/>
                        </a:defRPr>
                      </a:lvl5pPr>
                      <a:lvl6pPr marL="2285943" algn="l" defTabSz="914377" rtl="0" eaLnBrk="1" latinLnBrk="0" hangingPunct="1">
                        <a:defRPr sz="1800" kern="1200">
                          <a:solidFill>
                            <a:schemeClr val="tx1"/>
                          </a:solidFill>
                          <a:latin typeface="Calibri" panose="020F0502020204030204"/>
                        </a:defRPr>
                      </a:lvl6pPr>
                      <a:lvl7pPr marL="2743131" algn="l" defTabSz="914377" rtl="0" eaLnBrk="1" latinLnBrk="0" hangingPunct="1">
                        <a:defRPr sz="1800" kern="1200">
                          <a:solidFill>
                            <a:schemeClr val="tx1"/>
                          </a:solidFill>
                          <a:latin typeface="Calibri" panose="020F0502020204030204"/>
                        </a:defRPr>
                      </a:lvl7pPr>
                      <a:lvl8pPr marL="3200320" algn="l" defTabSz="914377" rtl="0" eaLnBrk="1" latinLnBrk="0" hangingPunct="1">
                        <a:defRPr sz="1800" kern="1200">
                          <a:solidFill>
                            <a:schemeClr val="tx1"/>
                          </a:solidFill>
                          <a:latin typeface="Calibri" panose="020F0502020204030204"/>
                        </a:defRPr>
                      </a:lvl8pPr>
                      <a:lvl9pPr marL="3657509" algn="l" defTabSz="914377" rtl="0" eaLnBrk="1" latinLnBrk="0" hangingPunct="1">
                        <a:defRPr sz="1800" kern="1200">
                          <a:solidFill>
                            <a:schemeClr val="tx1"/>
                          </a:solidFill>
                          <a:latin typeface="Calibri" panose="020F0502020204030204"/>
                        </a:defRPr>
                      </a:lvl9pPr>
                    </a:lstStyle>
                    <a:p>
                      <a:pPr algn="l" fontAlgn="base"/>
                      <a:r>
                        <a:rPr lang="en-US" sz="1100" b="0" i="0" u="none" strike="noStrike">
                          <a:solidFill>
                            <a:srgbClr val="262626"/>
                          </a:solidFill>
                          <a:effectLst/>
                          <a:latin typeface="Montserrat Medium" pitchFamily="2" charset="0"/>
                        </a:rPr>
                        <a:t>$0 copay for an additional regular cleaning, emergency treatment of dental pain, anesthesia and one fluoride treatment</a:t>
                      </a:r>
                      <a:r>
                        <a:rPr lang="en-US" sz="1100" b="0" i="0">
                          <a:solidFill>
                            <a:srgbClr val="262626"/>
                          </a:solidFill>
                          <a:effectLst/>
                          <a:latin typeface="Montserrat Medium" pitchFamily="2" charset="0"/>
                        </a:rPr>
                        <a:t>​</a:t>
                      </a:r>
                    </a:p>
                    <a:p>
                      <a:pPr algn="l" fontAlgn="base"/>
                      <a:endParaRPr lang="en-US" sz="1100" b="0" i="0" u="none" strike="noStrike">
                        <a:solidFill>
                          <a:srgbClr val="262626"/>
                        </a:solidFill>
                        <a:effectLst/>
                        <a:latin typeface="Montserrat Medium" pitchFamily="2" charset="0"/>
                      </a:endParaRPr>
                    </a:p>
                    <a:p>
                      <a:pPr algn="l" fontAlgn="base"/>
                      <a:endParaRPr lang="en-US" sz="1100" b="0" i="0" u="none" strike="noStrike">
                        <a:solidFill>
                          <a:srgbClr val="262626"/>
                        </a:solidFill>
                        <a:effectLst/>
                        <a:latin typeface="Montserrat Medium" pitchFamily="2" charset="0"/>
                      </a:endParaRPr>
                    </a:p>
                    <a:p>
                      <a:pPr algn="l" fontAlgn="base"/>
                      <a:r>
                        <a:rPr lang="en-US" sz="1100" b="0" i="0" u="none" strike="noStrike">
                          <a:solidFill>
                            <a:srgbClr val="262626"/>
                          </a:solidFill>
                          <a:effectLst/>
                          <a:latin typeface="Montserrat Medium" pitchFamily="2" charset="0"/>
                        </a:rPr>
                        <a:t>50% of the total cost for crowns/</a:t>
                      </a:r>
                      <a:r>
                        <a:rPr lang="en-US" sz="1100" b="0" i="0" u="none" strike="noStrike" err="1">
                          <a:solidFill>
                            <a:srgbClr val="262626"/>
                          </a:solidFill>
                          <a:effectLst/>
                          <a:latin typeface="Montserrat Medium" pitchFamily="2" charset="0"/>
                        </a:rPr>
                        <a:t>onlays</a:t>
                      </a:r>
                      <a:r>
                        <a:rPr lang="en-US" sz="1100" b="0" i="0" u="none" strike="noStrike">
                          <a:solidFill>
                            <a:srgbClr val="262626"/>
                          </a:solidFill>
                          <a:effectLst/>
                          <a:latin typeface="Montserrat Medium" pitchFamily="2" charset="0"/>
                        </a:rPr>
                        <a:t>, root canals, dentures, denture relines &amp; repairs, bridge repairs, surgical extractions/oral surgery, implants &amp; implant repairs</a:t>
                      </a:r>
                    </a:p>
                    <a:p>
                      <a:pPr algn="l" fontAlgn="base"/>
                      <a:endParaRPr lang="en-US" sz="1100" b="0" i="0" u="none" strike="noStrike" noProof="0">
                        <a:solidFill>
                          <a:srgbClr val="262626"/>
                        </a:solidFill>
                        <a:effectLst/>
                        <a:latin typeface="Montserrat Medium" pitchFamily="2" charset="0"/>
                      </a:endParaRPr>
                    </a:p>
                    <a:p>
                      <a:pPr algn="l" fontAlgn="base"/>
                      <a:endParaRPr lang="en-US" sz="1100" b="0" i="0" u="none" strike="noStrike" noProof="0">
                        <a:solidFill>
                          <a:srgbClr val="262626"/>
                        </a:solidFill>
                        <a:effectLst/>
                        <a:latin typeface="Montserrat Medium" pitchFamily="2" charset="0"/>
                      </a:endParaRPr>
                    </a:p>
                    <a:p>
                      <a:pPr algn="l" fontAlgn="base"/>
                      <a:r>
                        <a:rPr lang="en-US" sz="1100" b="1" i="0" u="none" strike="noStrike" noProof="0">
                          <a:solidFill>
                            <a:srgbClr val="004C45"/>
                          </a:solidFill>
                          <a:effectLst/>
                          <a:latin typeface="Montserrat ExtraBold" pitchFamily="2" charset="0"/>
                        </a:rPr>
                        <a:t>$2,500 annual coverage limit</a:t>
                      </a:r>
                      <a:r>
                        <a:rPr lang="en-US" sz="1100" b="0" i="0" u="none" strike="noStrike" noProof="0">
                          <a:solidFill>
                            <a:srgbClr val="004C45"/>
                          </a:solidFill>
                          <a:effectLst/>
                          <a:latin typeface="Montserrat ExtraBold" pitchFamily="2" charset="0"/>
                        </a:rPr>
                        <a:t> </a:t>
                      </a:r>
                      <a:r>
                        <a:rPr lang="en-US" sz="1100" b="1" i="0" u="none" strike="noStrike" noProof="0">
                          <a:solidFill>
                            <a:srgbClr val="004C45"/>
                          </a:solidFill>
                          <a:effectLst/>
                          <a:latin typeface="Montserrat ExtraBold" pitchFamily="2" charset="0"/>
                        </a:rPr>
                        <a:t>to use towards enhanced comprehensive dental services.</a:t>
                      </a:r>
                    </a:p>
                  </a:txBody>
                  <a:tcPr marL="121920" marR="121920" marT="60960" marB="60960">
                    <a:lnL w="10239" cap="flat" cmpd="sng" algn="ctr">
                      <a:noFill/>
                      <a:prstDash val="solid"/>
                      <a:round/>
                      <a:headEnd type="none" w="med" len="med"/>
                      <a:tailEnd type="none" w="med" len="med"/>
                    </a:lnL>
                    <a:lnR w="10239" cap="flat" cmpd="sng" algn="ctr">
                      <a:noFill/>
                      <a:prstDash val="solid"/>
                      <a:round/>
                      <a:headEnd type="none" w="med" len="med"/>
                      <a:tailEnd type="none" w="med" len="med"/>
                    </a:lnR>
                    <a:lnT w="10239" cap="flat" cmpd="sng" algn="ctr">
                      <a:noFill/>
                      <a:prstDash val="solid"/>
                      <a:round/>
                      <a:headEnd type="none" w="med" len="med"/>
                      <a:tailEnd type="none" w="med" len="med"/>
                    </a:lnT>
                    <a:lnB w="10239" cap="flat" cmpd="sng" algn="ctr">
                      <a:no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377" rtl="0" eaLnBrk="1" latinLnBrk="0" hangingPunct="1">
                        <a:defRPr sz="1800" kern="1200">
                          <a:solidFill>
                            <a:schemeClr val="tx1"/>
                          </a:solidFill>
                          <a:latin typeface="Calibri" panose="020F0502020204030204"/>
                        </a:defRPr>
                      </a:lvl1pPr>
                      <a:lvl2pPr marL="457189" algn="l" defTabSz="914377" rtl="0" eaLnBrk="1" latinLnBrk="0" hangingPunct="1">
                        <a:defRPr sz="1800" kern="1200">
                          <a:solidFill>
                            <a:schemeClr val="tx1"/>
                          </a:solidFill>
                          <a:latin typeface="Calibri" panose="020F0502020204030204"/>
                        </a:defRPr>
                      </a:lvl2pPr>
                      <a:lvl3pPr marL="914377" algn="l" defTabSz="914377" rtl="0" eaLnBrk="1" latinLnBrk="0" hangingPunct="1">
                        <a:defRPr sz="1800" kern="1200">
                          <a:solidFill>
                            <a:schemeClr val="tx1"/>
                          </a:solidFill>
                          <a:latin typeface="Calibri" panose="020F0502020204030204"/>
                        </a:defRPr>
                      </a:lvl3pPr>
                      <a:lvl4pPr marL="1371566" algn="l" defTabSz="914377" rtl="0" eaLnBrk="1" latinLnBrk="0" hangingPunct="1">
                        <a:defRPr sz="1800" kern="1200">
                          <a:solidFill>
                            <a:schemeClr val="tx1"/>
                          </a:solidFill>
                          <a:latin typeface="Calibri" panose="020F0502020204030204"/>
                        </a:defRPr>
                      </a:lvl4pPr>
                      <a:lvl5pPr marL="1828754" algn="l" defTabSz="914377" rtl="0" eaLnBrk="1" latinLnBrk="0" hangingPunct="1">
                        <a:defRPr sz="1800" kern="1200">
                          <a:solidFill>
                            <a:schemeClr val="tx1"/>
                          </a:solidFill>
                          <a:latin typeface="Calibri" panose="020F0502020204030204"/>
                        </a:defRPr>
                      </a:lvl5pPr>
                      <a:lvl6pPr marL="2285943" algn="l" defTabSz="914377" rtl="0" eaLnBrk="1" latinLnBrk="0" hangingPunct="1">
                        <a:defRPr sz="1800" kern="1200">
                          <a:solidFill>
                            <a:schemeClr val="tx1"/>
                          </a:solidFill>
                          <a:latin typeface="Calibri" panose="020F0502020204030204"/>
                        </a:defRPr>
                      </a:lvl6pPr>
                      <a:lvl7pPr marL="2743131" algn="l" defTabSz="914377" rtl="0" eaLnBrk="1" latinLnBrk="0" hangingPunct="1">
                        <a:defRPr sz="1800" kern="1200">
                          <a:solidFill>
                            <a:schemeClr val="tx1"/>
                          </a:solidFill>
                          <a:latin typeface="Calibri" panose="020F0502020204030204"/>
                        </a:defRPr>
                      </a:lvl7pPr>
                      <a:lvl8pPr marL="3200320" algn="l" defTabSz="914377" rtl="0" eaLnBrk="1" latinLnBrk="0" hangingPunct="1">
                        <a:defRPr sz="1800" kern="1200">
                          <a:solidFill>
                            <a:schemeClr val="tx1"/>
                          </a:solidFill>
                          <a:latin typeface="Calibri" panose="020F0502020204030204"/>
                        </a:defRPr>
                      </a:lvl8pPr>
                      <a:lvl9pPr marL="3657509" algn="l" defTabSz="914377" rtl="0" eaLnBrk="1" latinLnBrk="0" hangingPunct="1">
                        <a:defRPr sz="1800" kern="1200">
                          <a:solidFill>
                            <a:schemeClr val="tx1"/>
                          </a:solidFill>
                          <a:latin typeface="Calibri" panose="020F0502020204030204"/>
                        </a:defRPr>
                      </a:lvl9pPr>
                    </a:lstStyle>
                    <a:p>
                      <a:pPr algn="l" fontAlgn="base"/>
                      <a:r>
                        <a:rPr lang="en-US" sz="1100" b="0" i="0" u="none" strike="noStrike">
                          <a:solidFill>
                            <a:srgbClr val="262626"/>
                          </a:solidFill>
                          <a:effectLst/>
                          <a:latin typeface="Montserrat Medium" pitchFamily="2" charset="0"/>
                        </a:rPr>
                        <a:t>$0 copay for an additional regular cleaning, emergency treatment of dental pain, anesthesia and one fluoride treatment</a:t>
                      </a:r>
                      <a:r>
                        <a:rPr lang="en-US" sz="1100" b="0" i="0">
                          <a:solidFill>
                            <a:srgbClr val="262626"/>
                          </a:solidFill>
                          <a:effectLst/>
                          <a:latin typeface="Montserrat Medium" pitchFamily="2" charset="0"/>
                        </a:rPr>
                        <a:t>​</a:t>
                      </a:r>
                    </a:p>
                    <a:p>
                      <a:pPr algn="l" fontAlgn="base"/>
                      <a:endParaRPr lang="en-US" sz="1100" b="0" i="0" u="none" strike="noStrike">
                        <a:solidFill>
                          <a:srgbClr val="262626"/>
                        </a:solidFill>
                        <a:effectLst/>
                        <a:latin typeface="Montserrat Medium" pitchFamily="2" charset="0"/>
                      </a:endParaRPr>
                    </a:p>
                    <a:p>
                      <a:pPr algn="l" fontAlgn="base"/>
                      <a:endParaRPr lang="en-US" sz="1100" b="0" i="0" u="none" strike="noStrike">
                        <a:solidFill>
                          <a:srgbClr val="262626"/>
                        </a:solidFill>
                        <a:effectLst/>
                        <a:latin typeface="Montserrat Medium" pitchFamily="2" charset="0"/>
                      </a:endParaRPr>
                    </a:p>
                    <a:p>
                      <a:pPr algn="l" fontAlgn="base"/>
                      <a:r>
                        <a:rPr lang="en-US" sz="1100" b="0" i="0" u="none" strike="noStrike">
                          <a:solidFill>
                            <a:srgbClr val="262626"/>
                          </a:solidFill>
                          <a:effectLst/>
                          <a:latin typeface="Montserrat Medium" pitchFamily="2" charset="0"/>
                        </a:rPr>
                        <a:t>50% of the total cost for crowns/</a:t>
                      </a:r>
                      <a:r>
                        <a:rPr lang="en-US" sz="1100" b="0" i="0" u="none" strike="noStrike" err="1">
                          <a:solidFill>
                            <a:srgbClr val="262626"/>
                          </a:solidFill>
                          <a:effectLst/>
                          <a:latin typeface="Montserrat Medium" pitchFamily="2" charset="0"/>
                        </a:rPr>
                        <a:t>onlays</a:t>
                      </a:r>
                      <a:r>
                        <a:rPr lang="en-US" sz="1100" b="0" i="0" u="none" strike="noStrike">
                          <a:solidFill>
                            <a:srgbClr val="262626"/>
                          </a:solidFill>
                          <a:effectLst/>
                          <a:latin typeface="Montserrat Medium" pitchFamily="2" charset="0"/>
                        </a:rPr>
                        <a:t>, dentures, </a:t>
                      </a:r>
                      <a:r>
                        <a:rPr lang="en-US" sz="1100" b="1" i="0" u="none" strike="noStrike">
                          <a:solidFill>
                            <a:srgbClr val="262626"/>
                          </a:solidFill>
                          <a:effectLst/>
                          <a:latin typeface="Montserrat Medium" pitchFamily="2" charset="0"/>
                        </a:rPr>
                        <a:t>bridges, </a:t>
                      </a:r>
                      <a:r>
                        <a:rPr lang="en-US" sz="1100" b="0" i="0" u="none" strike="noStrike">
                          <a:solidFill>
                            <a:srgbClr val="262626"/>
                          </a:solidFill>
                          <a:effectLst/>
                          <a:latin typeface="Montserrat Medium" pitchFamily="2" charset="0"/>
                        </a:rPr>
                        <a:t>denture relines &amp; repairs, bridge repairs, surgical extractions/oral surgery</a:t>
                      </a:r>
                      <a:r>
                        <a:rPr lang="en-US" sz="1100" b="0" i="0">
                          <a:solidFill>
                            <a:srgbClr val="262626"/>
                          </a:solidFill>
                          <a:effectLst/>
                          <a:latin typeface="Montserrat Medium" pitchFamily="2" charset="0"/>
                        </a:rPr>
                        <a:t>​</a:t>
                      </a:r>
                      <a:r>
                        <a:rPr lang="en-US" sz="1100" b="0" i="0" u="none" strike="noStrike">
                          <a:solidFill>
                            <a:srgbClr val="262626"/>
                          </a:solidFill>
                          <a:effectLst/>
                          <a:latin typeface="Montserrat Medium" pitchFamily="2" charset="0"/>
                        </a:rPr>
                        <a:t>, implants &amp; implant repairs</a:t>
                      </a:r>
                    </a:p>
                    <a:p>
                      <a:pPr algn="l" fontAlgn="base"/>
                      <a:endParaRPr lang="en-US" sz="1100" b="0" i="0" u="none" strike="noStrike">
                        <a:solidFill>
                          <a:srgbClr val="262626"/>
                        </a:solidFill>
                        <a:effectLst/>
                        <a:latin typeface="Montserrat Medium" pitchFamily="2" charset="0"/>
                      </a:endParaRPr>
                    </a:p>
                    <a:p>
                      <a:pPr algn="l" fontAlgn="base"/>
                      <a:r>
                        <a:rPr lang="en-US" sz="1100" b="1" i="0" u="none" strike="noStrike">
                          <a:solidFill>
                            <a:srgbClr val="004C45"/>
                          </a:solidFill>
                          <a:effectLst/>
                          <a:latin typeface="Montserrat ExtraBold" pitchFamily="2" charset="0"/>
                        </a:rPr>
                        <a:t>$5,000 annual coverage limit to use towards</a:t>
                      </a:r>
                      <a:r>
                        <a:rPr lang="en-US" sz="1100" b="1" i="1" u="sng" strike="noStrike">
                          <a:solidFill>
                            <a:srgbClr val="004C45"/>
                          </a:solidFill>
                          <a:effectLst/>
                          <a:latin typeface="Montserrat ExtraBold" pitchFamily="2" charset="0"/>
                        </a:rPr>
                        <a:t> both embedded and enhanced</a:t>
                      </a:r>
                      <a:r>
                        <a:rPr lang="en-US" sz="1100" b="1" i="0" u="none" strike="noStrike">
                          <a:solidFill>
                            <a:srgbClr val="004C45"/>
                          </a:solidFill>
                          <a:effectLst/>
                          <a:latin typeface="Montserrat ExtraBold" pitchFamily="2" charset="0"/>
                        </a:rPr>
                        <a:t> comprehensive dental services.</a:t>
                      </a:r>
                    </a:p>
                  </a:txBody>
                  <a:tcPr marL="121920" marR="121920" marT="60960" marB="60960">
                    <a:lnL w="10239" cap="flat" cmpd="sng" algn="ctr">
                      <a:noFill/>
                      <a:prstDash val="solid"/>
                      <a:round/>
                      <a:headEnd type="none" w="med" len="med"/>
                      <a:tailEnd type="none" w="med" len="med"/>
                    </a:lnL>
                    <a:lnR w="13659" cap="flat" cmpd="sng" algn="ctr">
                      <a:noFill/>
                      <a:prstDash val="solid"/>
                      <a:round/>
                      <a:headEnd type="none" w="med" len="med"/>
                      <a:tailEnd type="none" w="med" len="med"/>
                    </a:lnR>
                    <a:lnT w="10239" cap="flat" cmpd="sng" algn="ctr">
                      <a:noFill/>
                      <a:prstDash val="solid"/>
                      <a:round/>
                      <a:headEnd type="none" w="med" len="med"/>
                      <a:tailEnd type="none" w="med" len="med"/>
                    </a:lnT>
                    <a:lnB w="10239" cap="flat" cmpd="sng" algn="ctr">
                      <a:no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4112973573"/>
                  </a:ext>
                </a:extLst>
              </a:tr>
              <a:tr h="498419">
                <a:tc>
                  <a:txBody>
                    <a:bodyPr/>
                    <a:lstStyle>
                      <a:lvl1pPr marL="0" algn="l" defTabSz="914377" rtl="0" eaLnBrk="1" latinLnBrk="0" hangingPunct="1">
                        <a:defRPr sz="1800" kern="1200">
                          <a:solidFill>
                            <a:schemeClr val="tx1"/>
                          </a:solidFill>
                          <a:latin typeface="Calibri" panose="020F0502020204030204"/>
                        </a:defRPr>
                      </a:lvl1pPr>
                      <a:lvl2pPr marL="457189" algn="l" defTabSz="914377" rtl="0" eaLnBrk="1" latinLnBrk="0" hangingPunct="1">
                        <a:defRPr sz="1800" kern="1200">
                          <a:solidFill>
                            <a:schemeClr val="tx1"/>
                          </a:solidFill>
                          <a:latin typeface="Calibri" panose="020F0502020204030204"/>
                        </a:defRPr>
                      </a:lvl2pPr>
                      <a:lvl3pPr marL="914377" algn="l" defTabSz="914377" rtl="0" eaLnBrk="1" latinLnBrk="0" hangingPunct="1">
                        <a:defRPr sz="1800" kern="1200">
                          <a:solidFill>
                            <a:schemeClr val="tx1"/>
                          </a:solidFill>
                          <a:latin typeface="Calibri" panose="020F0502020204030204"/>
                        </a:defRPr>
                      </a:lvl3pPr>
                      <a:lvl4pPr marL="1371566" algn="l" defTabSz="914377" rtl="0" eaLnBrk="1" latinLnBrk="0" hangingPunct="1">
                        <a:defRPr sz="1800" kern="1200">
                          <a:solidFill>
                            <a:schemeClr val="tx1"/>
                          </a:solidFill>
                          <a:latin typeface="Calibri" panose="020F0502020204030204"/>
                        </a:defRPr>
                      </a:lvl4pPr>
                      <a:lvl5pPr marL="1828754" algn="l" defTabSz="914377" rtl="0" eaLnBrk="1" latinLnBrk="0" hangingPunct="1">
                        <a:defRPr sz="1800" kern="1200">
                          <a:solidFill>
                            <a:schemeClr val="tx1"/>
                          </a:solidFill>
                          <a:latin typeface="Calibri" panose="020F0502020204030204"/>
                        </a:defRPr>
                      </a:lvl5pPr>
                      <a:lvl6pPr marL="2285943" algn="l" defTabSz="914377" rtl="0" eaLnBrk="1" latinLnBrk="0" hangingPunct="1">
                        <a:defRPr sz="1800" kern="1200">
                          <a:solidFill>
                            <a:schemeClr val="tx1"/>
                          </a:solidFill>
                          <a:latin typeface="Calibri" panose="020F0502020204030204"/>
                        </a:defRPr>
                      </a:lvl6pPr>
                      <a:lvl7pPr marL="2743131" algn="l" defTabSz="914377" rtl="0" eaLnBrk="1" latinLnBrk="0" hangingPunct="1">
                        <a:defRPr sz="1800" kern="1200">
                          <a:solidFill>
                            <a:schemeClr val="tx1"/>
                          </a:solidFill>
                          <a:latin typeface="Calibri" panose="020F0502020204030204"/>
                        </a:defRPr>
                      </a:lvl7pPr>
                      <a:lvl8pPr marL="3200320" algn="l" defTabSz="914377" rtl="0" eaLnBrk="1" latinLnBrk="0" hangingPunct="1">
                        <a:defRPr sz="1800" kern="1200">
                          <a:solidFill>
                            <a:schemeClr val="tx1"/>
                          </a:solidFill>
                          <a:latin typeface="Calibri" panose="020F0502020204030204"/>
                        </a:defRPr>
                      </a:lvl8pPr>
                      <a:lvl9pPr marL="3657509" algn="l" defTabSz="914377" rtl="0" eaLnBrk="1" latinLnBrk="0" hangingPunct="1">
                        <a:defRPr sz="1800" kern="1200">
                          <a:solidFill>
                            <a:schemeClr val="tx1"/>
                          </a:solidFill>
                          <a:latin typeface="Calibri" panose="020F0502020204030204"/>
                        </a:defRPr>
                      </a:lvl9pPr>
                    </a:lstStyle>
                    <a:p>
                      <a:pPr algn="l" fontAlgn="base"/>
                      <a:r>
                        <a:rPr lang="en-US" sz="1100" b="0" i="0" u="none" strike="noStrike">
                          <a:solidFill>
                            <a:srgbClr val="262626"/>
                          </a:solidFill>
                          <a:effectLst/>
                          <a:latin typeface="Montserrat ExtraBold" pitchFamily="2" charset="0"/>
                        </a:rPr>
                        <a:t>Vision (EyeMed</a:t>
                      </a:r>
                      <a:r>
                        <a:rPr lang="en-US" sz="1100" b="0" i="0" u="none" strike="noStrike" baseline="30000">
                          <a:solidFill>
                            <a:srgbClr val="262626"/>
                          </a:solidFill>
                          <a:effectLst/>
                          <a:latin typeface="Montserrat ExtraBold" pitchFamily="2" charset="0"/>
                        </a:rPr>
                        <a:t>®</a:t>
                      </a:r>
                      <a:r>
                        <a:rPr lang="en-US" sz="1100" b="0" i="0" u="none" strike="noStrike">
                          <a:solidFill>
                            <a:srgbClr val="262626"/>
                          </a:solidFill>
                          <a:effectLst/>
                          <a:latin typeface="Montserrat ExtraBold" pitchFamily="2" charset="0"/>
                        </a:rPr>
                        <a:t>)</a:t>
                      </a:r>
                      <a:r>
                        <a:rPr lang="en-US" sz="1100" b="0" i="0">
                          <a:solidFill>
                            <a:srgbClr val="262626"/>
                          </a:solidFill>
                          <a:effectLst/>
                          <a:latin typeface="Montserrat ExtraBold" pitchFamily="2" charset="0"/>
                        </a:rPr>
                        <a:t>​</a:t>
                      </a:r>
                    </a:p>
                  </a:txBody>
                  <a:tcPr marL="121920" marR="121920" marT="60960" marB="60960" anchor="ctr">
                    <a:lnL w="13659" cap="flat" cmpd="sng" algn="ctr">
                      <a:noFill/>
                      <a:prstDash val="solid"/>
                      <a:round/>
                      <a:headEnd type="none" w="med" len="med"/>
                      <a:tailEnd type="none" w="med" len="med"/>
                    </a:lnL>
                    <a:lnR w="10239" cap="flat" cmpd="sng" algn="ctr">
                      <a:noFill/>
                      <a:prstDash val="solid"/>
                      <a:round/>
                      <a:headEnd type="none" w="med" len="med"/>
                      <a:tailEnd type="none" w="med" len="med"/>
                    </a:lnR>
                    <a:lnT w="10239"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lvl1pPr marL="0" algn="l" defTabSz="914377" rtl="0" eaLnBrk="1" latinLnBrk="0" hangingPunct="1">
                        <a:defRPr sz="1800" kern="1200">
                          <a:solidFill>
                            <a:schemeClr val="tx1"/>
                          </a:solidFill>
                          <a:latin typeface="Calibri" panose="020F0502020204030204"/>
                        </a:defRPr>
                      </a:lvl1pPr>
                      <a:lvl2pPr marL="457189" algn="l" defTabSz="914377" rtl="0" eaLnBrk="1" latinLnBrk="0" hangingPunct="1">
                        <a:defRPr sz="1800" kern="1200">
                          <a:solidFill>
                            <a:schemeClr val="tx1"/>
                          </a:solidFill>
                          <a:latin typeface="Calibri" panose="020F0502020204030204"/>
                        </a:defRPr>
                      </a:lvl2pPr>
                      <a:lvl3pPr marL="914377" algn="l" defTabSz="914377" rtl="0" eaLnBrk="1" latinLnBrk="0" hangingPunct="1">
                        <a:defRPr sz="1800" kern="1200">
                          <a:solidFill>
                            <a:schemeClr val="tx1"/>
                          </a:solidFill>
                          <a:latin typeface="Calibri" panose="020F0502020204030204"/>
                        </a:defRPr>
                      </a:lvl3pPr>
                      <a:lvl4pPr marL="1371566" algn="l" defTabSz="914377" rtl="0" eaLnBrk="1" latinLnBrk="0" hangingPunct="1">
                        <a:defRPr sz="1800" kern="1200">
                          <a:solidFill>
                            <a:schemeClr val="tx1"/>
                          </a:solidFill>
                          <a:latin typeface="Calibri" panose="020F0502020204030204"/>
                        </a:defRPr>
                      </a:lvl4pPr>
                      <a:lvl5pPr marL="1828754" algn="l" defTabSz="914377" rtl="0" eaLnBrk="1" latinLnBrk="0" hangingPunct="1">
                        <a:defRPr sz="1800" kern="1200">
                          <a:solidFill>
                            <a:schemeClr val="tx1"/>
                          </a:solidFill>
                          <a:latin typeface="Calibri" panose="020F0502020204030204"/>
                        </a:defRPr>
                      </a:lvl5pPr>
                      <a:lvl6pPr marL="2285943" algn="l" defTabSz="914377" rtl="0" eaLnBrk="1" latinLnBrk="0" hangingPunct="1">
                        <a:defRPr sz="1800" kern="1200">
                          <a:solidFill>
                            <a:schemeClr val="tx1"/>
                          </a:solidFill>
                          <a:latin typeface="Calibri" panose="020F0502020204030204"/>
                        </a:defRPr>
                      </a:lvl6pPr>
                      <a:lvl7pPr marL="2743131" algn="l" defTabSz="914377" rtl="0" eaLnBrk="1" latinLnBrk="0" hangingPunct="1">
                        <a:defRPr sz="1800" kern="1200">
                          <a:solidFill>
                            <a:schemeClr val="tx1"/>
                          </a:solidFill>
                          <a:latin typeface="Calibri" panose="020F0502020204030204"/>
                        </a:defRPr>
                      </a:lvl7pPr>
                      <a:lvl8pPr marL="3200320" algn="l" defTabSz="914377" rtl="0" eaLnBrk="1" latinLnBrk="0" hangingPunct="1">
                        <a:defRPr sz="1800" kern="1200">
                          <a:solidFill>
                            <a:schemeClr val="tx1"/>
                          </a:solidFill>
                          <a:latin typeface="Calibri" panose="020F0502020204030204"/>
                        </a:defRPr>
                      </a:lvl8pPr>
                      <a:lvl9pPr marL="3657509" algn="l" defTabSz="914377" rtl="0" eaLnBrk="1" latinLnBrk="0" hangingPunct="1">
                        <a:defRPr sz="1800" kern="1200">
                          <a:solidFill>
                            <a:schemeClr val="tx1"/>
                          </a:solidFill>
                          <a:latin typeface="Calibri" panose="020F0502020204030204"/>
                        </a:defRPr>
                      </a:lvl9pPr>
                    </a:lstStyle>
                    <a:p>
                      <a:pPr algn="l" fontAlgn="base"/>
                      <a:r>
                        <a:rPr lang="en-US" sz="1100" b="0" i="0" u="none" strike="noStrike">
                          <a:solidFill>
                            <a:srgbClr val="262626"/>
                          </a:solidFill>
                          <a:effectLst/>
                          <a:latin typeface="Montserrat Medium" pitchFamily="2" charset="0"/>
                        </a:rPr>
                        <a:t> $150 additional eyewear allowance per year with OON reimbursement option. </a:t>
                      </a:r>
                      <a:r>
                        <a:rPr lang="en-US" sz="1100" b="0" i="0">
                          <a:solidFill>
                            <a:srgbClr val="262626"/>
                          </a:solidFill>
                          <a:effectLst/>
                          <a:latin typeface="Montserrat Medium" pitchFamily="2" charset="0"/>
                        </a:rPr>
                        <a:t>​</a:t>
                      </a:r>
                    </a:p>
                  </a:txBody>
                  <a:tcPr marL="121920" marR="121920" marT="60960" marB="60960" anchor="ctr">
                    <a:lnL w="10239" cap="flat" cmpd="sng" algn="ctr">
                      <a:noFill/>
                      <a:prstDash val="solid"/>
                      <a:round/>
                      <a:headEnd type="none" w="med" len="med"/>
                      <a:tailEnd type="none" w="med" len="med"/>
                    </a:lnL>
                    <a:lnR w="12700" cmpd="sng">
                      <a:noFill/>
                      <a:prstDash val="solid"/>
                    </a:lnR>
                    <a:lnT w="10239"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l" fontAlgn="base"/>
                      <a:r>
                        <a:rPr lang="en-US" sz="1100" b="0" i="0" u="none" strike="noStrike">
                          <a:solidFill>
                            <a:srgbClr val="262626"/>
                          </a:solidFill>
                          <a:effectLst/>
                          <a:latin typeface="Roboto Light" panose="02000000000000000000" pitchFamily="2" charset="0"/>
                        </a:rPr>
                        <a:t> $150 additional eyewear allowance per year with OON reimbursement option </a:t>
                      </a:r>
                      <a:r>
                        <a:rPr lang="en-US" sz="1100" b="0" i="0">
                          <a:solidFill>
                            <a:srgbClr val="262626"/>
                          </a:solidFill>
                          <a:effectLst/>
                          <a:latin typeface="Roboto Light" panose="02000000000000000000" pitchFamily="2" charset="0"/>
                        </a:rPr>
                        <a:t>​</a:t>
                      </a:r>
                      <a:endParaRPr lang="en-US" b="0" i="0">
                        <a:solidFill>
                          <a:srgbClr val="262626"/>
                        </a:solidFill>
                        <a:effectLst/>
                      </a:endParaRPr>
                    </a:p>
                  </a:txBody>
                  <a:tcPr>
                    <a:lnL w="10239" cap="flat" cmpd="sng" algn="ctr">
                      <a:solidFill>
                        <a:srgbClr val="D9D9D9"/>
                      </a:solidFill>
                      <a:prstDash val="solid"/>
                      <a:round/>
                      <a:headEnd type="none" w="med" len="med"/>
                      <a:tailEnd type="none" w="med" len="med"/>
                    </a:lnL>
                    <a:lnR w="13659" cap="flat" cmpd="sng" algn="ctr">
                      <a:solidFill>
                        <a:srgbClr val="FFFFFF"/>
                      </a:solidFill>
                      <a:prstDash val="solid"/>
                      <a:round/>
                      <a:headEnd type="none" w="med" len="med"/>
                      <a:tailEnd type="none" w="med" len="med"/>
                    </a:lnR>
                    <a:lnT w="10239" cap="flat" cmpd="sng" algn="ctr">
                      <a:solidFill>
                        <a:srgbClr val="D9D9D9"/>
                      </a:solidFill>
                      <a:prstDash val="solid"/>
                      <a:round/>
                      <a:headEnd type="none" w="med" len="med"/>
                      <a:tailEnd type="none" w="med" len="med"/>
                    </a:lnT>
                    <a:lnB w="13659" cap="flat" cmpd="sng" algn="ctr">
                      <a:solidFill>
                        <a:srgbClr val="F2F2F2"/>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92651134"/>
                  </a:ext>
                </a:extLst>
              </a:tr>
            </a:tbl>
          </a:graphicData>
        </a:graphic>
      </p:graphicFrame>
    </p:spTree>
    <p:extLst>
      <p:ext uri="{BB962C8B-B14F-4D97-AF65-F5344CB8AC3E}">
        <p14:creationId xmlns:p14="http://schemas.microsoft.com/office/powerpoint/2010/main" val="168741649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7415305-15EE-73A9-5F99-C342974F4A6C}"/>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832E6DB2-398F-C9CB-BD4E-3F38899C87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3" name="Picture 2">
            <a:extLst>
              <a:ext uri="{FF2B5EF4-FFF2-40B4-BE49-F238E27FC236}">
                <a16:creationId xmlns:a16="http://schemas.microsoft.com/office/drawing/2014/main" id="{6CB90C26-0DF3-083A-3121-441D6BF4EF97}"/>
              </a:ext>
            </a:extLst>
          </p:cNvPr>
          <p:cNvPicPr>
            <a:picLocks noChangeAspect="1"/>
          </p:cNvPicPr>
          <p:nvPr/>
        </p:nvPicPr>
        <p:blipFill>
          <a:blip r:embed="rId3">
            <a:extLst>
              <a:ext uri="{28A0092B-C50C-407E-A947-70E740481C1C}">
                <a14:useLocalDpi xmlns:a14="http://schemas.microsoft.com/office/drawing/2010/main" val="0"/>
              </a:ext>
            </a:extLst>
          </a:blip>
          <a:srcRect t="2525" b="89951"/>
          <a:stretch/>
        </p:blipFill>
        <p:spPr>
          <a:xfrm>
            <a:off x="20" y="6341178"/>
            <a:ext cx="12191980" cy="516821"/>
          </a:xfrm>
          <a:prstGeom prst="rect">
            <a:avLst/>
          </a:prstGeom>
        </p:spPr>
      </p:pic>
      <p:pic>
        <p:nvPicPr>
          <p:cNvPr id="5" name="Picture 4">
            <a:extLst>
              <a:ext uri="{FF2B5EF4-FFF2-40B4-BE49-F238E27FC236}">
                <a16:creationId xmlns:a16="http://schemas.microsoft.com/office/drawing/2014/main" id="{AFE11EED-AF67-B9C2-C370-49CC06A9466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9765139" y="6424433"/>
            <a:ext cx="1934735" cy="350313"/>
          </a:xfrm>
          <a:prstGeom prst="rect">
            <a:avLst/>
          </a:prstGeom>
          <a:effectLst>
            <a:outerShdw blurRad="50800" dist="38100" dir="5400000" algn="t" rotWithShape="0">
              <a:schemeClr val="bg1">
                <a:lumMod val="50000"/>
                <a:alpha val="40000"/>
              </a:schemeClr>
            </a:outerShdw>
          </a:effectLst>
        </p:spPr>
      </p:pic>
      <p:sp>
        <p:nvSpPr>
          <p:cNvPr id="20" name="TextBox 19">
            <a:extLst>
              <a:ext uri="{FF2B5EF4-FFF2-40B4-BE49-F238E27FC236}">
                <a16:creationId xmlns:a16="http://schemas.microsoft.com/office/drawing/2014/main" id="{5A9FD7EB-F761-DA39-25A7-B788C2356919}"/>
              </a:ext>
            </a:extLst>
          </p:cNvPr>
          <p:cNvSpPr txBox="1"/>
          <p:nvPr/>
        </p:nvSpPr>
        <p:spPr>
          <a:xfrm>
            <a:off x="676656" y="1627224"/>
            <a:ext cx="10026199" cy="4518673"/>
          </a:xfrm>
          <a:prstGeom prst="rect">
            <a:avLst/>
          </a:prstGeom>
          <a:noFill/>
        </p:spPr>
        <p:txBody>
          <a:bodyPr wrap="square" lIns="121920" tIns="60960" rIns="121920" bIns="60960" rtlCol="0" anchor="t">
            <a:spAutoFit/>
          </a:bodyPr>
          <a:lstStyle/>
          <a:p>
            <a:pPr marL="380365" indent="-380365">
              <a:lnSpc>
                <a:spcPct val="110000"/>
              </a:lnSpc>
              <a:spcAft>
                <a:spcPts val="800"/>
              </a:spcAft>
              <a:buClr>
                <a:srgbClr val="004B45"/>
              </a:buClr>
              <a:buFont typeface="Wingdings" panose="05000000000000000000" pitchFamily="2" charset="2"/>
              <a:buChar char="ü"/>
              <a:defRPr/>
            </a:pPr>
            <a:r>
              <a:rPr lang="en-US" sz="1600">
                <a:latin typeface="Montserrat Medium" pitchFamily="2" charset="0"/>
                <a:ea typeface="Roboto Light"/>
              </a:rPr>
              <a:t>Routine vision through EyeMed</a:t>
            </a:r>
            <a:r>
              <a:rPr lang="en-US" sz="1600" baseline="30000">
                <a:latin typeface="Montserrat Medium" pitchFamily="2" charset="0"/>
                <a:ea typeface="Roboto Light"/>
              </a:rPr>
              <a:t>®</a:t>
            </a:r>
          </a:p>
          <a:p>
            <a:pPr marL="837565" lvl="1" indent="-380365">
              <a:lnSpc>
                <a:spcPct val="110000"/>
              </a:lnSpc>
              <a:spcAft>
                <a:spcPts val="800"/>
              </a:spcAft>
              <a:buClr>
                <a:srgbClr val="004B45"/>
              </a:buClr>
              <a:buFont typeface="Arial" panose="020B0604020202020204" pitchFamily="34" charset="0"/>
              <a:buChar char="•"/>
              <a:defRPr/>
            </a:pPr>
            <a:r>
              <a:rPr lang="en-US" sz="1600">
                <a:latin typeface="Montserrat Medium" pitchFamily="2" charset="0"/>
                <a:ea typeface="Roboto Light"/>
              </a:rPr>
              <a:t>Vital has a $125 allowance</a:t>
            </a:r>
          </a:p>
          <a:p>
            <a:pPr marL="837565" lvl="1" indent="-380365">
              <a:lnSpc>
                <a:spcPct val="110000"/>
              </a:lnSpc>
              <a:spcAft>
                <a:spcPts val="800"/>
              </a:spcAft>
              <a:buClr>
                <a:srgbClr val="004B45"/>
              </a:buClr>
              <a:buFont typeface="Arial" panose="020B0604020202020204" pitchFamily="34" charset="0"/>
              <a:buChar char="•"/>
              <a:defRPr/>
            </a:pPr>
            <a:r>
              <a:rPr lang="en-US" sz="1600">
                <a:latin typeface="Montserrat Medium" pitchFamily="2" charset="0"/>
                <a:ea typeface="Roboto Light"/>
              </a:rPr>
              <a:t>All other non-D-SNP plans have $100 allowance embedded</a:t>
            </a:r>
          </a:p>
          <a:p>
            <a:pPr marL="837565" lvl="1" indent="-380365">
              <a:lnSpc>
                <a:spcPct val="110000"/>
              </a:lnSpc>
              <a:spcAft>
                <a:spcPts val="800"/>
              </a:spcAft>
              <a:buClr>
                <a:srgbClr val="004B45"/>
              </a:buClr>
              <a:buFont typeface="Arial" panose="020B0604020202020204" pitchFamily="34" charset="0"/>
              <a:buChar char="•"/>
              <a:defRPr/>
            </a:pPr>
            <a:r>
              <a:rPr lang="en-US" sz="1600">
                <a:latin typeface="Montserrat Medium" pitchFamily="2" charset="0"/>
                <a:ea typeface="Roboto Light"/>
              </a:rPr>
              <a:t>D-SNP and Dual Premier have a $200 allowance</a:t>
            </a:r>
          </a:p>
          <a:p>
            <a:pPr marL="380365" indent="-380365">
              <a:lnSpc>
                <a:spcPct val="110000"/>
              </a:lnSpc>
              <a:spcAft>
                <a:spcPts val="800"/>
              </a:spcAft>
              <a:buClr>
                <a:srgbClr val="004B45"/>
              </a:buClr>
              <a:buFont typeface="Wingdings" panose="05000000000000000000" pitchFamily="2" charset="2"/>
              <a:buChar char="ü"/>
              <a:defRPr/>
            </a:pPr>
            <a:r>
              <a:rPr lang="en-US" sz="1600">
                <a:latin typeface="Montserrat Medium" pitchFamily="2" charset="0"/>
                <a:ea typeface="Roboto Light"/>
              </a:rPr>
              <a:t>Routine hearing through </a:t>
            </a:r>
            <a:r>
              <a:rPr lang="en-US" sz="1600" err="1">
                <a:latin typeface="Montserrat Medium" pitchFamily="2" charset="0"/>
                <a:ea typeface="Roboto Light"/>
              </a:rPr>
              <a:t>TruHearing</a:t>
            </a:r>
            <a:r>
              <a:rPr lang="en-US" sz="1600" baseline="30000">
                <a:latin typeface="Montserrat Medium" pitchFamily="2" charset="0"/>
                <a:ea typeface="Roboto Light"/>
              </a:rPr>
              <a:t>®</a:t>
            </a:r>
          </a:p>
          <a:p>
            <a:pPr marL="837565" lvl="1" indent="-380365">
              <a:lnSpc>
                <a:spcPct val="110000"/>
              </a:lnSpc>
              <a:spcAft>
                <a:spcPts val="800"/>
              </a:spcAft>
              <a:buClr>
                <a:srgbClr val="004B45"/>
              </a:buClr>
              <a:buFont typeface="Arial" panose="020B0604020202020204" pitchFamily="34" charset="0"/>
              <a:buChar char="•"/>
              <a:defRPr/>
            </a:pPr>
            <a:r>
              <a:rPr lang="en-US" sz="1600">
                <a:latin typeface="Montserrat Medium" pitchFamily="2" charset="0"/>
                <a:ea typeface="Roboto Light"/>
              </a:rPr>
              <a:t>D-SNP: $0 copay for up to two (2) </a:t>
            </a:r>
            <a:r>
              <a:rPr lang="en-US" sz="1600" err="1">
                <a:latin typeface="Montserrat Medium" pitchFamily="2" charset="0"/>
                <a:ea typeface="Roboto Light"/>
              </a:rPr>
              <a:t>TruHearing</a:t>
            </a:r>
            <a:r>
              <a:rPr lang="en-US" sz="1600">
                <a:latin typeface="Montserrat Medium" pitchFamily="2" charset="0"/>
                <a:ea typeface="Roboto Light"/>
              </a:rPr>
              <a:t> brand ‘Advanced’ hearing aids, one per ear every two years.</a:t>
            </a:r>
          </a:p>
          <a:p>
            <a:pPr marL="837565" lvl="1" indent="-380365">
              <a:lnSpc>
                <a:spcPct val="110000"/>
              </a:lnSpc>
              <a:spcAft>
                <a:spcPts val="800"/>
              </a:spcAft>
              <a:buClr>
                <a:srgbClr val="004B45"/>
              </a:buClr>
              <a:buFont typeface="Arial" panose="020B0604020202020204" pitchFamily="34" charset="0"/>
              <a:buChar char="•"/>
              <a:defRPr/>
            </a:pPr>
            <a:r>
              <a:rPr lang="en-US" sz="1600">
                <a:latin typeface="Montserrat Medium" pitchFamily="2" charset="0"/>
                <a:ea typeface="Roboto Light"/>
              </a:rPr>
              <a:t>Dual Premier: $0 copay for up to two (2) </a:t>
            </a:r>
            <a:r>
              <a:rPr lang="en-US" sz="1600" err="1">
                <a:latin typeface="Montserrat Medium" pitchFamily="2" charset="0"/>
                <a:ea typeface="Roboto Light"/>
              </a:rPr>
              <a:t>TruHearing</a:t>
            </a:r>
            <a:r>
              <a:rPr lang="en-US" sz="1600">
                <a:latin typeface="Montserrat Medium" pitchFamily="2" charset="0"/>
                <a:ea typeface="Roboto Light"/>
              </a:rPr>
              <a:t> brand ‘Advanced’ hearing aids, one per ear every three years.</a:t>
            </a:r>
          </a:p>
          <a:p>
            <a:pPr marL="837565" lvl="1" indent="-380365">
              <a:lnSpc>
                <a:spcPct val="110000"/>
              </a:lnSpc>
              <a:spcAft>
                <a:spcPts val="800"/>
              </a:spcAft>
              <a:buClr>
                <a:srgbClr val="004B45"/>
              </a:buClr>
              <a:buFont typeface="Arial" panose="020B0604020202020204" pitchFamily="34" charset="0"/>
              <a:buChar char="•"/>
              <a:defRPr/>
            </a:pPr>
            <a:r>
              <a:rPr lang="en-US" sz="1600">
                <a:latin typeface="Montserrat Medium" pitchFamily="2" charset="0"/>
                <a:ea typeface="Roboto Light"/>
              </a:rPr>
              <a:t>Vital: $99 copay for ‘Advanced’ hearing aids and $399 copay for ‘Premium’ hearing aids, one per ear, every two years. Includes ear molds.</a:t>
            </a:r>
          </a:p>
          <a:p>
            <a:pPr marL="837565" lvl="1" indent="-380365">
              <a:lnSpc>
                <a:spcPct val="110000"/>
              </a:lnSpc>
              <a:spcAft>
                <a:spcPts val="800"/>
              </a:spcAft>
              <a:buClr>
                <a:srgbClr val="004B45"/>
              </a:buClr>
              <a:buFont typeface="Arial" panose="020B0604020202020204" pitchFamily="34" charset="0"/>
              <a:buChar char="•"/>
              <a:defRPr/>
            </a:pPr>
            <a:r>
              <a:rPr lang="en-US" sz="1600">
                <a:latin typeface="Montserrat Medium" pitchFamily="2" charset="0"/>
                <a:ea typeface="Roboto Light"/>
              </a:rPr>
              <a:t>All other plans have a $295-$1,495 copay range for hearing aids</a:t>
            </a:r>
          </a:p>
          <a:p>
            <a:pPr marL="380365" indent="-380365">
              <a:lnSpc>
                <a:spcPct val="110000"/>
              </a:lnSpc>
              <a:spcAft>
                <a:spcPts val="1200"/>
              </a:spcAft>
              <a:buClr>
                <a:srgbClr val="004B45"/>
              </a:buClr>
              <a:buFont typeface="Wingdings" panose="05000000000000000000" pitchFamily="2" charset="2"/>
              <a:buChar char="ü"/>
              <a:defRPr/>
            </a:pPr>
            <a:endParaRPr lang="en-US" sz="1400">
              <a:solidFill>
                <a:srgbClr val="262626"/>
              </a:solidFill>
              <a:latin typeface="Montserrat" pitchFamily="2" charset="0"/>
              <a:ea typeface="Roboto Light"/>
              <a:cs typeface="Roboto Light"/>
            </a:endParaRPr>
          </a:p>
        </p:txBody>
      </p:sp>
      <p:sp>
        <p:nvSpPr>
          <p:cNvPr id="4" name="TextBox 3">
            <a:extLst>
              <a:ext uri="{FF2B5EF4-FFF2-40B4-BE49-F238E27FC236}">
                <a16:creationId xmlns:a16="http://schemas.microsoft.com/office/drawing/2014/main" id="{C51457BA-52C3-88DA-1B10-E1D066B42495}"/>
              </a:ext>
            </a:extLst>
          </p:cNvPr>
          <p:cNvSpPr txBox="1">
            <a:spLocks/>
          </p:cNvSpPr>
          <p:nvPr/>
        </p:nvSpPr>
        <p:spPr>
          <a:xfrm>
            <a:off x="676656" y="430074"/>
            <a:ext cx="10921400" cy="769441"/>
          </a:xfrm>
          <a:prstGeom prst="rect">
            <a:avLst/>
          </a:prstGeom>
          <a:noFill/>
        </p:spPr>
        <p:txBody>
          <a:bodyPr wrap="square" lIns="91440" tIns="45720" rIns="91440" bIns="45720" rtlCol="0" anchor="t">
            <a:spAutoFit/>
          </a:bodyPr>
          <a:lstStyle/>
          <a:p>
            <a:r>
              <a:rPr lang="en-US" sz="4400">
                <a:solidFill>
                  <a:srgbClr val="004A45"/>
                </a:solidFill>
                <a:latin typeface="Montserrat ExtraBold" panose="00000900000000000000" pitchFamily="2" charset="0"/>
              </a:rPr>
              <a:t>Vision hearing and other extras</a:t>
            </a:r>
          </a:p>
        </p:txBody>
      </p:sp>
      <p:sp>
        <p:nvSpPr>
          <p:cNvPr id="7" name="Slide Number Placeholder 3">
            <a:extLst>
              <a:ext uri="{FF2B5EF4-FFF2-40B4-BE49-F238E27FC236}">
                <a16:creationId xmlns:a16="http://schemas.microsoft.com/office/drawing/2014/main" id="{F869F8B5-6C0F-C86E-E07A-3C97495989EB}"/>
              </a:ext>
            </a:extLst>
          </p:cNvPr>
          <p:cNvSpPr txBox="1">
            <a:spLocks/>
          </p:cNvSpPr>
          <p:nvPr/>
        </p:nvSpPr>
        <p:spPr>
          <a:xfrm>
            <a:off x="142242" y="6430502"/>
            <a:ext cx="365760" cy="304800"/>
          </a:xfrm>
          <a:prstGeom prst="rect">
            <a:avLst/>
          </a:prstGeom>
          <a:noFill/>
        </p:spPr>
        <p:txBody>
          <a:bodyPr lIns="60960" rIns="60960"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40">
              <a:buClr>
                <a:srgbClr val="000000"/>
              </a:buClr>
              <a:defRPr/>
            </a:pPr>
            <a:fld id="{E79839AE-F4E4-0B47-9E53-6189B08B4F00}" type="slidenum">
              <a:rPr lang="en-US" sz="1100">
                <a:solidFill>
                  <a:schemeClr val="bg1"/>
                </a:solidFill>
                <a:latin typeface="Montserrat Light" pitchFamily="2" charset="0"/>
                <a:cs typeface="Poppins" panose="00000500000000000000" pitchFamily="2" charset="0"/>
                <a:sym typeface="Arial"/>
              </a:rPr>
              <a:pPr defTabSz="1219140">
                <a:buClr>
                  <a:srgbClr val="000000"/>
                </a:buClr>
                <a:defRPr/>
              </a:pPr>
              <a:t>47</a:t>
            </a:fld>
            <a:endParaRPr lang="en-US" sz="1100">
              <a:solidFill>
                <a:schemeClr val="bg1"/>
              </a:solidFill>
              <a:latin typeface="Montserrat Light" pitchFamily="2" charset="0"/>
              <a:cs typeface="Poppins" panose="00000500000000000000" pitchFamily="2" charset="0"/>
              <a:sym typeface="Arial"/>
            </a:endParaRPr>
          </a:p>
        </p:txBody>
      </p:sp>
      <p:sp>
        <p:nvSpPr>
          <p:cNvPr id="9" name="TextBox 10">
            <a:extLst>
              <a:ext uri="{FF2B5EF4-FFF2-40B4-BE49-F238E27FC236}">
                <a16:creationId xmlns:a16="http://schemas.microsoft.com/office/drawing/2014/main" id="{CE12FCE9-BC45-9436-7FF6-D3ABAD35DA5C}"/>
              </a:ext>
            </a:extLst>
          </p:cNvPr>
          <p:cNvSpPr txBox="1"/>
          <p:nvPr/>
        </p:nvSpPr>
        <p:spPr>
          <a:xfrm>
            <a:off x="508002" y="6480291"/>
            <a:ext cx="9499043" cy="292388"/>
          </a:xfrm>
          <a:prstGeom prst="rect">
            <a:avLst/>
          </a:prstGeom>
          <a:noFill/>
        </p:spPr>
        <p:txBody>
          <a:bodyPr wrap="square" lIns="121920" tIns="60960" rIns="121920" bIns="6096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a:solidFill>
                  <a:schemeClr val="bg1"/>
                </a:solidFill>
                <a:latin typeface="Montserrat Light" pitchFamily="2" charset="0"/>
                <a:ea typeface="Roboto Light"/>
                <a:cs typeface="Roboto Light"/>
              </a:rPr>
              <a:t>CONFIDENTIAL. NO release until October 1, 2025</a:t>
            </a:r>
          </a:p>
        </p:txBody>
      </p:sp>
    </p:spTree>
    <p:extLst>
      <p:ext uri="{BB962C8B-B14F-4D97-AF65-F5344CB8AC3E}">
        <p14:creationId xmlns:p14="http://schemas.microsoft.com/office/powerpoint/2010/main" val="211441508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278C05A-170D-5104-1B2C-D0AFD9969D4D}"/>
            </a:ext>
          </a:extLst>
        </p:cNvPr>
        <p:cNvGrpSpPr/>
        <p:nvPr/>
      </p:nvGrpSpPr>
      <p:grpSpPr>
        <a:xfrm>
          <a:off x="0" y="0"/>
          <a:ext cx="0" cy="0"/>
          <a:chOff x="0" y="0"/>
          <a:chExt cx="0" cy="0"/>
        </a:xfrm>
      </p:grpSpPr>
      <p:pic>
        <p:nvPicPr>
          <p:cNvPr id="5" name="Picture 4" descr="A green background with white text&#10;&#10;AI-generated content may be incorrect.">
            <a:extLst>
              <a:ext uri="{FF2B5EF4-FFF2-40B4-BE49-F238E27FC236}">
                <a16:creationId xmlns:a16="http://schemas.microsoft.com/office/drawing/2014/main" id="{9A61D047-97A3-B158-1B7B-89A4A03287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73964" cy="6858000"/>
          </a:xfrm>
          <a:prstGeom prst="rect">
            <a:avLst/>
          </a:prstGeom>
        </p:spPr>
      </p:pic>
      <p:sp>
        <p:nvSpPr>
          <p:cNvPr id="9" name="TextBox 8">
            <a:extLst>
              <a:ext uri="{FF2B5EF4-FFF2-40B4-BE49-F238E27FC236}">
                <a16:creationId xmlns:a16="http://schemas.microsoft.com/office/drawing/2014/main" id="{71F509D1-60A3-958C-68BC-6A2321F8DB25}"/>
              </a:ext>
            </a:extLst>
          </p:cNvPr>
          <p:cNvSpPr txBox="1">
            <a:spLocks/>
          </p:cNvSpPr>
          <p:nvPr/>
        </p:nvSpPr>
        <p:spPr>
          <a:xfrm>
            <a:off x="1232996" y="1490008"/>
            <a:ext cx="8390020" cy="1938992"/>
          </a:xfrm>
          <a:prstGeom prst="rect">
            <a:avLst/>
          </a:prstGeom>
          <a:noFill/>
        </p:spPr>
        <p:txBody>
          <a:bodyPr wrap="square" rtlCol="0">
            <a:spAutoFit/>
          </a:bodyPr>
          <a:lstStyle/>
          <a:p>
            <a:r>
              <a:rPr lang="en-US" sz="6000">
                <a:solidFill>
                  <a:schemeClr val="bg1"/>
                </a:solidFill>
                <a:latin typeface="Montserrat ExtraBold" pitchFamily="2" charset="0"/>
              </a:rPr>
              <a:t>Embedded</a:t>
            </a:r>
          </a:p>
          <a:p>
            <a:r>
              <a:rPr lang="en-US" sz="6000">
                <a:solidFill>
                  <a:schemeClr val="bg1"/>
                </a:solidFill>
                <a:latin typeface="Montserrat ExtraBold" pitchFamily="2" charset="0"/>
              </a:rPr>
              <a:t>extras</a:t>
            </a:r>
            <a:endParaRPr lang="en-US" sz="4800">
              <a:solidFill>
                <a:schemeClr val="bg1"/>
              </a:solidFill>
              <a:latin typeface="Montserrat ExtraBold" pitchFamily="2" charset="0"/>
            </a:endParaRPr>
          </a:p>
        </p:txBody>
      </p:sp>
    </p:spTree>
    <p:extLst>
      <p:ext uri="{BB962C8B-B14F-4D97-AF65-F5344CB8AC3E}">
        <p14:creationId xmlns:p14="http://schemas.microsoft.com/office/powerpoint/2010/main" val="92230724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7E2602C-07CC-A9C6-61AF-8F2D453D0F7E}"/>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8AF38FC3-0344-5165-7E25-5640D2EBD715}"/>
              </a:ext>
            </a:extLst>
          </p:cNvPr>
          <p:cNvSpPr/>
          <p:nvPr/>
        </p:nvSpPr>
        <p:spPr>
          <a:xfrm>
            <a:off x="9580880" y="6156960"/>
            <a:ext cx="2458718" cy="621218"/>
          </a:xfrm>
          <a:prstGeom prst="rect">
            <a:avLst/>
          </a:prstGeom>
          <a:solidFill>
            <a:srgbClr val="FFFFFF"/>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graphicFrame>
        <p:nvGraphicFramePr>
          <p:cNvPr id="5" name="Table 4">
            <a:extLst>
              <a:ext uri="{FF2B5EF4-FFF2-40B4-BE49-F238E27FC236}">
                <a16:creationId xmlns:a16="http://schemas.microsoft.com/office/drawing/2014/main" id="{84DE59A5-4B0A-CAE1-4B9A-67DAC8253CE5}"/>
              </a:ext>
            </a:extLst>
          </p:cNvPr>
          <p:cNvGraphicFramePr>
            <a:graphicFrameLocks noGrp="1"/>
          </p:cNvGraphicFramePr>
          <p:nvPr>
            <p:extLst>
              <p:ext uri="{D42A27DB-BD31-4B8C-83A1-F6EECF244321}">
                <p14:modId xmlns:p14="http://schemas.microsoft.com/office/powerpoint/2010/main" val="2387998255"/>
              </p:ext>
            </p:extLst>
          </p:nvPr>
        </p:nvGraphicFramePr>
        <p:xfrm>
          <a:off x="0" y="1"/>
          <a:ext cx="12191998" cy="6857997"/>
        </p:xfrm>
        <a:graphic>
          <a:graphicData uri="http://schemas.openxmlformats.org/drawingml/2006/table">
            <a:tbl>
              <a:tblPr firstRow="1" bandRow="1"/>
              <a:tblGrid>
                <a:gridCol w="2219830">
                  <a:extLst>
                    <a:ext uri="{9D8B030D-6E8A-4147-A177-3AD203B41FA5}">
                      <a16:colId xmlns:a16="http://schemas.microsoft.com/office/drawing/2014/main" val="3182807655"/>
                    </a:ext>
                  </a:extLst>
                </a:gridCol>
                <a:gridCol w="831014">
                  <a:extLst>
                    <a:ext uri="{9D8B030D-6E8A-4147-A177-3AD203B41FA5}">
                      <a16:colId xmlns:a16="http://schemas.microsoft.com/office/drawing/2014/main" val="84526785"/>
                    </a:ext>
                  </a:extLst>
                </a:gridCol>
                <a:gridCol w="831014">
                  <a:extLst>
                    <a:ext uri="{9D8B030D-6E8A-4147-A177-3AD203B41FA5}">
                      <a16:colId xmlns:a16="http://schemas.microsoft.com/office/drawing/2014/main" val="49015099"/>
                    </a:ext>
                  </a:extLst>
                </a:gridCol>
                <a:gridCol w="831014">
                  <a:extLst>
                    <a:ext uri="{9D8B030D-6E8A-4147-A177-3AD203B41FA5}">
                      <a16:colId xmlns:a16="http://schemas.microsoft.com/office/drawing/2014/main" val="290208944"/>
                    </a:ext>
                  </a:extLst>
                </a:gridCol>
                <a:gridCol w="831014">
                  <a:extLst>
                    <a:ext uri="{9D8B030D-6E8A-4147-A177-3AD203B41FA5}">
                      <a16:colId xmlns:a16="http://schemas.microsoft.com/office/drawing/2014/main" val="2406700698"/>
                    </a:ext>
                  </a:extLst>
                </a:gridCol>
                <a:gridCol w="831014">
                  <a:extLst>
                    <a:ext uri="{9D8B030D-6E8A-4147-A177-3AD203B41FA5}">
                      <a16:colId xmlns:a16="http://schemas.microsoft.com/office/drawing/2014/main" val="3952157850"/>
                    </a:ext>
                  </a:extLst>
                </a:gridCol>
                <a:gridCol w="831014">
                  <a:extLst>
                    <a:ext uri="{9D8B030D-6E8A-4147-A177-3AD203B41FA5}">
                      <a16:colId xmlns:a16="http://schemas.microsoft.com/office/drawing/2014/main" val="703567107"/>
                    </a:ext>
                  </a:extLst>
                </a:gridCol>
                <a:gridCol w="831014">
                  <a:extLst>
                    <a:ext uri="{9D8B030D-6E8A-4147-A177-3AD203B41FA5}">
                      <a16:colId xmlns:a16="http://schemas.microsoft.com/office/drawing/2014/main" val="2769645582"/>
                    </a:ext>
                  </a:extLst>
                </a:gridCol>
                <a:gridCol w="831014">
                  <a:extLst>
                    <a:ext uri="{9D8B030D-6E8A-4147-A177-3AD203B41FA5}">
                      <a16:colId xmlns:a16="http://schemas.microsoft.com/office/drawing/2014/main" val="2532297643"/>
                    </a:ext>
                  </a:extLst>
                </a:gridCol>
                <a:gridCol w="831014">
                  <a:extLst>
                    <a:ext uri="{9D8B030D-6E8A-4147-A177-3AD203B41FA5}">
                      <a16:colId xmlns:a16="http://schemas.microsoft.com/office/drawing/2014/main" val="4166853552"/>
                    </a:ext>
                  </a:extLst>
                </a:gridCol>
                <a:gridCol w="831014">
                  <a:extLst>
                    <a:ext uri="{9D8B030D-6E8A-4147-A177-3AD203B41FA5}">
                      <a16:colId xmlns:a16="http://schemas.microsoft.com/office/drawing/2014/main" val="1025018530"/>
                    </a:ext>
                  </a:extLst>
                </a:gridCol>
                <a:gridCol w="831014">
                  <a:extLst>
                    <a:ext uri="{9D8B030D-6E8A-4147-A177-3AD203B41FA5}">
                      <a16:colId xmlns:a16="http://schemas.microsoft.com/office/drawing/2014/main" val="3000156900"/>
                    </a:ext>
                  </a:extLst>
                </a:gridCol>
                <a:gridCol w="831014">
                  <a:extLst>
                    <a:ext uri="{9D8B030D-6E8A-4147-A177-3AD203B41FA5}">
                      <a16:colId xmlns:a16="http://schemas.microsoft.com/office/drawing/2014/main" val="2055520247"/>
                    </a:ext>
                  </a:extLst>
                </a:gridCol>
              </a:tblGrid>
              <a:tr h="443710">
                <a:tc>
                  <a:txBody>
                    <a:bodyPr/>
                    <a:lstStyle>
                      <a:lvl1pPr marL="0" algn="l" defTabSz="609585" rtl="0" eaLnBrk="1" latinLnBrk="0" hangingPunct="1">
                        <a:defRPr sz="2400" b="1" kern="1200">
                          <a:solidFill>
                            <a:schemeClr val="tx1"/>
                          </a:solidFill>
                          <a:latin typeface="Calibri" panose="020F0502020204030204"/>
                        </a:defRPr>
                      </a:lvl1pPr>
                      <a:lvl2pPr marL="609585" algn="l" defTabSz="609585" rtl="0" eaLnBrk="1" latinLnBrk="0" hangingPunct="1">
                        <a:defRPr sz="2400" b="1" kern="1200">
                          <a:solidFill>
                            <a:schemeClr val="tx1"/>
                          </a:solidFill>
                          <a:latin typeface="Calibri" panose="020F0502020204030204"/>
                        </a:defRPr>
                      </a:lvl2pPr>
                      <a:lvl3pPr marL="1219170" algn="l" defTabSz="609585" rtl="0" eaLnBrk="1" latinLnBrk="0" hangingPunct="1">
                        <a:defRPr sz="2400" b="1" kern="1200">
                          <a:solidFill>
                            <a:schemeClr val="tx1"/>
                          </a:solidFill>
                          <a:latin typeface="Calibri" panose="020F0502020204030204"/>
                        </a:defRPr>
                      </a:lvl3pPr>
                      <a:lvl4pPr marL="1828754" algn="l" defTabSz="609585" rtl="0" eaLnBrk="1" latinLnBrk="0" hangingPunct="1">
                        <a:defRPr sz="2400" b="1" kern="1200">
                          <a:solidFill>
                            <a:schemeClr val="tx1"/>
                          </a:solidFill>
                          <a:latin typeface="Calibri" panose="020F0502020204030204"/>
                        </a:defRPr>
                      </a:lvl4pPr>
                      <a:lvl5pPr marL="2438339" algn="l" defTabSz="609585" rtl="0" eaLnBrk="1" latinLnBrk="0" hangingPunct="1">
                        <a:defRPr sz="2400" b="1" kern="1200">
                          <a:solidFill>
                            <a:schemeClr val="tx1"/>
                          </a:solidFill>
                          <a:latin typeface="Calibri" panose="020F0502020204030204"/>
                        </a:defRPr>
                      </a:lvl5pPr>
                      <a:lvl6pPr marL="3047924" algn="l" defTabSz="609585" rtl="0" eaLnBrk="1" latinLnBrk="0" hangingPunct="1">
                        <a:defRPr sz="2400" b="1" kern="1200">
                          <a:solidFill>
                            <a:schemeClr val="tx1"/>
                          </a:solidFill>
                          <a:latin typeface="Calibri" panose="020F0502020204030204"/>
                        </a:defRPr>
                      </a:lvl6pPr>
                      <a:lvl7pPr marL="3657509" algn="l" defTabSz="609585" rtl="0" eaLnBrk="1" latinLnBrk="0" hangingPunct="1">
                        <a:defRPr sz="2400" b="1" kern="1200">
                          <a:solidFill>
                            <a:schemeClr val="tx1"/>
                          </a:solidFill>
                          <a:latin typeface="Calibri" panose="020F0502020204030204"/>
                        </a:defRPr>
                      </a:lvl7pPr>
                      <a:lvl8pPr marL="4267093" algn="l" defTabSz="609585" rtl="0" eaLnBrk="1" latinLnBrk="0" hangingPunct="1">
                        <a:defRPr sz="2400" b="1" kern="1200">
                          <a:solidFill>
                            <a:schemeClr val="tx1"/>
                          </a:solidFill>
                          <a:latin typeface="Calibri" panose="020F0502020204030204"/>
                        </a:defRPr>
                      </a:lvl8pPr>
                      <a:lvl9pPr marL="4876678" algn="l" defTabSz="609585" rtl="0" eaLnBrk="1" latinLnBrk="0" hangingPunct="1">
                        <a:defRPr sz="2400" b="1" kern="1200">
                          <a:solidFill>
                            <a:schemeClr val="tx1"/>
                          </a:solidFill>
                          <a:latin typeface="Calibri" panose="020F0502020204030204"/>
                        </a:defRPr>
                      </a:lvl9pPr>
                    </a:lstStyle>
                    <a:p>
                      <a:pPr algn="r" fontAlgn="b"/>
                      <a:r>
                        <a:rPr lang="en-US" sz="1100" b="0">
                          <a:solidFill>
                            <a:schemeClr val="bg1"/>
                          </a:solidFill>
                          <a:effectLst/>
                          <a:latin typeface="Montserrat ExtraBold" pitchFamily="2" charset="0"/>
                          <a:ea typeface="Roboto"/>
                        </a:rPr>
                        <a:t>Supplemental Benefit</a:t>
                      </a:r>
                    </a:p>
                  </a:txBody>
                  <a:tcPr marT="9525" anchor="ctr">
                    <a:lnL>
                      <a:noFill/>
                    </a:lnL>
                    <a:lnR>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4C45"/>
                    </a:solidFill>
                  </a:tcPr>
                </a:tc>
                <a:tc>
                  <a:txBody>
                    <a:bodyPr/>
                    <a:lstStyle>
                      <a:lvl1pPr marL="0" algn="l" defTabSz="609585" rtl="0" eaLnBrk="1" latinLnBrk="0" hangingPunct="1">
                        <a:defRPr sz="2400" b="1" kern="1200">
                          <a:solidFill>
                            <a:schemeClr val="tx1"/>
                          </a:solidFill>
                          <a:latin typeface="Calibri" panose="020F0502020204030204"/>
                        </a:defRPr>
                      </a:lvl1pPr>
                      <a:lvl2pPr marL="609585" algn="l" defTabSz="609585" rtl="0" eaLnBrk="1" latinLnBrk="0" hangingPunct="1">
                        <a:defRPr sz="2400" b="1" kern="1200">
                          <a:solidFill>
                            <a:schemeClr val="tx1"/>
                          </a:solidFill>
                          <a:latin typeface="Calibri" panose="020F0502020204030204"/>
                        </a:defRPr>
                      </a:lvl2pPr>
                      <a:lvl3pPr marL="1219170" algn="l" defTabSz="609585" rtl="0" eaLnBrk="1" latinLnBrk="0" hangingPunct="1">
                        <a:defRPr sz="2400" b="1" kern="1200">
                          <a:solidFill>
                            <a:schemeClr val="tx1"/>
                          </a:solidFill>
                          <a:latin typeface="Calibri" panose="020F0502020204030204"/>
                        </a:defRPr>
                      </a:lvl3pPr>
                      <a:lvl4pPr marL="1828754" algn="l" defTabSz="609585" rtl="0" eaLnBrk="1" latinLnBrk="0" hangingPunct="1">
                        <a:defRPr sz="2400" b="1" kern="1200">
                          <a:solidFill>
                            <a:schemeClr val="tx1"/>
                          </a:solidFill>
                          <a:latin typeface="Calibri" panose="020F0502020204030204"/>
                        </a:defRPr>
                      </a:lvl4pPr>
                      <a:lvl5pPr marL="2438339" algn="l" defTabSz="609585" rtl="0" eaLnBrk="1" latinLnBrk="0" hangingPunct="1">
                        <a:defRPr sz="2400" b="1" kern="1200">
                          <a:solidFill>
                            <a:schemeClr val="tx1"/>
                          </a:solidFill>
                          <a:latin typeface="Calibri" panose="020F0502020204030204"/>
                        </a:defRPr>
                      </a:lvl5pPr>
                      <a:lvl6pPr marL="3047924" algn="l" defTabSz="609585" rtl="0" eaLnBrk="1" latinLnBrk="0" hangingPunct="1">
                        <a:defRPr sz="2400" b="1" kern="1200">
                          <a:solidFill>
                            <a:schemeClr val="tx1"/>
                          </a:solidFill>
                          <a:latin typeface="Calibri" panose="020F0502020204030204"/>
                        </a:defRPr>
                      </a:lvl6pPr>
                      <a:lvl7pPr marL="3657509" algn="l" defTabSz="609585" rtl="0" eaLnBrk="1" latinLnBrk="0" hangingPunct="1">
                        <a:defRPr sz="2400" b="1" kern="1200">
                          <a:solidFill>
                            <a:schemeClr val="tx1"/>
                          </a:solidFill>
                          <a:latin typeface="Calibri" panose="020F0502020204030204"/>
                        </a:defRPr>
                      </a:lvl7pPr>
                      <a:lvl8pPr marL="4267093" algn="l" defTabSz="609585" rtl="0" eaLnBrk="1" latinLnBrk="0" hangingPunct="1">
                        <a:defRPr sz="2400" b="1" kern="1200">
                          <a:solidFill>
                            <a:schemeClr val="tx1"/>
                          </a:solidFill>
                          <a:latin typeface="Calibri" panose="020F0502020204030204"/>
                        </a:defRPr>
                      </a:lvl8pPr>
                      <a:lvl9pPr marL="4876678" algn="l" defTabSz="609585" rtl="0" eaLnBrk="1" latinLnBrk="0" hangingPunct="1">
                        <a:defRPr sz="2400" b="1" kern="1200">
                          <a:solidFill>
                            <a:schemeClr val="tx1"/>
                          </a:solidFill>
                          <a:latin typeface="Calibri" panose="020F0502020204030204"/>
                        </a:defRPr>
                      </a:lvl9pPr>
                    </a:lstStyle>
                    <a:p>
                      <a:pPr algn="ctr" fontAlgn="b"/>
                      <a:r>
                        <a:rPr lang="en-US" sz="1100" b="0">
                          <a:solidFill>
                            <a:schemeClr val="bg1"/>
                          </a:solidFill>
                          <a:effectLst/>
                          <a:latin typeface="Montserrat ExtraBold" pitchFamily="2" charset="0"/>
                          <a:ea typeface="Roboto"/>
                        </a:rPr>
                        <a:t>Medicare</a:t>
                      </a:r>
                    </a:p>
                  </a:txBody>
                  <a:tcPr marL="9525" marR="9525" marT="9525" anchor="ctr">
                    <a:lnL>
                      <a:noFill/>
                    </a:lnL>
                    <a:lnR>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4C45"/>
                    </a:solidFill>
                  </a:tcPr>
                </a:tc>
                <a:tc>
                  <a:txBody>
                    <a:bodyPr/>
                    <a:lstStyle>
                      <a:lvl1pPr marL="0" algn="l" defTabSz="609585" rtl="0" eaLnBrk="1" latinLnBrk="0" hangingPunct="1">
                        <a:defRPr sz="2400" b="1" kern="1200">
                          <a:solidFill>
                            <a:schemeClr val="tx1"/>
                          </a:solidFill>
                          <a:latin typeface="Calibri" panose="020F0502020204030204"/>
                        </a:defRPr>
                      </a:lvl1pPr>
                      <a:lvl2pPr marL="609585" algn="l" defTabSz="609585" rtl="0" eaLnBrk="1" latinLnBrk="0" hangingPunct="1">
                        <a:defRPr sz="2400" b="1" kern="1200">
                          <a:solidFill>
                            <a:schemeClr val="tx1"/>
                          </a:solidFill>
                          <a:latin typeface="Calibri" panose="020F0502020204030204"/>
                        </a:defRPr>
                      </a:lvl2pPr>
                      <a:lvl3pPr marL="1219170" algn="l" defTabSz="609585" rtl="0" eaLnBrk="1" latinLnBrk="0" hangingPunct="1">
                        <a:defRPr sz="2400" b="1" kern="1200">
                          <a:solidFill>
                            <a:schemeClr val="tx1"/>
                          </a:solidFill>
                          <a:latin typeface="Calibri" panose="020F0502020204030204"/>
                        </a:defRPr>
                      </a:lvl3pPr>
                      <a:lvl4pPr marL="1828754" algn="l" defTabSz="609585" rtl="0" eaLnBrk="1" latinLnBrk="0" hangingPunct="1">
                        <a:defRPr sz="2400" b="1" kern="1200">
                          <a:solidFill>
                            <a:schemeClr val="tx1"/>
                          </a:solidFill>
                          <a:latin typeface="Calibri" panose="020F0502020204030204"/>
                        </a:defRPr>
                      </a:lvl4pPr>
                      <a:lvl5pPr marL="2438339" algn="l" defTabSz="609585" rtl="0" eaLnBrk="1" latinLnBrk="0" hangingPunct="1">
                        <a:defRPr sz="2400" b="1" kern="1200">
                          <a:solidFill>
                            <a:schemeClr val="tx1"/>
                          </a:solidFill>
                          <a:latin typeface="Calibri" panose="020F0502020204030204"/>
                        </a:defRPr>
                      </a:lvl5pPr>
                      <a:lvl6pPr marL="3047924" algn="l" defTabSz="609585" rtl="0" eaLnBrk="1" latinLnBrk="0" hangingPunct="1">
                        <a:defRPr sz="2400" b="1" kern="1200">
                          <a:solidFill>
                            <a:schemeClr val="tx1"/>
                          </a:solidFill>
                          <a:latin typeface="Calibri" panose="020F0502020204030204"/>
                        </a:defRPr>
                      </a:lvl6pPr>
                      <a:lvl7pPr marL="3657509" algn="l" defTabSz="609585" rtl="0" eaLnBrk="1" latinLnBrk="0" hangingPunct="1">
                        <a:defRPr sz="2400" b="1" kern="1200">
                          <a:solidFill>
                            <a:schemeClr val="tx1"/>
                          </a:solidFill>
                          <a:latin typeface="Calibri" panose="020F0502020204030204"/>
                        </a:defRPr>
                      </a:lvl7pPr>
                      <a:lvl8pPr marL="4267093" algn="l" defTabSz="609585" rtl="0" eaLnBrk="1" latinLnBrk="0" hangingPunct="1">
                        <a:defRPr sz="2400" b="1" kern="1200">
                          <a:solidFill>
                            <a:schemeClr val="tx1"/>
                          </a:solidFill>
                          <a:latin typeface="Calibri" panose="020F0502020204030204"/>
                        </a:defRPr>
                      </a:lvl8pPr>
                      <a:lvl9pPr marL="4876678" algn="l" defTabSz="609585" rtl="0" eaLnBrk="1" latinLnBrk="0" hangingPunct="1">
                        <a:defRPr sz="2400" b="1" kern="1200">
                          <a:solidFill>
                            <a:schemeClr val="tx1"/>
                          </a:solidFill>
                          <a:latin typeface="Calibri" panose="020F0502020204030204"/>
                        </a:defRPr>
                      </a:lvl9pPr>
                    </a:lstStyle>
                    <a:p>
                      <a:pPr algn="ctr" fontAlgn="b"/>
                      <a:r>
                        <a:rPr lang="en-US" sz="1100" b="0">
                          <a:solidFill>
                            <a:schemeClr val="bg1"/>
                          </a:solidFill>
                          <a:effectLst/>
                          <a:latin typeface="Montserrat ExtraBold" pitchFamily="2" charset="0"/>
                          <a:ea typeface="Roboto"/>
                        </a:rPr>
                        <a:t>Merit</a:t>
                      </a:r>
                    </a:p>
                  </a:txBody>
                  <a:tcPr marL="9525" marR="9525" marT="9525" anchor="ctr">
                    <a:lnL>
                      <a:noFill/>
                    </a:lnL>
                    <a:lnR>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4C45"/>
                    </a:solidFill>
                  </a:tcPr>
                </a:tc>
                <a:tc>
                  <a:txBody>
                    <a:bodyPr/>
                    <a:lstStyle>
                      <a:lvl1pPr marL="0" algn="l" defTabSz="609585" rtl="0" eaLnBrk="1" latinLnBrk="0" hangingPunct="1">
                        <a:defRPr sz="2400" b="1" kern="1200">
                          <a:solidFill>
                            <a:schemeClr val="tx1"/>
                          </a:solidFill>
                          <a:latin typeface="Calibri" panose="020F0502020204030204"/>
                        </a:defRPr>
                      </a:lvl1pPr>
                      <a:lvl2pPr marL="609585" algn="l" defTabSz="609585" rtl="0" eaLnBrk="1" latinLnBrk="0" hangingPunct="1">
                        <a:defRPr sz="2400" b="1" kern="1200">
                          <a:solidFill>
                            <a:schemeClr val="tx1"/>
                          </a:solidFill>
                          <a:latin typeface="Calibri" panose="020F0502020204030204"/>
                        </a:defRPr>
                      </a:lvl2pPr>
                      <a:lvl3pPr marL="1219170" algn="l" defTabSz="609585" rtl="0" eaLnBrk="1" latinLnBrk="0" hangingPunct="1">
                        <a:defRPr sz="2400" b="1" kern="1200">
                          <a:solidFill>
                            <a:schemeClr val="tx1"/>
                          </a:solidFill>
                          <a:latin typeface="Calibri" panose="020F0502020204030204"/>
                        </a:defRPr>
                      </a:lvl3pPr>
                      <a:lvl4pPr marL="1828754" algn="l" defTabSz="609585" rtl="0" eaLnBrk="1" latinLnBrk="0" hangingPunct="1">
                        <a:defRPr sz="2400" b="1" kern="1200">
                          <a:solidFill>
                            <a:schemeClr val="tx1"/>
                          </a:solidFill>
                          <a:latin typeface="Calibri" panose="020F0502020204030204"/>
                        </a:defRPr>
                      </a:lvl4pPr>
                      <a:lvl5pPr marL="2438339" algn="l" defTabSz="609585" rtl="0" eaLnBrk="1" latinLnBrk="0" hangingPunct="1">
                        <a:defRPr sz="2400" b="1" kern="1200">
                          <a:solidFill>
                            <a:schemeClr val="tx1"/>
                          </a:solidFill>
                          <a:latin typeface="Calibri" panose="020F0502020204030204"/>
                        </a:defRPr>
                      </a:lvl5pPr>
                      <a:lvl6pPr marL="3047924" algn="l" defTabSz="609585" rtl="0" eaLnBrk="1" latinLnBrk="0" hangingPunct="1">
                        <a:defRPr sz="2400" b="1" kern="1200">
                          <a:solidFill>
                            <a:schemeClr val="tx1"/>
                          </a:solidFill>
                          <a:latin typeface="Calibri" panose="020F0502020204030204"/>
                        </a:defRPr>
                      </a:lvl6pPr>
                      <a:lvl7pPr marL="3657509" algn="l" defTabSz="609585" rtl="0" eaLnBrk="1" latinLnBrk="0" hangingPunct="1">
                        <a:defRPr sz="2400" b="1" kern="1200">
                          <a:solidFill>
                            <a:schemeClr val="tx1"/>
                          </a:solidFill>
                          <a:latin typeface="Calibri" panose="020F0502020204030204"/>
                        </a:defRPr>
                      </a:lvl7pPr>
                      <a:lvl8pPr marL="4267093" algn="l" defTabSz="609585" rtl="0" eaLnBrk="1" latinLnBrk="0" hangingPunct="1">
                        <a:defRPr sz="2400" b="1" kern="1200">
                          <a:solidFill>
                            <a:schemeClr val="tx1"/>
                          </a:solidFill>
                          <a:latin typeface="Calibri" panose="020F0502020204030204"/>
                        </a:defRPr>
                      </a:lvl8pPr>
                      <a:lvl9pPr marL="4876678" algn="l" defTabSz="609585" rtl="0" eaLnBrk="1" latinLnBrk="0" hangingPunct="1">
                        <a:defRPr sz="2400" b="1" kern="1200">
                          <a:solidFill>
                            <a:schemeClr val="tx1"/>
                          </a:solidFill>
                          <a:latin typeface="Calibri" panose="020F0502020204030204"/>
                        </a:defRPr>
                      </a:lvl9pPr>
                    </a:lstStyle>
                    <a:p>
                      <a:pPr algn="ctr" fontAlgn="b"/>
                      <a:r>
                        <a:rPr lang="en-US" sz="1100" b="0">
                          <a:solidFill>
                            <a:schemeClr val="bg1"/>
                          </a:solidFill>
                          <a:effectLst/>
                          <a:latin typeface="Montserrat ExtraBold" pitchFamily="2" charset="0"/>
                          <a:ea typeface="Roboto"/>
                        </a:rPr>
                        <a:t>Value</a:t>
                      </a:r>
                    </a:p>
                  </a:txBody>
                  <a:tcPr marL="9525" marR="9525" marT="9525" anchor="ctr">
                    <a:lnL>
                      <a:noFill/>
                    </a:lnL>
                    <a:lnR>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4C45"/>
                    </a:solidFill>
                  </a:tcPr>
                </a:tc>
                <a:tc>
                  <a:txBody>
                    <a:bodyPr/>
                    <a:lstStyle>
                      <a:lvl1pPr marL="0" algn="l" defTabSz="609585" rtl="0" eaLnBrk="1" latinLnBrk="0" hangingPunct="1">
                        <a:defRPr sz="2400" b="1" kern="1200">
                          <a:solidFill>
                            <a:schemeClr val="tx1"/>
                          </a:solidFill>
                          <a:latin typeface="Calibri" panose="020F0502020204030204"/>
                        </a:defRPr>
                      </a:lvl1pPr>
                      <a:lvl2pPr marL="609585" algn="l" defTabSz="609585" rtl="0" eaLnBrk="1" latinLnBrk="0" hangingPunct="1">
                        <a:defRPr sz="2400" b="1" kern="1200">
                          <a:solidFill>
                            <a:schemeClr val="tx1"/>
                          </a:solidFill>
                          <a:latin typeface="Calibri" panose="020F0502020204030204"/>
                        </a:defRPr>
                      </a:lvl2pPr>
                      <a:lvl3pPr marL="1219170" algn="l" defTabSz="609585" rtl="0" eaLnBrk="1" latinLnBrk="0" hangingPunct="1">
                        <a:defRPr sz="2400" b="1" kern="1200">
                          <a:solidFill>
                            <a:schemeClr val="tx1"/>
                          </a:solidFill>
                          <a:latin typeface="Calibri" panose="020F0502020204030204"/>
                        </a:defRPr>
                      </a:lvl3pPr>
                      <a:lvl4pPr marL="1828754" algn="l" defTabSz="609585" rtl="0" eaLnBrk="1" latinLnBrk="0" hangingPunct="1">
                        <a:defRPr sz="2400" b="1" kern="1200">
                          <a:solidFill>
                            <a:schemeClr val="tx1"/>
                          </a:solidFill>
                          <a:latin typeface="Calibri" panose="020F0502020204030204"/>
                        </a:defRPr>
                      </a:lvl4pPr>
                      <a:lvl5pPr marL="2438339" algn="l" defTabSz="609585" rtl="0" eaLnBrk="1" latinLnBrk="0" hangingPunct="1">
                        <a:defRPr sz="2400" b="1" kern="1200">
                          <a:solidFill>
                            <a:schemeClr val="tx1"/>
                          </a:solidFill>
                          <a:latin typeface="Calibri" panose="020F0502020204030204"/>
                        </a:defRPr>
                      </a:lvl5pPr>
                      <a:lvl6pPr marL="3047924" algn="l" defTabSz="609585" rtl="0" eaLnBrk="1" latinLnBrk="0" hangingPunct="1">
                        <a:defRPr sz="2400" b="1" kern="1200">
                          <a:solidFill>
                            <a:schemeClr val="tx1"/>
                          </a:solidFill>
                          <a:latin typeface="Calibri" panose="020F0502020204030204"/>
                        </a:defRPr>
                      </a:lvl6pPr>
                      <a:lvl7pPr marL="3657509" algn="l" defTabSz="609585" rtl="0" eaLnBrk="1" latinLnBrk="0" hangingPunct="1">
                        <a:defRPr sz="2400" b="1" kern="1200">
                          <a:solidFill>
                            <a:schemeClr val="tx1"/>
                          </a:solidFill>
                          <a:latin typeface="Calibri" panose="020F0502020204030204"/>
                        </a:defRPr>
                      </a:lvl7pPr>
                      <a:lvl8pPr marL="4267093" algn="l" defTabSz="609585" rtl="0" eaLnBrk="1" latinLnBrk="0" hangingPunct="1">
                        <a:defRPr sz="2400" b="1" kern="1200">
                          <a:solidFill>
                            <a:schemeClr val="tx1"/>
                          </a:solidFill>
                          <a:latin typeface="Calibri" panose="020F0502020204030204"/>
                        </a:defRPr>
                      </a:lvl8pPr>
                      <a:lvl9pPr marL="4876678" algn="l" defTabSz="609585" rtl="0" eaLnBrk="1" latinLnBrk="0" hangingPunct="1">
                        <a:defRPr sz="2400" b="1" kern="1200">
                          <a:solidFill>
                            <a:schemeClr val="tx1"/>
                          </a:solidFill>
                          <a:latin typeface="Calibri" panose="020F0502020204030204"/>
                        </a:defRPr>
                      </a:lvl9pPr>
                    </a:lstStyle>
                    <a:p>
                      <a:pPr algn="ctr" fontAlgn="b"/>
                      <a:r>
                        <a:rPr lang="en-US" sz="1100" b="0">
                          <a:solidFill>
                            <a:schemeClr val="bg1"/>
                          </a:solidFill>
                          <a:effectLst/>
                          <a:latin typeface="Montserrat ExtraBold" pitchFamily="2" charset="0"/>
                          <a:ea typeface="Roboto"/>
                        </a:rPr>
                        <a:t>Thrive Plus</a:t>
                      </a:r>
                    </a:p>
                  </a:txBody>
                  <a:tcPr marL="9525" marR="9525" marT="9525" anchor="ctr">
                    <a:lnL>
                      <a:noFill/>
                    </a:lnL>
                    <a:lnR>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4C45"/>
                    </a:solidFill>
                  </a:tcPr>
                </a:tc>
                <a:tc>
                  <a:txBody>
                    <a:bodyPr/>
                    <a:lstStyle>
                      <a:lvl1pPr marL="0" algn="l" defTabSz="609585" rtl="0" eaLnBrk="1" latinLnBrk="0" hangingPunct="1">
                        <a:defRPr sz="2400" b="1" kern="1200">
                          <a:solidFill>
                            <a:schemeClr val="tx1"/>
                          </a:solidFill>
                          <a:latin typeface="Calibri" panose="020F0502020204030204"/>
                        </a:defRPr>
                      </a:lvl1pPr>
                      <a:lvl2pPr marL="609585" algn="l" defTabSz="609585" rtl="0" eaLnBrk="1" latinLnBrk="0" hangingPunct="1">
                        <a:defRPr sz="2400" b="1" kern="1200">
                          <a:solidFill>
                            <a:schemeClr val="tx1"/>
                          </a:solidFill>
                          <a:latin typeface="Calibri" panose="020F0502020204030204"/>
                        </a:defRPr>
                      </a:lvl2pPr>
                      <a:lvl3pPr marL="1219170" algn="l" defTabSz="609585" rtl="0" eaLnBrk="1" latinLnBrk="0" hangingPunct="1">
                        <a:defRPr sz="2400" b="1" kern="1200">
                          <a:solidFill>
                            <a:schemeClr val="tx1"/>
                          </a:solidFill>
                          <a:latin typeface="Calibri" panose="020F0502020204030204"/>
                        </a:defRPr>
                      </a:lvl3pPr>
                      <a:lvl4pPr marL="1828754" algn="l" defTabSz="609585" rtl="0" eaLnBrk="1" latinLnBrk="0" hangingPunct="1">
                        <a:defRPr sz="2400" b="1" kern="1200">
                          <a:solidFill>
                            <a:schemeClr val="tx1"/>
                          </a:solidFill>
                          <a:latin typeface="Calibri" panose="020F0502020204030204"/>
                        </a:defRPr>
                      </a:lvl4pPr>
                      <a:lvl5pPr marL="2438339" algn="l" defTabSz="609585" rtl="0" eaLnBrk="1" latinLnBrk="0" hangingPunct="1">
                        <a:defRPr sz="2400" b="1" kern="1200">
                          <a:solidFill>
                            <a:schemeClr val="tx1"/>
                          </a:solidFill>
                          <a:latin typeface="Calibri" panose="020F0502020204030204"/>
                        </a:defRPr>
                      </a:lvl5pPr>
                      <a:lvl6pPr marL="3047924" algn="l" defTabSz="609585" rtl="0" eaLnBrk="1" latinLnBrk="0" hangingPunct="1">
                        <a:defRPr sz="2400" b="1" kern="1200">
                          <a:solidFill>
                            <a:schemeClr val="tx1"/>
                          </a:solidFill>
                          <a:latin typeface="Calibri" panose="020F0502020204030204"/>
                        </a:defRPr>
                      </a:lvl6pPr>
                      <a:lvl7pPr marL="3657509" algn="l" defTabSz="609585" rtl="0" eaLnBrk="1" latinLnBrk="0" hangingPunct="1">
                        <a:defRPr sz="2400" b="1" kern="1200">
                          <a:solidFill>
                            <a:schemeClr val="tx1"/>
                          </a:solidFill>
                          <a:latin typeface="Calibri" panose="020F0502020204030204"/>
                        </a:defRPr>
                      </a:lvl7pPr>
                      <a:lvl8pPr marL="4267093" algn="l" defTabSz="609585" rtl="0" eaLnBrk="1" latinLnBrk="0" hangingPunct="1">
                        <a:defRPr sz="2400" b="1" kern="1200">
                          <a:solidFill>
                            <a:schemeClr val="tx1"/>
                          </a:solidFill>
                          <a:latin typeface="Calibri" panose="020F0502020204030204"/>
                        </a:defRPr>
                      </a:lvl8pPr>
                      <a:lvl9pPr marL="4876678" algn="l" defTabSz="609585" rtl="0" eaLnBrk="1" latinLnBrk="0" hangingPunct="1">
                        <a:defRPr sz="2400" b="1" kern="1200">
                          <a:solidFill>
                            <a:schemeClr val="tx1"/>
                          </a:solidFill>
                          <a:latin typeface="Calibri" panose="020F0502020204030204"/>
                        </a:defRPr>
                      </a:lvl9pPr>
                    </a:lstStyle>
                    <a:p>
                      <a:pPr algn="ctr" fontAlgn="b"/>
                      <a:r>
                        <a:rPr lang="en-US" sz="1100" b="0">
                          <a:solidFill>
                            <a:schemeClr val="bg1"/>
                          </a:solidFill>
                          <a:effectLst/>
                          <a:latin typeface="Montserrat ExtraBold" pitchFamily="2" charset="0"/>
                          <a:ea typeface="Roboto"/>
                        </a:rPr>
                        <a:t>Edge</a:t>
                      </a:r>
                    </a:p>
                  </a:txBody>
                  <a:tcPr marL="9525" marR="9525" marT="9525" anchor="ctr">
                    <a:lnL>
                      <a:noFill/>
                    </a:lnL>
                    <a:lnR>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4C45"/>
                    </a:solidFill>
                  </a:tcPr>
                </a:tc>
                <a:tc>
                  <a:txBody>
                    <a:bodyPr/>
                    <a:lstStyle>
                      <a:lvl1pPr marL="0" algn="l" defTabSz="609585" rtl="0" eaLnBrk="1" latinLnBrk="0" hangingPunct="1">
                        <a:defRPr sz="2400" b="1" kern="1200">
                          <a:solidFill>
                            <a:schemeClr val="tx1"/>
                          </a:solidFill>
                          <a:latin typeface="Calibri" panose="020F0502020204030204"/>
                        </a:defRPr>
                      </a:lvl1pPr>
                      <a:lvl2pPr marL="609585" algn="l" defTabSz="609585" rtl="0" eaLnBrk="1" latinLnBrk="0" hangingPunct="1">
                        <a:defRPr sz="2400" b="1" kern="1200">
                          <a:solidFill>
                            <a:schemeClr val="tx1"/>
                          </a:solidFill>
                          <a:latin typeface="Calibri" panose="020F0502020204030204"/>
                        </a:defRPr>
                      </a:lvl2pPr>
                      <a:lvl3pPr marL="1219170" algn="l" defTabSz="609585" rtl="0" eaLnBrk="1" latinLnBrk="0" hangingPunct="1">
                        <a:defRPr sz="2400" b="1" kern="1200">
                          <a:solidFill>
                            <a:schemeClr val="tx1"/>
                          </a:solidFill>
                          <a:latin typeface="Calibri" panose="020F0502020204030204"/>
                        </a:defRPr>
                      </a:lvl3pPr>
                      <a:lvl4pPr marL="1828754" algn="l" defTabSz="609585" rtl="0" eaLnBrk="1" latinLnBrk="0" hangingPunct="1">
                        <a:defRPr sz="2400" b="1" kern="1200">
                          <a:solidFill>
                            <a:schemeClr val="tx1"/>
                          </a:solidFill>
                          <a:latin typeface="Calibri" panose="020F0502020204030204"/>
                        </a:defRPr>
                      </a:lvl4pPr>
                      <a:lvl5pPr marL="2438339" algn="l" defTabSz="609585" rtl="0" eaLnBrk="1" latinLnBrk="0" hangingPunct="1">
                        <a:defRPr sz="2400" b="1" kern="1200">
                          <a:solidFill>
                            <a:schemeClr val="tx1"/>
                          </a:solidFill>
                          <a:latin typeface="Calibri" panose="020F0502020204030204"/>
                        </a:defRPr>
                      </a:lvl5pPr>
                      <a:lvl6pPr marL="3047924" algn="l" defTabSz="609585" rtl="0" eaLnBrk="1" latinLnBrk="0" hangingPunct="1">
                        <a:defRPr sz="2400" b="1" kern="1200">
                          <a:solidFill>
                            <a:schemeClr val="tx1"/>
                          </a:solidFill>
                          <a:latin typeface="Calibri" panose="020F0502020204030204"/>
                        </a:defRPr>
                      </a:lvl6pPr>
                      <a:lvl7pPr marL="3657509" algn="l" defTabSz="609585" rtl="0" eaLnBrk="1" latinLnBrk="0" hangingPunct="1">
                        <a:defRPr sz="2400" b="1" kern="1200">
                          <a:solidFill>
                            <a:schemeClr val="tx1"/>
                          </a:solidFill>
                          <a:latin typeface="Calibri" panose="020F0502020204030204"/>
                        </a:defRPr>
                      </a:lvl7pPr>
                      <a:lvl8pPr marL="4267093" algn="l" defTabSz="609585" rtl="0" eaLnBrk="1" latinLnBrk="0" hangingPunct="1">
                        <a:defRPr sz="2400" b="1" kern="1200">
                          <a:solidFill>
                            <a:schemeClr val="tx1"/>
                          </a:solidFill>
                          <a:latin typeface="Calibri" panose="020F0502020204030204"/>
                        </a:defRPr>
                      </a:lvl8pPr>
                      <a:lvl9pPr marL="4876678" algn="l" defTabSz="609585" rtl="0" eaLnBrk="1" latinLnBrk="0" hangingPunct="1">
                        <a:defRPr sz="2400" b="1" kern="1200">
                          <a:solidFill>
                            <a:schemeClr val="tx1"/>
                          </a:solidFill>
                          <a:latin typeface="Calibri" panose="020F0502020204030204"/>
                        </a:defRPr>
                      </a:lvl9pPr>
                    </a:lstStyle>
                    <a:p>
                      <a:pPr algn="ctr" fontAlgn="b"/>
                      <a:r>
                        <a:rPr lang="en-US" sz="1100" b="0">
                          <a:solidFill>
                            <a:schemeClr val="bg1"/>
                          </a:solidFill>
                          <a:effectLst/>
                          <a:latin typeface="Montserrat ExtraBold" pitchFamily="2" charset="0"/>
                          <a:ea typeface="Roboto"/>
                        </a:rPr>
                        <a:t>Key</a:t>
                      </a:r>
                    </a:p>
                  </a:txBody>
                  <a:tcPr marL="9525" marR="9525" marT="9525" anchor="ctr">
                    <a:lnL>
                      <a:noFill/>
                    </a:lnL>
                    <a:lnR>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4C45"/>
                    </a:solidFill>
                  </a:tcPr>
                </a:tc>
                <a:tc>
                  <a:txBody>
                    <a:bodyPr/>
                    <a:lstStyle>
                      <a:lvl1pPr marL="0" algn="l" defTabSz="609585" rtl="0" eaLnBrk="1" latinLnBrk="0" hangingPunct="1">
                        <a:defRPr sz="2400" b="1" kern="1200">
                          <a:solidFill>
                            <a:schemeClr val="tx1"/>
                          </a:solidFill>
                          <a:latin typeface="Calibri" panose="020F0502020204030204"/>
                        </a:defRPr>
                      </a:lvl1pPr>
                      <a:lvl2pPr marL="609585" algn="l" defTabSz="609585" rtl="0" eaLnBrk="1" latinLnBrk="0" hangingPunct="1">
                        <a:defRPr sz="2400" b="1" kern="1200">
                          <a:solidFill>
                            <a:schemeClr val="tx1"/>
                          </a:solidFill>
                          <a:latin typeface="Calibri" panose="020F0502020204030204"/>
                        </a:defRPr>
                      </a:lvl2pPr>
                      <a:lvl3pPr marL="1219170" algn="l" defTabSz="609585" rtl="0" eaLnBrk="1" latinLnBrk="0" hangingPunct="1">
                        <a:defRPr sz="2400" b="1" kern="1200">
                          <a:solidFill>
                            <a:schemeClr val="tx1"/>
                          </a:solidFill>
                          <a:latin typeface="Calibri" panose="020F0502020204030204"/>
                        </a:defRPr>
                      </a:lvl3pPr>
                      <a:lvl4pPr marL="1828754" algn="l" defTabSz="609585" rtl="0" eaLnBrk="1" latinLnBrk="0" hangingPunct="1">
                        <a:defRPr sz="2400" b="1" kern="1200">
                          <a:solidFill>
                            <a:schemeClr val="tx1"/>
                          </a:solidFill>
                          <a:latin typeface="Calibri" panose="020F0502020204030204"/>
                        </a:defRPr>
                      </a:lvl4pPr>
                      <a:lvl5pPr marL="2438339" algn="l" defTabSz="609585" rtl="0" eaLnBrk="1" latinLnBrk="0" hangingPunct="1">
                        <a:defRPr sz="2400" b="1" kern="1200">
                          <a:solidFill>
                            <a:schemeClr val="tx1"/>
                          </a:solidFill>
                          <a:latin typeface="Calibri" panose="020F0502020204030204"/>
                        </a:defRPr>
                      </a:lvl5pPr>
                      <a:lvl6pPr marL="3047924" algn="l" defTabSz="609585" rtl="0" eaLnBrk="1" latinLnBrk="0" hangingPunct="1">
                        <a:defRPr sz="2400" b="1" kern="1200">
                          <a:solidFill>
                            <a:schemeClr val="tx1"/>
                          </a:solidFill>
                          <a:latin typeface="Calibri" panose="020F0502020204030204"/>
                        </a:defRPr>
                      </a:lvl6pPr>
                      <a:lvl7pPr marL="3657509" algn="l" defTabSz="609585" rtl="0" eaLnBrk="1" latinLnBrk="0" hangingPunct="1">
                        <a:defRPr sz="2400" b="1" kern="1200">
                          <a:solidFill>
                            <a:schemeClr val="tx1"/>
                          </a:solidFill>
                          <a:latin typeface="Calibri" panose="020F0502020204030204"/>
                        </a:defRPr>
                      </a:lvl7pPr>
                      <a:lvl8pPr marL="4267093" algn="l" defTabSz="609585" rtl="0" eaLnBrk="1" latinLnBrk="0" hangingPunct="1">
                        <a:defRPr sz="2400" b="1" kern="1200">
                          <a:solidFill>
                            <a:schemeClr val="tx1"/>
                          </a:solidFill>
                          <a:latin typeface="Calibri" panose="020F0502020204030204"/>
                        </a:defRPr>
                      </a:lvl8pPr>
                      <a:lvl9pPr marL="4876678" algn="l" defTabSz="609585" rtl="0" eaLnBrk="1" latinLnBrk="0" hangingPunct="1">
                        <a:defRPr sz="2400" b="1" kern="1200">
                          <a:solidFill>
                            <a:schemeClr val="tx1"/>
                          </a:solidFill>
                          <a:latin typeface="Calibri" panose="020F0502020204030204"/>
                        </a:defRPr>
                      </a:lvl9pPr>
                    </a:lstStyle>
                    <a:p>
                      <a:pPr algn="ctr" fontAlgn="b"/>
                      <a:r>
                        <a:rPr lang="en-US" sz="1100" b="0">
                          <a:solidFill>
                            <a:schemeClr val="bg1"/>
                          </a:solidFill>
                          <a:effectLst/>
                          <a:latin typeface="Montserrat ExtraBold" pitchFamily="2" charset="0"/>
                          <a:ea typeface="Roboto"/>
                        </a:rPr>
                        <a:t>Vital</a:t>
                      </a:r>
                    </a:p>
                  </a:txBody>
                  <a:tcPr marL="9525" marR="9525" marT="9525" anchor="ctr">
                    <a:lnL>
                      <a:noFill/>
                    </a:lnL>
                    <a:lnR>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4C45"/>
                    </a:solidFill>
                  </a:tcPr>
                </a:tc>
                <a:tc>
                  <a:txBody>
                    <a:bodyPr/>
                    <a:lstStyle>
                      <a:lvl1pPr marL="0" algn="l" defTabSz="914377" rtl="0" eaLnBrk="1" latinLnBrk="0" hangingPunct="1">
                        <a:defRPr sz="1800" kern="1200">
                          <a:solidFill>
                            <a:schemeClr val="tx1"/>
                          </a:solidFill>
                          <a:latin typeface="Arial" panose="020B0604020202020204"/>
                        </a:defRPr>
                      </a:lvl1pPr>
                      <a:lvl2pPr marL="457189" algn="l" defTabSz="914377" rtl="0" eaLnBrk="1" latinLnBrk="0" hangingPunct="1">
                        <a:defRPr sz="1800" kern="1200">
                          <a:solidFill>
                            <a:schemeClr val="tx1"/>
                          </a:solidFill>
                          <a:latin typeface="Arial" panose="020B0604020202020204"/>
                        </a:defRPr>
                      </a:lvl2pPr>
                      <a:lvl3pPr marL="914377" algn="l" defTabSz="914377" rtl="0" eaLnBrk="1" latinLnBrk="0" hangingPunct="1">
                        <a:defRPr sz="1800" kern="1200">
                          <a:solidFill>
                            <a:schemeClr val="tx1"/>
                          </a:solidFill>
                          <a:latin typeface="Arial" panose="020B0604020202020204"/>
                        </a:defRPr>
                      </a:lvl3pPr>
                      <a:lvl4pPr marL="1371566" algn="l" defTabSz="914377" rtl="0" eaLnBrk="1" latinLnBrk="0" hangingPunct="1">
                        <a:defRPr sz="1800" kern="1200">
                          <a:solidFill>
                            <a:schemeClr val="tx1"/>
                          </a:solidFill>
                          <a:latin typeface="Arial" panose="020B0604020202020204"/>
                        </a:defRPr>
                      </a:lvl4pPr>
                      <a:lvl5pPr marL="1828754" algn="l" defTabSz="914377" rtl="0" eaLnBrk="1" latinLnBrk="0" hangingPunct="1">
                        <a:defRPr sz="1800" kern="1200">
                          <a:solidFill>
                            <a:schemeClr val="tx1"/>
                          </a:solidFill>
                          <a:latin typeface="Arial" panose="020B0604020202020204"/>
                        </a:defRPr>
                      </a:lvl5pPr>
                      <a:lvl6pPr marL="2285943" algn="l" defTabSz="914377" rtl="0" eaLnBrk="1" latinLnBrk="0" hangingPunct="1">
                        <a:defRPr sz="1800" kern="1200">
                          <a:solidFill>
                            <a:schemeClr val="tx1"/>
                          </a:solidFill>
                          <a:latin typeface="Arial" panose="020B0604020202020204"/>
                        </a:defRPr>
                      </a:lvl6pPr>
                      <a:lvl7pPr marL="2743131" algn="l" defTabSz="914377" rtl="0" eaLnBrk="1" latinLnBrk="0" hangingPunct="1">
                        <a:defRPr sz="1800" kern="1200">
                          <a:solidFill>
                            <a:schemeClr val="tx1"/>
                          </a:solidFill>
                          <a:latin typeface="Arial" panose="020B0604020202020204"/>
                        </a:defRPr>
                      </a:lvl7pPr>
                      <a:lvl8pPr marL="3200320" algn="l" defTabSz="914377" rtl="0" eaLnBrk="1" latinLnBrk="0" hangingPunct="1">
                        <a:defRPr sz="1800" kern="1200">
                          <a:solidFill>
                            <a:schemeClr val="tx1"/>
                          </a:solidFill>
                          <a:latin typeface="Arial" panose="020B0604020202020204"/>
                        </a:defRPr>
                      </a:lvl8pPr>
                      <a:lvl9pPr marL="3657509" algn="l" defTabSz="914377" rtl="0" eaLnBrk="1" latinLnBrk="0" hangingPunct="1">
                        <a:defRPr sz="1800" kern="1200">
                          <a:solidFill>
                            <a:schemeClr val="tx1"/>
                          </a:solidFill>
                          <a:latin typeface="Arial" panose="020B0604020202020204"/>
                        </a:defRPr>
                      </a:lvl9pPr>
                    </a:lstStyle>
                    <a:p>
                      <a:pPr algn="ctr" fontAlgn="b"/>
                      <a:r>
                        <a:rPr lang="en-US" sz="1100" b="0">
                          <a:solidFill>
                            <a:schemeClr val="bg1"/>
                          </a:solidFill>
                          <a:effectLst/>
                          <a:latin typeface="Montserrat ExtraBold" pitchFamily="2" charset="0"/>
                          <a:ea typeface="Roboto"/>
                        </a:rPr>
                        <a:t>Smart Savings</a:t>
                      </a:r>
                    </a:p>
                  </a:txBody>
                  <a:tcPr marL="9525" marR="9525" marT="9525" anchor="ctr">
                    <a:lnL>
                      <a:noFill/>
                    </a:lnL>
                    <a:lnR>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4C45"/>
                    </a:solidFill>
                  </a:tcPr>
                </a:tc>
                <a:tc>
                  <a:txBody>
                    <a:bodyPr/>
                    <a:lstStyle>
                      <a:lvl1pPr marL="0" algn="l" defTabSz="609585" rtl="0" eaLnBrk="1" latinLnBrk="0" hangingPunct="1">
                        <a:defRPr sz="2400" b="1" kern="1200">
                          <a:solidFill>
                            <a:schemeClr val="tx1"/>
                          </a:solidFill>
                          <a:latin typeface="Calibri" panose="020F0502020204030204"/>
                        </a:defRPr>
                      </a:lvl1pPr>
                      <a:lvl2pPr marL="609585" algn="l" defTabSz="609585" rtl="0" eaLnBrk="1" latinLnBrk="0" hangingPunct="1">
                        <a:defRPr sz="2400" b="1" kern="1200">
                          <a:solidFill>
                            <a:schemeClr val="tx1"/>
                          </a:solidFill>
                          <a:latin typeface="Calibri" panose="020F0502020204030204"/>
                        </a:defRPr>
                      </a:lvl2pPr>
                      <a:lvl3pPr marL="1219170" algn="l" defTabSz="609585" rtl="0" eaLnBrk="1" latinLnBrk="0" hangingPunct="1">
                        <a:defRPr sz="2400" b="1" kern="1200">
                          <a:solidFill>
                            <a:schemeClr val="tx1"/>
                          </a:solidFill>
                          <a:latin typeface="Calibri" panose="020F0502020204030204"/>
                        </a:defRPr>
                      </a:lvl3pPr>
                      <a:lvl4pPr marL="1828754" algn="l" defTabSz="609585" rtl="0" eaLnBrk="1" latinLnBrk="0" hangingPunct="1">
                        <a:defRPr sz="2400" b="1" kern="1200">
                          <a:solidFill>
                            <a:schemeClr val="tx1"/>
                          </a:solidFill>
                          <a:latin typeface="Calibri" panose="020F0502020204030204"/>
                        </a:defRPr>
                      </a:lvl4pPr>
                      <a:lvl5pPr marL="2438339" algn="l" defTabSz="609585" rtl="0" eaLnBrk="1" latinLnBrk="0" hangingPunct="1">
                        <a:defRPr sz="2400" b="1" kern="1200">
                          <a:solidFill>
                            <a:schemeClr val="tx1"/>
                          </a:solidFill>
                          <a:latin typeface="Calibri" panose="020F0502020204030204"/>
                        </a:defRPr>
                      </a:lvl5pPr>
                      <a:lvl6pPr marL="3047924" algn="l" defTabSz="609585" rtl="0" eaLnBrk="1" latinLnBrk="0" hangingPunct="1">
                        <a:defRPr sz="2400" b="1" kern="1200">
                          <a:solidFill>
                            <a:schemeClr val="tx1"/>
                          </a:solidFill>
                          <a:latin typeface="Calibri" panose="020F0502020204030204"/>
                        </a:defRPr>
                      </a:lvl6pPr>
                      <a:lvl7pPr marL="3657509" algn="l" defTabSz="609585" rtl="0" eaLnBrk="1" latinLnBrk="0" hangingPunct="1">
                        <a:defRPr sz="2400" b="1" kern="1200">
                          <a:solidFill>
                            <a:schemeClr val="tx1"/>
                          </a:solidFill>
                          <a:latin typeface="Calibri" panose="020F0502020204030204"/>
                        </a:defRPr>
                      </a:lvl7pPr>
                      <a:lvl8pPr marL="4267093" algn="l" defTabSz="609585" rtl="0" eaLnBrk="1" latinLnBrk="0" hangingPunct="1">
                        <a:defRPr sz="2400" b="1" kern="1200">
                          <a:solidFill>
                            <a:schemeClr val="tx1"/>
                          </a:solidFill>
                          <a:latin typeface="Calibri" panose="020F0502020204030204"/>
                        </a:defRPr>
                      </a:lvl8pPr>
                      <a:lvl9pPr marL="4876678" algn="l" defTabSz="609585" rtl="0" eaLnBrk="1" latinLnBrk="0" hangingPunct="1">
                        <a:defRPr sz="2400" b="1" kern="1200">
                          <a:solidFill>
                            <a:schemeClr val="tx1"/>
                          </a:solidFill>
                          <a:latin typeface="Calibri" panose="020F0502020204030204"/>
                        </a:defRPr>
                      </a:lvl9pPr>
                    </a:lstStyle>
                    <a:p>
                      <a:pPr algn="ctr" fontAlgn="b"/>
                      <a:r>
                        <a:rPr lang="en-US" sz="1100" b="0">
                          <a:solidFill>
                            <a:schemeClr val="bg1"/>
                          </a:solidFill>
                          <a:effectLst/>
                          <a:latin typeface="Montserrat ExtraBold" pitchFamily="2" charset="0"/>
                          <a:ea typeface="Roboto"/>
                        </a:rPr>
                        <a:t>Thrive</a:t>
                      </a:r>
                    </a:p>
                  </a:txBody>
                  <a:tcPr marL="9525" marR="9525" marT="9525" anchor="ctr">
                    <a:lnL>
                      <a:noFill/>
                    </a:lnL>
                    <a:lnR>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4C45"/>
                    </a:solidFill>
                  </a:tcPr>
                </a:tc>
                <a:tc>
                  <a:txBody>
                    <a:bodyPr/>
                    <a:lstStyle>
                      <a:lvl1pPr marL="0" algn="l" defTabSz="609585" rtl="0" eaLnBrk="1" latinLnBrk="0" hangingPunct="1">
                        <a:defRPr sz="2400" b="1" kern="1200">
                          <a:solidFill>
                            <a:schemeClr val="tx1"/>
                          </a:solidFill>
                          <a:latin typeface="Calibri" panose="020F0502020204030204"/>
                        </a:defRPr>
                      </a:lvl1pPr>
                      <a:lvl2pPr marL="609585" algn="l" defTabSz="609585" rtl="0" eaLnBrk="1" latinLnBrk="0" hangingPunct="1">
                        <a:defRPr sz="2400" b="1" kern="1200">
                          <a:solidFill>
                            <a:schemeClr val="tx1"/>
                          </a:solidFill>
                          <a:latin typeface="Calibri" panose="020F0502020204030204"/>
                        </a:defRPr>
                      </a:lvl2pPr>
                      <a:lvl3pPr marL="1219170" algn="l" defTabSz="609585" rtl="0" eaLnBrk="1" latinLnBrk="0" hangingPunct="1">
                        <a:defRPr sz="2400" b="1" kern="1200">
                          <a:solidFill>
                            <a:schemeClr val="tx1"/>
                          </a:solidFill>
                          <a:latin typeface="Calibri" panose="020F0502020204030204"/>
                        </a:defRPr>
                      </a:lvl3pPr>
                      <a:lvl4pPr marL="1828754" algn="l" defTabSz="609585" rtl="0" eaLnBrk="1" latinLnBrk="0" hangingPunct="1">
                        <a:defRPr sz="2400" b="1" kern="1200">
                          <a:solidFill>
                            <a:schemeClr val="tx1"/>
                          </a:solidFill>
                          <a:latin typeface="Calibri" panose="020F0502020204030204"/>
                        </a:defRPr>
                      </a:lvl4pPr>
                      <a:lvl5pPr marL="2438339" algn="l" defTabSz="609585" rtl="0" eaLnBrk="1" latinLnBrk="0" hangingPunct="1">
                        <a:defRPr sz="2400" b="1" kern="1200">
                          <a:solidFill>
                            <a:schemeClr val="tx1"/>
                          </a:solidFill>
                          <a:latin typeface="Calibri" panose="020F0502020204030204"/>
                        </a:defRPr>
                      </a:lvl5pPr>
                      <a:lvl6pPr marL="3047924" algn="l" defTabSz="609585" rtl="0" eaLnBrk="1" latinLnBrk="0" hangingPunct="1">
                        <a:defRPr sz="2400" b="1" kern="1200">
                          <a:solidFill>
                            <a:schemeClr val="tx1"/>
                          </a:solidFill>
                          <a:latin typeface="Calibri" panose="020F0502020204030204"/>
                        </a:defRPr>
                      </a:lvl6pPr>
                      <a:lvl7pPr marL="3657509" algn="l" defTabSz="609585" rtl="0" eaLnBrk="1" latinLnBrk="0" hangingPunct="1">
                        <a:defRPr sz="2400" b="1" kern="1200">
                          <a:solidFill>
                            <a:schemeClr val="tx1"/>
                          </a:solidFill>
                          <a:latin typeface="Calibri" panose="020F0502020204030204"/>
                        </a:defRPr>
                      </a:lvl7pPr>
                      <a:lvl8pPr marL="4267093" algn="l" defTabSz="609585" rtl="0" eaLnBrk="1" latinLnBrk="0" hangingPunct="1">
                        <a:defRPr sz="2400" b="1" kern="1200">
                          <a:solidFill>
                            <a:schemeClr val="tx1"/>
                          </a:solidFill>
                          <a:latin typeface="Calibri" panose="020F0502020204030204"/>
                        </a:defRPr>
                      </a:lvl8pPr>
                      <a:lvl9pPr marL="4876678" algn="l" defTabSz="609585" rtl="0" eaLnBrk="1" latinLnBrk="0" hangingPunct="1">
                        <a:defRPr sz="2400" b="1" kern="1200">
                          <a:solidFill>
                            <a:schemeClr val="tx1"/>
                          </a:solidFill>
                          <a:latin typeface="Calibri" panose="020F0502020204030204"/>
                        </a:defRPr>
                      </a:lvl9pPr>
                    </a:lstStyle>
                    <a:p>
                      <a:pPr algn="ctr" fontAlgn="b"/>
                      <a:r>
                        <a:rPr lang="en-US" sz="1100" b="0">
                          <a:solidFill>
                            <a:schemeClr val="bg1"/>
                          </a:solidFill>
                          <a:effectLst/>
                          <a:latin typeface="Montserrat ExtraBold" pitchFamily="2" charset="0"/>
                          <a:ea typeface="Roboto"/>
                        </a:rPr>
                        <a:t>Vintage</a:t>
                      </a:r>
                    </a:p>
                  </a:txBody>
                  <a:tcPr marL="9525" marR="9525" marT="9525" anchor="ctr">
                    <a:lnL>
                      <a:noFill/>
                    </a:lnL>
                    <a:lnR>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4C45"/>
                    </a:solidFill>
                  </a:tcPr>
                </a:tc>
                <a:tc>
                  <a:txBody>
                    <a:bodyPr/>
                    <a:lstStyle>
                      <a:lvl1pPr marL="0" algn="l" defTabSz="609585" rtl="0" eaLnBrk="1" latinLnBrk="0" hangingPunct="1">
                        <a:defRPr sz="2400" b="1" kern="1200">
                          <a:solidFill>
                            <a:schemeClr val="tx1"/>
                          </a:solidFill>
                          <a:latin typeface="Calibri" panose="020F0502020204030204"/>
                        </a:defRPr>
                      </a:lvl1pPr>
                      <a:lvl2pPr marL="609585" algn="l" defTabSz="609585" rtl="0" eaLnBrk="1" latinLnBrk="0" hangingPunct="1">
                        <a:defRPr sz="2400" b="1" kern="1200">
                          <a:solidFill>
                            <a:schemeClr val="tx1"/>
                          </a:solidFill>
                          <a:latin typeface="Calibri" panose="020F0502020204030204"/>
                        </a:defRPr>
                      </a:lvl2pPr>
                      <a:lvl3pPr marL="1219170" algn="l" defTabSz="609585" rtl="0" eaLnBrk="1" latinLnBrk="0" hangingPunct="1">
                        <a:defRPr sz="2400" b="1" kern="1200">
                          <a:solidFill>
                            <a:schemeClr val="tx1"/>
                          </a:solidFill>
                          <a:latin typeface="Calibri" panose="020F0502020204030204"/>
                        </a:defRPr>
                      </a:lvl3pPr>
                      <a:lvl4pPr marL="1828754" algn="l" defTabSz="609585" rtl="0" eaLnBrk="1" latinLnBrk="0" hangingPunct="1">
                        <a:defRPr sz="2400" b="1" kern="1200">
                          <a:solidFill>
                            <a:schemeClr val="tx1"/>
                          </a:solidFill>
                          <a:latin typeface="Calibri" panose="020F0502020204030204"/>
                        </a:defRPr>
                      </a:lvl4pPr>
                      <a:lvl5pPr marL="2438339" algn="l" defTabSz="609585" rtl="0" eaLnBrk="1" latinLnBrk="0" hangingPunct="1">
                        <a:defRPr sz="2400" b="1" kern="1200">
                          <a:solidFill>
                            <a:schemeClr val="tx1"/>
                          </a:solidFill>
                          <a:latin typeface="Calibri" panose="020F0502020204030204"/>
                        </a:defRPr>
                      </a:lvl5pPr>
                      <a:lvl6pPr marL="3047924" algn="l" defTabSz="609585" rtl="0" eaLnBrk="1" latinLnBrk="0" hangingPunct="1">
                        <a:defRPr sz="2400" b="1" kern="1200">
                          <a:solidFill>
                            <a:schemeClr val="tx1"/>
                          </a:solidFill>
                          <a:latin typeface="Calibri" panose="020F0502020204030204"/>
                        </a:defRPr>
                      </a:lvl6pPr>
                      <a:lvl7pPr marL="3657509" algn="l" defTabSz="609585" rtl="0" eaLnBrk="1" latinLnBrk="0" hangingPunct="1">
                        <a:defRPr sz="2400" b="1" kern="1200">
                          <a:solidFill>
                            <a:schemeClr val="tx1"/>
                          </a:solidFill>
                          <a:latin typeface="Calibri" panose="020F0502020204030204"/>
                        </a:defRPr>
                      </a:lvl7pPr>
                      <a:lvl8pPr marL="4267093" algn="l" defTabSz="609585" rtl="0" eaLnBrk="1" latinLnBrk="0" hangingPunct="1">
                        <a:defRPr sz="2400" b="1" kern="1200">
                          <a:solidFill>
                            <a:schemeClr val="tx1"/>
                          </a:solidFill>
                          <a:latin typeface="Calibri" panose="020F0502020204030204"/>
                        </a:defRPr>
                      </a:lvl8pPr>
                      <a:lvl9pPr marL="4876678" algn="l" defTabSz="609585" rtl="0" eaLnBrk="1" latinLnBrk="0" hangingPunct="1">
                        <a:defRPr sz="2400" b="1" kern="1200">
                          <a:solidFill>
                            <a:schemeClr val="tx1"/>
                          </a:solidFill>
                          <a:latin typeface="Calibri" panose="020F0502020204030204"/>
                        </a:defRPr>
                      </a:lvl9pPr>
                    </a:lstStyle>
                    <a:p>
                      <a:pPr algn="ctr" fontAlgn="b"/>
                      <a:r>
                        <a:rPr lang="en-US" sz="1100" b="0">
                          <a:solidFill>
                            <a:schemeClr val="bg1"/>
                          </a:solidFill>
                          <a:effectLst/>
                          <a:latin typeface="Montserrat ExtraBold" pitchFamily="2" charset="0"/>
                          <a:ea typeface="Roboto"/>
                        </a:rPr>
                        <a:t>D-SNP</a:t>
                      </a:r>
                    </a:p>
                  </a:txBody>
                  <a:tcPr marL="9525" marR="9525" marT="9525" anchor="ctr">
                    <a:lnL>
                      <a:noFill/>
                    </a:lnL>
                    <a:lnR>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4C45"/>
                    </a:solidFill>
                  </a:tcPr>
                </a:tc>
                <a:tc>
                  <a:txBody>
                    <a:bodyPr/>
                    <a:lstStyle>
                      <a:lvl1pPr marL="0" algn="l" defTabSz="914377" rtl="0" eaLnBrk="1" latinLnBrk="0" hangingPunct="1">
                        <a:defRPr sz="1800" kern="1200">
                          <a:solidFill>
                            <a:schemeClr val="tx1"/>
                          </a:solidFill>
                          <a:latin typeface="Arial" panose="020B0604020202020204"/>
                        </a:defRPr>
                      </a:lvl1pPr>
                      <a:lvl2pPr marL="457189" algn="l" defTabSz="914377" rtl="0" eaLnBrk="1" latinLnBrk="0" hangingPunct="1">
                        <a:defRPr sz="1800" kern="1200">
                          <a:solidFill>
                            <a:schemeClr val="tx1"/>
                          </a:solidFill>
                          <a:latin typeface="Arial" panose="020B0604020202020204"/>
                        </a:defRPr>
                      </a:lvl2pPr>
                      <a:lvl3pPr marL="914377" algn="l" defTabSz="914377" rtl="0" eaLnBrk="1" latinLnBrk="0" hangingPunct="1">
                        <a:defRPr sz="1800" kern="1200">
                          <a:solidFill>
                            <a:schemeClr val="tx1"/>
                          </a:solidFill>
                          <a:latin typeface="Arial" panose="020B0604020202020204"/>
                        </a:defRPr>
                      </a:lvl3pPr>
                      <a:lvl4pPr marL="1371566" algn="l" defTabSz="914377" rtl="0" eaLnBrk="1" latinLnBrk="0" hangingPunct="1">
                        <a:defRPr sz="1800" kern="1200">
                          <a:solidFill>
                            <a:schemeClr val="tx1"/>
                          </a:solidFill>
                          <a:latin typeface="Arial" panose="020B0604020202020204"/>
                        </a:defRPr>
                      </a:lvl4pPr>
                      <a:lvl5pPr marL="1828754" algn="l" defTabSz="914377" rtl="0" eaLnBrk="1" latinLnBrk="0" hangingPunct="1">
                        <a:defRPr sz="1800" kern="1200">
                          <a:solidFill>
                            <a:schemeClr val="tx1"/>
                          </a:solidFill>
                          <a:latin typeface="Arial" panose="020B0604020202020204"/>
                        </a:defRPr>
                      </a:lvl5pPr>
                      <a:lvl6pPr marL="2285943" algn="l" defTabSz="914377" rtl="0" eaLnBrk="1" latinLnBrk="0" hangingPunct="1">
                        <a:defRPr sz="1800" kern="1200">
                          <a:solidFill>
                            <a:schemeClr val="tx1"/>
                          </a:solidFill>
                          <a:latin typeface="Arial" panose="020B0604020202020204"/>
                        </a:defRPr>
                      </a:lvl6pPr>
                      <a:lvl7pPr marL="2743131" algn="l" defTabSz="914377" rtl="0" eaLnBrk="1" latinLnBrk="0" hangingPunct="1">
                        <a:defRPr sz="1800" kern="1200">
                          <a:solidFill>
                            <a:schemeClr val="tx1"/>
                          </a:solidFill>
                          <a:latin typeface="Arial" panose="020B0604020202020204"/>
                        </a:defRPr>
                      </a:lvl7pPr>
                      <a:lvl8pPr marL="3200320" algn="l" defTabSz="914377" rtl="0" eaLnBrk="1" latinLnBrk="0" hangingPunct="1">
                        <a:defRPr sz="1800" kern="1200">
                          <a:solidFill>
                            <a:schemeClr val="tx1"/>
                          </a:solidFill>
                          <a:latin typeface="Arial" panose="020B0604020202020204"/>
                        </a:defRPr>
                      </a:lvl8pPr>
                      <a:lvl9pPr marL="3657509" algn="l" defTabSz="914377" rtl="0" eaLnBrk="1" latinLnBrk="0" hangingPunct="1">
                        <a:defRPr sz="1800" kern="1200">
                          <a:solidFill>
                            <a:schemeClr val="tx1"/>
                          </a:solidFill>
                          <a:latin typeface="Arial" panose="020B0604020202020204"/>
                        </a:defRPr>
                      </a:lvl9pPr>
                    </a:lstStyle>
                    <a:p>
                      <a:pPr algn="ctr" fontAlgn="b"/>
                      <a:r>
                        <a:rPr lang="en-US" sz="1100" b="0">
                          <a:solidFill>
                            <a:schemeClr val="bg1"/>
                          </a:solidFill>
                          <a:effectLst/>
                          <a:latin typeface="Montserrat ExtraBold" pitchFamily="2" charset="0"/>
                          <a:ea typeface="Roboto"/>
                        </a:rPr>
                        <a:t>Dual Premier</a:t>
                      </a:r>
                    </a:p>
                  </a:txBody>
                  <a:tcPr marL="9525" marR="9525" marT="9525" anchor="ctr">
                    <a:lnL>
                      <a:noFill/>
                    </a:lnL>
                    <a:lnR>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4C45"/>
                    </a:solidFill>
                  </a:tcPr>
                </a:tc>
                <a:extLst>
                  <a:ext uri="{0D108BD9-81ED-4DB2-BD59-A6C34878D82A}">
                    <a16:rowId xmlns:a16="http://schemas.microsoft.com/office/drawing/2014/main" val="2776044654"/>
                  </a:ext>
                </a:extLst>
              </a:tr>
              <a:tr h="445461">
                <a:tc>
                  <a:txBody>
                    <a:bodyPr/>
                    <a:lstStyle>
                      <a:lvl1pPr marL="0" algn="l" defTabSz="609585" rtl="0" eaLnBrk="1" latinLnBrk="0" hangingPunct="1">
                        <a:defRPr sz="2400" kern="1200">
                          <a:solidFill>
                            <a:schemeClr val="tx1"/>
                          </a:solidFill>
                          <a:latin typeface="Calibri" panose="020F0502020204030204"/>
                        </a:defRPr>
                      </a:lvl1pPr>
                      <a:lvl2pPr marL="609585" algn="l" defTabSz="609585" rtl="0" eaLnBrk="1" latinLnBrk="0" hangingPunct="1">
                        <a:defRPr sz="2400" kern="1200">
                          <a:solidFill>
                            <a:schemeClr val="tx1"/>
                          </a:solidFill>
                          <a:latin typeface="Calibri" panose="020F0502020204030204"/>
                        </a:defRPr>
                      </a:lvl2pPr>
                      <a:lvl3pPr marL="1219170" algn="l" defTabSz="609585" rtl="0" eaLnBrk="1" latinLnBrk="0" hangingPunct="1">
                        <a:defRPr sz="2400" kern="1200">
                          <a:solidFill>
                            <a:schemeClr val="tx1"/>
                          </a:solidFill>
                          <a:latin typeface="Calibri" panose="020F0502020204030204"/>
                        </a:defRPr>
                      </a:lvl3pPr>
                      <a:lvl4pPr marL="1828754" algn="l" defTabSz="609585" rtl="0" eaLnBrk="1" latinLnBrk="0" hangingPunct="1">
                        <a:defRPr sz="2400" kern="1200">
                          <a:solidFill>
                            <a:schemeClr val="tx1"/>
                          </a:solidFill>
                          <a:latin typeface="Calibri" panose="020F0502020204030204"/>
                        </a:defRPr>
                      </a:lvl4pPr>
                      <a:lvl5pPr marL="2438339" algn="l" defTabSz="609585" rtl="0" eaLnBrk="1" latinLnBrk="0" hangingPunct="1">
                        <a:defRPr sz="2400" kern="1200">
                          <a:solidFill>
                            <a:schemeClr val="tx1"/>
                          </a:solidFill>
                          <a:latin typeface="Calibri" panose="020F0502020204030204"/>
                        </a:defRPr>
                      </a:lvl5pPr>
                      <a:lvl6pPr marL="3047924" algn="l" defTabSz="609585" rtl="0" eaLnBrk="1" latinLnBrk="0" hangingPunct="1">
                        <a:defRPr sz="2400" kern="1200">
                          <a:solidFill>
                            <a:schemeClr val="tx1"/>
                          </a:solidFill>
                          <a:latin typeface="Calibri" panose="020F0502020204030204"/>
                        </a:defRPr>
                      </a:lvl6pPr>
                      <a:lvl7pPr marL="3657509" algn="l" defTabSz="609585" rtl="0" eaLnBrk="1" latinLnBrk="0" hangingPunct="1">
                        <a:defRPr sz="2400" kern="1200">
                          <a:solidFill>
                            <a:schemeClr val="tx1"/>
                          </a:solidFill>
                          <a:latin typeface="Calibri" panose="020F0502020204030204"/>
                        </a:defRPr>
                      </a:lvl7pPr>
                      <a:lvl8pPr marL="4267093" algn="l" defTabSz="609585" rtl="0" eaLnBrk="1" latinLnBrk="0" hangingPunct="1">
                        <a:defRPr sz="2400" kern="1200">
                          <a:solidFill>
                            <a:schemeClr val="tx1"/>
                          </a:solidFill>
                          <a:latin typeface="Calibri" panose="020F0502020204030204"/>
                        </a:defRPr>
                      </a:lvl8pPr>
                      <a:lvl9pPr marL="4876678" algn="l" defTabSz="609585" rtl="0" eaLnBrk="1" latinLnBrk="0" hangingPunct="1">
                        <a:defRPr sz="2400" kern="1200">
                          <a:solidFill>
                            <a:schemeClr val="tx1"/>
                          </a:solidFill>
                          <a:latin typeface="Calibri" panose="020F0502020204030204"/>
                        </a:defRPr>
                      </a:lvl9pPr>
                    </a:lstStyle>
                    <a:p>
                      <a:pPr algn="r" fontAlgn="b"/>
                      <a:r>
                        <a:rPr lang="en-US" sz="1100">
                          <a:solidFill>
                            <a:schemeClr val="tx1"/>
                          </a:solidFill>
                          <a:effectLst/>
                          <a:latin typeface="Montserrat Medium" pitchFamily="2" charset="0"/>
                        </a:rPr>
                        <a:t>Mental Health (Teladoc Health Mental Health</a:t>
                      </a:r>
                      <a:r>
                        <a:rPr lang="en-US" sz="1100" baseline="30000">
                          <a:solidFill>
                            <a:schemeClr val="tx1"/>
                          </a:solidFill>
                          <a:effectLst/>
                          <a:latin typeface="Montserrat Medium" pitchFamily="2" charset="0"/>
                        </a:rPr>
                        <a:t>®</a:t>
                      </a:r>
                      <a:r>
                        <a:rPr lang="en-US" sz="1100">
                          <a:solidFill>
                            <a:schemeClr val="tx1"/>
                          </a:solidFill>
                          <a:effectLst/>
                          <a:latin typeface="Montserrat Medium" pitchFamily="2" charset="0"/>
                        </a:rPr>
                        <a:t>) </a:t>
                      </a:r>
                    </a:p>
                  </a:txBody>
                  <a:tcPr marT="9525" anchor="ctr">
                    <a:lnL>
                      <a:noFill/>
                    </a:lnL>
                    <a:lnR w="12700">
                      <a:noFill/>
                    </a:lnR>
                    <a:lnT w="12700" cap="flat" cmpd="sng" algn="ctr">
                      <a:noFill/>
                      <a:prstDash val="solid"/>
                      <a:round/>
                      <a:headEnd type="none" w="med" len="med"/>
                      <a:tailEnd type="none" w="med" len="med"/>
                    </a:lnT>
                    <a:lnB w="12700">
                      <a:noFill/>
                    </a:lnB>
                    <a:lnTlToBr w="12700" cmpd="sng">
                      <a:noFill/>
                      <a:prstDash val="solid"/>
                    </a:lnTlToBr>
                    <a:lnBlToTr w="12700" cmpd="sng">
                      <a:noFill/>
                      <a:prstDash val="solid"/>
                    </a:lnBlToTr>
                    <a:solidFill>
                      <a:srgbClr val="FFFFFF"/>
                    </a:solidFill>
                  </a:tcPr>
                </a:tc>
                <a:tc>
                  <a:txBody>
                    <a:bodyPr/>
                    <a:lstStyle>
                      <a:lvl1pPr marL="0" algn="l" defTabSz="609585" rtl="0" eaLnBrk="1" latinLnBrk="0" hangingPunct="1">
                        <a:defRPr sz="2400" kern="1200">
                          <a:solidFill>
                            <a:schemeClr val="tx1"/>
                          </a:solidFill>
                          <a:latin typeface="Calibri" panose="020F0502020204030204"/>
                        </a:defRPr>
                      </a:lvl1pPr>
                      <a:lvl2pPr marL="609585" algn="l" defTabSz="609585" rtl="0" eaLnBrk="1" latinLnBrk="0" hangingPunct="1">
                        <a:defRPr sz="2400" kern="1200">
                          <a:solidFill>
                            <a:schemeClr val="tx1"/>
                          </a:solidFill>
                          <a:latin typeface="Calibri" panose="020F0502020204030204"/>
                        </a:defRPr>
                      </a:lvl2pPr>
                      <a:lvl3pPr marL="1219170" algn="l" defTabSz="609585" rtl="0" eaLnBrk="1" latinLnBrk="0" hangingPunct="1">
                        <a:defRPr sz="2400" kern="1200">
                          <a:solidFill>
                            <a:schemeClr val="tx1"/>
                          </a:solidFill>
                          <a:latin typeface="Calibri" panose="020F0502020204030204"/>
                        </a:defRPr>
                      </a:lvl3pPr>
                      <a:lvl4pPr marL="1828754" algn="l" defTabSz="609585" rtl="0" eaLnBrk="1" latinLnBrk="0" hangingPunct="1">
                        <a:defRPr sz="2400" kern="1200">
                          <a:solidFill>
                            <a:schemeClr val="tx1"/>
                          </a:solidFill>
                          <a:latin typeface="Calibri" panose="020F0502020204030204"/>
                        </a:defRPr>
                      </a:lvl4pPr>
                      <a:lvl5pPr marL="2438339" algn="l" defTabSz="609585" rtl="0" eaLnBrk="1" latinLnBrk="0" hangingPunct="1">
                        <a:defRPr sz="2400" kern="1200">
                          <a:solidFill>
                            <a:schemeClr val="tx1"/>
                          </a:solidFill>
                          <a:latin typeface="Calibri" panose="020F0502020204030204"/>
                        </a:defRPr>
                      </a:lvl5pPr>
                      <a:lvl6pPr marL="3047924" algn="l" defTabSz="609585" rtl="0" eaLnBrk="1" latinLnBrk="0" hangingPunct="1">
                        <a:defRPr sz="2400" kern="1200">
                          <a:solidFill>
                            <a:schemeClr val="tx1"/>
                          </a:solidFill>
                          <a:latin typeface="Calibri" panose="020F0502020204030204"/>
                        </a:defRPr>
                      </a:lvl6pPr>
                      <a:lvl7pPr marL="3657509" algn="l" defTabSz="609585" rtl="0" eaLnBrk="1" latinLnBrk="0" hangingPunct="1">
                        <a:defRPr sz="2400" kern="1200">
                          <a:solidFill>
                            <a:schemeClr val="tx1"/>
                          </a:solidFill>
                          <a:latin typeface="Calibri" panose="020F0502020204030204"/>
                        </a:defRPr>
                      </a:lvl7pPr>
                      <a:lvl8pPr marL="4267093" algn="l" defTabSz="609585" rtl="0" eaLnBrk="1" latinLnBrk="0" hangingPunct="1">
                        <a:defRPr sz="2400" kern="1200">
                          <a:solidFill>
                            <a:schemeClr val="tx1"/>
                          </a:solidFill>
                          <a:latin typeface="Calibri" panose="020F0502020204030204"/>
                        </a:defRPr>
                      </a:lvl8pPr>
                      <a:lvl9pPr marL="4876678" algn="l" defTabSz="609585" rtl="0" eaLnBrk="1" latinLnBrk="0" hangingPunct="1">
                        <a:defRPr sz="2400" kern="1200">
                          <a:solidFill>
                            <a:schemeClr val="tx1"/>
                          </a:solidFill>
                          <a:latin typeface="Calibri" panose="020F05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accent1"/>
                          </a:solidFill>
                          <a:effectLst/>
                          <a:uLnTx/>
                          <a:uFillTx/>
                          <a:latin typeface="Montserrat Medium" pitchFamily="2" charset="0"/>
                          <a:ea typeface="+mn-ea"/>
                          <a:cs typeface="+mn-cs"/>
                          <a:sym typeface="Wingdings" panose="05000000000000000000" pitchFamily="2" charset="2"/>
                        </a:rPr>
                        <a:t></a:t>
                      </a:r>
                      <a:endParaRPr kumimoji="0" lang="en-US" sz="1000" b="0" i="0" u="none" strike="noStrike" kern="1200" cap="none" spc="0" normalizeH="0" baseline="0" noProof="0">
                        <a:ln>
                          <a:noFill/>
                        </a:ln>
                        <a:solidFill>
                          <a:schemeClr val="accent1"/>
                        </a:solidFill>
                        <a:effectLst/>
                        <a:uLnTx/>
                        <a:uFillTx/>
                        <a:latin typeface="Montserrat Medium" pitchFamily="2" charset="0"/>
                        <a:ea typeface="+mn-ea"/>
                        <a:cs typeface="+mn-cs"/>
                      </a:endParaRPr>
                    </a:p>
                  </a:txBody>
                  <a:tcPr marL="9525" marR="9525" marT="9525" anchor="ctr">
                    <a:lnL w="12700">
                      <a:noFill/>
                    </a:lnL>
                    <a:lnR w="12700">
                      <a:noFill/>
                    </a:lnR>
                    <a:lnT w="12700" cap="flat" cmpd="sng" algn="ctr">
                      <a:noFill/>
                      <a:prstDash val="solid"/>
                      <a:round/>
                      <a:headEnd type="none" w="med" len="med"/>
                      <a:tailEnd type="none" w="med" len="med"/>
                    </a:lnT>
                    <a:lnB w="12700">
                      <a:noFill/>
                    </a:lnB>
                    <a:lnTlToBr w="12700" cmpd="sng">
                      <a:noFill/>
                      <a:prstDash val="solid"/>
                    </a:lnTlToBr>
                    <a:lnBlToTr w="12700" cmpd="sng">
                      <a:noFill/>
                      <a:prstDash val="solid"/>
                    </a:lnBlToTr>
                    <a:solidFill>
                      <a:srgbClr val="FFFFFF"/>
                    </a:solidFill>
                  </a:tcPr>
                </a:tc>
                <a:tc>
                  <a:txBody>
                    <a:bodyPr/>
                    <a:lstStyle>
                      <a:lvl1pPr marL="0" algn="l" defTabSz="609585" rtl="0" eaLnBrk="1" latinLnBrk="0" hangingPunct="1">
                        <a:defRPr sz="2400" kern="1200">
                          <a:solidFill>
                            <a:schemeClr val="tx1"/>
                          </a:solidFill>
                          <a:latin typeface="Calibri" panose="020F0502020204030204"/>
                        </a:defRPr>
                      </a:lvl1pPr>
                      <a:lvl2pPr marL="609585" algn="l" defTabSz="609585" rtl="0" eaLnBrk="1" latinLnBrk="0" hangingPunct="1">
                        <a:defRPr sz="2400" kern="1200">
                          <a:solidFill>
                            <a:schemeClr val="tx1"/>
                          </a:solidFill>
                          <a:latin typeface="Calibri" panose="020F0502020204030204"/>
                        </a:defRPr>
                      </a:lvl2pPr>
                      <a:lvl3pPr marL="1219170" algn="l" defTabSz="609585" rtl="0" eaLnBrk="1" latinLnBrk="0" hangingPunct="1">
                        <a:defRPr sz="2400" kern="1200">
                          <a:solidFill>
                            <a:schemeClr val="tx1"/>
                          </a:solidFill>
                          <a:latin typeface="Calibri" panose="020F0502020204030204"/>
                        </a:defRPr>
                      </a:lvl3pPr>
                      <a:lvl4pPr marL="1828754" algn="l" defTabSz="609585" rtl="0" eaLnBrk="1" latinLnBrk="0" hangingPunct="1">
                        <a:defRPr sz="2400" kern="1200">
                          <a:solidFill>
                            <a:schemeClr val="tx1"/>
                          </a:solidFill>
                          <a:latin typeface="Calibri" panose="020F0502020204030204"/>
                        </a:defRPr>
                      </a:lvl4pPr>
                      <a:lvl5pPr marL="2438339" algn="l" defTabSz="609585" rtl="0" eaLnBrk="1" latinLnBrk="0" hangingPunct="1">
                        <a:defRPr sz="2400" kern="1200">
                          <a:solidFill>
                            <a:schemeClr val="tx1"/>
                          </a:solidFill>
                          <a:latin typeface="Calibri" panose="020F0502020204030204"/>
                        </a:defRPr>
                      </a:lvl5pPr>
                      <a:lvl6pPr marL="3047924" algn="l" defTabSz="609585" rtl="0" eaLnBrk="1" latinLnBrk="0" hangingPunct="1">
                        <a:defRPr sz="2400" kern="1200">
                          <a:solidFill>
                            <a:schemeClr val="tx1"/>
                          </a:solidFill>
                          <a:latin typeface="Calibri" panose="020F0502020204030204"/>
                        </a:defRPr>
                      </a:lvl6pPr>
                      <a:lvl7pPr marL="3657509" algn="l" defTabSz="609585" rtl="0" eaLnBrk="1" latinLnBrk="0" hangingPunct="1">
                        <a:defRPr sz="2400" kern="1200">
                          <a:solidFill>
                            <a:schemeClr val="tx1"/>
                          </a:solidFill>
                          <a:latin typeface="Calibri" panose="020F0502020204030204"/>
                        </a:defRPr>
                      </a:lvl7pPr>
                      <a:lvl8pPr marL="4267093" algn="l" defTabSz="609585" rtl="0" eaLnBrk="1" latinLnBrk="0" hangingPunct="1">
                        <a:defRPr sz="2400" kern="1200">
                          <a:solidFill>
                            <a:schemeClr val="tx1"/>
                          </a:solidFill>
                          <a:latin typeface="Calibri" panose="020F0502020204030204"/>
                        </a:defRPr>
                      </a:lvl8pPr>
                      <a:lvl9pPr marL="4876678" algn="l" defTabSz="609585" rtl="0" eaLnBrk="1" latinLnBrk="0" hangingPunct="1">
                        <a:defRPr sz="2400" kern="1200">
                          <a:solidFill>
                            <a:schemeClr val="tx1"/>
                          </a:solidFill>
                          <a:latin typeface="Calibri" panose="020F05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accent1"/>
                          </a:solidFill>
                          <a:effectLst/>
                          <a:uLnTx/>
                          <a:uFillTx/>
                          <a:latin typeface="Montserrat Medium" pitchFamily="2" charset="0"/>
                          <a:ea typeface="+mn-ea"/>
                          <a:cs typeface="+mn-cs"/>
                          <a:sym typeface="Wingdings" panose="05000000000000000000" pitchFamily="2" charset="2"/>
                        </a:rPr>
                        <a:t></a:t>
                      </a:r>
                      <a:endParaRPr kumimoji="0" lang="en-US" sz="1000" b="0" i="0" u="none" strike="noStrike" kern="1200" cap="none" spc="0" normalizeH="0" baseline="0" noProof="0">
                        <a:ln>
                          <a:noFill/>
                        </a:ln>
                        <a:solidFill>
                          <a:schemeClr val="accent1"/>
                        </a:solidFill>
                        <a:effectLst/>
                        <a:uLnTx/>
                        <a:uFillTx/>
                        <a:latin typeface="Montserrat Medium" pitchFamily="2" charset="0"/>
                        <a:ea typeface="+mn-ea"/>
                        <a:cs typeface="+mn-cs"/>
                      </a:endParaRPr>
                    </a:p>
                  </a:txBody>
                  <a:tcPr marL="9525" marR="9525" marT="9525" anchor="ctr">
                    <a:lnL w="12700">
                      <a:noFill/>
                    </a:lnL>
                    <a:lnR w="12700">
                      <a:noFill/>
                    </a:lnR>
                    <a:lnT w="12700" cap="flat" cmpd="sng" algn="ctr">
                      <a:noFill/>
                      <a:prstDash val="solid"/>
                      <a:round/>
                      <a:headEnd type="none" w="med" len="med"/>
                      <a:tailEnd type="none" w="med" len="med"/>
                    </a:lnT>
                    <a:lnB w="12700">
                      <a:noFill/>
                    </a:lnB>
                    <a:lnTlToBr w="12700" cmpd="sng">
                      <a:noFill/>
                      <a:prstDash val="solid"/>
                    </a:lnTlToBr>
                    <a:lnBlToTr w="12700" cmpd="sng">
                      <a:noFill/>
                      <a:prstDash val="solid"/>
                    </a:lnBlToTr>
                    <a:solidFill>
                      <a:srgbClr val="FFFFFF"/>
                    </a:solidFill>
                  </a:tcPr>
                </a:tc>
                <a:tc>
                  <a:txBody>
                    <a:bodyPr/>
                    <a:lstStyle>
                      <a:lvl1pPr marL="0" algn="l" defTabSz="609585" rtl="0" eaLnBrk="1" latinLnBrk="0" hangingPunct="1">
                        <a:defRPr sz="2400" kern="1200">
                          <a:solidFill>
                            <a:schemeClr val="tx1"/>
                          </a:solidFill>
                          <a:latin typeface="Calibri" panose="020F0502020204030204"/>
                        </a:defRPr>
                      </a:lvl1pPr>
                      <a:lvl2pPr marL="609585" algn="l" defTabSz="609585" rtl="0" eaLnBrk="1" latinLnBrk="0" hangingPunct="1">
                        <a:defRPr sz="2400" kern="1200">
                          <a:solidFill>
                            <a:schemeClr val="tx1"/>
                          </a:solidFill>
                          <a:latin typeface="Calibri" panose="020F0502020204030204"/>
                        </a:defRPr>
                      </a:lvl2pPr>
                      <a:lvl3pPr marL="1219170" algn="l" defTabSz="609585" rtl="0" eaLnBrk="1" latinLnBrk="0" hangingPunct="1">
                        <a:defRPr sz="2400" kern="1200">
                          <a:solidFill>
                            <a:schemeClr val="tx1"/>
                          </a:solidFill>
                          <a:latin typeface="Calibri" panose="020F0502020204030204"/>
                        </a:defRPr>
                      </a:lvl3pPr>
                      <a:lvl4pPr marL="1828754" algn="l" defTabSz="609585" rtl="0" eaLnBrk="1" latinLnBrk="0" hangingPunct="1">
                        <a:defRPr sz="2400" kern="1200">
                          <a:solidFill>
                            <a:schemeClr val="tx1"/>
                          </a:solidFill>
                          <a:latin typeface="Calibri" panose="020F0502020204030204"/>
                        </a:defRPr>
                      </a:lvl4pPr>
                      <a:lvl5pPr marL="2438339" algn="l" defTabSz="609585" rtl="0" eaLnBrk="1" latinLnBrk="0" hangingPunct="1">
                        <a:defRPr sz="2400" kern="1200">
                          <a:solidFill>
                            <a:schemeClr val="tx1"/>
                          </a:solidFill>
                          <a:latin typeface="Calibri" panose="020F0502020204030204"/>
                        </a:defRPr>
                      </a:lvl5pPr>
                      <a:lvl6pPr marL="3047924" algn="l" defTabSz="609585" rtl="0" eaLnBrk="1" latinLnBrk="0" hangingPunct="1">
                        <a:defRPr sz="2400" kern="1200">
                          <a:solidFill>
                            <a:schemeClr val="tx1"/>
                          </a:solidFill>
                          <a:latin typeface="Calibri" panose="020F0502020204030204"/>
                        </a:defRPr>
                      </a:lvl6pPr>
                      <a:lvl7pPr marL="3657509" algn="l" defTabSz="609585" rtl="0" eaLnBrk="1" latinLnBrk="0" hangingPunct="1">
                        <a:defRPr sz="2400" kern="1200">
                          <a:solidFill>
                            <a:schemeClr val="tx1"/>
                          </a:solidFill>
                          <a:latin typeface="Calibri" panose="020F0502020204030204"/>
                        </a:defRPr>
                      </a:lvl7pPr>
                      <a:lvl8pPr marL="4267093" algn="l" defTabSz="609585" rtl="0" eaLnBrk="1" latinLnBrk="0" hangingPunct="1">
                        <a:defRPr sz="2400" kern="1200">
                          <a:solidFill>
                            <a:schemeClr val="tx1"/>
                          </a:solidFill>
                          <a:latin typeface="Calibri" panose="020F0502020204030204"/>
                        </a:defRPr>
                      </a:lvl8pPr>
                      <a:lvl9pPr marL="4876678" algn="l" defTabSz="609585" rtl="0" eaLnBrk="1" latinLnBrk="0" hangingPunct="1">
                        <a:defRPr sz="2400" kern="1200">
                          <a:solidFill>
                            <a:schemeClr val="tx1"/>
                          </a:solidFill>
                          <a:latin typeface="Calibri" panose="020F05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accent1"/>
                          </a:solidFill>
                          <a:effectLst/>
                          <a:uLnTx/>
                          <a:uFillTx/>
                          <a:latin typeface="Montserrat Medium" pitchFamily="2" charset="0"/>
                          <a:ea typeface="+mn-ea"/>
                          <a:cs typeface="+mn-cs"/>
                          <a:sym typeface="Wingdings" panose="05000000000000000000" pitchFamily="2" charset="2"/>
                        </a:rPr>
                        <a:t></a:t>
                      </a:r>
                      <a:endParaRPr kumimoji="0" lang="en-US" sz="1000" b="0" i="0" u="none" strike="noStrike" kern="1200" cap="none" spc="0" normalizeH="0" baseline="0" noProof="0">
                        <a:ln>
                          <a:noFill/>
                        </a:ln>
                        <a:solidFill>
                          <a:schemeClr val="accent1"/>
                        </a:solidFill>
                        <a:effectLst/>
                        <a:uLnTx/>
                        <a:uFillTx/>
                        <a:latin typeface="Montserrat Medium" pitchFamily="2" charset="0"/>
                        <a:ea typeface="+mn-ea"/>
                        <a:cs typeface="+mn-cs"/>
                      </a:endParaRPr>
                    </a:p>
                  </a:txBody>
                  <a:tcPr marL="9525" marR="9525" marT="9525" anchor="ctr">
                    <a:lnL w="12700">
                      <a:noFill/>
                    </a:lnL>
                    <a:lnR w="12700">
                      <a:noFill/>
                    </a:lnR>
                    <a:lnT w="12700" cap="flat" cmpd="sng" algn="ctr">
                      <a:noFill/>
                      <a:prstDash val="solid"/>
                      <a:round/>
                      <a:headEnd type="none" w="med" len="med"/>
                      <a:tailEnd type="none" w="med" len="med"/>
                    </a:lnT>
                    <a:lnB w="12700">
                      <a:noFill/>
                    </a:lnB>
                    <a:lnTlToBr w="12700" cmpd="sng">
                      <a:noFill/>
                      <a:prstDash val="solid"/>
                    </a:lnTlToBr>
                    <a:lnBlToTr w="12700" cmpd="sng">
                      <a:noFill/>
                      <a:prstDash val="solid"/>
                    </a:lnBlToTr>
                    <a:solidFill>
                      <a:srgbClr val="FFFFFF"/>
                    </a:solidFill>
                  </a:tcPr>
                </a:tc>
                <a:tc>
                  <a:txBody>
                    <a:bodyPr/>
                    <a:lstStyle>
                      <a:lvl1pPr marL="0" algn="l" defTabSz="609585" rtl="0" eaLnBrk="1" latinLnBrk="0" hangingPunct="1">
                        <a:defRPr sz="2400" kern="1200">
                          <a:solidFill>
                            <a:schemeClr val="tx1"/>
                          </a:solidFill>
                          <a:latin typeface="Calibri" panose="020F0502020204030204"/>
                        </a:defRPr>
                      </a:lvl1pPr>
                      <a:lvl2pPr marL="609585" algn="l" defTabSz="609585" rtl="0" eaLnBrk="1" latinLnBrk="0" hangingPunct="1">
                        <a:defRPr sz="2400" kern="1200">
                          <a:solidFill>
                            <a:schemeClr val="tx1"/>
                          </a:solidFill>
                          <a:latin typeface="Calibri" panose="020F0502020204030204"/>
                        </a:defRPr>
                      </a:lvl2pPr>
                      <a:lvl3pPr marL="1219170" algn="l" defTabSz="609585" rtl="0" eaLnBrk="1" latinLnBrk="0" hangingPunct="1">
                        <a:defRPr sz="2400" kern="1200">
                          <a:solidFill>
                            <a:schemeClr val="tx1"/>
                          </a:solidFill>
                          <a:latin typeface="Calibri" panose="020F0502020204030204"/>
                        </a:defRPr>
                      </a:lvl3pPr>
                      <a:lvl4pPr marL="1828754" algn="l" defTabSz="609585" rtl="0" eaLnBrk="1" latinLnBrk="0" hangingPunct="1">
                        <a:defRPr sz="2400" kern="1200">
                          <a:solidFill>
                            <a:schemeClr val="tx1"/>
                          </a:solidFill>
                          <a:latin typeface="Calibri" panose="020F0502020204030204"/>
                        </a:defRPr>
                      </a:lvl4pPr>
                      <a:lvl5pPr marL="2438339" algn="l" defTabSz="609585" rtl="0" eaLnBrk="1" latinLnBrk="0" hangingPunct="1">
                        <a:defRPr sz="2400" kern="1200">
                          <a:solidFill>
                            <a:schemeClr val="tx1"/>
                          </a:solidFill>
                          <a:latin typeface="Calibri" panose="020F0502020204030204"/>
                        </a:defRPr>
                      </a:lvl5pPr>
                      <a:lvl6pPr marL="3047924" algn="l" defTabSz="609585" rtl="0" eaLnBrk="1" latinLnBrk="0" hangingPunct="1">
                        <a:defRPr sz="2400" kern="1200">
                          <a:solidFill>
                            <a:schemeClr val="tx1"/>
                          </a:solidFill>
                          <a:latin typeface="Calibri" panose="020F0502020204030204"/>
                        </a:defRPr>
                      </a:lvl6pPr>
                      <a:lvl7pPr marL="3657509" algn="l" defTabSz="609585" rtl="0" eaLnBrk="1" latinLnBrk="0" hangingPunct="1">
                        <a:defRPr sz="2400" kern="1200">
                          <a:solidFill>
                            <a:schemeClr val="tx1"/>
                          </a:solidFill>
                          <a:latin typeface="Calibri" panose="020F0502020204030204"/>
                        </a:defRPr>
                      </a:lvl7pPr>
                      <a:lvl8pPr marL="4267093" algn="l" defTabSz="609585" rtl="0" eaLnBrk="1" latinLnBrk="0" hangingPunct="1">
                        <a:defRPr sz="2400" kern="1200">
                          <a:solidFill>
                            <a:schemeClr val="tx1"/>
                          </a:solidFill>
                          <a:latin typeface="Calibri" panose="020F0502020204030204"/>
                        </a:defRPr>
                      </a:lvl8pPr>
                      <a:lvl9pPr marL="4876678" algn="l" defTabSz="609585" rtl="0" eaLnBrk="1" latinLnBrk="0" hangingPunct="1">
                        <a:defRPr sz="2400" kern="1200">
                          <a:solidFill>
                            <a:schemeClr val="tx1"/>
                          </a:solidFill>
                          <a:latin typeface="Calibri" panose="020F05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accent1"/>
                          </a:solidFill>
                          <a:effectLst/>
                          <a:uLnTx/>
                          <a:uFillTx/>
                          <a:latin typeface="Montserrat Medium" pitchFamily="2" charset="0"/>
                          <a:ea typeface="+mn-ea"/>
                          <a:cs typeface="+mn-cs"/>
                          <a:sym typeface="Wingdings" panose="05000000000000000000" pitchFamily="2" charset="2"/>
                        </a:rPr>
                        <a:t></a:t>
                      </a:r>
                      <a:endParaRPr kumimoji="0" lang="en-US" sz="1000" b="0" i="0" u="none" strike="noStrike" kern="1200" cap="none" spc="0" normalizeH="0" baseline="0" noProof="0">
                        <a:ln>
                          <a:noFill/>
                        </a:ln>
                        <a:solidFill>
                          <a:schemeClr val="accent1"/>
                        </a:solidFill>
                        <a:effectLst/>
                        <a:uLnTx/>
                        <a:uFillTx/>
                        <a:latin typeface="Montserrat Medium" pitchFamily="2" charset="0"/>
                        <a:ea typeface="+mn-ea"/>
                        <a:cs typeface="+mn-cs"/>
                      </a:endParaRPr>
                    </a:p>
                  </a:txBody>
                  <a:tcPr marL="9525" marR="9525" marT="9525" anchor="ctr">
                    <a:lnL w="12700">
                      <a:noFill/>
                    </a:lnL>
                    <a:lnR w="12700">
                      <a:noFill/>
                    </a:lnR>
                    <a:lnT w="12700" cap="flat" cmpd="sng" algn="ctr">
                      <a:noFill/>
                      <a:prstDash val="solid"/>
                      <a:round/>
                      <a:headEnd type="none" w="med" len="med"/>
                      <a:tailEnd type="none" w="med" len="med"/>
                    </a:lnT>
                    <a:lnB w="12700">
                      <a:noFill/>
                    </a:lnB>
                    <a:lnTlToBr w="12700" cmpd="sng">
                      <a:noFill/>
                      <a:prstDash val="solid"/>
                    </a:lnTlToBr>
                    <a:lnBlToTr w="12700" cmpd="sng">
                      <a:noFill/>
                      <a:prstDash val="solid"/>
                    </a:lnBlToTr>
                    <a:solidFill>
                      <a:srgbClr val="FFFFFF"/>
                    </a:solidFill>
                  </a:tcPr>
                </a:tc>
                <a:tc>
                  <a:txBody>
                    <a:bodyPr/>
                    <a:lstStyle>
                      <a:lvl1pPr marL="0" algn="l" defTabSz="609585" rtl="0" eaLnBrk="1" latinLnBrk="0" hangingPunct="1">
                        <a:defRPr sz="2400" kern="1200">
                          <a:solidFill>
                            <a:schemeClr val="tx1"/>
                          </a:solidFill>
                          <a:latin typeface="Calibri" panose="020F0502020204030204"/>
                        </a:defRPr>
                      </a:lvl1pPr>
                      <a:lvl2pPr marL="609585" algn="l" defTabSz="609585" rtl="0" eaLnBrk="1" latinLnBrk="0" hangingPunct="1">
                        <a:defRPr sz="2400" kern="1200">
                          <a:solidFill>
                            <a:schemeClr val="tx1"/>
                          </a:solidFill>
                          <a:latin typeface="Calibri" panose="020F0502020204030204"/>
                        </a:defRPr>
                      </a:lvl2pPr>
                      <a:lvl3pPr marL="1219170" algn="l" defTabSz="609585" rtl="0" eaLnBrk="1" latinLnBrk="0" hangingPunct="1">
                        <a:defRPr sz="2400" kern="1200">
                          <a:solidFill>
                            <a:schemeClr val="tx1"/>
                          </a:solidFill>
                          <a:latin typeface="Calibri" panose="020F0502020204030204"/>
                        </a:defRPr>
                      </a:lvl3pPr>
                      <a:lvl4pPr marL="1828754" algn="l" defTabSz="609585" rtl="0" eaLnBrk="1" latinLnBrk="0" hangingPunct="1">
                        <a:defRPr sz="2400" kern="1200">
                          <a:solidFill>
                            <a:schemeClr val="tx1"/>
                          </a:solidFill>
                          <a:latin typeface="Calibri" panose="020F0502020204030204"/>
                        </a:defRPr>
                      </a:lvl4pPr>
                      <a:lvl5pPr marL="2438339" algn="l" defTabSz="609585" rtl="0" eaLnBrk="1" latinLnBrk="0" hangingPunct="1">
                        <a:defRPr sz="2400" kern="1200">
                          <a:solidFill>
                            <a:schemeClr val="tx1"/>
                          </a:solidFill>
                          <a:latin typeface="Calibri" panose="020F0502020204030204"/>
                        </a:defRPr>
                      </a:lvl5pPr>
                      <a:lvl6pPr marL="3047924" algn="l" defTabSz="609585" rtl="0" eaLnBrk="1" latinLnBrk="0" hangingPunct="1">
                        <a:defRPr sz="2400" kern="1200">
                          <a:solidFill>
                            <a:schemeClr val="tx1"/>
                          </a:solidFill>
                          <a:latin typeface="Calibri" panose="020F0502020204030204"/>
                        </a:defRPr>
                      </a:lvl6pPr>
                      <a:lvl7pPr marL="3657509" algn="l" defTabSz="609585" rtl="0" eaLnBrk="1" latinLnBrk="0" hangingPunct="1">
                        <a:defRPr sz="2400" kern="1200">
                          <a:solidFill>
                            <a:schemeClr val="tx1"/>
                          </a:solidFill>
                          <a:latin typeface="Calibri" panose="020F0502020204030204"/>
                        </a:defRPr>
                      </a:lvl7pPr>
                      <a:lvl8pPr marL="4267093" algn="l" defTabSz="609585" rtl="0" eaLnBrk="1" latinLnBrk="0" hangingPunct="1">
                        <a:defRPr sz="2400" kern="1200">
                          <a:solidFill>
                            <a:schemeClr val="tx1"/>
                          </a:solidFill>
                          <a:latin typeface="Calibri" panose="020F0502020204030204"/>
                        </a:defRPr>
                      </a:lvl8pPr>
                      <a:lvl9pPr marL="4876678" algn="l" defTabSz="609585" rtl="0" eaLnBrk="1" latinLnBrk="0" hangingPunct="1">
                        <a:defRPr sz="2400" kern="1200">
                          <a:solidFill>
                            <a:schemeClr val="tx1"/>
                          </a:solidFill>
                          <a:latin typeface="Calibri" panose="020F05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accent1"/>
                          </a:solidFill>
                          <a:effectLst/>
                          <a:uLnTx/>
                          <a:uFillTx/>
                          <a:latin typeface="Montserrat Medium" pitchFamily="2" charset="0"/>
                          <a:ea typeface="+mn-ea"/>
                          <a:cs typeface="+mn-cs"/>
                          <a:sym typeface="Wingdings" panose="05000000000000000000" pitchFamily="2" charset="2"/>
                        </a:rPr>
                        <a:t></a:t>
                      </a:r>
                      <a:endParaRPr kumimoji="0" lang="en-US" sz="1000" b="0" i="0" u="none" strike="noStrike" kern="1200" cap="none" spc="0" normalizeH="0" baseline="0" noProof="0">
                        <a:ln>
                          <a:noFill/>
                        </a:ln>
                        <a:solidFill>
                          <a:schemeClr val="accent1"/>
                        </a:solidFill>
                        <a:effectLst/>
                        <a:uLnTx/>
                        <a:uFillTx/>
                        <a:latin typeface="Montserrat Medium" pitchFamily="2" charset="0"/>
                        <a:ea typeface="+mn-ea"/>
                        <a:cs typeface="+mn-cs"/>
                      </a:endParaRPr>
                    </a:p>
                  </a:txBody>
                  <a:tcPr marL="9525" marR="9525" marT="9525" anchor="ctr">
                    <a:lnL w="12700">
                      <a:noFill/>
                    </a:lnL>
                    <a:lnR w="12700">
                      <a:noFill/>
                    </a:lnR>
                    <a:lnT w="12700" cap="flat" cmpd="sng" algn="ctr">
                      <a:noFill/>
                      <a:prstDash val="solid"/>
                      <a:round/>
                      <a:headEnd type="none" w="med" len="med"/>
                      <a:tailEnd type="none" w="med" len="med"/>
                    </a:lnT>
                    <a:lnB w="12700">
                      <a:noFill/>
                    </a:lnB>
                    <a:lnTlToBr w="12700" cmpd="sng">
                      <a:noFill/>
                      <a:prstDash val="solid"/>
                    </a:lnTlToBr>
                    <a:lnBlToTr w="12700" cmpd="sng">
                      <a:noFill/>
                      <a:prstDash val="solid"/>
                    </a:lnBlToTr>
                    <a:solidFill>
                      <a:srgbClr val="FFFFFF"/>
                    </a:solidFill>
                  </a:tcPr>
                </a:tc>
                <a:tc>
                  <a:txBody>
                    <a:bodyPr/>
                    <a:lstStyle>
                      <a:lvl1pPr marL="0" algn="l" defTabSz="609585" rtl="0" eaLnBrk="1" latinLnBrk="0" hangingPunct="1">
                        <a:defRPr sz="2400" kern="1200">
                          <a:solidFill>
                            <a:schemeClr val="tx1"/>
                          </a:solidFill>
                          <a:latin typeface="Calibri" panose="020F0502020204030204"/>
                        </a:defRPr>
                      </a:lvl1pPr>
                      <a:lvl2pPr marL="609585" algn="l" defTabSz="609585" rtl="0" eaLnBrk="1" latinLnBrk="0" hangingPunct="1">
                        <a:defRPr sz="2400" kern="1200">
                          <a:solidFill>
                            <a:schemeClr val="tx1"/>
                          </a:solidFill>
                          <a:latin typeface="Calibri" panose="020F0502020204030204"/>
                        </a:defRPr>
                      </a:lvl2pPr>
                      <a:lvl3pPr marL="1219170" algn="l" defTabSz="609585" rtl="0" eaLnBrk="1" latinLnBrk="0" hangingPunct="1">
                        <a:defRPr sz="2400" kern="1200">
                          <a:solidFill>
                            <a:schemeClr val="tx1"/>
                          </a:solidFill>
                          <a:latin typeface="Calibri" panose="020F0502020204030204"/>
                        </a:defRPr>
                      </a:lvl3pPr>
                      <a:lvl4pPr marL="1828754" algn="l" defTabSz="609585" rtl="0" eaLnBrk="1" latinLnBrk="0" hangingPunct="1">
                        <a:defRPr sz="2400" kern="1200">
                          <a:solidFill>
                            <a:schemeClr val="tx1"/>
                          </a:solidFill>
                          <a:latin typeface="Calibri" panose="020F0502020204030204"/>
                        </a:defRPr>
                      </a:lvl4pPr>
                      <a:lvl5pPr marL="2438339" algn="l" defTabSz="609585" rtl="0" eaLnBrk="1" latinLnBrk="0" hangingPunct="1">
                        <a:defRPr sz="2400" kern="1200">
                          <a:solidFill>
                            <a:schemeClr val="tx1"/>
                          </a:solidFill>
                          <a:latin typeface="Calibri" panose="020F0502020204030204"/>
                        </a:defRPr>
                      </a:lvl5pPr>
                      <a:lvl6pPr marL="3047924" algn="l" defTabSz="609585" rtl="0" eaLnBrk="1" latinLnBrk="0" hangingPunct="1">
                        <a:defRPr sz="2400" kern="1200">
                          <a:solidFill>
                            <a:schemeClr val="tx1"/>
                          </a:solidFill>
                          <a:latin typeface="Calibri" panose="020F0502020204030204"/>
                        </a:defRPr>
                      </a:lvl6pPr>
                      <a:lvl7pPr marL="3657509" algn="l" defTabSz="609585" rtl="0" eaLnBrk="1" latinLnBrk="0" hangingPunct="1">
                        <a:defRPr sz="2400" kern="1200">
                          <a:solidFill>
                            <a:schemeClr val="tx1"/>
                          </a:solidFill>
                          <a:latin typeface="Calibri" panose="020F0502020204030204"/>
                        </a:defRPr>
                      </a:lvl7pPr>
                      <a:lvl8pPr marL="4267093" algn="l" defTabSz="609585" rtl="0" eaLnBrk="1" latinLnBrk="0" hangingPunct="1">
                        <a:defRPr sz="2400" kern="1200">
                          <a:solidFill>
                            <a:schemeClr val="tx1"/>
                          </a:solidFill>
                          <a:latin typeface="Calibri" panose="020F0502020204030204"/>
                        </a:defRPr>
                      </a:lvl8pPr>
                      <a:lvl9pPr marL="4876678" algn="l" defTabSz="609585" rtl="0" eaLnBrk="1" latinLnBrk="0" hangingPunct="1">
                        <a:defRPr sz="2400" kern="1200">
                          <a:solidFill>
                            <a:schemeClr val="tx1"/>
                          </a:solidFill>
                          <a:latin typeface="Calibri" panose="020F05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accent1"/>
                          </a:solidFill>
                          <a:effectLst/>
                          <a:uLnTx/>
                          <a:uFillTx/>
                          <a:latin typeface="Montserrat Medium" pitchFamily="2" charset="0"/>
                          <a:ea typeface="+mn-ea"/>
                          <a:cs typeface="+mn-cs"/>
                          <a:sym typeface="Wingdings" panose="05000000000000000000" pitchFamily="2" charset="2"/>
                        </a:rPr>
                        <a:t></a:t>
                      </a:r>
                      <a:endParaRPr kumimoji="0" lang="en-US" sz="1000" b="0" i="0" u="none" strike="noStrike" kern="1200" cap="none" spc="0" normalizeH="0" baseline="0" noProof="0">
                        <a:ln>
                          <a:noFill/>
                        </a:ln>
                        <a:solidFill>
                          <a:schemeClr val="accent1"/>
                        </a:solidFill>
                        <a:effectLst/>
                        <a:uLnTx/>
                        <a:uFillTx/>
                        <a:latin typeface="Montserrat Medium" pitchFamily="2" charset="0"/>
                        <a:ea typeface="+mn-ea"/>
                        <a:cs typeface="+mn-cs"/>
                      </a:endParaRPr>
                    </a:p>
                  </a:txBody>
                  <a:tcPr marL="9525" marR="9525" marT="9525" anchor="ctr">
                    <a:lnL w="12700">
                      <a:noFill/>
                    </a:lnL>
                    <a:lnR w="12700">
                      <a:noFill/>
                    </a:lnR>
                    <a:lnT w="12700" cap="flat" cmpd="sng" algn="ctr">
                      <a:noFill/>
                      <a:prstDash val="solid"/>
                      <a:round/>
                      <a:headEnd type="none" w="med" len="med"/>
                      <a:tailEnd type="none" w="med" len="med"/>
                    </a:lnT>
                    <a:lnB w="12700">
                      <a:noFill/>
                    </a:lnB>
                    <a:lnTlToBr w="12700" cmpd="sng">
                      <a:noFill/>
                      <a:prstDash val="solid"/>
                    </a:lnTlToBr>
                    <a:lnBlToTr w="12700" cmpd="sng">
                      <a:noFill/>
                      <a:prstDash val="solid"/>
                    </a:lnBlToTr>
                    <a:solidFill>
                      <a:srgbClr val="FFFFFF"/>
                    </a:solidFill>
                  </a:tcPr>
                </a:tc>
                <a:tc>
                  <a:txBody>
                    <a:bodyPr/>
                    <a:lstStyle>
                      <a:lvl1pPr marL="0" algn="l" defTabSz="609585" rtl="0" eaLnBrk="1" latinLnBrk="0" hangingPunct="1">
                        <a:defRPr sz="2400" kern="1200">
                          <a:solidFill>
                            <a:schemeClr val="tx1"/>
                          </a:solidFill>
                          <a:latin typeface="Calibri" panose="020F0502020204030204"/>
                        </a:defRPr>
                      </a:lvl1pPr>
                      <a:lvl2pPr marL="609585" algn="l" defTabSz="609585" rtl="0" eaLnBrk="1" latinLnBrk="0" hangingPunct="1">
                        <a:defRPr sz="2400" kern="1200">
                          <a:solidFill>
                            <a:schemeClr val="tx1"/>
                          </a:solidFill>
                          <a:latin typeface="Calibri" panose="020F0502020204030204"/>
                        </a:defRPr>
                      </a:lvl2pPr>
                      <a:lvl3pPr marL="1219170" algn="l" defTabSz="609585" rtl="0" eaLnBrk="1" latinLnBrk="0" hangingPunct="1">
                        <a:defRPr sz="2400" kern="1200">
                          <a:solidFill>
                            <a:schemeClr val="tx1"/>
                          </a:solidFill>
                          <a:latin typeface="Calibri" panose="020F0502020204030204"/>
                        </a:defRPr>
                      </a:lvl3pPr>
                      <a:lvl4pPr marL="1828754" algn="l" defTabSz="609585" rtl="0" eaLnBrk="1" latinLnBrk="0" hangingPunct="1">
                        <a:defRPr sz="2400" kern="1200">
                          <a:solidFill>
                            <a:schemeClr val="tx1"/>
                          </a:solidFill>
                          <a:latin typeface="Calibri" panose="020F0502020204030204"/>
                        </a:defRPr>
                      </a:lvl4pPr>
                      <a:lvl5pPr marL="2438339" algn="l" defTabSz="609585" rtl="0" eaLnBrk="1" latinLnBrk="0" hangingPunct="1">
                        <a:defRPr sz="2400" kern="1200">
                          <a:solidFill>
                            <a:schemeClr val="tx1"/>
                          </a:solidFill>
                          <a:latin typeface="Calibri" panose="020F0502020204030204"/>
                        </a:defRPr>
                      </a:lvl5pPr>
                      <a:lvl6pPr marL="3047924" algn="l" defTabSz="609585" rtl="0" eaLnBrk="1" latinLnBrk="0" hangingPunct="1">
                        <a:defRPr sz="2400" kern="1200">
                          <a:solidFill>
                            <a:schemeClr val="tx1"/>
                          </a:solidFill>
                          <a:latin typeface="Calibri" panose="020F0502020204030204"/>
                        </a:defRPr>
                      </a:lvl6pPr>
                      <a:lvl7pPr marL="3657509" algn="l" defTabSz="609585" rtl="0" eaLnBrk="1" latinLnBrk="0" hangingPunct="1">
                        <a:defRPr sz="2400" kern="1200">
                          <a:solidFill>
                            <a:schemeClr val="tx1"/>
                          </a:solidFill>
                          <a:latin typeface="Calibri" panose="020F0502020204030204"/>
                        </a:defRPr>
                      </a:lvl7pPr>
                      <a:lvl8pPr marL="4267093" algn="l" defTabSz="609585" rtl="0" eaLnBrk="1" latinLnBrk="0" hangingPunct="1">
                        <a:defRPr sz="2400" kern="1200">
                          <a:solidFill>
                            <a:schemeClr val="tx1"/>
                          </a:solidFill>
                          <a:latin typeface="Calibri" panose="020F0502020204030204"/>
                        </a:defRPr>
                      </a:lvl8pPr>
                      <a:lvl9pPr marL="4876678" algn="l" defTabSz="609585" rtl="0" eaLnBrk="1" latinLnBrk="0" hangingPunct="1">
                        <a:defRPr sz="2400" kern="1200">
                          <a:solidFill>
                            <a:schemeClr val="tx1"/>
                          </a:solidFill>
                          <a:latin typeface="Calibri" panose="020F05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accent1"/>
                          </a:solidFill>
                          <a:effectLst/>
                          <a:uLnTx/>
                          <a:uFillTx/>
                          <a:latin typeface="Montserrat Medium" pitchFamily="2" charset="0"/>
                          <a:ea typeface="+mn-ea"/>
                          <a:cs typeface="+mn-cs"/>
                          <a:sym typeface="Wingdings" panose="05000000000000000000" pitchFamily="2" charset="2"/>
                        </a:rPr>
                        <a:t></a:t>
                      </a:r>
                      <a:endParaRPr kumimoji="0" lang="en-US" sz="1000" b="0" i="0" u="none" strike="noStrike" kern="1200" cap="none" spc="0" normalizeH="0" baseline="0" noProof="0">
                        <a:ln>
                          <a:noFill/>
                        </a:ln>
                        <a:solidFill>
                          <a:schemeClr val="accent1"/>
                        </a:solidFill>
                        <a:effectLst/>
                        <a:uLnTx/>
                        <a:uFillTx/>
                        <a:latin typeface="Montserrat Medium" pitchFamily="2" charset="0"/>
                        <a:ea typeface="+mn-ea"/>
                        <a:cs typeface="+mn-cs"/>
                      </a:endParaRPr>
                    </a:p>
                  </a:txBody>
                  <a:tcPr marL="9525" marR="9525" marT="9525" anchor="ctr">
                    <a:lnL w="12700">
                      <a:noFill/>
                    </a:lnL>
                    <a:lnR w="12700">
                      <a:noFill/>
                    </a:lnR>
                    <a:lnT w="12700" cap="flat" cmpd="sng" algn="ctr">
                      <a:noFill/>
                      <a:prstDash val="solid"/>
                      <a:round/>
                      <a:headEnd type="none" w="med" len="med"/>
                      <a:tailEnd type="none" w="med" len="med"/>
                    </a:lnT>
                    <a:lnB w="12700">
                      <a:noFill/>
                    </a:lnB>
                    <a:lnTlToBr w="12700" cmpd="sng">
                      <a:noFill/>
                      <a:prstDash val="solid"/>
                    </a:lnTlToBr>
                    <a:lnBlToTr w="12700" cmpd="sng">
                      <a:noFill/>
                      <a:prstDash val="solid"/>
                    </a:lnBlToTr>
                    <a:solidFill>
                      <a:srgbClr val="FFFFFF"/>
                    </a:solidFill>
                  </a:tcPr>
                </a:tc>
                <a:tc>
                  <a:txBody>
                    <a:bodyPr/>
                    <a:lstStyle>
                      <a:lvl1pPr marL="0" algn="l" defTabSz="609585" rtl="0" eaLnBrk="1" latinLnBrk="0" hangingPunct="1">
                        <a:defRPr sz="2400" kern="1200">
                          <a:solidFill>
                            <a:schemeClr val="tx1"/>
                          </a:solidFill>
                          <a:latin typeface="Calibri" panose="020F0502020204030204"/>
                        </a:defRPr>
                      </a:lvl1pPr>
                      <a:lvl2pPr marL="609585" algn="l" defTabSz="609585" rtl="0" eaLnBrk="1" latinLnBrk="0" hangingPunct="1">
                        <a:defRPr sz="2400" kern="1200">
                          <a:solidFill>
                            <a:schemeClr val="tx1"/>
                          </a:solidFill>
                          <a:latin typeface="Calibri" panose="020F0502020204030204"/>
                        </a:defRPr>
                      </a:lvl2pPr>
                      <a:lvl3pPr marL="1219170" algn="l" defTabSz="609585" rtl="0" eaLnBrk="1" latinLnBrk="0" hangingPunct="1">
                        <a:defRPr sz="2400" kern="1200">
                          <a:solidFill>
                            <a:schemeClr val="tx1"/>
                          </a:solidFill>
                          <a:latin typeface="Calibri" panose="020F0502020204030204"/>
                        </a:defRPr>
                      </a:lvl3pPr>
                      <a:lvl4pPr marL="1828754" algn="l" defTabSz="609585" rtl="0" eaLnBrk="1" latinLnBrk="0" hangingPunct="1">
                        <a:defRPr sz="2400" kern="1200">
                          <a:solidFill>
                            <a:schemeClr val="tx1"/>
                          </a:solidFill>
                          <a:latin typeface="Calibri" panose="020F0502020204030204"/>
                        </a:defRPr>
                      </a:lvl4pPr>
                      <a:lvl5pPr marL="2438339" algn="l" defTabSz="609585" rtl="0" eaLnBrk="1" latinLnBrk="0" hangingPunct="1">
                        <a:defRPr sz="2400" kern="1200">
                          <a:solidFill>
                            <a:schemeClr val="tx1"/>
                          </a:solidFill>
                          <a:latin typeface="Calibri" panose="020F0502020204030204"/>
                        </a:defRPr>
                      </a:lvl5pPr>
                      <a:lvl6pPr marL="3047924" algn="l" defTabSz="609585" rtl="0" eaLnBrk="1" latinLnBrk="0" hangingPunct="1">
                        <a:defRPr sz="2400" kern="1200">
                          <a:solidFill>
                            <a:schemeClr val="tx1"/>
                          </a:solidFill>
                          <a:latin typeface="Calibri" panose="020F0502020204030204"/>
                        </a:defRPr>
                      </a:lvl6pPr>
                      <a:lvl7pPr marL="3657509" algn="l" defTabSz="609585" rtl="0" eaLnBrk="1" latinLnBrk="0" hangingPunct="1">
                        <a:defRPr sz="2400" kern="1200">
                          <a:solidFill>
                            <a:schemeClr val="tx1"/>
                          </a:solidFill>
                          <a:latin typeface="Calibri" panose="020F0502020204030204"/>
                        </a:defRPr>
                      </a:lvl7pPr>
                      <a:lvl8pPr marL="4267093" algn="l" defTabSz="609585" rtl="0" eaLnBrk="1" latinLnBrk="0" hangingPunct="1">
                        <a:defRPr sz="2400" kern="1200">
                          <a:solidFill>
                            <a:schemeClr val="tx1"/>
                          </a:solidFill>
                          <a:latin typeface="Calibri" panose="020F0502020204030204"/>
                        </a:defRPr>
                      </a:lvl8pPr>
                      <a:lvl9pPr marL="4876678" algn="l" defTabSz="609585" rtl="0" eaLnBrk="1" latinLnBrk="0" hangingPunct="1">
                        <a:defRPr sz="2400" kern="1200">
                          <a:solidFill>
                            <a:schemeClr val="tx1"/>
                          </a:solidFill>
                          <a:latin typeface="Calibri" panose="020F05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accent1"/>
                          </a:solidFill>
                          <a:effectLst/>
                          <a:uLnTx/>
                          <a:uFillTx/>
                          <a:latin typeface="Montserrat Medium" pitchFamily="2" charset="0"/>
                          <a:ea typeface="+mn-ea"/>
                          <a:cs typeface="+mn-cs"/>
                          <a:sym typeface="Wingdings" panose="05000000000000000000" pitchFamily="2" charset="2"/>
                        </a:rPr>
                        <a:t></a:t>
                      </a:r>
                      <a:endParaRPr kumimoji="0" lang="en-US" sz="1000" b="0" i="0" u="none" strike="noStrike" kern="1200" cap="none" spc="0" normalizeH="0" baseline="0" noProof="0">
                        <a:ln>
                          <a:noFill/>
                        </a:ln>
                        <a:solidFill>
                          <a:schemeClr val="accent1"/>
                        </a:solidFill>
                        <a:effectLst/>
                        <a:uLnTx/>
                        <a:uFillTx/>
                        <a:latin typeface="Montserrat Medium" pitchFamily="2" charset="0"/>
                        <a:ea typeface="+mn-ea"/>
                        <a:cs typeface="+mn-cs"/>
                      </a:endParaRPr>
                    </a:p>
                  </a:txBody>
                  <a:tcPr marL="9525" marR="9525" marT="9525" anchor="ctr">
                    <a:lnL w="12700">
                      <a:noFill/>
                    </a:lnL>
                    <a:lnR w="12700">
                      <a:noFill/>
                    </a:lnR>
                    <a:lnT w="12700" cap="flat" cmpd="sng" algn="ctr">
                      <a:noFill/>
                      <a:prstDash val="solid"/>
                      <a:round/>
                      <a:headEnd type="none" w="med" len="med"/>
                      <a:tailEnd type="none" w="med" len="med"/>
                    </a:lnT>
                    <a:lnB w="12700">
                      <a:noFill/>
                    </a:lnB>
                    <a:lnTlToBr w="12700" cmpd="sng">
                      <a:noFill/>
                      <a:prstDash val="solid"/>
                    </a:lnTlToBr>
                    <a:lnBlToTr w="12700" cmpd="sng">
                      <a:noFill/>
                      <a:prstDash val="solid"/>
                    </a:lnBlToTr>
                    <a:solidFill>
                      <a:srgbClr val="FFFFFF"/>
                    </a:solidFill>
                  </a:tcPr>
                </a:tc>
                <a:tc>
                  <a:txBody>
                    <a:bodyPr/>
                    <a:lstStyle>
                      <a:lvl1pPr marL="0" algn="l" defTabSz="609585" rtl="0" eaLnBrk="1" latinLnBrk="0" hangingPunct="1">
                        <a:defRPr sz="2400" kern="1200">
                          <a:solidFill>
                            <a:schemeClr val="tx1"/>
                          </a:solidFill>
                          <a:latin typeface="Calibri" panose="020F0502020204030204"/>
                        </a:defRPr>
                      </a:lvl1pPr>
                      <a:lvl2pPr marL="609585" algn="l" defTabSz="609585" rtl="0" eaLnBrk="1" latinLnBrk="0" hangingPunct="1">
                        <a:defRPr sz="2400" kern="1200">
                          <a:solidFill>
                            <a:schemeClr val="tx1"/>
                          </a:solidFill>
                          <a:latin typeface="Calibri" panose="020F0502020204030204"/>
                        </a:defRPr>
                      </a:lvl2pPr>
                      <a:lvl3pPr marL="1219170" algn="l" defTabSz="609585" rtl="0" eaLnBrk="1" latinLnBrk="0" hangingPunct="1">
                        <a:defRPr sz="2400" kern="1200">
                          <a:solidFill>
                            <a:schemeClr val="tx1"/>
                          </a:solidFill>
                          <a:latin typeface="Calibri" panose="020F0502020204030204"/>
                        </a:defRPr>
                      </a:lvl3pPr>
                      <a:lvl4pPr marL="1828754" algn="l" defTabSz="609585" rtl="0" eaLnBrk="1" latinLnBrk="0" hangingPunct="1">
                        <a:defRPr sz="2400" kern="1200">
                          <a:solidFill>
                            <a:schemeClr val="tx1"/>
                          </a:solidFill>
                          <a:latin typeface="Calibri" panose="020F0502020204030204"/>
                        </a:defRPr>
                      </a:lvl4pPr>
                      <a:lvl5pPr marL="2438339" algn="l" defTabSz="609585" rtl="0" eaLnBrk="1" latinLnBrk="0" hangingPunct="1">
                        <a:defRPr sz="2400" kern="1200">
                          <a:solidFill>
                            <a:schemeClr val="tx1"/>
                          </a:solidFill>
                          <a:latin typeface="Calibri" panose="020F0502020204030204"/>
                        </a:defRPr>
                      </a:lvl5pPr>
                      <a:lvl6pPr marL="3047924" algn="l" defTabSz="609585" rtl="0" eaLnBrk="1" latinLnBrk="0" hangingPunct="1">
                        <a:defRPr sz="2400" kern="1200">
                          <a:solidFill>
                            <a:schemeClr val="tx1"/>
                          </a:solidFill>
                          <a:latin typeface="Calibri" panose="020F0502020204030204"/>
                        </a:defRPr>
                      </a:lvl6pPr>
                      <a:lvl7pPr marL="3657509" algn="l" defTabSz="609585" rtl="0" eaLnBrk="1" latinLnBrk="0" hangingPunct="1">
                        <a:defRPr sz="2400" kern="1200">
                          <a:solidFill>
                            <a:schemeClr val="tx1"/>
                          </a:solidFill>
                          <a:latin typeface="Calibri" panose="020F0502020204030204"/>
                        </a:defRPr>
                      </a:lvl7pPr>
                      <a:lvl8pPr marL="4267093" algn="l" defTabSz="609585" rtl="0" eaLnBrk="1" latinLnBrk="0" hangingPunct="1">
                        <a:defRPr sz="2400" kern="1200">
                          <a:solidFill>
                            <a:schemeClr val="tx1"/>
                          </a:solidFill>
                          <a:latin typeface="Calibri" panose="020F0502020204030204"/>
                        </a:defRPr>
                      </a:lvl8pPr>
                      <a:lvl9pPr marL="4876678" algn="l" defTabSz="609585" rtl="0" eaLnBrk="1" latinLnBrk="0" hangingPunct="1">
                        <a:defRPr sz="2400" kern="1200">
                          <a:solidFill>
                            <a:schemeClr val="tx1"/>
                          </a:solidFill>
                          <a:latin typeface="Calibri" panose="020F05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accent1"/>
                          </a:solidFill>
                          <a:effectLst/>
                          <a:uLnTx/>
                          <a:uFillTx/>
                          <a:latin typeface="Montserrat Medium" pitchFamily="2" charset="0"/>
                          <a:ea typeface="+mn-ea"/>
                          <a:cs typeface="+mn-cs"/>
                          <a:sym typeface="Wingdings" panose="05000000000000000000" pitchFamily="2" charset="2"/>
                        </a:rPr>
                        <a:t></a:t>
                      </a:r>
                      <a:endParaRPr kumimoji="0" lang="en-US" sz="1000" b="0" i="0" u="none" strike="noStrike" kern="1200" cap="none" spc="0" normalizeH="0" baseline="0" noProof="0">
                        <a:ln>
                          <a:noFill/>
                        </a:ln>
                        <a:solidFill>
                          <a:schemeClr val="accent1"/>
                        </a:solidFill>
                        <a:effectLst/>
                        <a:uLnTx/>
                        <a:uFillTx/>
                        <a:latin typeface="Montserrat Medium" pitchFamily="2" charset="0"/>
                        <a:ea typeface="+mn-ea"/>
                        <a:cs typeface="+mn-cs"/>
                      </a:endParaRPr>
                    </a:p>
                  </a:txBody>
                  <a:tcPr marL="9525" marR="9525" marT="9525" anchor="ctr">
                    <a:lnL w="12700">
                      <a:noFill/>
                    </a:lnL>
                    <a:lnR w="12700">
                      <a:noFill/>
                    </a:lnR>
                    <a:lnT w="12700" cap="flat" cmpd="sng" algn="ctr">
                      <a:noFill/>
                      <a:prstDash val="solid"/>
                      <a:round/>
                      <a:headEnd type="none" w="med" len="med"/>
                      <a:tailEnd type="none" w="med" len="med"/>
                    </a:lnT>
                    <a:lnB w="12700">
                      <a:noFill/>
                    </a:lnB>
                    <a:lnTlToBr w="12700" cmpd="sng">
                      <a:noFill/>
                      <a:prstDash val="solid"/>
                    </a:lnTlToBr>
                    <a:lnBlToTr w="12700" cmpd="sng">
                      <a:noFill/>
                      <a:prstDash val="solid"/>
                    </a:lnBlToTr>
                    <a:solidFill>
                      <a:srgbClr val="FFFFFF"/>
                    </a:solidFill>
                  </a:tcPr>
                </a:tc>
                <a:tc>
                  <a:txBody>
                    <a:bodyPr/>
                    <a:lstStyle>
                      <a:lvl1pPr marL="0" algn="l" defTabSz="609585" rtl="0" eaLnBrk="1" latinLnBrk="0" hangingPunct="1">
                        <a:defRPr sz="2400" kern="1200">
                          <a:solidFill>
                            <a:schemeClr val="tx1"/>
                          </a:solidFill>
                          <a:latin typeface="Calibri" panose="020F0502020204030204"/>
                        </a:defRPr>
                      </a:lvl1pPr>
                      <a:lvl2pPr marL="609585" algn="l" defTabSz="609585" rtl="0" eaLnBrk="1" latinLnBrk="0" hangingPunct="1">
                        <a:defRPr sz="2400" kern="1200">
                          <a:solidFill>
                            <a:schemeClr val="tx1"/>
                          </a:solidFill>
                          <a:latin typeface="Calibri" panose="020F0502020204030204"/>
                        </a:defRPr>
                      </a:lvl2pPr>
                      <a:lvl3pPr marL="1219170" algn="l" defTabSz="609585" rtl="0" eaLnBrk="1" latinLnBrk="0" hangingPunct="1">
                        <a:defRPr sz="2400" kern="1200">
                          <a:solidFill>
                            <a:schemeClr val="tx1"/>
                          </a:solidFill>
                          <a:latin typeface="Calibri" panose="020F0502020204030204"/>
                        </a:defRPr>
                      </a:lvl3pPr>
                      <a:lvl4pPr marL="1828754" algn="l" defTabSz="609585" rtl="0" eaLnBrk="1" latinLnBrk="0" hangingPunct="1">
                        <a:defRPr sz="2400" kern="1200">
                          <a:solidFill>
                            <a:schemeClr val="tx1"/>
                          </a:solidFill>
                          <a:latin typeface="Calibri" panose="020F0502020204030204"/>
                        </a:defRPr>
                      </a:lvl4pPr>
                      <a:lvl5pPr marL="2438339" algn="l" defTabSz="609585" rtl="0" eaLnBrk="1" latinLnBrk="0" hangingPunct="1">
                        <a:defRPr sz="2400" kern="1200">
                          <a:solidFill>
                            <a:schemeClr val="tx1"/>
                          </a:solidFill>
                          <a:latin typeface="Calibri" panose="020F0502020204030204"/>
                        </a:defRPr>
                      </a:lvl5pPr>
                      <a:lvl6pPr marL="3047924" algn="l" defTabSz="609585" rtl="0" eaLnBrk="1" latinLnBrk="0" hangingPunct="1">
                        <a:defRPr sz="2400" kern="1200">
                          <a:solidFill>
                            <a:schemeClr val="tx1"/>
                          </a:solidFill>
                          <a:latin typeface="Calibri" panose="020F0502020204030204"/>
                        </a:defRPr>
                      </a:lvl6pPr>
                      <a:lvl7pPr marL="3657509" algn="l" defTabSz="609585" rtl="0" eaLnBrk="1" latinLnBrk="0" hangingPunct="1">
                        <a:defRPr sz="2400" kern="1200">
                          <a:solidFill>
                            <a:schemeClr val="tx1"/>
                          </a:solidFill>
                          <a:latin typeface="Calibri" panose="020F0502020204030204"/>
                        </a:defRPr>
                      </a:lvl7pPr>
                      <a:lvl8pPr marL="4267093" algn="l" defTabSz="609585" rtl="0" eaLnBrk="1" latinLnBrk="0" hangingPunct="1">
                        <a:defRPr sz="2400" kern="1200">
                          <a:solidFill>
                            <a:schemeClr val="tx1"/>
                          </a:solidFill>
                          <a:latin typeface="Calibri" panose="020F0502020204030204"/>
                        </a:defRPr>
                      </a:lvl8pPr>
                      <a:lvl9pPr marL="4876678" algn="l" defTabSz="609585" rtl="0" eaLnBrk="1" latinLnBrk="0" hangingPunct="1">
                        <a:defRPr sz="2400" kern="1200">
                          <a:solidFill>
                            <a:schemeClr val="tx1"/>
                          </a:solidFill>
                          <a:latin typeface="Calibri" panose="020F05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accent1"/>
                          </a:solidFill>
                          <a:effectLst/>
                          <a:uLnTx/>
                          <a:uFillTx/>
                          <a:latin typeface="Montserrat Medium" pitchFamily="2" charset="0"/>
                          <a:ea typeface="+mn-ea"/>
                          <a:cs typeface="+mn-cs"/>
                          <a:sym typeface="Wingdings" panose="05000000000000000000" pitchFamily="2" charset="2"/>
                        </a:rPr>
                        <a:t></a:t>
                      </a:r>
                      <a:endParaRPr kumimoji="0" lang="en-US" sz="1000" b="0" i="0" u="none" strike="noStrike" kern="1200" cap="none" spc="0" normalizeH="0" baseline="0" noProof="0">
                        <a:ln>
                          <a:noFill/>
                        </a:ln>
                        <a:solidFill>
                          <a:schemeClr val="accent1"/>
                        </a:solidFill>
                        <a:effectLst/>
                        <a:uLnTx/>
                        <a:uFillTx/>
                        <a:latin typeface="Montserrat Medium" pitchFamily="2" charset="0"/>
                        <a:ea typeface="+mn-ea"/>
                        <a:cs typeface="+mn-cs"/>
                      </a:endParaRPr>
                    </a:p>
                  </a:txBody>
                  <a:tcPr marL="9525" marR="9525" marT="9525" anchor="ctr">
                    <a:lnL w="12700">
                      <a:noFill/>
                    </a:lnL>
                    <a:lnR w="12700">
                      <a:noFill/>
                    </a:lnR>
                    <a:lnT w="12700" cap="flat" cmpd="sng" algn="ctr">
                      <a:noFill/>
                      <a:prstDash val="solid"/>
                      <a:round/>
                      <a:headEnd type="none" w="med" len="med"/>
                      <a:tailEnd type="none" w="med" len="med"/>
                    </a:lnT>
                    <a:lnB w="12700">
                      <a:noFill/>
                    </a:lnB>
                    <a:lnTlToBr w="12700" cmpd="sng">
                      <a:noFill/>
                      <a:prstDash val="solid"/>
                    </a:lnTlToBr>
                    <a:lnBlToTr w="12700" cmpd="sng">
                      <a:noFill/>
                      <a:prstDash val="solid"/>
                    </a:lnBlToTr>
                    <a:solidFill>
                      <a:srgbClr val="FFFFFF"/>
                    </a:solidFill>
                  </a:tcPr>
                </a:tc>
                <a:tc>
                  <a:txBody>
                    <a:bodyPr/>
                    <a:lstStyle>
                      <a:lvl1pPr marL="0" algn="l" defTabSz="609585" rtl="0" eaLnBrk="1" latinLnBrk="0" hangingPunct="1">
                        <a:defRPr sz="2400" kern="1200">
                          <a:solidFill>
                            <a:schemeClr val="tx1"/>
                          </a:solidFill>
                          <a:latin typeface="Calibri" panose="020F0502020204030204"/>
                        </a:defRPr>
                      </a:lvl1pPr>
                      <a:lvl2pPr marL="609585" algn="l" defTabSz="609585" rtl="0" eaLnBrk="1" latinLnBrk="0" hangingPunct="1">
                        <a:defRPr sz="2400" kern="1200">
                          <a:solidFill>
                            <a:schemeClr val="tx1"/>
                          </a:solidFill>
                          <a:latin typeface="Calibri" panose="020F0502020204030204"/>
                        </a:defRPr>
                      </a:lvl2pPr>
                      <a:lvl3pPr marL="1219170" algn="l" defTabSz="609585" rtl="0" eaLnBrk="1" latinLnBrk="0" hangingPunct="1">
                        <a:defRPr sz="2400" kern="1200">
                          <a:solidFill>
                            <a:schemeClr val="tx1"/>
                          </a:solidFill>
                          <a:latin typeface="Calibri" panose="020F0502020204030204"/>
                        </a:defRPr>
                      </a:lvl3pPr>
                      <a:lvl4pPr marL="1828754" algn="l" defTabSz="609585" rtl="0" eaLnBrk="1" latinLnBrk="0" hangingPunct="1">
                        <a:defRPr sz="2400" kern="1200">
                          <a:solidFill>
                            <a:schemeClr val="tx1"/>
                          </a:solidFill>
                          <a:latin typeface="Calibri" panose="020F0502020204030204"/>
                        </a:defRPr>
                      </a:lvl4pPr>
                      <a:lvl5pPr marL="2438339" algn="l" defTabSz="609585" rtl="0" eaLnBrk="1" latinLnBrk="0" hangingPunct="1">
                        <a:defRPr sz="2400" kern="1200">
                          <a:solidFill>
                            <a:schemeClr val="tx1"/>
                          </a:solidFill>
                          <a:latin typeface="Calibri" panose="020F0502020204030204"/>
                        </a:defRPr>
                      </a:lvl5pPr>
                      <a:lvl6pPr marL="3047924" algn="l" defTabSz="609585" rtl="0" eaLnBrk="1" latinLnBrk="0" hangingPunct="1">
                        <a:defRPr sz="2400" kern="1200">
                          <a:solidFill>
                            <a:schemeClr val="tx1"/>
                          </a:solidFill>
                          <a:latin typeface="Calibri" panose="020F0502020204030204"/>
                        </a:defRPr>
                      </a:lvl6pPr>
                      <a:lvl7pPr marL="3657509" algn="l" defTabSz="609585" rtl="0" eaLnBrk="1" latinLnBrk="0" hangingPunct="1">
                        <a:defRPr sz="2400" kern="1200">
                          <a:solidFill>
                            <a:schemeClr val="tx1"/>
                          </a:solidFill>
                          <a:latin typeface="Calibri" panose="020F0502020204030204"/>
                        </a:defRPr>
                      </a:lvl7pPr>
                      <a:lvl8pPr marL="4267093" algn="l" defTabSz="609585" rtl="0" eaLnBrk="1" latinLnBrk="0" hangingPunct="1">
                        <a:defRPr sz="2400" kern="1200">
                          <a:solidFill>
                            <a:schemeClr val="tx1"/>
                          </a:solidFill>
                          <a:latin typeface="Calibri" panose="020F0502020204030204"/>
                        </a:defRPr>
                      </a:lvl8pPr>
                      <a:lvl9pPr marL="4876678" algn="l" defTabSz="609585" rtl="0" eaLnBrk="1" latinLnBrk="0" hangingPunct="1">
                        <a:defRPr sz="2400" kern="1200">
                          <a:solidFill>
                            <a:schemeClr val="tx1"/>
                          </a:solidFill>
                          <a:latin typeface="Calibri" panose="020F05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accent1"/>
                          </a:solidFill>
                          <a:effectLst/>
                          <a:uLnTx/>
                          <a:uFillTx/>
                          <a:latin typeface="Montserrat Medium" pitchFamily="2" charset="0"/>
                          <a:ea typeface="+mn-ea"/>
                          <a:cs typeface="+mn-cs"/>
                          <a:sym typeface="Wingdings" panose="05000000000000000000" pitchFamily="2" charset="2"/>
                        </a:rPr>
                        <a:t></a:t>
                      </a:r>
                      <a:endParaRPr kumimoji="0" lang="en-US" sz="1000" b="0" i="0" u="none" strike="noStrike" kern="1200" cap="none" spc="0" normalizeH="0" baseline="0" noProof="0">
                        <a:ln>
                          <a:noFill/>
                        </a:ln>
                        <a:solidFill>
                          <a:schemeClr val="accent1"/>
                        </a:solidFill>
                        <a:effectLst/>
                        <a:uLnTx/>
                        <a:uFillTx/>
                        <a:latin typeface="Montserrat Medium" pitchFamily="2" charset="0"/>
                        <a:ea typeface="+mn-ea"/>
                        <a:cs typeface="+mn-cs"/>
                      </a:endParaRPr>
                    </a:p>
                  </a:txBody>
                  <a:tcPr marL="9525" marR="9525" marT="9525" anchor="ctr">
                    <a:lnL w="12700">
                      <a:noFill/>
                    </a:lnL>
                    <a:lnR>
                      <a:noFill/>
                    </a:lnR>
                    <a:lnT w="12700" cap="flat" cmpd="sng" algn="ctr">
                      <a:noFill/>
                      <a:prstDash val="solid"/>
                      <a:round/>
                      <a:headEnd type="none" w="med" len="med"/>
                      <a:tailEnd type="none" w="med" len="med"/>
                    </a:lnT>
                    <a:lnB w="12700">
                      <a:noFill/>
                    </a:lnB>
                    <a:lnTlToBr w="12700" cmpd="sng">
                      <a:noFill/>
                      <a:prstDash val="solid"/>
                    </a:lnTlToBr>
                    <a:lnBlToTr w="12700" cmpd="sng">
                      <a:noFill/>
                      <a:prstDash val="solid"/>
                    </a:lnBlToTr>
                    <a:solidFill>
                      <a:srgbClr val="FFFFFF"/>
                    </a:solidFill>
                  </a:tcPr>
                </a:tc>
                <a:tc>
                  <a:txBody>
                    <a:bodyPr/>
                    <a:lstStyle>
                      <a:lvl1pPr marL="0" algn="l" defTabSz="914377" rtl="0" eaLnBrk="1" latinLnBrk="0" hangingPunct="1">
                        <a:defRPr sz="1800" kern="1200">
                          <a:solidFill>
                            <a:schemeClr val="tx1"/>
                          </a:solidFill>
                          <a:latin typeface="Arial" panose="020B0604020202020204"/>
                        </a:defRPr>
                      </a:lvl1pPr>
                      <a:lvl2pPr marL="457189" algn="l" defTabSz="914377" rtl="0" eaLnBrk="1" latinLnBrk="0" hangingPunct="1">
                        <a:defRPr sz="1800" kern="1200">
                          <a:solidFill>
                            <a:schemeClr val="tx1"/>
                          </a:solidFill>
                          <a:latin typeface="Arial" panose="020B0604020202020204"/>
                        </a:defRPr>
                      </a:lvl2pPr>
                      <a:lvl3pPr marL="914377" algn="l" defTabSz="914377" rtl="0" eaLnBrk="1" latinLnBrk="0" hangingPunct="1">
                        <a:defRPr sz="1800" kern="1200">
                          <a:solidFill>
                            <a:schemeClr val="tx1"/>
                          </a:solidFill>
                          <a:latin typeface="Arial" panose="020B0604020202020204"/>
                        </a:defRPr>
                      </a:lvl3pPr>
                      <a:lvl4pPr marL="1371566" algn="l" defTabSz="914377" rtl="0" eaLnBrk="1" latinLnBrk="0" hangingPunct="1">
                        <a:defRPr sz="1800" kern="1200">
                          <a:solidFill>
                            <a:schemeClr val="tx1"/>
                          </a:solidFill>
                          <a:latin typeface="Arial" panose="020B0604020202020204"/>
                        </a:defRPr>
                      </a:lvl4pPr>
                      <a:lvl5pPr marL="1828754" algn="l" defTabSz="914377" rtl="0" eaLnBrk="1" latinLnBrk="0" hangingPunct="1">
                        <a:defRPr sz="1800" kern="1200">
                          <a:solidFill>
                            <a:schemeClr val="tx1"/>
                          </a:solidFill>
                          <a:latin typeface="Arial" panose="020B0604020202020204"/>
                        </a:defRPr>
                      </a:lvl5pPr>
                      <a:lvl6pPr marL="2285943" algn="l" defTabSz="914377" rtl="0" eaLnBrk="1" latinLnBrk="0" hangingPunct="1">
                        <a:defRPr sz="1800" kern="1200">
                          <a:solidFill>
                            <a:schemeClr val="tx1"/>
                          </a:solidFill>
                          <a:latin typeface="Arial" panose="020B0604020202020204"/>
                        </a:defRPr>
                      </a:lvl6pPr>
                      <a:lvl7pPr marL="2743131" algn="l" defTabSz="914377" rtl="0" eaLnBrk="1" latinLnBrk="0" hangingPunct="1">
                        <a:defRPr sz="1800" kern="1200">
                          <a:solidFill>
                            <a:schemeClr val="tx1"/>
                          </a:solidFill>
                          <a:latin typeface="Arial" panose="020B0604020202020204"/>
                        </a:defRPr>
                      </a:lvl7pPr>
                      <a:lvl8pPr marL="3200320" algn="l" defTabSz="914377" rtl="0" eaLnBrk="1" latinLnBrk="0" hangingPunct="1">
                        <a:defRPr sz="1800" kern="1200">
                          <a:solidFill>
                            <a:schemeClr val="tx1"/>
                          </a:solidFill>
                          <a:latin typeface="Arial" panose="020B0604020202020204"/>
                        </a:defRPr>
                      </a:lvl8pPr>
                      <a:lvl9pPr marL="3657509" algn="l" defTabSz="914377" rtl="0" eaLnBrk="1" latinLnBrk="0" hangingPunct="1">
                        <a:defRPr sz="1800" kern="1200">
                          <a:solidFill>
                            <a:schemeClr val="tx1"/>
                          </a:solidFill>
                          <a:latin typeface="Arial" panose="020B060402020202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accent1"/>
                          </a:solidFill>
                          <a:effectLst/>
                          <a:uLnTx/>
                          <a:uFillTx/>
                          <a:latin typeface="Montserrat Medium" pitchFamily="2" charset="0"/>
                          <a:ea typeface="+mn-ea"/>
                          <a:cs typeface="+mn-cs"/>
                          <a:sym typeface="Wingdings" panose="05000000000000000000" pitchFamily="2" charset="2"/>
                        </a:rPr>
                        <a:t></a:t>
                      </a:r>
                      <a:endParaRPr kumimoji="0" lang="en-US" sz="1000" b="0" i="0" u="none" strike="noStrike" kern="1200" cap="none" spc="0" normalizeH="0" baseline="0" noProof="0">
                        <a:ln>
                          <a:noFill/>
                        </a:ln>
                        <a:solidFill>
                          <a:schemeClr val="accent1"/>
                        </a:solidFill>
                        <a:effectLst/>
                        <a:uLnTx/>
                        <a:uFillTx/>
                        <a:latin typeface="Montserrat Medium" pitchFamily="2" charset="0"/>
                        <a:ea typeface="+mn-ea"/>
                        <a:cs typeface="+mn-cs"/>
                      </a:endParaRPr>
                    </a:p>
                  </a:txBody>
                  <a:tcPr marL="9525" marR="9525" marT="9525" anchor="ctr">
                    <a:lnL w="12700">
                      <a:noFill/>
                    </a:lnL>
                    <a:lnR>
                      <a:noFill/>
                    </a:lnR>
                    <a:lnT w="12700" cap="flat" cmpd="sng" algn="ctr">
                      <a:noFill/>
                      <a:prstDash val="solid"/>
                      <a:round/>
                      <a:headEnd type="none" w="med" len="med"/>
                      <a:tailEnd type="none" w="med" len="med"/>
                    </a:lnT>
                    <a:lnB w="12700">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186893774"/>
                  </a:ext>
                </a:extLst>
              </a:tr>
              <a:tr h="443710">
                <a:tc>
                  <a:txBody>
                    <a:bodyPr/>
                    <a:lstStyle>
                      <a:lvl1pPr marL="0" algn="l" defTabSz="609585" rtl="0" eaLnBrk="1" latinLnBrk="0" hangingPunct="1">
                        <a:defRPr sz="2400" kern="1200">
                          <a:solidFill>
                            <a:schemeClr val="tx1"/>
                          </a:solidFill>
                          <a:latin typeface="Calibri" panose="020F0502020204030204"/>
                        </a:defRPr>
                      </a:lvl1pPr>
                      <a:lvl2pPr marL="609585" algn="l" defTabSz="609585" rtl="0" eaLnBrk="1" latinLnBrk="0" hangingPunct="1">
                        <a:defRPr sz="2400" kern="1200">
                          <a:solidFill>
                            <a:schemeClr val="tx1"/>
                          </a:solidFill>
                          <a:latin typeface="Calibri" panose="020F0502020204030204"/>
                        </a:defRPr>
                      </a:lvl2pPr>
                      <a:lvl3pPr marL="1219170" algn="l" defTabSz="609585" rtl="0" eaLnBrk="1" latinLnBrk="0" hangingPunct="1">
                        <a:defRPr sz="2400" kern="1200">
                          <a:solidFill>
                            <a:schemeClr val="tx1"/>
                          </a:solidFill>
                          <a:latin typeface="Calibri" panose="020F0502020204030204"/>
                        </a:defRPr>
                      </a:lvl3pPr>
                      <a:lvl4pPr marL="1828754" algn="l" defTabSz="609585" rtl="0" eaLnBrk="1" latinLnBrk="0" hangingPunct="1">
                        <a:defRPr sz="2400" kern="1200">
                          <a:solidFill>
                            <a:schemeClr val="tx1"/>
                          </a:solidFill>
                          <a:latin typeface="Calibri" panose="020F0502020204030204"/>
                        </a:defRPr>
                      </a:lvl4pPr>
                      <a:lvl5pPr marL="2438339" algn="l" defTabSz="609585" rtl="0" eaLnBrk="1" latinLnBrk="0" hangingPunct="1">
                        <a:defRPr sz="2400" kern="1200">
                          <a:solidFill>
                            <a:schemeClr val="tx1"/>
                          </a:solidFill>
                          <a:latin typeface="Calibri" panose="020F0502020204030204"/>
                        </a:defRPr>
                      </a:lvl5pPr>
                      <a:lvl6pPr marL="3047924" algn="l" defTabSz="609585" rtl="0" eaLnBrk="1" latinLnBrk="0" hangingPunct="1">
                        <a:defRPr sz="2400" kern="1200">
                          <a:solidFill>
                            <a:schemeClr val="tx1"/>
                          </a:solidFill>
                          <a:latin typeface="Calibri" panose="020F0502020204030204"/>
                        </a:defRPr>
                      </a:lvl6pPr>
                      <a:lvl7pPr marL="3657509" algn="l" defTabSz="609585" rtl="0" eaLnBrk="1" latinLnBrk="0" hangingPunct="1">
                        <a:defRPr sz="2400" kern="1200">
                          <a:solidFill>
                            <a:schemeClr val="tx1"/>
                          </a:solidFill>
                          <a:latin typeface="Calibri" panose="020F0502020204030204"/>
                        </a:defRPr>
                      </a:lvl7pPr>
                      <a:lvl8pPr marL="4267093" algn="l" defTabSz="609585" rtl="0" eaLnBrk="1" latinLnBrk="0" hangingPunct="1">
                        <a:defRPr sz="2400" kern="1200">
                          <a:solidFill>
                            <a:schemeClr val="tx1"/>
                          </a:solidFill>
                          <a:latin typeface="Calibri" panose="020F0502020204030204"/>
                        </a:defRPr>
                      </a:lvl8pPr>
                      <a:lvl9pPr marL="4876678" algn="l" defTabSz="609585" rtl="0" eaLnBrk="1" latinLnBrk="0" hangingPunct="1">
                        <a:defRPr sz="2400" kern="1200">
                          <a:solidFill>
                            <a:schemeClr val="tx1"/>
                          </a:solidFill>
                          <a:latin typeface="Calibri" panose="020F0502020204030204"/>
                        </a:defRPr>
                      </a:lvl9pPr>
                    </a:lstStyle>
                    <a:p>
                      <a:pPr algn="r" fontAlgn="b"/>
                      <a:r>
                        <a:rPr lang="en-US" sz="1100">
                          <a:solidFill>
                            <a:schemeClr val="tx1"/>
                          </a:solidFill>
                          <a:effectLst/>
                          <a:latin typeface="Montserrat Medium" pitchFamily="2" charset="0"/>
                        </a:rPr>
                        <a:t>Travel Pass &amp; Assist America</a:t>
                      </a:r>
                      <a:r>
                        <a:rPr lang="en-US" sz="1100" kern="1200" baseline="30000">
                          <a:solidFill>
                            <a:schemeClr val="tx1"/>
                          </a:solidFill>
                          <a:latin typeface="Montserrat Medium" pitchFamily="2" charset="0"/>
                          <a:ea typeface="Aptos" panose="020B0004020202020204" pitchFamily="34" charset="0"/>
                          <a:cs typeface="Aptos" panose="020B0004020202020204" pitchFamily="34" charset="0"/>
                        </a:rPr>
                        <a:t>®</a:t>
                      </a:r>
                      <a:endParaRPr lang="en-US" sz="1100">
                        <a:solidFill>
                          <a:schemeClr val="tx1"/>
                        </a:solidFill>
                        <a:effectLst/>
                        <a:latin typeface="Montserrat Medium" pitchFamily="2" charset="0"/>
                      </a:endParaRPr>
                    </a:p>
                  </a:txBody>
                  <a:tcPr marT="9525" anchor="ctr">
                    <a:lnL w="12700">
                      <a:noFill/>
                    </a:lnL>
                    <a:lnR w="12700">
                      <a:noFill/>
                    </a:lnR>
                    <a:lnT w="12700">
                      <a:noFill/>
                    </a:lnT>
                    <a:lnB w="12700">
                      <a:noFill/>
                    </a:lnB>
                    <a:lnTlToBr w="12700" cmpd="sng">
                      <a:noFill/>
                      <a:prstDash val="solid"/>
                    </a:lnTlToBr>
                    <a:lnBlToTr w="12700" cmpd="sng">
                      <a:noFill/>
                      <a:prstDash val="solid"/>
                    </a:lnBlToTr>
                    <a:solidFill>
                      <a:srgbClr val="F2F2F2"/>
                    </a:solidFill>
                  </a:tcPr>
                </a:tc>
                <a:tc>
                  <a:txBody>
                    <a:bodyPr/>
                    <a:lstStyle>
                      <a:lvl1pPr marL="0" algn="l" defTabSz="609585" rtl="0" eaLnBrk="1" latinLnBrk="0" hangingPunct="1">
                        <a:defRPr sz="2400" kern="1200">
                          <a:solidFill>
                            <a:schemeClr val="tx1"/>
                          </a:solidFill>
                          <a:latin typeface="Calibri" panose="020F0502020204030204"/>
                        </a:defRPr>
                      </a:lvl1pPr>
                      <a:lvl2pPr marL="609585" algn="l" defTabSz="609585" rtl="0" eaLnBrk="1" latinLnBrk="0" hangingPunct="1">
                        <a:defRPr sz="2400" kern="1200">
                          <a:solidFill>
                            <a:schemeClr val="tx1"/>
                          </a:solidFill>
                          <a:latin typeface="Calibri" panose="020F0502020204030204"/>
                        </a:defRPr>
                      </a:lvl2pPr>
                      <a:lvl3pPr marL="1219170" algn="l" defTabSz="609585" rtl="0" eaLnBrk="1" latinLnBrk="0" hangingPunct="1">
                        <a:defRPr sz="2400" kern="1200">
                          <a:solidFill>
                            <a:schemeClr val="tx1"/>
                          </a:solidFill>
                          <a:latin typeface="Calibri" panose="020F0502020204030204"/>
                        </a:defRPr>
                      </a:lvl3pPr>
                      <a:lvl4pPr marL="1828754" algn="l" defTabSz="609585" rtl="0" eaLnBrk="1" latinLnBrk="0" hangingPunct="1">
                        <a:defRPr sz="2400" kern="1200">
                          <a:solidFill>
                            <a:schemeClr val="tx1"/>
                          </a:solidFill>
                          <a:latin typeface="Calibri" panose="020F0502020204030204"/>
                        </a:defRPr>
                      </a:lvl4pPr>
                      <a:lvl5pPr marL="2438339" algn="l" defTabSz="609585" rtl="0" eaLnBrk="1" latinLnBrk="0" hangingPunct="1">
                        <a:defRPr sz="2400" kern="1200">
                          <a:solidFill>
                            <a:schemeClr val="tx1"/>
                          </a:solidFill>
                          <a:latin typeface="Calibri" panose="020F0502020204030204"/>
                        </a:defRPr>
                      </a:lvl5pPr>
                      <a:lvl6pPr marL="3047924" algn="l" defTabSz="609585" rtl="0" eaLnBrk="1" latinLnBrk="0" hangingPunct="1">
                        <a:defRPr sz="2400" kern="1200">
                          <a:solidFill>
                            <a:schemeClr val="tx1"/>
                          </a:solidFill>
                          <a:latin typeface="Calibri" panose="020F0502020204030204"/>
                        </a:defRPr>
                      </a:lvl6pPr>
                      <a:lvl7pPr marL="3657509" algn="l" defTabSz="609585" rtl="0" eaLnBrk="1" latinLnBrk="0" hangingPunct="1">
                        <a:defRPr sz="2400" kern="1200">
                          <a:solidFill>
                            <a:schemeClr val="tx1"/>
                          </a:solidFill>
                          <a:latin typeface="Calibri" panose="020F0502020204030204"/>
                        </a:defRPr>
                      </a:lvl7pPr>
                      <a:lvl8pPr marL="4267093" algn="l" defTabSz="609585" rtl="0" eaLnBrk="1" latinLnBrk="0" hangingPunct="1">
                        <a:defRPr sz="2400" kern="1200">
                          <a:solidFill>
                            <a:schemeClr val="tx1"/>
                          </a:solidFill>
                          <a:latin typeface="Calibri" panose="020F0502020204030204"/>
                        </a:defRPr>
                      </a:lvl8pPr>
                      <a:lvl9pPr marL="4876678" algn="l" defTabSz="609585" rtl="0" eaLnBrk="1" latinLnBrk="0" hangingPunct="1">
                        <a:defRPr sz="2400" kern="1200">
                          <a:solidFill>
                            <a:schemeClr val="tx1"/>
                          </a:solidFill>
                          <a:latin typeface="Calibri" panose="020F05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accent1"/>
                          </a:solidFill>
                          <a:effectLst/>
                          <a:uLnTx/>
                          <a:uFillTx/>
                          <a:latin typeface="Montserrat Medium" pitchFamily="2" charset="0"/>
                          <a:ea typeface="+mn-ea"/>
                          <a:cs typeface="+mn-cs"/>
                          <a:sym typeface="Wingdings" panose="05000000000000000000" pitchFamily="2" charset="2"/>
                        </a:rPr>
                        <a:t></a:t>
                      </a:r>
                      <a:endParaRPr kumimoji="0" lang="en-US" sz="1000" b="0" i="0" u="none" strike="noStrike" kern="1200" cap="none" spc="0" normalizeH="0" baseline="0" noProof="0">
                        <a:ln>
                          <a:noFill/>
                        </a:ln>
                        <a:solidFill>
                          <a:schemeClr val="accent1"/>
                        </a:solidFill>
                        <a:effectLst/>
                        <a:uLnTx/>
                        <a:uFillTx/>
                        <a:latin typeface="Montserrat Medium" pitchFamily="2" charset="0"/>
                        <a:ea typeface="+mn-ea"/>
                        <a:cs typeface="+mn-cs"/>
                      </a:endParaRPr>
                    </a:p>
                  </a:txBody>
                  <a:tcPr marL="9525" marR="9525" marT="9525" anchor="ctr">
                    <a:lnL w="12700">
                      <a:noFill/>
                    </a:lnL>
                    <a:lnR w="12700">
                      <a:noFill/>
                    </a:lnR>
                    <a:lnT w="12700">
                      <a:noFill/>
                    </a:lnT>
                    <a:lnB w="12700">
                      <a:noFill/>
                    </a:lnB>
                    <a:lnTlToBr w="12700" cmpd="sng">
                      <a:noFill/>
                      <a:prstDash val="solid"/>
                    </a:lnTlToBr>
                    <a:lnBlToTr w="12700" cmpd="sng">
                      <a:noFill/>
                      <a:prstDash val="solid"/>
                    </a:lnBlToTr>
                    <a:solidFill>
                      <a:srgbClr val="F2F2F2"/>
                    </a:solidFill>
                  </a:tcPr>
                </a:tc>
                <a:tc>
                  <a:txBody>
                    <a:bodyPr/>
                    <a:lstStyle>
                      <a:lvl1pPr marL="0" algn="l" defTabSz="609585" rtl="0" eaLnBrk="1" latinLnBrk="0" hangingPunct="1">
                        <a:defRPr sz="2400" kern="1200">
                          <a:solidFill>
                            <a:schemeClr val="tx1"/>
                          </a:solidFill>
                          <a:latin typeface="Calibri" panose="020F0502020204030204"/>
                        </a:defRPr>
                      </a:lvl1pPr>
                      <a:lvl2pPr marL="609585" algn="l" defTabSz="609585" rtl="0" eaLnBrk="1" latinLnBrk="0" hangingPunct="1">
                        <a:defRPr sz="2400" kern="1200">
                          <a:solidFill>
                            <a:schemeClr val="tx1"/>
                          </a:solidFill>
                          <a:latin typeface="Calibri" panose="020F0502020204030204"/>
                        </a:defRPr>
                      </a:lvl2pPr>
                      <a:lvl3pPr marL="1219170" algn="l" defTabSz="609585" rtl="0" eaLnBrk="1" latinLnBrk="0" hangingPunct="1">
                        <a:defRPr sz="2400" kern="1200">
                          <a:solidFill>
                            <a:schemeClr val="tx1"/>
                          </a:solidFill>
                          <a:latin typeface="Calibri" panose="020F0502020204030204"/>
                        </a:defRPr>
                      </a:lvl3pPr>
                      <a:lvl4pPr marL="1828754" algn="l" defTabSz="609585" rtl="0" eaLnBrk="1" latinLnBrk="0" hangingPunct="1">
                        <a:defRPr sz="2400" kern="1200">
                          <a:solidFill>
                            <a:schemeClr val="tx1"/>
                          </a:solidFill>
                          <a:latin typeface="Calibri" panose="020F0502020204030204"/>
                        </a:defRPr>
                      </a:lvl4pPr>
                      <a:lvl5pPr marL="2438339" algn="l" defTabSz="609585" rtl="0" eaLnBrk="1" latinLnBrk="0" hangingPunct="1">
                        <a:defRPr sz="2400" kern="1200">
                          <a:solidFill>
                            <a:schemeClr val="tx1"/>
                          </a:solidFill>
                          <a:latin typeface="Calibri" panose="020F0502020204030204"/>
                        </a:defRPr>
                      </a:lvl5pPr>
                      <a:lvl6pPr marL="3047924" algn="l" defTabSz="609585" rtl="0" eaLnBrk="1" latinLnBrk="0" hangingPunct="1">
                        <a:defRPr sz="2400" kern="1200">
                          <a:solidFill>
                            <a:schemeClr val="tx1"/>
                          </a:solidFill>
                          <a:latin typeface="Calibri" panose="020F0502020204030204"/>
                        </a:defRPr>
                      </a:lvl6pPr>
                      <a:lvl7pPr marL="3657509" algn="l" defTabSz="609585" rtl="0" eaLnBrk="1" latinLnBrk="0" hangingPunct="1">
                        <a:defRPr sz="2400" kern="1200">
                          <a:solidFill>
                            <a:schemeClr val="tx1"/>
                          </a:solidFill>
                          <a:latin typeface="Calibri" panose="020F0502020204030204"/>
                        </a:defRPr>
                      </a:lvl7pPr>
                      <a:lvl8pPr marL="4267093" algn="l" defTabSz="609585" rtl="0" eaLnBrk="1" latinLnBrk="0" hangingPunct="1">
                        <a:defRPr sz="2400" kern="1200">
                          <a:solidFill>
                            <a:schemeClr val="tx1"/>
                          </a:solidFill>
                          <a:latin typeface="Calibri" panose="020F0502020204030204"/>
                        </a:defRPr>
                      </a:lvl8pPr>
                      <a:lvl9pPr marL="4876678" algn="l" defTabSz="609585" rtl="0" eaLnBrk="1" latinLnBrk="0" hangingPunct="1">
                        <a:defRPr sz="2400" kern="1200">
                          <a:solidFill>
                            <a:schemeClr val="tx1"/>
                          </a:solidFill>
                          <a:latin typeface="Calibri" panose="020F05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accent1"/>
                          </a:solidFill>
                          <a:effectLst/>
                          <a:uLnTx/>
                          <a:uFillTx/>
                          <a:latin typeface="Montserrat Medium" pitchFamily="2" charset="0"/>
                          <a:ea typeface="+mn-ea"/>
                          <a:cs typeface="+mn-cs"/>
                          <a:sym typeface="Wingdings" panose="05000000000000000000" pitchFamily="2" charset="2"/>
                        </a:rPr>
                        <a:t></a:t>
                      </a:r>
                      <a:endParaRPr kumimoji="0" lang="en-US" sz="1000" b="0" i="0" u="none" strike="noStrike" kern="1200" cap="none" spc="0" normalizeH="0" baseline="0" noProof="0">
                        <a:ln>
                          <a:noFill/>
                        </a:ln>
                        <a:solidFill>
                          <a:schemeClr val="accent1"/>
                        </a:solidFill>
                        <a:effectLst/>
                        <a:uLnTx/>
                        <a:uFillTx/>
                        <a:latin typeface="Montserrat Medium" pitchFamily="2" charset="0"/>
                        <a:ea typeface="+mn-ea"/>
                        <a:cs typeface="+mn-cs"/>
                      </a:endParaRPr>
                    </a:p>
                  </a:txBody>
                  <a:tcPr marL="9525" marR="9525" marT="9525" anchor="ctr">
                    <a:lnL w="12700">
                      <a:noFill/>
                    </a:lnL>
                    <a:lnR w="12700">
                      <a:noFill/>
                    </a:lnR>
                    <a:lnT w="12700">
                      <a:noFill/>
                    </a:lnT>
                    <a:lnB w="12700">
                      <a:noFill/>
                    </a:lnB>
                    <a:lnTlToBr w="12700" cmpd="sng">
                      <a:noFill/>
                      <a:prstDash val="solid"/>
                    </a:lnTlToBr>
                    <a:lnBlToTr w="12700" cmpd="sng">
                      <a:noFill/>
                      <a:prstDash val="solid"/>
                    </a:lnBlToTr>
                    <a:solidFill>
                      <a:srgbClr val="F2F2F2"/>
                    </a:solidFill>
                  </a:tcPr>
                </a:tc>
                <a:tc>
                  <a:txBody>
                    <a:bodyPr/>
                    <a:lstStyle>
                      <a:lvl1pPr marL="0" algn="l" defTabSz="609585" rtl="0" eaLnBrk="1" latinLnBrk="0" hangingPunct="1">
                        <a:defRPr sz="2400" kern="1200">
                          <a:solidFill>
                            <a:schemeClr val="tx1"/>
                          </a:solidFill>
                          <a:latin typeface="Calibri" panose="020F0502020204030204"/>
                        </a:defRPr>
                      </a:lvl1pPr>
                      <a:lvl2pPr marL="609585" algn="l" defTabSz="609585" rtl="0" eaLnBrk="1" latinLnBrk="0" hangingPunct="1">
                        <a:defRPr sz="2400" kern="1200">
                          <a:solidFill>
                            <a:schemeClr val="tx1"/>
                          </a:solidFill>
                          <a:latin typeface="Calibri" panose="020F0502020204030204"/>
                        </a:defRPr>
                      </a:lvl2pPr>
                      <a:lvl3pPr marL="1219170" algn="l" defTabSz="609585" rtl="0" eaLnBrk="1" latinLnBrk="0" hangingPunct="1">
                        <a:defRPr sz="2400" kern="1200">
                          <a:solidFill>
                            <a:schemeClr val="tx1"/>
                          </a:solidFill>
                          <a:latin typeface="Calibri" panose="020F0502020204030204"/>
                        </a:defRPr>
                      </a:lvl3pPr>
                      <a:lvl4pPr marL="1828754" algn="l" defTabSz="609585" rtl="0" eaLnBrk="1" latinLnBrk="0" hangingPunct="1">
                        <a:defRPr sz="2400" kern="1200">
                          <a:solidFill>
                            <a:schemeClr val="tx1"/>
                          </a:solidFill>
                          <a:latin typeface="Calibri" panose="020F0502020204030204"/>
                        </a:defRPr>
                      </a:lvl4pPr>
                      <a:lvl5pPr marL="2438339" algn="l" defTabSz="609585" rtl="0" eaLnBrk="1" latinLnBrk="0" hangingPunct="1">
                        <a:defRPr sz="2400" kern="1200">
                          <a:solidFill>
                            <a:schemeClr val="tx1"/>
                          </a:solidFill>
                          <a:latin typeface="Calibri" panose="020F0502020204030204"/>
                        </a:defRPr>
                      </a:lvl5pPr>
                      <a:lvl6pPr marL="3047924" algn="l" defTabSz="609585" rtl="0" eaLnBrk="1" latinLnBrk="0" hangingPunct="1">
                        <a:defRPr sz="2400" kern="1200">
                          <a:solidFill>
                            <a:schemeClr val="tx1"/>
                          </a:solidFill>
                          <a:latin typeface="Calibri" panose="020F0502020204030204"/>
                        </a:defRPr>
                      </a:lvl6pPr>
                      <a:lvl7pPr marL="3657509" algn="l" defTabSz="609585" rtl="0" eaLnBrk="1" latinLnBrk="0" hangingPunct="1">
                        <a:defRPr sz="2400" kern="1200">
                          <a:solidFill>
                            <a:schemeClr val="tx1"/>
                          </a:solidFill>
                          <a:latin typeface="Calibri" panose="020F0502020204030204"/>
                        </a:defRPr>
                      </a:lvl7pPr>
                      <a:lvl8pPr marL="4267093" algn="l" defTabSz="609585" rtl="0" eaLnBrk="1" latinLnBrk="0" hangingPunct="1">
                        <a:defRPr sz="2400" kern="1200">
                          <a:solidFill>
                            <a:schemeClr val="tx1"/>
                          </a:solidFill>
                          <a:latin typeface="Calibri" panose="020F0502020204030204"/>
                        </a:defRPr>
                      </a:lvl8pPr>
                      <a:lvl9pPr marL="4876678" algn="l" defTabSz="609585" rtl="0" eaLnBrk="1" latinLnBrk="0" hangingPunct="1">
                        <a:defRPr sz="2400" kern="1200">
                          <a:solidFill>
                            <a:schemeClr val="tx1"/>
                          </a:solidFill>
                          <a:latin typeface="Calibri" panose="020F05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accent1"/>
                          </a:solidFill>
                          <a:effectLst/>
                          <a:uLnTx/>
                          <a:uFillTx/>
                          <a:latin typeface="Montserrat Medium" pitchFamily="2" charset="0"/>
                          <a:ea typeface="+mn-ea"/>
                          <a:cs typeface="+mn-cs"/>
                          <a:sym typeface="Wingdings" panose="05000000000000000000" pitchFamily="2" charset="2"/>
                        </a:rPr>
                        <a:t></a:t>
                      </a:r>
                      <a:endParaRPr kumimoji="0" lang="en-US" sz="1000" b="0" i="0" u="none" strike="noStrike" kern="1200" cap="none" spc="0" normalizeH="0" baseline="0" noProof="0">
                        <a:ln>
                          <a:noFill/>
                        </a:ln>
                        <a:solidFill>
                          <a:schemeClr val="accent1"/>
                        </a:solidFill>
                        <a:effectLst/>
                        <a:uLnTx/>
                        <a:uFillTx/>
                        <a:latin typeface="Montserrat Medium" pitchFamily="2" charset="0"/>
                        <a:ea typeface="+mn-ea"/>
                        <a:cs typeface="+mn-cs"/>
                      </a:endParaRPr>
                    </a:p>
                  </a:txBody>
                  <a:tcPr marL="9525" marR="9525" marT="9525" anchor="ctr">
                    <a:lnL w="12700">
                      <a:noFill/>
                    </a:lnL>
                    <a:lnR w="12700">
                      <a:noFill/>
                    </a:lnR>
                    <a:lnT w="12700">
                      <a:noFill/>
                    </a:lnT>
                    <a:lnB w="12700">
                      <a:noFill/>
                    </a:lnB>
                    <a:lnTlToBr w="12700" cmpd="sng">
                      <a:noFill/>
                      <a:prstDash val="solid"/>
                    </a:lnTlToBr>
                    <a:lnBlToTr w="12700" cmpd="sng">
                      <a:noFill/>
                      <a:prstDash val="solid"/>
                    </a:lnBlToTr>
                    <a:solidFill>
                      <a:srgbClr val="F2F2F2"/>
                    </a:solidFill>
                  </a:tcPr>
                </a:tc>
                <a:tc>
                  <a:txBody>
                    <a:bodyPr/>
                    <a:lstStyle>
                      <a:lvl1pPr marL="0" algn="l" defTabSz="609585" rtl="0" eaLnBrk="1" latinLnBrk="0" hangingPunct="1">
                        <a:defRPr sz="2400" kern="1200">
                          <a:solidFill>
                            <a:schemeClr val="tx1"/>
                          </a:solidFill>
                          <a:latin typeface="Calibri" panose="020F0502020204030204"/>
                        </a:defRPr>
                      </a:lvl1pPr>
                      <a:lvl2pPr marL="609585" algn="l" defTabSz="609585" rtl="0" eaLnBrk="1" latinLnBrk="0" hangingPunct="1">
                        <a:defRPr sz="2400" kern="1200">
                          <a:solidFill>
                            <a:schemeClr val="tx1"/>
                          </a:solidFill>
                          <a:latin typeface="Calibri" panose="020F0502020204030204"/>
                        </a:defRPr>
                      </a:lvl2pPr>
                      <a:lvl3pPr marL="1219170" algn="l" defTabSz="609585" rtl="0" eaLnBrk="1" latinLnBrk="0" hangingPunct="1">
                        <a:defRPr sz="2400" kern="1200">
                          <a:solidFill>
                            <a:schemeClr val="tx1"/>
                          </a:solidFill>
                          <a:latin typeface="Calibri" panose="020F0502020204030204"/>
                        </a:defRPr>
                      </a:lvl3pPr>
                      <a:lvl4pPr marL="1828754" algn="l" defTabSz="609585" rtl="0" eaLnBrk="1" latinLnBrk="0" hangingPunct="1">
                        <a:defRPr sz="2400" kern="1200">
                          <a:solidFill>
                            <a:schemeClr val="tx1"/>
                          </a:solidFill>
                          <a:latin typeface="Calibri" panose="020F0502020204030204"/>
                        </a:defRPr>
                      </a:lvl4pPr>
                      <a:lvl5pPr marL="2438339" algn="l" defTabSz="609585" rtl="0" eaLnBrk="1" latinLnBrk="0" hangingPunct="1">
                        <a:defRPr sz="2400" kern="1200">
                          <a:solidFill>
                            <a:schemeClr val="tx1"/>
                          </a:solidFill>
                          <a:latin typeface="Calibri" panose="020F0502020204030204"/>
                        </a:defRPr>
                      </a:lvl5pPr>
                      <a:lvl6pPr marL="3047924" algn="l" defTabSz="609585" rtl="0" eaLnBrk="1" latinLnBrk="0" hangingPunct="1">
                        <a:defRPr sz="2400" kern="1200">
                          <a:solidFill>
                            <a:schemeClr val="tx1"/>
                          </a:solidFill>
                          <a:latin typeface="Calibri" panose="020F0502020204030204"/>
                        </a:defRPr>
                      </a:lvl6pPr>
                      <a:lvl7pPr marL="3657509" algn="l" defTabSz="609585" rtl="0" eaLnBrk="1" latinLnBrk="0" hangingPunct="1">
                        <a:defRPr sz="2400" kern="1200">
                          <a:solidFill>
                            <a:schemeClr val="tx1"/>
                          </a:solidFill>
                          <a:latin typeface="Calibri" panose="020F0502020204030204"/>
                        </a:defRPr>
                      </a:lvl7pPr>
                      <a:lvl8pPr marL="4267093" algn="l" defTabSz="609585" rtl="0" eaLnBrk="1" latinLnBrk="0" hangingPunct="1">
                        <a:defRPr sz="2400" kern="1200">
                          <a:solidFill>
                            <a:schemeClr val="tx1"/>
                          </a:solidFill>
                          <a:latin typeface="Calibri" panose="020F0502020204030204"/>
                        </a:defRPr>
                      </a:lvl8pPr>
                      <a:lvl9pPr marL="4876678" algn="l" defTabSz="609585" rtl="0" eaLnBrk="1" latinLnBrk="0" hangingPunct="1">
                        <a:defRPr sz="2400" kern="1200">
                          <a:solidFill>
                            <a:schemeClr val="tx1"/>
                          </a:solidFill>
                          <a:latin typeface="Calibri" panose="020F05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accent1"/>
                          </a:solidFill>
                          <a:effectLst/>
                          <a:uLnTx/>
                          <a:uFillTx/>
                          <a:latin typeface="Montserrat Medium" pitchFamily="2" charset="0"/>
                          <a:ea typeface="+mn-ea"/>
                          <a:cs typeface="+mn-cs"/>
                          <a:sym typeface="Wingdings" panose="05000000000000000000" pitchFamily="2" charset="2"/>
                        </a:rPr>
                        <a:t></a:t>
                      </a:r>
                      <a:endParaRPr kumimoji="0" lang="en-US" sz="1000" b="0" i="0" u="none" strike="noStrike" kern="1200" cap="none" spc="0" normalizeH="0" baseline="0" noProof="0">
                        <a:ln>
                          <a:noFill/>
                        </a:ln>
                        <a:solidFill>
                          <a:schemeClr val="accent1"/>
                        </a:solidFill>
                        <a:effectLst/>
                        <a:uLnTx/>
                        <a:uFillTx/>
                        <a:latin typeface="Montserrat Medium" pitchFamily="2" charset="0"/>
                        <a:ea typeface="+mn-ea"/>
                        <a:cs typeface="+mn-cs"/>
                      </a:endParaRPr>
                    </a:p>
                  </a:txBody>
                  <a:tcPr marL="9525" marR="9525" marT="9525" anchor="ctr">
                    <a:lnL w="12700">
                      <a:noFill/>
                    </a:lnL>
                    <a:lnR w="12700">
                      <a:noFill/>
                    </a:lnR>
                    <a:lnT w="12700">
                      <a:noFill/>
                    </a:lnT>
                    <a:lnB w="12700">
                      <a:noFill/>
                    </a:lnB>
                    <a:lnTlToBr w="12700" cmpd="sng">
                      <a:noFill/>
                      <a:prstDash val="solid"/>
                    </a:lnTlToBr>
                    <a:lnBlToTr w="12700" cmpd="sng">
                      <a:noFill/>
                      <a:prstDash val="solid"/>
                    </a:lnBlToTr>
                    <a:solidFill>
                      <a:srgbClr val="F2F2F2"/>
                    </a:solidFill>
                  </a:tcPr>
                </a:tc>
                <a:tc>
                  <a:txBody>
                    <a:bodyPr/>
                    <a:lstStyle>
                      <a:lvl1pPr marL="0" algn="l" defTabSz="609585" rtl="0" eaLnBrk="1" latinLnBrk="0" hangingPunct="1">
                        <a:defRPr sz="2400" kern="1200">
                          <a:solidFill>
                            <a:schemeClr val="tx1"/>
                          </a:solidFill>
                          <a:latin typeface="Calibri" panose="020F0502020204030204"/>
                        </a:defRPr>
                      </a:lvl1pPr>
                      <a:lvl2pPr marL="609585" algn="l" defTabSz="609585" rtl="0" eaLnBrk="1" latinLnBrk="0" hangingPunct="1">
                        <a:defRPr sz="2400" kern="1200">
                          <a:solidFill>
                            <a:schemeClr val="tx1"/>
                          </a:solidFill>
                          <a:latin typeface="Calibri" panose="020F0502020204030204"/>
                        </a:defRPr>
                      </a:lvl2pPr>
                      <a:lvl3pPr marL="1219170" algn="l" defTabSz="609585" rtl="0" eaLnBrk="1" latinLnBrk="0" hangingPunct="1">
                        <a:defRPr sz="2400" kern="1200">
                          <a:solidFill>
                            <a:schemeClr val="tx1"/>
                          </a:solidFill>
                          <a:latin typeface="Calibri" panose="020F0502020204030204"/>
                        </a:defRPr>
                      </a:lvl3pPr>
                      <a:lvl4pPr marL="1828754" algn="l" defTabSz="609585" rtl="0" eaLnBrk="1" latinLnBrk="0" hangingPunct="1">
                        <a:defRPr sz="2400" kern="1200">
                          <a:solidFill>
                            <a:schemeClr val="tx1"/>
                          </a:solidFill>
                          <a:latin typeface="Calibri" panose="020F0502020204030204"/>
                        </a:defRPr>
                      </a:lvl4pPr>
                      <a:lvl5pPr marL="2438339" algn="l" defTabSz="609585" rtl="0" eaLnBrk="1" latinLnBrk="0" hangingPunct="1">
                        <a:defRPr sz="2400" kern="1200">
                          <a:solidFill>
                            <a:schemeClr val="tx1"/>
                          </a:solidFill>
                          <a:latin typeface="Calibri" panose="020F0502020204030204"/>
                        </a:defRPr>
                      </a:lvl5pPr>
                      <a:lvl6pPr marL="3047924" algn="l" defTabSz="609585" rtl="0" eaLnBrk="1" latinLnBrk="0" hangingPunct="1">
                        <a:defRPr sz="2400" kern="1200">
                          <a:solidFill>
                            <a:schemeClr val="tx1"/>
                          </a:solidFill>
                          <a:latin typeface="Calibri" panose="020F0502020204030204"/>
                        </a:defRPr>
                      </a:lvl6pPr>
                      <a:lvl7pPr marL="3657509" algn="l" defTabSz="609585" rtl="0" eaLnBrk="1" latinLnBrk="0" hangingPunct="1">
                        <a:defRPr sz="2400" kern="1200">
                          <a:solidFill>
                            <a:schemeClr val="tx1"/>
                          </a:solidFill>
                          <a:latin typeface="Calibri" panose="020F0502020204030204"/>
                        </a:defRPr>
                      </a:lvl7pPr>
                      <a:lvl8pPr marL="4267093" algn="l" defTabSz="609585" rtl="0" eaLnBrk="1" latinLnBrk="0" hangingPunct="1">
                        <a:defRPr sz="2400" kern="1200">
                          <a:solidFill>
                            <a:schemeClr val="tx1"/>
                          </a:solidFill>
                          <a:latin typeface="Calibri" panose="020F0502020204030204"/>
                        </a:defRPr>
                      </a:lvl8pPr>
                      <a:lvl9pPr marL="4876678" algn="l" defTabSz="609585" rtl="0" eaLnBrk="1" latinLnBrk="0" hangingPunct="1">
                        <a:defRPr sz="2400" kern="1200">
                          <a:solidFill>
                            <a:schemeClr val="tx1"/>
                          </a:solidFill>
                          <a:latin typeface="Calibri" panose="020F05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accent1"/>
                          </a:solidFill>
                          <a:effectLst/>
                          <a:uLnTx/>
                          <a:uFillTx/>
                          <a:latin typeface="Montserrat Medium" pitchFamily="2" charset="0"/>
                          <a:ea typeface="+mn-ea"/>
                          <a:cs typeface="+mn-cs"/>
                          <a:sym typeface="Wingdings" panose="05000000000000000000" pitchFamily="2" charset="2"/>
                        </a:rPr>
                        <a:t></a:t>
                      </a:r>
                      <a:endParaRPr kumimoji="0" lang="en-US" sz="1000" b="0" i="0" u="none" strike="noStrike" kern="1200" cap="none" spc="0" normalizeH="0" baseline="0" noProof="0">
                        <a:ln>
                          <a:noFill/>
                        </a:ln>
                        <a:solidFill>
                          <a:schemeClr val="accent1"/>
                        </a:solidFill>
                        <a:effectLst/>
                        <a:uLnTx/>
                        <a:uFillTx/>
                        <a:latin typeface="Montserrat Medium" pitchFamily="2" charset="0"/>
                        <a:ea typeface="+mn-ea"/>
                        <a:cs typeface="+mn-cs"/>
                      </a:endParaRPr>
                    </a:p>
                  </a:txBody>
                  <a:tcPr marL="9525" marR="9525" marT="9525" anchor="ctr">
                    <a:lnL w="12700">
                      <a:noFill/>
                    </a:lnL>
                    <a:lnR w="12700">
                      <a:noFill/>
                    </a:lnR>
                    <a:lnT w="12700">
                      <a:noFill/>
                    </a:lnT>
                    <a:lnB w="12700">
                      <a:noFill/>
                    </a:lnB>
                    <a:lnTlToBr w="12700" cmpd="sng">
                      <a:noFill/>
                      <a:prstDash val="solid"/>
                    </a:lnTlToBr>
                    <a:lnBlToTr w="12700" cmpd="sng">
                      <a:noFill/>
                      <a:prstDash val="solid"/>
                    </a:lnBlToTr>
                    <a:solidFill>
                      <a:srgbClr val="F2F2F2"/>
                    </a:solidFill>
                  </a:tcPr>
                </a:tc>
                <a:tc>
                  <a:txBody>
                    <a:bodyPr/>
                    <a:lstStyle>
                      <a:lvl1pPr marL="0" algn="l" defTabSz="609585" rtl="0" eaLnBrk="1" latinLnBrk="0" hangingPunct="1">
                        <a:defRPr sz="2400" kern="1200">
                          <a:solidFill>
                            <a:schemeClr val="tx1"/>
                          </a:solidFill>
                          <a:latin typeface="Calibri" panose="020F0502020204030204"/>
                        </a:defRPr>
                      </a:lvl1pPr>
                      <a:lvl2pPr marL="609585" algn="l" defTabSz="609585" rtl="0" eaLnBrk="1" latinLnBrk="0" hangingPunct="1">
                        <a:defRPr sz="2400" kern="1200">
                          <a:solidFill>
                            <a:schemeClr val="tx1"/>
                          </a:solidFill>
                          <a:latin typeface="Calibri" panose="020F0502020204030204"/>
                        </a:defRPr>
                      </a:lvl2pPr>
                      <a:lvl3pPr marL="1219170" algn="l" defTabSz="609585" rtl="0" eaLnBrk="1" latinLnBrk="0" hangingPunct="1">
                        <a:defRPr sz="2400" kern="1200">
                          <a:solidFill>
                            <a:schemeClr val="tx1"/>
                          </a:solidFill>
                          <a:latin typeface="Calibri" panose="020F0502020204030204"/>
                        </a:defRPr>
                      </a:lvl3pPr>
                      <a:lvl4pPr marL="1828754" algn="l" defTabSz="609585" rtl="0" eaLnBrk="1" latinLnBrk="0" hangingPunct="1">
                        <a:defRPr sz="2400" kern="1200">
                          <a:solidFill>
                            <a:schemeClr val="tx1"/>
                          </a:solidFill>
                          <a:latin typeface="Calibri" panose="020F0502020204030204"/>
                        </a:defRPr>
                      </a:lvl4pPr>
                      <a:lvl5pPr marL="2438339" algn="l" defTabSz="609585" rtl="0" eaLnBrk="1" latinLnBrk="0" hangingPunct="1">
                        <a:defRPr sz="2400" kern="1200">
                          <a:solidFill>
                            <a:schemeClr val="tx1"/>
                          </a:solidFill>
                          <a:latin typeface="Calibri" panose="020F0502020204030204"/>
                        </a:defRPr>
                      </a:lvl5pPr>
                      <a:lvl6pPr marL="3047924" algn="l" defTabSz="609585" rtl="0" eaLnBrk="1" latinLnBrk="0" hangingPunct="1">
                        <a:defRPr sz="2400" kern="1200">
                          <a:solidFill>
                            <a:schemeClr val="tx1"/>
                          </a:solidFill>
                          <a:latin typeface="Calibri" panose="020F0502020204030204"/>
                        </a:defRPr>
                      </a:lvl6pPr>
                      <a:lvl7pPr marL="3657509" algn="l" defTabSz="609585" rtl="0" eaLnBrk="1" latinLnBrk="0" hangingPunct="1">
                        <a:defRPr sz="2400" kern="1200">
                          <a:solidFill>
                            <a:schemeClr val="tx1"/>
                          </a:solidFill>
                          <a:latin typeface="Calibri" panose="020F0502020204030204"/>
                        </a:defRPr>
                      </a:lvl7pPr>
                      <a:lvl8pPr marL="4267093" algn="l" defTabSz="609585" rtl="0" eaLnBrk="1" latinLnBrk="0" hangingPunct="1">
                        <a:defRPr sz="2400" kern="1200">
                          <a:solidFill>
                            <a:schemeClr val="tx1"/>
                          </a:solidFill>
                          <a:latin typeface="Calibri" panose="020F0502020204030204"/>
                        </a:defRPr>
                      </a:lvl8pPr>
                      <a:lvl9pPr marL="4876678" algn="l" defTabSz="609585" rtl="0" eaLnBrk="1" latinLnBrk="0" hangingPunct="1">
                        <a:defRPr sz="2400" kern="1200">
                          <a:solidFill>
                            <a:schemeClr val="tx1"/>
                          </a:solidFill>
                          <a:latin typeface="Calibri" panose="020F05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accent1"/>
                          </a:solidFill>
                          <a:effectLst/>
                          <a:uLnTx/>
                          <a:uFillTx/>
                          <a:latin typeface="Montserrat Medium" pitchFamily="2" charset="0"/>
                          <a:ea typeface="+mn-ea"/>
                          <a:cs typeface="+mn-cs"/>
                          <a:sym typeface="Wingdings" panose="05000000000000000000" pitchFamily="2" charset="2"/>
                        </a:rPr>
                        <a:t></a:t>
                      </a:r>
                      <a:endParaRPr kumimoji="0" lang="en-US" sz="1000" b="0" i="0" u="none" strike="noStrike" kern="1200" cap="none" spc="0" normalizeH="0" baseline="0" noProof="0">
                        <a:ln>
                          <a:noFill/>
                        </a:ln>
                        <a:solidFill>
                          <a:schemeClr val="accent1"/>
                        </a:solidFill>
                        <a:effectLst/>
                        <a:uLnTx/>
                        <a:uFillTx/>
                        <a:latin typeface="Montserrat Medium" pitchFamily="2" charset="0"/>
                        <a:ea typeface="+mn-ea"/>
                        <a:cs typeface="+mn-cs"/>
                      </a:endParaRPr>
                    </a:p>
                  </a:txBody>
                  <a:tcPr marL="9525" marR="9525" marT="9525" anchor="ctr">
                    <a:lnL w="12700">
                      <a:noFill/>
                    </a:lnL>
                    <a:lnR w="12700">
                      <a:noFill/>
                    </a:lnR>
                    <a:lnT w="12700">
                      <a:noFill/>
                    </a:lnT>
                    <a:lnB w="12700">
                      <a:noFill/>
                    </a:lnB>
                    <a:lnTlToBr w="12700" cmpd="sng">
                      <a:noFill/>
                      <a:prstDash val="solid"/>
                    </a:lnTlToBr>
                    <a:lnBlToTr w="12700" cmpd="sng">
                      <a:noFill/>
                      <a:prstDash val="solid"/>
                    </a:lnBlToTr>
                    <a:solidFill>
                      <a:srgbClr val="F2F2F2"/>
                    </a:solidFill>
                  </a:tcPr>
                </a:tc>
                <a:tc>
                  <a:txBody>
                    <a:bodyPr/>
                    <a:lstStyle>
                      <a:lvl1pPr marL="0" algn="l" defTabSz="609585" rtl="0" eaLnBrk="1" latinLnBrk="0" hangingPunct="1">
                        <a:defRPr sz="2400" kern="1200">
                          <a:solidFill>
                            <a:schemeClr val="tx1"/>
                          </a:solidFill>
                          <a:latin typeface="Calibri" panose="020F0502020204030204"/>
                        </a:defRPr>
                      </a:lvl1pPr>
                      <a:lvl2pPr marL="609585" algn="l" defTabSz="609585" rtl="0" eaLnBrk="1" latinLnBrk="0" hangingPunct="1">
                        <a:defRPr sz="2400" kern="1200">
                          <a:solidFill>
                            <a:schemeClr val="tx1"/>
                          </a:solidFill>
                          <a:latin typeface="Calibri" panose="020F0502020204030204"/>
                        </a:defRPr>
                      </a:lvl2pPr>
                      <a:lvl3pPr marL="1219170" algn="l" defTabSz="609585" rtl="0" eaLnBrk="1" latinLnBrk="0" hangingPunct="1">
                        <a:defRPr sz="2400" kern="1200">
                          <a:solidFill>
                            <a:schemeClr val="tx1"/>
                          </a:solidFill>
                          <a:latin typeface="Calibri" panose="020F0502020204030204"/>
                        </a:defRPr>
                      </a:lvl3pPr>
                      <a:lvl4pPr marL="1828754" algn="l" defTabSz="609585" rtl="0" eaLnBrk="1" latinLnBrk="0" hangingPunct="1">
                        <a:defRPr sz="2400" kern="1200">
                          <a:solidFill>
                            <a:schemeClr val="tx1"/>
                          </a:solidFill>
                          <a:latin typeface="Calibri" panose="020F0502020204030204"/>
                        </a:defRPr>
                      </a:lvl4pPr>
                      <a:lvl5pPr marL="2438339" algn="l" defTabSz="609585" rtl="0" eaLnBrk="1" latinLnBrk="0" hangingPunct="1">
                        <a:defRPr sz="2400" kern="1200">
                          <a:solidFill>
                            <a:schemeClr val="tx1"/>
                          </a:solidFill>
                          <a:latin typeface="Calibri" panose="020F0502020204030204"/>
                        </a:defRPr>
                      </a:lvl5pPr>
                      <a:lvl6pPr marL="3047924" algn="l" defTabSz="609585" rtl="0" eaLnBrk="1" latinLnBrk="0" hangingPunct="1">
                        <a:defRPr sz="2400" kern="1200">
                          <a:solidFill>
                            <a:schemeClr val="tx1"/>
                          </a:solidFill>
                          <a:latin typeface="Calibri" panose="020F0502020204030204"/>
                        </a:defRPr>
                      </a:lvl6pPr>
                      <a:lvl7pPr marL="3657509" algn="l" defTabSz="609585" rtl="0" eaLnBrk="1" latinLnBrk="0" hangingPunct="1">
                        <a:defRPr sz="2400" kern="1200">
                          <a:solidFill>
                            <a:schemeClr val="tx1"/>
                          </a:solidFill>
                          <a:latin typeface="Calibri" panose="020F0502020204030204"/>
                        </a:defRPr>
                      </a:lvl7pPr>
                      <a:lvl8pPr marL="4267093" algn="l" defTabSz="609585" rtl="0" eaLnBrk="1" latinLnBrk="0" hangingPunct="1">
                        <a:defRPr sz="2400" kern="1200">
                          <a:solidFill>
                            <a:schemeClr val="tx1"/>
                          </a:solidFill>
                          <a:latin typeface="Calibri" panose="020F0502020204030204"/>
                        </a:defRPr>
                      </a:lvl8pPr>
                      <a:lvl9pPr marL="4876678" algn="l" defTabSz="609585" rtl="0" eaLnBrk="1" latinLnBrk="0" hangingPunct="1">
                        <a:defRPr sz="2400" kern="1200">
                          <a:solidFill>
                            <a:schemeClr val="tx1"/>
                          </a:solidFill>
                          <a:latin typeface="Calibri" panose="020F05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accent1"/>
                          </a:solidFill>
                          <a:effectLst/>
                          <a:uLnTx/>
                          <a:uFillTx/>
                          <a:latin typeface="Montserrat Medium" pitchFamily="2" charset="0"/>
                          <a:ea typeface="+mn-ea"/>
                          <a:cs typeface="+mn-cs"/>
                          <a:sym typeface="Wingdings" panose="05000000000000000000" pitchFamily="2" charset="2"/>
                        </a:rPr>
                        <a:t></a:t>
                      </a:r>
                      <a:endParaRPr kumimoji="0" lang="en-US" sz="1000" b="0" i="0" u="none" strike="noStrike" kern="1200" cap="none" spc="0" normalizeH="0" baseline="0" noProof="0">
                        <a:ln>
                          <a:noFill/>
                        </a:ln>
                        <a:solidFill>
                          <a:schemeClr val="accent1"/>
                        </a:solidFill>
                        <a:effectLst/>
                        <a:uLnTx/>
                        <a:uFillTx/>
                        <a:latin typeface="Montserrat Medium" pitchFamily="2" charset="0"/>
                        <a:ea typeface="+mn-ea"/>
                        <a:cs typeface="+mn-cs"/>
                      </a:endParaRPr>
                    </a:p>
                  </a:txBody>
                  <a:tcPr marL="9525" marR="9525" marT="9525" anchor="ctr">
                    <a:lnL w="12700">
                      <a:noFill/>
                    </a:lnL>
                    <a:lnR w="12700">
                      <a:noFill/>
                    </a:lnR>
                    <a:lnT w="12700">
                      <a:noFill/>
                    </a:lnT>
                    <a:lnB w="12700">
                      <a:noFill/>
                    </a:lnB>
                    <a:lnTlToBr w="12700" cmpd="sng">
                      <a:noFill/>
                      <a:prstDash val="solid"/>
                    </a:lnTlToBr>
                    <a:lnBlToTr w="12700" cmpd="sng">
                      <a:noFill/>
                      <a:prstDash val="solid"/>
                    </a:lnBlToTr>
                    <a:solidFill>
                      <a:srgbClr val="F2F2F2"/>
                    </a:solidFill>
                  </a:tcPr>
                </a:tc>
                <a:tc>
                  <a:txBody>
                    <a:bodyPr/>
                    <a:lstStyle>
                      <a:lvl1pPr marL="0" algn="l" defTabSz="609585" rtl="0" eaLnBrk="1" latinLnBrk="0" hangingPunct="1">
                        <a:defRPr sz="2400" kern="1200">
                          <a:solidFill>
                            <a:schemeClr val="tx1"/>
                          </a:solidFill>
                          <a:latin typeface="Calibri" panose="020F0502020204030204"/>
                        </a:defRPr>
                      </a:lvl1pPr>
                      <a:lvl2pPr marL="609585" algn="l" defTabSz="609585" rtl="0" eaLnBrk="1" latinLnBrk="0" hangingPunct="1">
                        <a:defRPr sz="2400" kern="1200">
                          <a:solidFill>
                            <a:schemeClr val="tx1"/>
                          </a:solidFill>
                          <a:latin typeface="Calibri" panose="020F0502020204030204"/>
                        </a:defRPr>
                      </a:lvl2pPr>
                      <a:lvl3pPr marL="1219170" algn="l" defTabSz="609585" rtl="0" eaLnBrk="1" latinLnBrk="0" hangingPunct="1">
                        <a:defRPr sz="2400" kern="1200">
                          <a:solidFill>
                            <a:schemeClr val="tx1"/>
                          </a:solidFill>
                          <a:latin typeface="Calibri" panose="020F0502020204030204"/>
                        </a:defRPr>
                      </a:lvl3pPr>
                      <a:lvl4pPr marL="1828754" algn="l" defTabSz="609585" rtl="0" eaLnBrk="1" latinLnBrk="0" hangingPunct="1">
                        <a:defRPr sz="2400" kern="1200">
                          <a:solidFill>
                            <a:schemeClr val="tx1"/>
                          </a:solidFill>
                          <a:latin typeface="Calibri" panose="020F0502020204030204"/>
                        </a:defRPr>
                      </a:lvl4pPr>
                      <a:lvl5pPr marL="2438339" algn="l" defTabSz="609585" rtl="0" eaLnBrk="1" latinLnBrk="0" hangingPunct="1">
                        <a:defRPr sz="2400" kern="1200">
                          <a:solidFill>
                            <a:schemeClr val="tx1"/>
                          </a:solidFill>
                          <a:latin typeface="Calibri" panose="020F0502020204030204"/>
                        </a:defRPr>
                      </a:lvl5pPr>
                      <a:lvl6pPr marL="3047924" algn="l" defTabSz="609585" rtl="0" eaLnBrk="1" latinLnBrk="0" hangingPunct="1">
                        <a:defRPr sz="2400" kern="1200">
                          <a:solidFill>
                            <a:schemeClr val="tx1"/>
                          </a:solidFill>
                          <a:latin typeface="Calibri" panose="020F0502020204030204"/>
                        </a:defRPr>
                      </a:lvl6pPr>
                      <a:lvl7pPr marL="3657509" algn="l" defTabSz="609585" rtl="0" eaLnBrk="1" latinLnBrk="0" hangingPunct="1">
                        <a:defRPr sz="2400" kern="1200">
                          <a:solidFill>
                            <a:schemeClr val="tx1"/>
                          </a:solidFill>
                          <a:latin typeface="Calibri" panose="020F0502020204030204"/>
                        </a:defRPr>
                      </a:lvl7pPr>
                      <a:lvl8pPr marL="4267093" algn="l" defTabSz="609585" rtl="0" eaLnBrk="1" latinLnBrk="0" hangingPunct="1">
                        <a:defRPr sz="2400" kern="1200">
                          <a:solidFill>
                            <a:schemeClr val="tx1"/>
                          </a:solidFill>
                          <a:latin typeface="Calibri" panose="020F0502020204030204"/>
                        </a:defRPr>
                      </a:lvl8pPr>
                      <a:lvl9pPr marL="4876678" algn="l" defTabSz="609585" rtl="0" eaLnBrk="1" latinLnBrk="0" hangingPunct="1">
                        <a:defRPr sz="2400" kern="1200">
                          <a:solidFill>
                            <a:schemeClr val="tx1"/>
                          </a:solidFill>
                          <a:latin typeface="Calibri" panose="020F05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accent1"/>
                          </a:solidFill>
                          <a:effectLst/>
                          <a:uLnTx/>
                          <a:uFillTx/>
                          <a:latin typeface="Montserrat Medium" pitchFamily="2" charset="0"/>
                          <a:ea typeface="+mn-ea"/>
                          <a:cs typeface="+mn-cs"/>
                          <a:sym typeface="Wingdings" panose="05000000000000000000" pitchFamily="2" charset="2"/>
                        </a:rPr>
                        <a:t></a:t>
                      </a:r>
                      <a:endParaRPr kumimoji="0" lang="en-US" sz="1000" b="0" i="0" u="none" strike="noStrike" kern="1200" cap="none" spc="0" normalizeH="0" baseline="0" noProof="0">
                        <a:ln>
                          <a:noFill/>
                        </a:ln>
                        <a:solidFill>
                          <a:schemeClr val="accent1"/>
                        </a:solidFill>
                        <a:effectLst/>
                        <a:uLnTx/>
                        <a:uFillTx/>
                        <a:latin typeface="Montserrat Medium" pitchFamily="2" charset="0"/>
                        <a:ea typeface="+mn-ea"/>
                        <a:cs typeface="+mn-cs"/>
                      </a:endParaRPr>
                    </a:p>
                  </a:txBody>
                  <a:tcPr marL="9525" marR="9525" marT="9525" anchor="ctr">
                    <a:lnL w="12700">
                      <a:noFill/>
                    </a:lnL>
                    <a:lnR w="12700">
                      <a:noFill/>
                    </a:lnR>
                    <a:lnT w="12700">
                      <a:noFill/>
                    </a:lnT>
                    <a:lnB w="12700">
                      <a:noFill/>
                    </a:lnB>
                    <a:lnTlToBr w="12700" cmpd="sng">
                      <a:noFill/>
                      <a:prstDash val="solid"/>
                    </a:lnTlToBr>
                    <a:lnBlToTr w="12700" cmpd="sng">
                      <a:noFill/>
                      <a:prstDash val="solid"/>
                    </a:lnBlToTr>
                    <a:solidFill>
                      <a:srgbClr val="F2F2F2"/>
                    </a:solidFill>
                  </a:tcPr>
                </a:tc>
                <a:tc>
                  <a:txBody>
                    <a:bodyPr/>
                    <a:lstStyle>
                      <a:lvl1pPr marL="0" algn="l" defTabSz="609585" rtl="0" eaLnBrk="1" latinLnBrk="0" hangingPunct="1">
                        <a:defRPr sz="2400" kern="1200">
                          <a:solidFill>
                            <a:schemeClr val="tx1"/>
                          </a:solidFill>
                          <a:latin typeface="Calibri" panose="020F0502020204030204"/>
                        </a:defRPr>
                      </a:lvl1pPr>
                      <a:lvl2pPr marL="609585" algn="l" defTabSz="609585" rtl="0" eaLnBrk="1" latinLnBrk="0" hangingPunct="1">
                        <a:defRPr sz="2400" kern="1200">
                          <a:solidFill>
                            <a:schemeClr val="tx1"/>
                          </a:solidFill>
                          <a:latin typeface="Calibri" panose="020F0502020204030204"/>
                        </a:defRPr>
                      </a:lvl2pPr>
                      <a:lvl3pPr marL="1219170" algn="l" defTabSz="609585" rtl="0" eaLnBrk="1" latinLnBrk="0" hangingPunct="1">
                        <a:defRPr sz="2400" kern="1200">
                          <a:solidFill>
                            <a:schemeClr val="tx1"/>
                          </a:solidFill>
                          <a:latin typeface="Calibri" panose="020F0502020204030204"/>
                        </a:defRPr>
                      </a:lvl3pPr>
                      <a:lvl4pPr marL="1828754" algn="l" defTabSz="609585" rtl="0" eaLnBrk="1" latinLnBrk="0" hangingPunct="1">
                        <a:defRPr sz="2400" kern="1200">
                          <a:solidFill>
                            <a:schemeClr val="tx1"/>
                          </a:solidFill>
                          <a:latin typeface="Calibri" panose="020F0502020204030204"/>
                        </a:defRPr>
                      </a:lvl4pPr>
                      <a:lvl5pPr marL="2438339" algn="l" defTabSz="609585" rtl="0" eaLnBrk="1" latinLnBrk="0" hangingPunct="1">
                        <a:defRPr sz="2400" kern="1200">
                          <a:solidFill>
                            <a:schemeClr val="tx1"/>
                          </a:solidFill>
                          <a:latin typeface="Calibri" panose="020F0502020204030204"/>
                        </a:defRPr>
                      </a:lvl5pPr>
                      <a:lvl6pPr marL="3047924" algn="l" defTabSz="609585" rtl="0" eaLnBrk="1" latinLnBrk="0" hangingPunct="1">
                        <a:defRPr sz="2400" kern="1200">
                          <a:solidFill>
                            <a:schemeClr val="tx1"/>
                          </a:solidFill>
                          <a:latin typeface="Calibri" panose="020F0502020204030204"/>
                        </a:defRPr>
                      </a:lvl6pPr>
                      <a:lvl7pPr marL="3657509" algn="l" defTabSz="609585" rtl="0" eaLnBrk="1" latinLnBrk="0" hangingPunct="1">
                        <a:defRPr sz="2400" kern="1200">
                          <a:solidFill>
                            <a:schemeClr val="tx1"/>
                          </a:solidFill>
                          <a:latin typeface="Calibri" panose="020F0502020204030204"/>
                        </a:defRPr>
                      </a:lvl7pPr>
                      <a:lvl8pPr marL="4267093" algn="l" defTabSz="609585" rtl="0" eaLnBrk="1" latinLnBrk="0" hangingPunct="1">
                        <a:defRPr sz="2400" kern="1200">
                          <a:solidFill>
                            <a:schemeClr val="tx1"/>
                          </a:solidFill>
                          <a:latin typeface="Calibri" panose="020F0502020204030204"/>
                        </a:defRPr>
                      </a:lvl8pPr>
                      <a:lvl9pPr marL="4876678" algn="l" defTabSz="609585" rtl="0" eaLnBrk="1" latinLnBrk="0" hangingPunct="1">
                        <a:defRPr sz="2400" kern="1200">
                          <a:solidFill>
                            <a:schemeClr val="tx1"/>
                          </a:solidFill>
                          <a:latin typeface="Calibri" panose="020F05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accent1"/>
                          </a:solidFill>
                          <a:effectLst/>
                          <a:uLnTx/>
                          <a:uFillTx/>
                          <a:latin typeface="Montserrat Medium" pitchFamily="2" charset="0"/>
                          <a:ea typeface="+mn-ea"/>
                          <a:cs typeface="+mn-cs"/>
                          <a:sym typeface="Wingdings" panose="05000000000000000000" pitchFamily="2" charset="2"/>
                        </a:rPr>
                        <a:t></a:t>
                      </a:r>
                      <a:endParaRPr kumimoji="0" lang="en-US" sz="1000" b="0" i="0" u="none" strike="noStrike" kern="1200" cap="none" spc="0" normalizeH="0" baseline="0" noProof="0">
                        <a:ln>
                          <a:noFill/>
                        </a:ln>
                        <a:solidFill>
                          <a:schemeClr val="accent1"/>
                        </a:solidFill>
                        <a:effectLst/>
                        <a:uLnTx/>
                        <a:uFillTx/>
                        <a:latin typeface="Montserrat Medium" pitchFamily="2" charset="0"/>
                        <a:ea typeface="+mn-ea"/>
                        <a:cs typeface="+mn-cs"/>
                      </a:endParaRPr>
                    </a:p>
                  </a:txBody>
                  <a:tcPr marL="9525" marR="9525" marT="9525" anchor="ctr">
                    <a:lnL w="12700">
                      <a:noFill/>
                    </a:lnL>
                    <a:lnR w="12700">
                      <a:noFill/>
                    </a:lnR>
                    <a:lnT w="12700">
                      <a:noFill/>
                    </a:lnT>
                    <a:lnB w="12700">
                      <a:noFill/>
                    </a:lnB>
                    <a:lnTlToBr w="12700" cmpd="sng">
                      <a:noFill/>
                      <a:prstDash val="solid"/>
                    </a:lnTlToBr>
                    <a:lnBlToTr w="12700" cmpd="sng">
                      <a:noFill/>
                      <a:prstDash val="solid"/>
                    </a:lnBlToTr>
                    <a:solidFill>
                      <a:srgbClr val="F2F2F2"/>
                    </a:solidFill>
                  </a:tcPr>
                </a:tc>
                <a:tc>
                  <a:txBody>
                    <a:bodyPr/>
                    <a:lstStyle>
                      <a:lvl1pPr marL="0" algn="l" defTabSz="609585" rtl="0" eaLnBrk="1" latinLnBrk="0" hangingPunct="1">
                        <a:defRPr sz="2400" kern="1200">
                          <a:solidFill>
                            <a:schemeClr val="tx1"/>
                          </a:solidFill>
                          <a:latin typeface="Calibri" panose="020F0502020204030204"/>
                        </a:defRPr>
                      </a:lvl1pPr>
                      <a:lvl2pPr marL="609585" algn="l" defTabSz="609585" rtl="0" eaLnBrk="1" latinLnBrk="0" hangingPunct="1">
                        <a:defRPr sz="2400" kern="1200">
                          <a:solidFill>
                            <a:schemeClr val="tx1"/>
                          </a:solidFill>
                          <a:latin typeface="Calibri" panose="020F0502020204030204"/>
                        </a:defRPr>
                      </a:lvl2pPr>
                      <a:lvl3pPr marL="1219170" algn="l" defTabSz="609585" rtl="0" eaLnBrk="1" latinLnBrk="0" hangingPunct="1">
                        <a:defRPr sz="2400" kern="1200">
                          <a:solidFill>
                            <a:schemeClr val="tx1"/>
                          </a:solidFill>
                          <a:latin typeface="Calibri" panose="020F0502020204030204"/>
                        </a:defRPr>
                      </a:lvl3pPr>
                      <a:lvl4pPr marL="1828754" algn="l" defTabSz="609585" rtl="0" eaLnBrk="1" latinLnBrk="0" hangingPunct="1">
                        <a:defRPr sz="2400" kern="1200">
                          <a:solidFill>
                            <a:schemeClr val="tx1"/>
                          </a:solidFill>
                          <a:latin typeface="Calibri" panose="020F0502020204030204"/>
                        </a:defRPr>
                      </a:lvl4pPr>
                      <a:lvl5pPr marL="2438339" algn="l" defTabSz="609585" rtl="0" eaLnBrk="1" latinLnBrk="0" hangingPunct="1">
                        <a:defRPr sz="2400" kern="1200">
                          <a:solidFill>
                            <a:schemeClr val="tx1"/>
                          </a:solidFill>
                          <a:latin typeface="Calibri" panose="020F0502020204030204"/>
                        </a:defRPr>
                      </a:lvl5pPr>
                      <a:lvl6pPr marL="3047924" algn="l" defTabSz="609585" rtl="0" eaLnBrk="1" latinLnBrk="0" hangingPunct="1">
                        <a:defRPr sz="2400" kern="1200">
                          <a:solidFill>
                            <a:schemeClr val="tx1"/>
                          </a:solidFill>
                          <a:latin typeface="Calibri" panose="020F0502020204030204"/>
                        </a:defRPr>
                      </a:lvl6pPr>
                      <a:lvl7pPr marL="3657509" algn="l" defTabSz="609585" rtl="0" eaLnBrk="1" latinLnBrk="0" hangingPunct="1">
                        <a:defRPr sz="2400" kern="1200">
                          <a:solidFill>
                            <a:schemeClr val="tx1"/>
                          </a:solidFill>
                          <a:latin typeface="Calibri" panose="020F0502020204030204"/>
                        </a:defRPr>
                      </a:lvl7pPr>
                      <a:lvl8pPr marL="4267093" algn="l" defTabSz="609585" rtl="0" eaLnBrk="1" latinLnBrk="0" hangingPunct="1">
                        <a:defRPr sz="2400" kern="1200">
                          <a:solidFill>
                            <a:schemeClr val="tx1"/>
                          </a:solidFill>
                          <a:latin typeface="Calibri" panose="020F0502020204030204"/>
                        </a:defRPr>
                      </a:lvl8pPr>
                      <a:lvl9pPr marL="4876678" algn="l" defTabSz="609585" rtl="0" eaLnBrk="1" latinLnBrk="0" hangingPunct="1">
                        <a:defRPr sz="2400" kern="1200">
                          <a:solidFill>
                            <a:schemeClr val="tx1"/>
                          </a:solidFill>
                          <a:latin typeface="Calibri" panose="020F05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accent1"/>
                          </a:solidFill>
                          <a:effectLst/>
                          <a:uLnTx/>
                          <a:uFillTx/>
                          <a:latin typeface="Montserrat Medium" pitchFamily="2" charset="0"/>
                          <a:ea typeface="+mn-ea"/>
                          <a:cs typeface="+mn-cs"/>
                          <a:sym typeface="Wingdings" panose="05000000000000000000" pitchFamily="2" charset="2"/>
                        </a:rPr>
                        <a:t></a:t>
                      </a:r>
                      <a:endParaRPr kumimoji="0" lang="en-US" sz="1000" b="0" i="0" u="none" strike="noStrike" kern="1200" cap="none" spc="0" normalizeH="0" baseline="0" noProof="0">
                        <a:ln>
                          <a:noFill/>
                        </a:ln>
                        <a:solidFill>
                          <a:schemeClr val="accent1"/>
                        </a:solidFill>
                        <a:effectLst/>
                        <a:uLnTx/>
                        <a:uFillTx/>
                        <a:latin typeface="Montserrat Medium" pitchFamily="2" charset="0"/>
                        <a:ea typeface="+mn-ea"/>
                        <a:cs typeface="+mn-cs"/>
                      </a:endParaRPr>
                    </a:p>
                  </a:txBody>
                  <a:tcPr marL="9525" marR="9525" marT="9525" anchor="ctr">
                    <a:lnL w="12700">
                      <a:noFill/>
                    </a:lnL>
                    <a:lnR w="12700">
                      <a:noFill/>
                    </a:lnR>
                    <a:lnT w="12700">
                      <a:noFill/>
                    </a:lnT>
                    <a:lnB w="12700">
                      <a:noFill/>
                    </a:lnB>
                    <a:lnTlToBr w="12700" cmpd="sng">
                      <a:noFill/>
                      <a:prstDash val="solid"/>
                    </a:lnTlToBr>
                    <a:lnBlToTr w="12700" cmpd="sng">
                      <a:noFill/>
                      <a:prstDash val="solid"/>
                    </a:lnBlToTr>
                    <a:solidFill>
                      <a:srgbClr val="F2F2F2"/>
                    </a:solidFill>
                  </a:tcPr>
                </a:tc>
                <a:tc>
                  <a:txBody>
                    <a:bodyPr/>
                    <a:lstStyle>
                      <a:lvl1pPr marL="0" algn="l" defTabSz="609585" rtl="0" eaLnBrk="1" latinLnBrk="0" hangingPunct="1">
                        <a:defRPr sz="2400" kern="1200">
                          <a:solidFill>
                            <a:schemeClr val="tx1"/>
                          </a:solidFill>
                          <a:latin typeface="Calibri" panose="020F0502020204030204"/>
                        </a:defRPr>
                      </a:lvl1pPr>
                      <a:lvl2pPr marL="609585" algn="l" defTabSz="609585" rtl="0" eaLnBrk="1" latinLnBrk="0" hangingPunct="1">
                        <a:defRPr sz="2400" kern="1200">
                          <a:solidFill>
                            <a:schemeClr val="tx1"/>
                          </a:solidFill>
                          <a:latin typeface="Calibri" panose="020F0502020204030204"/>
                        </a:defRPr>
                      </a:lvl2pPr>
                      <a:lvl3pPr marL="1219170" algn="l" defTabSz="609585" rtl="0" eaLnBrk="1" latinLnBrk="0" hangingPunct="1">
                        <a:defRPr sz="2400" kern="1200">
                          <a:solidFill>
                            <a:schemeClr val="tx1"/>
                          </a:solidFill>
                          <a:latin typeface="Calibri" panose="020F0502020204030204"/>
                        </a:defRPr>
                      </a:lvl3pPr>
                      <a:lvl4pPr marL="1828754" algn="l" defTabSz="609585" rtl="0" eaLnBrk="1" latinLnBrk="0" hangingPunct="1">
                        <a:defRPr sz="2400" kern="1200">
                          <a:solidFill>
                            <a:schemeClr val="tx1"/>
                          </a:solidFill>
                          <a:latin typeface="Calibri" panose="020F0502020204030204"/>
                        </a:defRPr>
                      </a:lvl4pPr>
                      <a:lvl5pPr marL="2438339" algn="l" defTabSz="609585" rtl="0" eaLnBrk="1" latinLnBrk="0" hangingPunct="1">
                        <a:defRPr sz="2400" kern="1200">
                          <a:solidFill>
                            <a:schemeClr val="tx1"/>
                          </a:solidFill>
                          <a:latin typeface="Calibri" panose="020F0502020204030204"/>
                        </a:defRPr>
                      </a:lvl5pPr>
                      <a:lvl6pPr marL="3047924" algn="l" defTabSz="609585" rtl="0" eaLnBrk="1" latinLnBrk="0" hangingPunct="1">
                        <a:defRPr sz="2400" kern="1200">
                          <a:solidFill>
                            <a:schemeClr val="tx1"/>
                          </a:solidFill>
                          <a:latin typeface="Calibri" panose="020F0502020204030204"/>
                        </a:defRPr>
                      </a:lvl6pPr>
                      <a:lvl7pPr marL="3657509" algn="l" defTabSz="609585" rtl="0" eaLnBrk="1" latinLnBrk="0" hangingPunct="1">
                        <a:defRPr sz="2400" kern="1200">
                          <a:solidFill>
                            <a:schemeClr val="tx1"/>
                          </a:solidFill>
                          <a:latin typeface="Calibri" panose="020F0502020204030204"/>
                        </a:defRPr>
                      </a:lvl7pPr>
                      <a:lvl8pPr marL="4267093" algn="l" defTabSz="609585" rtl="0" eaLnBrk="1" latinLnBrk="0" hangingPunct="1">
                        <a:defRPr sz="2400" kern="1200">
                          <a:solidFill>
                            <a:schemeClr val="tx1"/>
                          </a:solidFill>
                          <a:latin typeface="Calibri" panose="020F0502020204030204"/>
                        </a:defRPr>
                      </a:lvl8pPr>
                      <a:lvl9pPr marL="4876678" algn="l" defTabSz="609585" rtl="0" eaLnBrk="1" latinLnBrk="0" hangingPunct="1">
                        <a:defRPr sz="2400" kern="1200">
                          <a:solidFill>
                            <a:schemeClr val="tx1"/>
                          </a:solidFill>
                          <a:latin typeface="Calibri" panose="020F0502020204030204"/>
                        </a:defRPr>
                      </a:lvl9pPr>
                    </a:lstStyle>
                    <a:p>
                      <a:pPr algn="ctr" fontAlgn="b"/>
                      <a:r>
                        <a:rPr lang="en-US" sz="1000">
                          <a:effectLst>
                            <a:outerShdw blurRad="38100" dist="38100" dir="2700000" algn="tl">
                              <a:srgbClr val="000000">
                                <a:alpha val="43137"/>
                              </a:srgbClr>
                            </a:outerShdw>
                          </a:effectLst>
                          <a:latin typeface="Montserrat Medium" pitchFamily="2" charset="0"/>
                        </a:rPr>
                        <a:t>-</a:t>
                      </a:r>
                    </a:p>
                  </a:txBody>
                  <a:tcPr marL="9525" marR="9525" marT="9525" anchor="ctr">
                    <a:lnL w="12700">
                      <a:noFill/>
                    </a:lnL>
                    <a:lnR w="12700">
                      <a:noFill/>
                    </a:lnR>
                    <a:lnT w="12700">
                      <a:noFill/>
                    </a:lnT>
                    <a:lnB w="12700">
                      <a:noFill/>
                    </a:lnB>
                    <a:lnTlToBr w="12700" cmpd="sng">
                      <a:noFill/>
                      <a:prstDash val="solid"/>
                    </a:lnTlToBr>
                    <a:lnBlToTr w="12700" cmpd="sng">
                      <a:noFill/>
                      <a:prstDash val="solid"/>
                    </a:lnBlToTr>
                    <a:solidFill>
                      <a:srgbClr val="F2F2F2"/>
                    </a:solidFill>
                  </a:tcPr>
                </a:tc>
                <a:tc>
                  <a:txBody>
                    <a:bodyPr/>
                    <a:lstStyle>
                      <a:lvl1pPr marL="0" algn="l" defTabSz="914377" rtl="0" eaLnBrk="1" latinLnBrk="0" hangingPunct="1">
                        <a:defRPr sz="1800" kern="1200">
                          <a:solidFill>
                            <a:schemeClr val="tx1"/>
                          </a:solidFill>
                          <a:latin typeface="Arial" panose="020B0604020202020204"/>
                        </a:defRPr>
                      </a:lvl1pPr>
                      <a:lvl2pPr marL="457189" algn="l" defTabSz="914377" rtl="0" eaLnBrk="1" latinLnBrk="0" hangingPunct="1">
                        <a:defRPr sz="1800" kern="1200">
                          <a:solidFill>
                            <a:schemeClr val="tx1"/>
                          </a:solidFill>
                          <a:latin typeface="Arial" panose="020B0604020202020204"/>
                        </a:defRPr>
                      </a:lvl2pPr>
                      <a:lvl3pPr marL="914377" algn="l" defTabSz="914377" rtl="0" eaLnBrk="1" latinLnBrk="0" hangingPunct="1">
                        <a:defRPr sz="1800" kern="1200">
                          <a:solidFill>
                            <a:schemeClr val="tx1"/>
                          </a:solidFill>
                          <a:latin typeface="Arial" panose="020B0604020202020204"/>
                        </a:defRPr>
                      </a:lvl3pPr>
                      <a:lvl4pPr marL="1371566" algn="l" defTabSz="914377" rtl="0" eaLnBrk="1" latinLnBrk="0" hangingPunct="1">
                        <a:defRPr sz="1800" kern="1200">
                          <a:solidFill>
                            <a:schemeClr val="tx1"/>
                          </a:solidFill>
                          <a:latin typeface="Arial" panose="020B0604020202020204"/>
                        </a:defRPr>
                      </a:lvl4pPr>
                      <a:lvl5pPr marL="1828754" algn="l" defTabSz="914377" rtl="0" eaLnBrk="1" latinLnBrk="0" hangingPunct="1">
                        <a:defRPr sz="1800" kern="1200">
                          <a:solidFill>
                            <a:schemeClr val="tx1"/>
                          </a:solidFill>
                          <a:latin typeface="Arial" panose="020B0604020202020204"/>
                        </a:defRPr>
                      </a:lvl5pPr>
                      <a:lvl6pPr marL="2285943" algn="l" defTabSz="914377" rtl="0" eaLnBrk="1" latinLnBrk="0" hangingPunct="1">
                        <a:defRPr sz="1800" kern="1200">
                          <a:solidFill>
                            <a:schemeClr val="tx1"/>
                          </a:solidFill>
                          <a:latin typeface="Arial" panose="020B0604020202020204"/>
                        </a:defRPr>
                      </a:lvl6pPr>
                      <a:lvl7pPr marL="2743131" algn="l" defTabSz="914377" rtl="0" eaLnBrk="1" latinLnBrk="0" hangingPunct="1">
                        <a:defRPr sz="1800" kern="1200">
                          <a:solidFill>
                            <a:schemeClr val="tx1"/>
                          </a:solidFill>
                          <a:latin typeface="Arial" panose="020B0604020202020204"/>
                        </a:defRPr>
                      </a:lvl7pPr>
                      <a:lvl8pPr marL="3200320" algn="l" defTabSz="914377" rtl="0" eaLnBrk="1" latinLnBrk="0" hangingPunct="1">
                        <a:defRPr sz="1800" kern="1200">
                          <a:solidFill>
                            <a:schemeClr val="tx1"/>
                          </a:solidFill>
                          <a:latin typeface="Arial" panose="020B0604020202020204"/>
                        </a:defRPr>
                      </a:lvl8pPr>
                      <a:lvl9pPr marL="3657509" algn="l" defTabSz="914377" rtl="0" eaLnBrk="1" latinLnBrk="0" hangingPunct="1">
                        <a:defRPr sz="1800" kern="1200">
                          <a:solidFill>
                            <a:schemeClr val="tx1"/>
                          </a:solidFill>
                          <a:latin typeface="Arial" panose="020B0604020202020204"/>
                        </a:defRPr>
                      </a:lvl9pPr>
                    </a:lstStyle>
                    <a:p>
                      <a:pPr marL="0" marR="0" lvl="0" indent="0" algn="ctr" defTabSz="609570" rtl="0" eaLnBrk="1" fontAlgn="b" latinLnBrk="0" hangingPunct="1">
                        <a:lnSpc>
                          <a:spcPct val="100000"/>
                        </a:lnSpc>
                        <a:spcBef>
                          <a:spcPts val="0"/>
                        </a:spcBef>
                        <a:spcAft>
                          <a:spcPts val="0"/>
                        </a:spcAft>
                        <a:buClrTx/>
                        <a:buSzTx/>
                        <a:buFontTx/>
                        <a:buNone/>
                        <a:tabLst/>
                        <a:defRPr/>
                      </a:pPr>
                      <a:r>
                        <a:rPr lang="en-US" sz="1000">
                          <a:effectLst>
                            <a:outerShdw blurRad="38100" dist="38100" dir="2700000" algn="tl">
                              <a:srgbClr val="000000">
                                <a:alpha val="43137"/>
                              </a:srgbClr>
                            </a:outerShdw>
                          </a:effectLst>
                          <a:latin typeface="Montserrat Medium" pitchFamily="2" charset="0"/>
                        </a:rPr>
                        <a:t>-</a:t>
                      </a:r>
                    </a:p>
                  </a:txBody>
                  <a:tcPr marL="9525" marR="9525" marT="9525" anchor="ctr">
                    <a:lnL w="12700">
                      <a:noFill/>
                    </a:lnL>
                    <a:lnR w="12700">
                      <a:noFill/>
                    </a:lnR>
                    <a:lnT w="12700">
                      <a:noFill/>
                    </a:lnT>
                    <a:lnB w="12700">
                      <a:noFill/>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4133848227"/>
                  </a:ext>
                </a:extLst>
              </a:tr>
              <a:tr h="443710">
                <a:tc>
                  <a:txBody>
                    <a:bodyPr/>
                    <a:lstStyle>
                      <a:lvl1pPr marL="0" algn="l" defTabSz="609585" rtl="0" eaLnBrk="1" latinLnBrk="0" hangingPunct="1">
                        <a:defRPr sz="2400" kern="1200">
                          <a:solidFill>
                            <a:schemeClr val="tx1"/>
                          </a:solidFill>
                          <a:latin typeface="Calibri" panose="020F0502020204030204"/>
                        </a:defRPr>
                      </a:lvl1pPr>
                      <a:lvl2pPr marL="609585" algn="l" defTabSz="609585" rtl="0" eaLnBrk="1" latinLnBrk="0" hangingPunct="1">
                        <a:defRPr sz="2400" kern="1200">
                          <a:solidFill>
                            <a:schemeClr val="tx1"/>
                          </a:solidFill>
                          <a:latin typeface="Calibri" panose="020F0502020204030204"/>
                        </a:defRPr>
                      </a:lvl2pPr>
                      <a:lvl3pPr marL="1219170" algn="l" defTabSz="609585" rtl="0" eaLnBrk="1" latinLnBrk="0" hangingPunct="1">
                        <a:defRPr sz="2400" kern="1200">
                          <a:solidFill>
                            <a:schemeClr val="tx1"/>
                          </a:solidFill>
                          <a:latin typeface="Calibri" panose="020F0502020204030204"/>
                        </a:defRPr>
                      </a:lvl3pPr>
                      <a:lvl4pPr marL="1828754" algn="l" defTabSz="609585" rtl="0" eaLnBrk="1" latinLnBrk="0" hangingPunct="1">
                        <a:defRPr sz="2400" kern="1200">
                          <a:solidFill>
                            <a:schemeClr val="tx1"/>
                          </a:solidFill>
                          <a:latin typeface="Calibri" panose="020F0502020204030204"/>
                        </a:defRPr>
                      </a:lvl4pPr>
                      <a:lvl5pPr marL="2438339" algn="l" defTabSz="609585" rtl="0" eaLnBrk="1" latinLnBrk="0" hangingPunct="1">
                        <a:defRPr sz="2400" kern="1200">
                          <a:solidFill>
                            <a:schemeClr val="tx1"/>
                          </a:solidFill>
                          <a:latin typeface="Calibri" panose="020F0502020204030204"/>
                        </a:defRPr>
                      </a:lvl5pPr>
                      <a:lvl6pPr marL="3047924" algn="l" defTabSz="609585" rtl="0" eaLnBrk="1" latinLnBrk="0" hangingPunct="1">
                        <a:defRPr sz="2400" kern="1200">
                          <a:solidFill>
                            <a:schemeClr val="tx1"/>
                          </a:solidFill>
                          <a:latin typeface="Calibri" panose="020F0502020204030204"/>
                        </a:defRPr>
                      </a:lvl6pPr>
                      <a:lvl7pPr marL="3657509" algn="l" defTabSz="609585" rtl="0" eaLnBrk="1" latinLnBrk="0" hangingPunct="1">
                        <a:defRPr sz="2400" kern="1200">
                          <a:solidFill>
                            <a:schemeClr val="tx1"/>
                          </a:solidFill>
                          <a:latin typeface="Calibri" panose="020F0502020204030204"/>
                        </a:defRPr>
                      </a:lvl7pPr>
                      <a:lvl8pPr marL="4267093" algn="l" defTabSz="609585" rtl="0" eaLnBrk="1" latinLnBrk="0" hangingPunct="1">
                        <a:defRPr sz="2400" kern="1200">
                          <a:solidFill>
                            <a:schemeClr val="tx1"/>
                          </a:solidFill>
                          <a:latin typeface="Calibri" panose="020F0502020204030204"/>
                        </a:defRPr>
                      </a:lvl8pPr>
                      <a:lvl9pPr marL="4876678" algn="l" defTabSz="609585" rtl="0" eaLnBrk="1" latinLnBrk="0" hangingPunct="1">
                        <a:defRPr sz="2400" kern="1200">
                          <a:solidFill>
                            <a:schemeClr val="tx1"/>
                          </a:solidFill>
                          <a:latin typeface="Calibri" panose="020F0502020204030204"/>
                        </a:defRPr>
                      </a:lvl9pPr>
                    </a:lstStyle>
                    <a:p>
                      <a:pPr algn="r" fontAlgn="b"/>
                      <a:r>
                        <a:rPr lang="en-US" sz="1100">
                          <a:solidFill>
                            <a:schemeClr val="tx1"/>
                          </a:solidFill>
                          <a:effectLst/>
                          <a:latin typeface="Montserrat Medium" pitchFamily="2" charset="0"/>
                        </a:rPr>
                        <a:t>Fitness (One Pass</a:t>
                      </a:r>
                      <a:r>
                        <a:rPr lang="en-US" sz="1100" kern="1200" baseline="30000">
                          <a:solidFill>
                            <a:schemeClr val="tx1"/>
                          </a:solidFill>
                          <a:latin typeface="Montserrat Medium" pitchFamily="2" charset="0"/>
                          <a:ea typeface="Aptos" panose="020B0004020202020204" pitchFamily="34" charset="0"/>
                          <a:cs typeface="Aptos" panose="020B0004020202020204" pitchFamily="34" charset="0"/>
                        </a:rPr>
                        <a:t>®</a:t>
                      </a:r>
                      <a:r>
                        <a:rPr lang="en-US" sz="1100">
                          <a:solidFill>
                            <a:schemeClr val="tx1"/>
                          </a:solidFill>
                          <a:effectLst/>
                          <a:latin typeface="Montserrat Medium" pitchFamily="2" charset="0"/>
                        </a:rPr>
                        <a:t>)</a:t>
                      </a:r>
                    </a:p>
                  </a:txBody>
                  <a:tcPr marT="9525" anchor="ctr">
                    <a:lnL>
                      <a:noFill/>
                    </a:lnL>
                    <a:lnR w="12700">
                      <a:noFill/>
                    </a:lnR>
                    <a:lnT w="12700">
                      <a:noFill/>
                    </a:lnT>
                    <a:lnB w="12700">
                      <a:noFill/>
                    </a:lnB>
                    <a:lnTlToBr w="12700" cmpd="sng">
                      <a:noFill/>
                      <a:prstDash val="solid"/>
                    </a:lnTlToBr>
                    <a:lnBlToTr w="12700" cmpd="sng">
                      <a:noFill/>
                      <a:prstDash val="solid"/>
                    </a:lnBlToTr>
                    <a:solidFill>
                      <a:srgbClr val="FFFFFF"/>
                    </a:solidFill>
                  </a:tcPr>
                </a:tc>
                <a:tc>
                  <a:txBody>
                    <a:bodyPr/>
                    <a:lstStyle>
                      <a:lvl1pPr marL="0" algn="l" defTabSz="609585" rtl="0" eaLnBrk="1" latinLnBrk="0" hangingPunct="1">
                        <a:defRPr sz="2400" kern="1200">
                          <a:solidFill>
                            <a:schemeClr val="tx1"/>
                          </a:solidFill>
                          <a:latin typeface="Calibri" panose="020F0502020204030204"/>
                        </a:defRPr>
                      </a:lvl1pPr>
                      <a:lvl2pPr marL="609585" algn="l" defTabSz="609585" rtl="0" eaLnBrk="1" latinLnBrk="0" hangingPunct="1">
                        <a:defRPr sz="2400" kern="1200">
                          <a:solidFill>
                            <a:schemeClr val="tx1"/>
                          </a:solidFill>
                          <a:latin typeface="Calibri" panose="020F0502020204030204"/>
                        </a:defRPr>
                      </a:lvl2pPr>
                      <a:lvl3pPr marL="1219170" algn="l" defTabSz="609585" rtl="0" eaLnBrk="1" latinLnBrk="0" hangingPunct="1">
                        <a:defRPr sz="2400" kern="1200">
                          <a:solidFill>
                            <a:schemeClr val="tx1"/>
                          </a:solidFill>
                          <a:latin typeface="Calibri" panose="020F0502020204030204"/>
                        </a:defRPr>
                      </a:lvl3pPr>
                      <a:lvl4pPr marL="1828754" algn="l" defTabSz="609585" rtl="0" eaLnBrk="1" latinLnBrk="0" hangingPunct="1">
                        <a:defRPr sz="2400" kern="1200">
                          <a:solidFill>
                            <a:schemeClr val="tx1"/>
                          </a:solidFill>
                          <a:latin typeface="Calibri" panose="020F0502020204030204"/>
                        </a:defRPr>
                      </a:lvl4pPr>
                      <a:lvl5pPr marL="2438339" algn="l" defTabSz="609585" rtl="0" eaLnBrk="1" latinLnBrk="0" hangingPunct="1">
                        <a:defRPr sz="2400" kern="1200">
                          <a:solidFill>
                            <a:schemeClr val="tx1"/>
                          </a:solidFill>
                          <a:latin typeface="Calibri" panose="020F0502020204030204"/>
                        </a:defRPr>
                      </a:lvl5pPr>
                      <a:lvl6pPr marL="3047924" algn="l" defTabSz="609585" rtl="0" eaLnBrk="1" latinLnBrk="0" hangingPunct="1">
                        <a:defRPr sz="2400" kern="1200">
                          <a:solidFill>
                            <a:schemeClr val="tx1"/>
                          </a:solidFill>
                          <a:latin typeface="Calibri" panose="020F0502020204030204"/>
                        </a:defRPr>
                      </a:lvl6pPr>
                      <a:lvl7pPr marL="3657509" algn="l" defTabSz="609585" rtl="0" eaLnBrk="1" latinLnBrk="0" hangingPunct="1">
                        <a:defRPr sz="2400" kern="1200">
                          <a:solidFill>
                            <a:schemeClr val="tx1"/>
                          </a:solidFill>
                          <a:latin typeface="Calibri" panose="020F0502020204030204"/>
                        </a:defRPr>
                      </a:lvl7pPr>
                      <a:lvl8pPr marL="4267093" algn="l" defTabSz="609585" rtl="0" eaLnBrk="1" latinLnBrk="0" hangingPunct="1">
                        <a:defRPr sz="2400" kern="1200">
                          <a:solidFill>
                            <a:schemeClr val="tx1"/>
                          </a:solidFill>
                          <a:latin typeface="Calibri" panose="020F0502020204030204"/>
                        </a:defRPr>
                      </a:lvl8pPr>
                      <a:lvl9pPr marL="4876678" algn="l" defTabSz="609585" rtl="0" eaLnBrk="1" latinLnBrk="0" hangingPunct="1">
                        <a:defRPr sz="2400" kern="1200">
                          <a:solidFill>
                            <a:schemeClr val="tx1"/>
                          </a:solidFill>
                          <a:latin typeface="Calibri" panose="020F05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accent1"/>
                          </a:solidFill>
                          <a:effectLst/>
                          <a:uLnTx/>
                          <a:uFillTx/>
                          <a:latin typeface="Montserrat Medium" pitchFamily="2" charset="0"/>
                          <a:ea typeface="+mn-ea"/>
                          <a:cs typeface="+mn-cs"/>
                          <a:sym typeface="Wingdings" panose="05000000000000000000" pitchFamily="2" charset="2"/>
                        </a:rPr>
                        <a:t></a:t>
                      </a:r>
                      <a:endParaRPr kumimoji="0" lang="en-US" sz="1000" b="0" i="0" u="none" strike="noStrike" kern="1200" cap="none" spc="0" normalizeH="0" baseline="0" noProof="0">
                        <a:ln>
                          <a:noFill/>
                        </a:ln>
                        <a:solidFill>
                          <a:schemeClr val="accent1"/>
                        </a:solidFill>
                        <a:effectLst/>
                        <a:uLnTx/>
                        <a:uFillTx/>
                        <a:latin typeface="Montserrat Medium" pitchFamily="2" charset="0"/>
                        <a:ea typeface="+mn-ea"/>
                        <a:cs typeface="+mn-cs"/>
                      </a:endParaRPr>
                    </a:p>
                  </a:txBody>
                  <a:tcPr marL="9525" marR="9525" marT="9525" anchor="ctr">
                    <a:lnL w="12700">
                      <a:noFill/>
                    </a:lnL>
                    <a:lnR w="12700">
                      <a:noFill/>
                    </a:lnR>
                    <a:lnT w="12700">
                      <a:noFill/>
                    </a:lnT>
                    <a:lnB w="12700">
                      <a:noFill/>
                    </a:lnB>
                    <a:lnTlToBr w="12700" cmpd="sng">
                      <a:noFill/>
                      <a:prstDash val="solid"/>
                    </a:lnTlToBr>
                    <a:lnBlToTr w="12700" cmpd="sng">
                      <a:noFill/>
                      <a:prstDash val="solid"/>
                    </a:lnBlToTr>
                    <a:solidFill>
                      <a:srgbClr val="FFFFFF"/>
                    </a:solidFill>
                  </a:tcPr>
                </a:tc>
                <a:tc>
                  <a:txBody>
                    <a:bodyPr/>
                    <a:lstStyle>
                      <a:lvl1pPr marL="0" algn="l" defTabSz="609585" rtl="0" eaLnBrk="1" latinLnBrk="0" hangingPunct="1">
                        <a:defRPr sz="2400" kern="1200">
                          <a:solidFill>
                            <a:schemeClr val="tx1"/>
                          </a:solidFill>
                          <a:latin typeface="Calibri" panose="020F0502020204030204"/>
                        </a:defRPr>
                      </a:lvl1pPr>
                      <a:lvl2pPr marL="609585" algn="l" defTabSz="609585" rtl="0" eaLnBrk="1" latinLnBrk="0" hangingPunct="1">
                        <a:defRPr sz="2400" kern="1200">
                          <a:solidFill>
                            <a:schemeClr val="tx1"/>
                          </a:solidFill>
                          <a:latin typeface="Calibri" panose="020F0502020204030204"/>
                        </a:defRPr>
                      </a:lvl2pPr>
                      <a:lvl3pPr marL="1219170" algn="l" defTabSz="609585" rtl="0" eaLnBrk="1" latinLnBrk="0" hangingPunct="1">
                        <a:defRPr sz="2400" kern="1200">
                          <a:solidFill>
                            <a:schemeClr val="tx1"/>
                          </a:solidFill>
                          <a:latin typeface="Calibri" panose="020F0502020204030204"/>
                        </a:defRPr>
                      </a:lvl3pPr>
                      <a:lvl4pPr marL="1828754" algn="l" defTabSz="609585" rtl="0" eaLnBrk="1" latinLnBrk="0" hangingPunct="1">
                        <a:defRPr sz="2400" kern="1200">
                          <a:solidFill>
                            <a:schemeClr val="tx1"/>
                          </a:solidFill>
                          <a:latin typeface="Calibri" panose="020F0502020204030204"/>
                        </a:defRPr>
                      </a:lvl4pPr>
                      <a:lvl5pPr marL="2438339" algn="l" defTabSz="609585" rtl="0" eaLnBrk="1" latinLnBrk="0" hangingPunct="1">
                        <a:defRPr sz="2400" kern="1200">
                          <a:solidFill>
                            <a:schemeClr val="tx1"/>
                          </a:solidFill>
                          <a:latin typeface="Calibri" panose="020F0502020204030204"/>
                        </a:defRPr>
                      </a:lvl5pPr>
                      <a:lvl6pPr marL="3047924" algn="l" defTabSz="609585" rtl="0" eaLnBrk="1" latinLnBrk="0" hangingPunct="1">
                        <a:defRPr sz="2400" kern="1200">
                          <a:solidFill>
                            <a:schemeClr val="tx1"/>
                          </a:solidFill>
                          <a:latin typeface="Calibri" panose="020F0502020204030204"/>
                        </a:defRPr>
                      </a:lvl6pPr>
                      <a:lvl7pPr marL="3657509" algn="l" defTabSz="609585" rtl="0" eaLnBrk="1" latinLnBrk="0" hangingPunct="1">
                        <a:defRPr sz="2400" kern="1200">
                          <a:solidFill>
                            <a:schemeClr val="tx1"/>
                          </a:solidFill>
                          <a:latin typeface="Calibri" panose="020F0502020204030204"/>
                        </a:defRPr>
                      </a:lvl7pPr>
                      <a:lvl8pPr marL="4267093" algn="l" defTabSz="609585" rtl="0" eaLnBrk="1" latinLnBrk="0" hangingPunct="1">
                        <a:defRPr sz="2400" kern="1200">
                          <a:solidFill>
                            <a:schemeClr val="tx1"/>
                          </a:solidFill>
                          <a:latin typeface="Calibri" panose="020F0502020204030204"/>
                        </a:defRPr>
                      </a:lvl8pPr>
                      <a:lvl9pPr marL="4876678" algn="l" defTabSz="609585" rtl="0" eaLnBrk="1" latinLnBrk="0" hangingPunct="1">
                        <a:defRPr sz="2400" kern="1200">
                          <a:solidFill>
                            <a:schemeClr val="tx1"/>
                          </a:solidFill>
                          <a:latin typeface="Calibri" panose="020F05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accent1"/>
                          </a:solidFill>
                          <a:effectLst/>
                          <a:uLnTx/>
                          <a:uFillTx/>
                          <a:latin typeface="Montserrat Medium" pitchFamily="2" charset="0"/>
                          <a:ea typeface="+mn-ea"/>
                          <a:cs typeface="+mn-cs"/>
                          <a:sym typeface="Wingdings" panose="05000000000000000000" pitchFamily="2" charset="2"/>
                        </a:rPr>
                        <a:t></a:t>
                      </a:r>
                      <a:endParaRPr kumimoji="0" lang="en-US" sz="1000" b="0" i="0" u="none" strike="noStrike" kern="1200" cap="none" spc="0" normalizeH="0" baseline="0" noProof="0">
                        <a:ln>
                          <a:noFill/>
                        </a:ln>
                        <a:solidFill>
                          <a:schemeClr val="accent1"/>
                        </a:solidFill>
                        <a:effectLst/>
                        <a:uLnTx/>
                        <a:uFillTx/>
                        <a:latin typeface="Montserrat Medium" pitchFamily="2" charset="0"/>
                        <a:ea typeface="+mn-ea"/>
                        <a:cs typeface="+mn-cs"/>
                      </a:endParaRPr>
                    </a:p>
                  </a:txBody>
                  <a:tcPr marL="9525" marR="9525" marT="9525" anchor="ctr">
                    <a:lnL w="12700">
                      <a:noFill/>
                    </a:lnL>
                    <a:lnR w="12700">
                      <a:noFill/>
                    </a:lnR>
                    <a:lnT w="12700">
                      <a:noFill/>
                    </a:lnT>
                    <a:lnB w="12700">
                      <a:noFill/>
                    </a:lnB>
                    <a:lnTlToBr w="12700" cmpd="sng">
                      <a:noFill/>
                      <a:prstDash val="solid"/>
                    </a:lnTlToBr>
                    <a:lnBlToTr w="12700" cmpd="sng">
                      <a:noFill/>
                      <a:prstDash val="solid"/>
                    </a:lnBlToTr>
                    <a:solidFill>
                      <a:srgbClr val="FFFFFF"/>
                    </a:solidFill>
                  </a:tcPr>
                </a:tc>
                <a:tc>
                  <a:txBody>
                    <a:bodyPr/>
                    <a:lstStyle>
                      <a:lvl1pPr marL="0" algn="l" defTabSz="609585" rtl="0" eaLnBrk="1" latinLnBrk="0" hangingPunct="1">
                        <a:defRPr sz="2400" kern="1200">
                          <a:solidFill>
                            <a:schemeClr val="tx1"/>
                          </a:solidFill>
                          <a:latin typeface="Calibri" panose="020F0502020204030204"/>
                        </a:defRPr>
                      </a:lvl1pPr>
                      <a:lvl2pPr marL="609585" algn="l" defTabSz="609585" rtl="0" eaLnBrk="1" latinLnBrk="0" hangingPunct="1">
                        <a:defRPr sz="2400" kern="1200">
                          <a:solidFill>
                            <a:schemeClr val="tx1"/>
                          </a:solidFill>
                          <a:latin typeface="Calibri" panose="020F0502020204030204"/>
                        </a:defRPr>
                      </a:lvl2pPr>
                      <a:lvl3pPr marL="1219170" algn="l" defTabSz="609585" rtl="0" eaLnBrk="1" latinLnBrk="0" hangingPunct="1">
                        <a:defRPr sz="2400" kern="1200">
                          <a:solidFill>
                            <a:schemeClr val="tx1"/>
                          </a:solidFill>
                          <a:latin typeface="Calibri" panose="020F0502020204030204"/>
                        </a:defRPr>
                      </a:lvl3pPr>
                      <a:lvl4pPr marL="1828754" algn="l" defTabSz="609585" rtl="0" eaLnBrk="1" latinLnBrk="0" hangingPunct="1">
                        <a:defRPr sz="2400" kern="1200">
                          <a:solidFill>
                            <a:schemeClr val="tx1"/>
                          </a:solidFill>
                          <a:latin typeface="Calibri" panose="020F0502020204030204"/>
                        </a:defRPr>
                      </a:lvl4pPr>
                      <a:lvl5pPr marL="2438339" algn="l" defTabSz="609585" rtl="0" eaLnBrk="1" latinLnBrk="0" hangingPunct="1">
                        <a:defRPr sz="2400" kern="1200">
                          <a:solidFill>
                            <a:schemeClr val="tx1"/>
                          </a:solidFill>
                          <a:latin typeface="Calibri" panose="020F0502020204030204"/>
                        </a:defRPr>
                      </a:lvl5pPr>
                      <a:lvl6pPr marL="3047924" algn="l" defTabSz="609585" rtl="0" eaLnBrk="1" latinLnBrk="0" hangingPunct="1">
                        <a:defRPr sz="2400" kern="1200">
                          <a:solidFill>
                            <a:schemeClr val="tx1"/>
                          </a:solidFill>
                          <a:latin typeface="Calibri" panose="020F0502020204030204"/>
                        </a:defRPr>
                      </a:lvl6pPr>
                      <a:lvl7pPr marL="3657509" algn="l" defTabSz="609585" rtl="0" eaLnBrk="1" latinLnBrk="0" hangingPunct="1">
                        <a:defRPr sz="2400" kern="1200">
                          <a:solidFill>
                            <a:schemeClr val="tx1"/>
                          </a:solidFill>
                          <a:latin typeface="Calibri" panose="020F0502020204030204"/>
                        </a:defRPr>
                      </a:lvl7pPr>
                      <a:lvl8pPr marL="4267093" algn="l" defTabSz="609585" rtl="0" eaLnBrk="1" latinLnBrk="0" hangingPunct="1">
                        <a:defRPr sz="2400" kern="1200">
                          <a:solidFill>
                            <a:schemeClr val="tx1"/>
                          </a:solidFill>
                          <a:latin typeface="Calibri" panose="020F0502020204030204"/>
                        </a:defRPr>
                      </a:lvl8pPr>
                      <a:lvl9pPr marL="4876678" algn="l" defTabSz="609585" rtl="0" eaLnBrk="1" latinLnBrk="0" hangingPunct="1">
                        <a:defRPr sz="2400" kern="1200">
                          <a:solidFill>
                            <a:schemeClr val="tx1"/>
                          </a:solidFill>
                          <a:latin typeface="Calibri" panose="020F05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accent1"/>
                          </a:solidFill>
                          <a:effectLst/>
                          <a:uLnTx/>
                          <a:uFillTx/>
                          <a:latin typeface="Montserrat Medium" pitchFamily="2" charset="0"/>
                          <a:ea typeface="+mn-ea"/>
                          <a:cs typeface="+mn-cs"/>
                          <a:sym typeface="Wingdings" panose="05000000000000000000" pitchFamily="2" charset="2"/>
                        </a:rPr>
                        <a:t></a:t>
                      </a:r>
                      <a:endParaRPr kumimoji="0" lang="en-US" sz="1000" b="0" i="0" u="none" strike="noStrike" kern="1200" cap="none" spc="0" normalizeH="0" baseline="0" noProof="0">
                        <a:ln>
                          <a:noFill/>
                        </a:ln>
                        <a:solidFill>
                          <a:schemeClr val="accent1"/>
                        </a:solidFill>
                        <a:effectLst/>
                        <a:uLnTx/>
                        <a:uFillTx/>
                        <a:latin typeface="Montserrat Medium" pitchFamily="2" charset="0"/>
                        <a:ea typeface="+mn-ea"/>
                        <a:cs typeface="+mn-cs"/>
                      </a:endParaRPr>
                    </a:p>
                  </a:txBody>
                  <a:tcPr marL="9525" marR="9525" marT="9525" anchor="ctr">
                    <a:lnL w="12700">
                      <a:noFill/>
                    </a:lnL>
                    <a:lnR w="12700">
                      <a:noFill/>
                    </a:lnR>
                    <a:lnT w="12700">
                      <a:noFill/>
                    </a:lnT>
                    <a:lnB w="12700">
                      <a:noFill/>
                    </a:lnB>
                    <a:lnTlToBr w="12700" cmpd="sng">
                      <a:noFill/>
                      <a:prstDash val="solid"/>
                    </a:lnTlToBr>
                    <a:lnBlToTr w="12700" cmpd="sng">
                      <a:noFill/>
                      <a:prstDash val="solid"/>
                    </a:lnBlToTr>
                    <a:solidFill>
                      <a:srgbClr val="FFFFFF"/>
                    </a:solidFill>
                  </a:tcPr>
                </a:tc>
                <a:tc>
                  <a:txBody>
                    <a:bodyPr/>
                    <a:lstStyle>
                      <a:lvl1pPr marL="0" algn="l" defTabSz="609585" rtl="0" eaLnBrk="1" latinLnBrk="0" hangingPunct="1">
                        <a:defRPr sz="2400" kern="1200">
                          <a:solidFill>
                            <a:schemeClr val="tx1"/>
                          </a:solidFill>
                          <a:latin typeface="Calibri" panose="020F0502020204030204"/>
                        </a:defRPr>
                      </a:lvl1pPr>
                      <a:lvl2pPr marL="609585" algn="l" defTabSz="609585" rtl="0" eaLnBrk="1" latinLnBrk="0" hangingPunct="1">
                        <a:defRPr sz="2400" kern="1200">
                          <a:solidFill>
                            <a:schemeClr val="tx1"/>
                          </a:solidFill>
                          <a:latin typeface="Calibri" panose="020F0502020204030204"/>
                        </a:defRPr>
                      </a:lvl2pPr>
                      <a:lvl3pPr marL="1219170" algn="l" defTabSz="609585" rtl="0" eaLnBrk="1" latinLnBrk="0" hangingPunct="1">
                        <a:defRPr sz="2400" kern="1200">
                          <a:solidFill>
                            <a:schemeClr val="tx1"/>
                          </a:solidFill>
                          <a:latin typeface="Calibri" panose="020F0502020204030204"/>
                        </a:defRPr>
                      </a:lvl3pPr>
                      <a:lvl4pPr marL="1828754" algn="l" defTabSz="609585" rtl="0" eaLnBrk="1" latinLnBrk="0" hangingPunct="1">
                        <a:defRPr sz="2400" kern="1200">
                          <a:solidFill>
                            <a:schemeClr val="tx1"/>
                          </a:solidFill>
                          <a:latin typeface="Calibri" panose="020F0502020204030204"/>
                        </a:defRPr>
                      </a:lvl4pPr>
                      <a:lvl5pPr marL="2438339" algn="l" defTabSz="609585" rtl="0" eaLnBrk="1" latinLnBrk="0" hangingPunct="1">
                        <a:defRPr sz="2400" kern="1200">
                          <a:solidFill>
                            <a:schemeClr val="tx1"/>
                          </a:solidFill>
                          <a:latin typeface="Calibri" panose="020F0502020204030204"/>
                        </a:defRPr>
                      </a:lvl5pPr>
                      <a:lvl6pPr marL="3047924" algn="l" defTabSz="609585" rtl="0" eaLnBrk="1" latinLnBrk="0" hangingPunct="1">
                        <a:defRPr sz="2400" kern="1200">
                          <a:solidFill>
                            <a:schemeClr val="tx1"/>
                          </a:solidFill>
                          <a:latin typeface="Calibri" panose="020F0502020204030204"/>
                        </a:defRPr>
                      </a:lvl6pPr>
                      <a:lvl7pPr marL="3657509" algn="l" defTabSz="609585" rtl="0" eaLnBrk="1" latinLnBrk="0" hangingPunct="1">
                        <a:defRPr sz="2400" kern="1200">
                          <a:solidFill>
                            <a:schemeClr val="tx1"/>
                          </a:solidFill>
                          <a:latin typeface="Calibri" panose="020F0502020204030204"/>
                        </a:defRPr>
                      </a:lvl7pPr>
                      <a:lvl8pPr marL="4267093" algn="l" defTabSz="609585" rtl="0" eaLnBrk="1" latinLnBrk="0" hangingPunct="1">
                        <a:defRPr sz="2400" kern="1200">
                          <a:solidFill>
                            <a:schemeClr val="tx1"/>
                          </a:solidFill>
                          <a:latin typeface="Calibri" panose="020F0502020204030204"/>
                        </a:defRPr>
                      </a:lvl8pPr>
                      <a:lvl9pPr marL="4876678" algn="l" defTabSz="609585" rtl="0" eaLnBrk="1" latinLnBrk="0" hangingPunct="1">
                        <a:defRPr sz="2400" kern="1200">
                          <a:solidFill>
                            <a:schemeClr val="tx1"/>
                          </a:solidFill>
                          <a:latin typeface="Calibri" panose="020F05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accent1"/>
                          </a:solidFill>
                          <a:effectLst/>
                          <a:uLnTx/>
                          <a:uFillTx/>
                          <a:latin typeface="Montserrat Medium" pitchFamily="2" charset="0"/>
                          <a:ea typeface="+mn-ea"/>
                          <a:cs typeface="+mn-cs"/>
                          <a:sym typeface="Wingdings" panose="05000000000000000000" pitchFamily="2" charset="2"/>
                        </a:rPr>
                        <a:t></a:t>
                      </a:r>
                      <a:endParaRPr kumimoji="0" lang="en-US" sz="1000" b="0" i="0" u="none" strike="noStrike" kern="1200" cap="none" spc="0" normalizeH="0" baseline="0" noProof="0">
                        <a:ln>
                          <a:noFill/>
                        </a:ln>
                        <a:solidFill>
                          <a:schemeClr val="accent1"/>
                        </a:solidFill>
                        <a:effectLst/>
                        <a:uLnTx/>
                        <a:uFillTx/>
                        <a:latin typeface="Montserrat Medium" pitchFamily="2" charset="0"/>
                        <a:ea typeface="+mn-ea"/>
                        <a:cs typeface="+mn-cs"/>
                      </a:endParaRPr>
                    </a:p>
                  </a:txBody>
                  <a:tcPr marL="9525" marR="9525" marT="9525" anchor="ctr">
                    <a:lnL w="12700">
                      <a:noFill/>
                    </a:lnL>
                    <a:lnR w="12700">
                      <a:noFill/>
                    </a:lnR>
                    <a:lnT w="12700">
                      <a:noFill/>
                    </a:lnT>
                    <a:lnB w="12700">
                      <a:noFill/>
                    </a:lnB>
                    <a:lnTlToBr w="12700" cmpd="sng">
                      <a:noFill/>
                      <a:prstDash val="solid"/>
                    </a:lnTlToBr>
                    <a:lnBlToTr w="12700" cmpd="sng">
                      <a:noFill/>
                      <a:prstDash val="solid"/>
                    </a:lnBlToTr>
                    <a:solidFill>
                      <a:srgbClr val="FFFFFF"/>
                    </a:solidFill>
                  </a:tcPr>
                </a:tc>
                <a:tc>
                  <a:txBody>
                    <a:bodyPr/>
                    <a:lstStyle>
                      <a:lvl1pPr marL="0" algn="l" defTabSz="609585" rtl="0" eaLnBrk="1" latinLnBrk="0" hangingPunct="1">
                        <a:defRPr sz="2400" kern="1200">
                          <a:solidFill>
                            <a:schemeClr val="tx1"/>
                          </a:solidFill>
                          <a:latin typeface="Calibri" panose="020F0502020204030204"/>
                        </a:defRPr>
                      </a:lvl1pPr>
                      <a:lvl2pPr marL="609585" algn="l" defTabSz="609585" rtl="0" eaLnBrk="1" latinLnBrk="0" hangingPunct="1">
                        <a:defRPr sz="2400" kern="1200">
                          <a:solidFill>
                            <a:schemeClr val="tx1"/>
                          </a:solidFill>
                          <a:latin typeface="Calibri" panose="020F0502020204030204"/>
                        </a:defRPr>
                      </a:lvl2pPr>
                      <a:lvl3pPr marL="1219170" algn="l" defTabSz="609585" rtl="0" eaLnBrk="1" latinLnBrk="0" hangingPunct="1">
                        <a:defRPr sz="2400" kern="1200">
                          <a:solidFill>
                            <a:schemeClr val="tx1"/>
                          </a:solidFill>
                          <a:latin typeface="Calibri" panose="020F0502020204030204"/>
                        </a:defRPr>
                      </a:lvl3pPr>
                      <a:lvl4pPr marL="1828754" algn="l" defTabSz="609585" rtl="0" eaLnBrk="1" latinLnBrk="0" hangingPunct="1">
                        <a:defRPr sz="2400" kern="1200">
                          <a:solidFill>
                            <a:schemeClr val="tx1"/>
                          </a:solidFill>
                          <a:latin typeface="Calibri" panose="020F0502020204030204"/>
                        </a:defRPr>
                      </a:lvl4pPr>
                      <a:lvl5pPr marL="2438339" algn="l" defTabSz="609585" rtl="0" eaLnBrk="1" latinLnBrk="0" hangingPunct="1">
                        <a:defRPr sz="2400" kern="1200">
                          <a:solidFill>
                            <a:schemeClr val="tx1"/>
                          </a:solidFill>
                          <a:latin typeface="Calibri" panose="020F0502020204030204"/>
                        </a:defRPr>
                      </a:lvl5pPr>
                      <a:lvl6pPr marL="3047924" algn="l" defTabSz="609585" rtl="0" eaLnBrk="1" latinLnBrk="0" hangingPunct="1">
                        <a:defRPr sz="2400" kern="1200">
                          <a:solidFill>
                            <a:schemeClr val="tx1"/>
                          </a:solidFill>
                          <a:latin typeface="Calibri" panose="020F0502020204030204"/>
                        </a:defRPr>
                      </a:lvl6pPr>
                      <a:lvl7pPr marL="3657509" algn="l" defTabSz="609585" rtl="0" eaLnBrk="1" latinLnBrk="0" hangingPunct="1">
                        <a:defRPr sz="2400" kern="1200">
                          <a:solidFill>
                            <a:schemeClr val="tx1"/>
                          </a:solidFill>
                          <a:latin typeface="Calibri" panose="020F0502020204030204"/>
                        </a:defRPr>
                      </a:lvl7pPr>
                      <a:lvl8pPr marL="4267093" algn="l" defTabSz="609585" rtl="0" eaLnBrk="1" latinLnBrk="0" hangingPunct="1">
                        <a:defRPr sz="2400" kern="1200">
                          <a:solidFill>
                            <a:schemeClr val="tx1"/>
                          </a:solidFill>
                          <a:latin typeface="Calibri" panose="020F0502020204030204"/>
                        </a:defRPr>
                      </a:lvl8pPr>
                      <a:lvl9pPr marL="4876678" algn="l" defTabSz="609585" rtl="0" eaLnBrk="1" latinLnBrk="0" hangingPunct="1">
                        <a:defRPr sz="2400" kern="1200">
                          <a:solidFill>
                            <a:schemeClr val="tx1"/>
                          </a:solidFill>
                          <a:latin typeface="Calibri" panose="020F05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accent1"/>
                          </a:solidFill>
                          <a:effectLst/>
                          <a:uLnTx/>
                          <a:uFillTx/>
                          <a:latin typeface="Montserrat Medium" pitchFamily="2" charset="0"/>
                          <a:ea typeface="+mn-ea"/>
                          <a:cs typeface="+mn-cs"/>
                          <a:sym typeface="Wingdings" panose="05000000000000000000" pitchFamily="2" charset="2"/>
                        </a:rPr>
                        <a:t></a:t>
                      </a:r>
                      <a:endParaRPr kumimoji="0" lang="en-US" sz="1000" b="0" i="0" u="none" strike="noStrike" kern="1200" cap="none" spc="0" normalizeH="0" baseline="0" noProof="0">
                        <a:ln>
                          <a:noFill/>
                        </a:ln>
                        <a:solidFill>
                          <a:schemeClr val="accent1"/>
                        </a:solidFill>
                        <a:effectLst/>
                        <a:uLnTx/>
                        <a:uFillTx/>
                        <a:latin typeface="Montserrat Medium" pitchFamily="2" charset="0"/>
                        <a:ea typeface="+mn-ea"/>
                        <a:cs typeface="+mn-cs"/>
                      </a:endParaRPr>
                    </a:p>
                  </a:txBody>
                  <a:tcPr marL="9525" marR="9525" marT="9525" anchor="ctr">
                    <a:lnL w="12700">
                      <a:noFill/>
                    </a:lnL>
                    <a:lnR w="12700">
                      <a:noFill/>
                    </a:lnR>
                    <a:lnT w="12700">
                      <a:noFill/>
                    </a:lnT>
                    <a:lnB w="12700">
                      <a:noFill/>
                    </a:lnB>
                    <a:lnTlToBr w="12700" cmpd="sng">
                      <a:noFill/>
                      <a:prstDash val="solid"/>
                    </a:lnTlToBr>
                    <a:lnBlToTr w="12700" cmpd="sng">
                      <a:noFill/>
                      <a:prstDash val="solid"/>
                    </a:lnBlToTr>
                    <a:solidFill>
                      <a:srgbClr val="FFFFFF"/>
                    </a:solidFill>
                  </a:tcPr>
                </a:tc>
                <a:tc>
                  <a:txBody>
                    <a:bodyPr/>
                    <a:lstStyle>
                      <a:lvl1pPr marL="0" algn="l" defTabSz="609585" rtl="0" eaLnBrk="1" latinLnBrk="0" hangingPunct="1">
                        <a:defRPr sz="2400" kern="1200">
                          <a:solidFill>
                            <a:schemeClr val="tx1"/>
                          </a:solidFill>
                          <a:latin typeface="Calibri" panose="020F0502020204030204"/>
                        </a:defRPr>
                      </a:lvl1pPr>
                      <a:lvl2pPr marL="609585" algn="l" defTabSz="609585" rtl="0" eaLnBrk="1" latinLnBrk="0" hangingPunct="1">
                        <a:defRPr sz="2400" kern="1200">
                          <a:solidFill>
                            <a:schemeClr val="tx1"/>
                          </a:solidFill>
                          <a:latin typeface="Calibri" panose="020F0502020204030204"/>
                        </a:defRPr>
                      </a:lvl2pPr>
                      <a:lvl3pPr marL="1219170" algn="l" defTabSz="609585" rtl="0" eaLnBrk="1" latinLnBrk="0" hangingPunct="1">
                        <a:defRPr sz="2400" kern="1200">
                          <a:solidFill>
                            <a:schemeClr val="tx1"/>
                          </a:solidFill>
                          <a:latin typeface="Calibri" panose="020F0502020204030204"/>
                        </a:defRPr>
                      </a:lvl3pPr>
                      <a:lvl4pPr marL="1828754" algn="l" defTabSz="609585" rtl="0" eaLnBrk="1" latinLnBrk="0" hangingPunct="1">
                        <a:defRPr sz="2400" kern="1200">
                          <a:solidFill>
                            <a:schemeClr val="tx1"/>
                          </a:solidFill>
                          <a:latin typeface="Calibri" panose="020F0502020204030204"/>
                        </a:defRPr>
                      </a:lvl4pPr>
                      <a:lvl5pPr marL="2438339" algn="l" defTabSz="609585" rtl="0" eaLnBrk="1" latinLnBrk="0" hangingPunct="1">
                        <a:defRPr sz="2400" kern="1200">
                          <a:solidFill>
                            <a:schemeClr val="tx1"/>
                          </a:solidFill>
                          <a:latin typeface="Calibri" panose="020F0502020204030204"/>
                        </a:defRPr>
                      </a:lvl5pPr>
                      <a:lvl6pPr marL="3047924" algn="l" defTabSz="609585" rtl="0" eaLnBrk="1" latinLnBrk="0" hangingPunct="1">
                        <a:defRPr sz="2400" kern="1200">
                          <a:solidFill>
                            <a:schemeClr val="tx1"/>
                          </a:solidFill>
                          <a:latin typeface="Calibri" panose="020F0502020204030204"/>
                        </a:defRPr>
                      </a:lvl6pPr>
                      <a:lvl7pPr marL="3657509" algn="l" defTabSz="609585" rtl="0" eaLnBrk="1" latinLnBrk="0" hangingPunct="1">
                        <a:defRPr sz="2400" kern="1200">
                          <a:solidFill>
                            <a:schemeClr val="tx1"/>
                          </a:solidFill>
                          <a:latin typeface="Calibri" panose="020F0502020204030204"/>
                        </a:defRPr>
                      </a:lvl7pPr>
                      <a:lvl8pPr marL="4267093" algn="l" defTabSz="609585" rtl="0" eaLnBrk="1" latinLnBrk="0" hangingPunct="1">
                        <a:defRPr sz="2400" kern="1200">
                          <a:solidFill>
                            <a:schemeClr val="tx1"/>
                          </a:solidFill>
                          <a:latin typeface="Calibri" panose="020F0502020204030204"/>
                        </a:defRPr>
                      </a:lvl8pPr>
                      <a:lvl9pPr marL="4876678" algn="l" defTabSz="609585" rtl="0" eaLnBrk="1" latinLnBrk="0" hangingPunct="1">
                        <a:defRPr sz="2400" kern="1200">
                          <a:solidFill>
                            <a:schemeClr val="tx1"/>
                          </a:solidFill>
                          <a:latin typeface="Calibri" panose="020F05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accent1"/>
                          </a:solidFill>
                          <a:effectLst/>
                          <a:uLnTx/>
                          <a:uFillTx/>
                          <a:latin typeface="Montserrat Medium" pitchFamily="2" charset="0"/>
                          <a:ea typeface="+mn-ea"/>
                          <a:cs typeface="+mn-cs"/>
                          <a:sym typeface="Wingdings" panose="05000000000000000000" pitchFamily="2" charset="2"/>
                        </a:rPr>
                        <a:t></a:t>
                      </a:r>
                      <a:endParaRPr kumimoji="0" lang="en-US" sz="1000" b="0" i="0" u="none" strike="noStrike" kern="1200" cap="none" spc="0" normalizeH="0" baseline="0" noProof="0">
                        <a:ln>
                          <a:noFill/>
                        </a:ln>
                        <a:solidFill>
                          <a:schemeClr val="accent1"/>
                        </a:solidFill>
                        <a:effectLst/>
                        <a:uLnTx/>
                        <a:uFillTx/>
                        <a:latin typeface="Montserrat Medium" pitchFamily="2" charset="0"/>
                        <a:ea typeface="+mn-ea"/>
                        <a:cs typeface="+mn-cs"/>
                      </a:endParaRPr>
                    </a:p>
                  </a:txBody>
                  <a:tcPr marL="9525" marR="9525" marT="9525" anchor="ctr">
                    <a:lnL w="12700">
                      <a:noFill/>
                    </a:lnL>
                    <a:lnR w="12700">
                      <a:noFill/>
                    </a:lnR>
                    <a:lnT w="12700">
                      <a:noFill/>
                    </a:lnT>
                    <a:lnB w="12700">
                      <a:noFill/>
                    </a:lnB>
                    <a:lnTlToBr w="12700" cmpd="sng">
                      <a:noFill/>
                      <a:prstDash val="solid"/>
                    </a:lnTlToBr>
                    <a:lnBlToTr w="12700" cmpd="sng">
                      <a:noFill/>
                      <a:prstDash val="solid"/>
                    </a:lnBlToTr>
                    <a:solidFill>
                      <a:srgbClr val="FFFFFF"/>
                    </a:solidFill>
                  </a:tcPr>
                </a:tc>
                <a:tc>
                  <a:txBody>
                    <a:bodyPr/>
                    <a:lstStyle>
                      <a:lvl1pPr marL="0" algn="l" defTabSz="609585" rtl="0" eaLnBrk="1" latinLnBrk="0" hangingPunct="1">
                        <a:defRPr sz="2400" kern="1200">
                          <a:solidFill>
                            <a:schemeClr val="tx1"/>
                          </a:solidFill>
                          <a:latin typeface="Calibri" panose="020F0502020204030204"/>
                        </a:defRPr>
                      </a:lvl1pPr>
                      <a:lvl2pPr marL="609585" algn="l" defTabSz="609585" rtl="0" eaLnBrk="1" latinLnBrk="0" hangingPunct="1">
                        <a:defRPr sz="2400" kern="1200">
                          <a:solidFill>
                            <a:schemeClr val="tx1"/>
                          </a:solidFill>
                          <a:latin typeface="Calibri" panose="020F0502020204030204"/>
                        </a:defRPr>
                      </a:lvl2pPr>
                      <a:lvl3pPr marL="1219170" algn="l" defTabSz="609585" rtl="0" eaLnBrk="1" latinLnBrk="0" hangingPunct="1">
                        <a:defRPr sz="2400" kern="1200">
                          <a:solidFill>
                            <a:schemeClr val="tx1"/>
                          </a:solidFill>
                          <a:latin typeface="Calibri" panose="020F0502020204030204"/>
                        </a:defRPr>
                      </a:lvl3pPr>
                      <a:lvl4pPr marL="1828754" algn="l" defTabSz="609585" rtl="0" eaLnBrk="1" latinLnBrk="0" hangingPunct="1">
                        <a:defRPr sz="2400" kern="1200">
                          <a:solidFill>
                            <a:schemeClr val="tx1"/>
                          </a:solidFill>
                          <a:latin typeface="Calibri" panose="020F0502020204030204"/>
                        </a:defRPr>
                      </a:lvl4pPr>
                      <a:lvl5pPr marL="2438339" algn="l" defTabSz="609585" rtl="0" eaLnBrk="1" latinLnBrk="0" hangingPunct="1">
                        <a:defRPr sz="2400" kern="1200">
                          <a:solidFill>
                            <a:schemeClr val="tx1"/>
                          </a:solidFill>
                          <a:latin typeface="Calibri" panose="020F0502020204030204"/>
                        </a:defRPr>
                      </a:lvl5pPr>
                      <a:lvl6pPr marL="3047924" algn="l" defTabSz="609585" rtl="0" eaLnBrk="1" latinLnBrk="0" hangingPunct="1">
                        <a:defRPr sz="2400" kern="1200">
                          <a:solidFill>
                            <a:schemeClr val="tx1"/>
                          </a:solidFill>
                          <a:latin typeface="Calibri" panose="020F0502020204030204"/>
                        </a:defRPr>
                      </a:lvl6pPr>
                      <a:lvl7pPr marL="3657509" algn="l" defTabSz="609585" rtl="0" eaLnBrk="1" latinLnBrk="0" hangingPunct="1">
                        <a:defRPr sz="2400" kern="1200">
                          <a:solidFill>
                            <a:schemeClr val="tx1"/>
                          </a:solidFill>
                          <a:latin typeface="Calibri" panose="020F0502020204030204"/>
                        </a:defRPr>
                      </a:lvl7pPr>
                      <a:lvl8pPr marL="4267093" algn="l" defTabSz="609585" rtl="0" eaLnBrk="1" latinLnBrk="0" hangingPunct="1">
                        <a:defRPr sz="2400" kern="1200">
                          <a:solidFill>
                            <a:schemeClr val="tx1"/>
                          </a:solidFill>
                          <a:latin typeface="Calibri" panose="020F0502020204030204"/>
                        </a:defRPr>
                      </a:lvl8pPr>
                      <a:lvl9pPr marL="4876678" algn="l" defTabSz="609585" rtl="0" eaLnBrk="1" latinLnBrk="0" hangingPunct="1">
                        <a:defRPr sz="2400" kern="1200">
                          <a:solidFill>
                            <a:schemeClr val="tx1"/>
                          </a:solidFill>
                          <a:latin typeface="Calibri" panose="020F05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accent1"/>
                          </a:solidFill>
                          <a:effectLst/>
                          <a:uLnTx/>
                          <a:uFillTx/>
                          <a:latin typeface="Montserrat Medium" pitchFamily="2" charset="0"/>
                          <a:ea typeface="+mn-ea"/>
                          <a:cs typeface="+mn-cs"/>
                          <a:sym typeface="Wingdings" panose="05000000000000000000" pitchFamily="2" charset="2"/>
                        </a:rPr>
                        <a:t></a:t>
                      </a:r>
                      <a:endParaRPr kumimoji="0" lang="en-US" sz="1000" b="0" i="0" u="none" strike="noStrike" kern="1200" cap="none" spc="0" normalizeH="0" baseline="0" noProof="0">
                        <a:ln>
                          <a:noFill/>
                        </a:ln>
                        <a:solidFill>
                          <a:schemeClr val="accent1"/>
                        </a:solidFill>
                        <a:effectLst/>
                        <a:uLnTx/>
                        <a:uFillTx/>
                        <a:latin typeface="Montserrat Medium" pitchFamily="2" charset="0"/>
                        <a:ea typeface="+mn-ea"/>
                        <a:cs typeface="+mn-cs"/>
                      </a:endParaRPr>
                    </a:p>
                  </a:txBody>
                  <a:tcPr marL="9525" marR="9525" marT="9525" anchor="ctr">
                    <a:lnL w="12700">
                      <a:noFill/>
                    </a:lnL>
                    <a:lnR w="12700">
                      <a:noFill/>
                    </a:lnR>
                    <a:lnT w="12700">
                      <a:noFill/>
                    </a:lnT>
                    <a:lnB w="12700">
                      <a:noFill/>
                    </a:lnB>
                    <a:lnTlToBr w="12700" cmpd="sng">
                      <a:noFill/>
                      <a:prstDash val="solid"/>
                    </a:lnTlToBr>
                    <a:lnBlToTr w="12700" cmpd="sng">
                      <a:noFill/>
                      <a:prstDash val="solid"/>
                    </a:lnBlToTr>
                    <a:solidFill>
                      <a:srgbClr val="FFFFFF"/>
                    </a:solidFill>
                  </a:tcPr>
                </a:tc>
                <a:tc>
                  <a:txBody>
                    <a:bodyPr/>
                    <a:lstStyle>
                      <a:lvl1pPr marL="0" algn="l" defTabSz="609585" rtl="0" eaLnBrk="1" latinLnBrk="0" hangingPunct="1">
                        <a:defRPr sz="2400" kern="1200">
                          <a:solidFill>
                            <a:schemeClr val="tx1"/>
                          </a:solidFill>
                          <a:latin typeface="Calibri" panose="020F0502020204030204"/>
                        </a:defRPr>
                      </a:lvl1pPr>
                      <a:lvl2pPr marL="609585" algn="l" defTabSz="609585" rtl="0" eaLnBrk="1" latinLnBrk="0" hangingPunct="1">
                        <a:defRPr sz="2400" kern="1200">
                          <a:solidFill>
                            <a:schemeClr val="tx1"/>
                          </a:solidFill>
                          <a:latin typeface="Calibri" panose="020F0502020204030204"/>
                        </a:defRPr>
                      </a:lvl2pPr>
                      <a:lvl3pPr marL="1219170" algn="l" defTabSz="609585" rtl="0" eaLnBrk="1" latinLnBrk="0" hangingPunct="1">
                        <a:defRPr sz="2400" kern="1200">
                          <a:solidFill>
                            <a:schemeClr val="tx1"/>
                          </a:solidFill>
                          <a:latin typeface="Calibri" panose="020F0502020204030204"/>
                        </a:defRPr>
                      </a:lvl3pPr>
                      <a:lvl4pPr marL="1828754" algn="l" defTabSz="609585" rtl="0" eaLnBrk="1" latinLnBrk="0" hangingPunct="1">
                        <a:defRPr sz="2400" kern="1200">
                          <a:solidFill>
                            <a:schemeClr val="tx1"/>
                          </a:solidFill>
                          <a:latin typeface="Calibri" panose="020F0502020204030204"/>
                        </a:defRPr>
                      </a:lvl4pPr>
                      <a:lvl5pPr marL="2438339" algn="l" defTabSz="609585" rtl="0" eaLnBrk="1" latinLnBrk="0" hangingPunct="1">
                        <a:defRPr sz="2400" kern="1200">
                          <a:solidFill>
                            <a:schemeClr val="tx1"/>
                          </a:solidFill>
                          <a:latin typeface="Calibri" panose="020F0502020204030204"/>
                        </a:defRPr>
                      </a:lvl5pPr>
                      <a:lvl6pPr marL="3047924" algn="l" defTabSz="609585" rtl="0" eaLnBrk="1" latinLnBrk="0" hangingPunct="1">
                        <a:defRPr sz="2400" kern="1200">
                          <a:solidFill>
                            <a:schemeClr val="tx1"/>
                          </a:solidFill>
                          <a:latin typeface="Calibri" panose="020F0502020204030204"/>
                        </a:defRPr>
                      </a:lvl6pPr>
                      <a:lvl7pPr marL="3657509" algn="l" defTabSz="609585" rtl="0" eaLnBrk="1" latinLnBrk="0" hangingPunct="1">
                        <a:defRPr sz="2400" kern="1200">
                          <a:solidFill>
                            <a:schemeClr val="tx1"/>
                          </a:solidFill>
                          <a:latin typeface="Calibri" panose="020F0502020204030204"/>
                        </a:defRPr>
                      </a:lvl7pPr>
                      <a:lvl8pPr marL="4267093" algn="l" defTabSz="609585" rtl="0" eaLnBrk="1" latinLnBrk="0" hangingPunct="1">
                        <a:defRPr sz="2400" kern="1200">
                          <a:solidFill>
                            <a:schemeClr val="tx1"/>
                          </a:solidFill>
                          <a:latin typeface="Calibri" panose="020F0502020204030204"/>
                        </a:defRPr>
                      </a:lvl8pPr>
                      <a:lvl9pPr marL="4876678" algn="l" defTabSz="609585" rtl="0" eaLnBrk="1" latinLnBrk="0" hangingPunct="1">
                        <a:defRPr sz="2400" kern="1200">
                          <a:solidFill>
                            <a:schemeClr val="tx1"/>
                          </a:solidFill>
                          <a:latin typeface="Calibri" panose="020F05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accent1"/>
                          </a:solidFill>
                          <a:effectLst/>
                          <a:uLnTx/>
                          <a:uFillTx/>
                          <a:latin typeface="Montserrat Medium" pitchFamily="2" charset="0"/>
                          <a:ea typeface="+mn-ea"/>
                          <a:cs typeface="+mn-cs"/>
                          <a:sym typeface="Wingdings" panose="05000000000000000000" pitchFamily="2" charset="2"/>
                        </a:rPr>
                        <a:t></a:t>
                      </a:r>
                      <a:endParaRPr kumimoji="0" lang="en-US" sz="1000" b="0" i="0" u="none" strike="noStrike" kern="1200" cap="none" spc="0" normalizeH="0" baseline="0" noProof="0">
                        <a:ln>
                          <a:noFill/>
                        </a:ln>
                        <a:solidFill>
                          <a:schemeClr val="accent1"/>
                        </a:solidFill>
                        <a:effectLst/>
                        <a:uLnTx/>
                        <a:uFillTx/>
                        <a:latin typeface="Montserrat Medium" pitchFamily="2" charset="0"/>
                        <a:ea typeface="+mn-ea"/>
                        <a:cs typeface="+mn-cs"/>
                      </a:endParaRPr>
                    </a:p>
                  </a:txBody>
                  <a:tcPr marL="9525" marR="9525" marT="9525" anchor="ctr">
                    <a:lnL w="12700">
                      <a:noFill/>
                    </a:lnL>
                    <a:lnR w="12700">
                      <a:noFill/>
                    </a:lnR>
                    <a:lnT w="12700">
                      <a:noFill/>
                    </a:lnT>
                    <a:lnB w="12700">
                      <a:noFill/>
                    </a:lnB>
                    <a:lnTlToBr w="12700" cmpd="sng">
                      <a:noFill/>
                      <a:prstDash val="solid"/>
                    </a:lnTlToBr>
                    <a:lnBlToTr w="12700" cmpd="sng">
                      <a:noFill/>
                      <a:prstDash val="solid"/>
                    </a:lnBlToTr>
                    <a:solidFill>
                      <a:srgbClr val="FFFFFF"/>
                    </a:solidFill>
                  </a:tcPr>
                </a:tc>
                <a:tc>
                  <a:txBody>
                    <a:bodyPr/>
                    <a:lstStyle>
                      <a:lvl1pPr marL="0" algn="l" defTabSz="609585" rtl="0" eaLnBrk="1" latinLnBrk="0" hangingPunct="1">
                        <a:defRPr sz="2400" kern="1200">
                          <a:solidFill>
                            <a:schemeClr val="tx1"/>
                          </a:solidFill>
                          <a:latin typeface="Calibri" panose="020F0502020204030204"/>
                        </a:defRPr>
                      </a:lvl1pPr>
                      <a:lvl2pPr marL="609585" algn="l" defTabSz="609585" rtl="0" eaLnBrk="1" latinLnBrk="0" hangingPunct="1">
                        <a:defRPr sz="2400" kern="1200">
                          <a:solidFill>
                            <a:schemeClr val="tx1"/>
                          </a:solidFill>
                          <a:latin typeface="Calibri" panose="020F0502020204030204"/>
                        </a:defRPr>
                      </a:lvl2pPr>
                      <a:lvl3pPr marL="1219170" algn="l" defTabSz="609585" rtl="0" eaLnBrk="1" latinLnBrk="0" hangingPunct="1">
                        <a:defRPr sz="2400" kern="1200">
                          <a:solidFill>
                            <a:schemeClr val="tx1"/>
                          </a:solidFill>
                          <a:latin typeface="Calibri" panose="020F0502020204030204"/>
                        </a:defRPr>
                      </a:lvl3pPr>
                      <a:lvl4pPr marL="1828754" algn="l" defTabSz="609585" rtl="0" eaLnBrk="1" latinLnBrk="0" hangingPunct="1">
                        <a:defRPr sz="2400" kern="1200">
                          <a:solidFill>
                            <a:schemeClr val="tx1"/>
                          </a:solidFill>
                          <a:latin typeface="Calibri" panose="020F0502020204030204"/>
                        </a:defRPr>
                      </a:lvl4pPr>
                      <a:lvl5pPr marL="2438339" algn="l" defTabSz="609585" rtl="0" eaLnBrk="1" latinLnBrk="0" hangingPunct="1">
                        <a:defRPr sz="2400" kern="1200">
                          <a:solidFill>
                            <a:schemeClr val="tx1"/>
                          </a:solidFill>
                          <a:latin typeface="Calibri" panose="020F0502020204030204"/>
                        </a:defRPr>
                      </a:lvl5pPr>
                      <a:lvl6pPr marL="3047924" algn="l" defTabSz="609585" rtl="0" eaLnBrk="1" latinLnBrk="0" hangingPunct="1">
                        <a:defRPr sz="2400" kern="1200">
                          <a:solidFill>
                            <a:schemeClr val="tx1"/>
                          </a:solidFill>
                          <a:latin typeface="Calibri" panose="020F0502020204030204"/>
                        </a:defRPr>
                      </a:lvl6pPr>
                      <a:lvl7pPr marL="3657509" algn="l" defTabSz="609585" rtl="0" eaLnBrk="1" latinLnBrk="0" hangingPunct="1">
                        <a:defRPr sz="2400" kern="1200">
                          <a:solidFill>
                            <a:schemeClr val="tx1"/>
                          </a:solidFill>
                          <a:latin typeface="Calibri" panose="020F0502020204030204"/>
                        </a:defRPr>
                      </a:lvl7pPr>
                      <a:lvl8pPr marL="4267093" algn="l" defTabSz="609585" rtl="0" eaLnBrk="1" latinLnBrk="0" hangingPunct="1">
                        <a:defRPr sz="2400" kern="1200">
                          <a:solidFill>
                            <a:schemeClr val="tx1"/>
                          </a:solidFill>
                          <a:latin typeface="Calibri" panose="020F0502020204030204"/>
                        </a:defRPr>
                      </a:lvl8pPr>
                      <a:lvl9pPr marL="4876678" algn="l" defTabSz="609585" rtl="0" eaLnBrk="1" latinLnBrk="0" hangingPunct="1">
                        <a:defRPr sz="2400" kern="1200">
                          <a:solidFill>
                            <a:schemeClr val="tx1"/>
                          </a:solidFill>
                          <a:latin typeface="Calibri" panose="020F05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accent1"/>
                          </a:solidFill>
                          <a:effectLst/>
                          <a:uLnTx/>
                          <a:uFillTx/>
                          <a:latin typeface="Montserrat Medium" pitchFamily="2" charset="0"/>
                          <a:ea typeface="+mn-ea"/>
                          <a:cs typeface="+mn-cs"/>
                          <a:sym typeface="Wingdings" panose="05000000000000000000" pitchFamily="2" charset="2"/>
                        </a:rPr>
                        <a:t></a:t>
                      </a:r>
                      <a:endParaRPr kumimoji="0" lang="en-US" sz="1000" b="0" i="0" u="none" strike="noStrike" kern="1200" cap="none" spc="0" normalizeH="0" baseline="0" noProof="0">
                        <a:ln>
                          <a:noFill/>
                        </a:ln>
                        <a:solidFill>
                          <a:schemeClr val="accent1"/>
                        </a:solidFill>
                        <a:effectLst/>
                        <a:uLnTx/>
                        <a:uFillTx/>
                        <a:latin typeface="Montserrat Medium" pitchFamily="2" charset="0"/>
                        <a:ea typeface="+mn-ea"/>
                        <a:cs typeface="+mn-cs"/>
                      </a:endParaRPr>
                    </a:p>
                  </a:txBody>
                  <a:tcPr marL="9525" marR="9525" marT="9525" anchor="ctr">
                    <a:lnL w="12700">
                      <a:noFill/>
                    </a:lnL>
                    <a:lnR w="12700">
                      <a:noFill/>
                    </a:lnR>
                    <a:lnT w="12700">
                      <a:noFill/>
                    </a:lnT>
                    <a:lnB w="12700">
                      <a:noFill/>
                    </a:lnB>
                    <a:lnTlToBr w="12700" cmpd="sng">
                      <a:noFill/>
                      <a:prstDash val="solid"/>
                    </a:lnTlToBr>
                    <a:lnBlToTr w="12700" cmpd="sng">
                      <a:noFill/>
                      <a:prstDash val="solid"/>
                    </a:lnBlToTr>
                    <a:solidFill>
                      <a:srgbClr val="FFFFFF"/>
                    </a:solidFill>
                  </a:tcPr>
                </a:tc>
                <a:tc>
                  <a:txBody>
                    <a:bodyPr/>
                    <a:lstStyle>
                      <a:lvl1pPr marL="0" algn="l" defTabSz="609585" rtl="0" eaLnBrk="1" latinLnBrk="0" hangingPunct="1">
                        <a:defRPr sz="2400" kern="1200">
                          <a:solidFill>
                            <a:schemeClr val="tx1"/>
                          </a:solidFill>
                          <a:latin typeface="Calibri" panose="020F0502020204030204"/>
                        </a:defRPr>
                      </a:lvl1pPr>
                      <a:lvl2pPr marL="609585" algn="l" defTabSz="609585" rtl="0" eaLnBrk="1" latinLnBrk="0" hangingPunct="1">
                        <a:defRPr sz="2400" kern="1200">
                          <a:solidFill>
                            <a:schemeClr val="tx1"/>
                          </a:solidFill>
                          <a:latin typeface="Calibri" panose="020F0502020204030204"/>
                        </a:defRPr>
                      </a:lvl2pPr>
                      <a:lvl3pPr marL="1219170" algn="l" defTabSz="609585" rtl="0" eaLnBrk="1" latinLnBrk="0" hangingPunct="1">
                        <a:defRPr sz="2400" kern="1200">
                          <a:solidFill>
                            <a:schemeClr val="tx1"/>
                          </a:solidFill>
                          <a:latin typeface="Calibri" panose="020F0502020204030204"/>
                        </a:defRPr>
                      </a:lvl3pPr>
                      <a:lvl4pPr marL="1828754" algn="l" defTabSz="609585" rtl="0" eaLnBrk="1" latinLnBrk="0" hangingPunct="1">
                        <a:defRPr sz="2400" kern="1200">
                          <a:solidFill>
                            <a:schemeClr val="tx1"/>
                          </a:solidFill>
                          <a:latin typeface="Calibri" panose="020F0502020204030204"/>
                        </a:defRPr>
                      </a:lvl4pPr>
                      <a:lvl5pPr marL="2438339" algn="l" defTabSz="609585" rtl="0" eaLnBrk="1" latinLnBrk="0" hangingPunct="1">
                        <a:defRPr sz="2400" kern="1200">
                          <a:solidFill>
                            <a:schemeClr val="tx1"/>
                          </a:solidFill>
                          <a:latin typeface="Calibri" panose="020F0502020204030204"/>
                        </a:defRPr>
                      </a:lvl5pPr>
                      <a:lvl6pPr marL="3047924" algn="l" defTabSz="609585" rtl="0" eaLnBrk="1" latinLnBrk="0" hangingPunct="1">
                        <a:defRPr sz="2400" kern="1200">
                          <a:solidFill>
                            <a:schemeClr val="tx1"/>
                          </a:solidFill>
                          <a:latin typeface="Calibri" panose="020F0502020204030204"/>
                        </a:defRPr>
                      </a:lvl6pPr>
                      <a:lvl7pPr marL="3657509" algn="l" defTabSz="609585" rtl="0" eaLnBrk="1" latinLnBrk="0" hangingPunct="1">
                        <a:defRPr sz="2400" kern="1200">
                          <a:solidFill>
                            <a:schemeClr val="tx1"/>
                          </a:solidFill>
                          <a:latin typeface="Calibri" panose="020F0502020204030204"/>
                        </a:defRPr>
                      </a:lvl7pPr>
                      <a:lvl8pPr marL="4267093" algn="l" defTabSz="609585" rtl="0" eaLnBrk="1" latinLnBrk="0" hangingPunct="1">
                        <a:defRPr sz="2400" kern="1200">
                          <a:solidFill>
                            <a:schemeClr val="tx1"/>
                          </a:solidFill>
                          <a:latin typeface="Calibri" panose="020F0502020204030204"/>
                        </a:defRPr>
                      </a:lvl8pPr>
                      <a:lvl9pPr marL="4876678" algn="l" defTabSz="609585" rtl="0" eaLnBrk="1" latinLnBrk="0" hangingPunct="1">
                        <a:defRPr sz="2400" kern="1200">
                          <a:solidFill>
                            <a:schemeClr val="tx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a:effectLst>
                            <a:outerShdw blurRad="38100" dist="38100" dir="2700000" algn="tl">
                              <a:srgbClr val="000000">
                                <a:alpha val="43137"/>
                              </a:srgbClr>
                            </a:outerShdw>
                          </a:effectLst>
                          <a:latin typeface="Montserrat Medium" pitchFamily="2" charset="0"/>
                        </a:rPr>
                        <a:t>-</a:t>
                      </a:r>
                    </a:p>
                  </a:txBody>
                  <a:tcPr marL="9525" marR="9525" marT="9525" anchor="ctr">
                    <a:lnL w="12700">
                      <a:noFill/>
                    </a:lnL>
                    <a:lnR w="12700">
                      <a:noFill/>
                    </a:lnR>
                    <a:lnT w="12700">
                      <a:noFill/>
                    </a:lnT>
                    <a:lnB w="12700">
                      <a:noFill/>
                    </a:lnB>
                    <a:lnTlToBr w="12700" cmpd="sng">
                      <a:noFill/>
                      <a:prstDash val="solid"/>
                    </a:lnTlToBr>
                    <a:lnBlToTr w="12700" cmpd="sng">
                      <a:noFill/>
                      <a:prstDash val="solid"/>
                    </a:lnBlToTr>
                    <a:solidFill>
                      <a:srgbClr val="FFFFFF"/>
                    </a:solidFill>
                  </a:tcPr>
                </a:tc>
                <a:tc>
                  <a:txBody>
                    <a:bodyPr/>
                    <a:lstStyle>
                      <a:lvl1pPr marL="0" algn="l" defTabSz="609585" rtl="0" eaLnBrk="1" latinLnBrk="0" hangingPunct="1">
                        <a:defRPr sz="2400" kern="1200">
                          <a:solidFill>
                            <a:schemeClr val="tx1"/>
                          </a:solidFill>
                          <a:latin typeface="Calibri" panose="020F0502020204030204"/>
                        </a:defRPr>
                      </a:lvl1pPr>
                      <a:lvl2pPr marL="609585" algn="l" defTabSz="609585" rtl="0" eaLnBrk="1" latinLnBrk="0" hangingPunct="1">
                        <a:defRPr sz="2400" kern="1200">
                          <a:solidFill>
                            <a:schemeClr val="tx1"/>
                          </a:solidFill>
                          <a:latin typeface="Calibri" panose="020F0502020204030204"/>
                        </a:defRPr>
                      </a:lvl2pPr>
                      <a:lvl3pPr marL="1219170" algn="l" defTabSz="609585" rtl="0" eaLnBrk="1" latinLnBrk="0" hangingPunct="1">
                        <a:defRPr sz="2400" kern="1200">
                          <a:solidFill>
                            <a:schemeClr val="tx1"/>
                          </a:solidFill>
                          <a:latin typeface="Calibri" panose="020F0502020204030204"/>
                        </a:defRPr>
                      </a:lvl3pPr>
                      <a:lvl4pPr marL="1828754" algn="l" defTabSz="609585" rtl="0" eaLnBrk="1" latinLnBrk="0" hangingPunct="1">
                        <a:defRPr sz="2400" kern="1200">
                          <a:solidFill>
                            <a:schemeClr val="tx1"/>
                          </a:solidFill>
                          <a:latin typeface="Calibri" panose="020F0502020204030204"/>
                        </a:defRPr>
                      </a:lvl4pPr>
                      <a:lvl5pPr marL="2438339" algn="l" defTabSz="609585" rtl="0" eaLnBrk="1" latinLnBrk="0" hangingPunct="1">
                        <a:defRPr sz="2400" kern="1200">
                          <a:solidFill>
                            <a:schemeClr val="tx1"/>
                          </a:solidFill>
                          <a:latin typeface="Calibri" panose="020F0502020204030204"/>
                        </a:defRPr>
                      </a:lvl5pPr>
                      <a:lvl6pPr marL="3047924" algn="l" defTabSz="609585" rtl="0" eaLnBrk="1" latinLnBrk="0" hangingPunct="1">
                        <a:defRPr sz="2400" kern="1200">
                          <a:solidFill>
                            <a:schemeClr val="tx1"/>
                          </a:solidFill>
                          <a:latin typeface="Calibri" panose="020F0502020204030204"/>
                        </a:defRPr>
                      </a:lvl6pPr>
                      <a:lvl7pPr marL="3657509" algn="l" defTabSz="609585" rtl="0" eaLnBrk="1" latinLnBrk="0" hangingPunct="1">
                        <a:defRPr sz="2400" kern="1200">
                          <a:solidFill>
                            <a:schemeClr val="tx1"/>
                          </a:solidFill>
                          <a:latin typeface="Calibri" panose="020F0502020204030204"/>
                        </a:defRPr>
                      </a:lvl7pPr>
                      <a:lvl8pPr marL="4267093" algn="l" defTabSz="609585" rtl="0" eaLnBrk="1" latinLnBrk="0" hangingPunct="1">
                        <a:defRPr sz="2400" kern="1200">
                          <a:solidFill>
                            <a:schemeClr val="tx1"/>
                          </a:solidFill>
                          <a:latin typeface="Calibri" panose="020F0502020204030204"/>
                        </a:defRPr>
                      </a:lvl8pPr>
                      <a:lvl9pPr marL="4876678" algn="l" defTabSz="609585" rtl="0" eaLnBrk="1" latinLnBrk="0" hangingPunct="1">
                        <a:defRPr sz="2400" kern="1200">
                          <a:solidFill>
                            <a:schemeClr val="tx1"/>
                          </a:solidFill>
                          <a:latin typeface="Calibri" panose="020F05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accent1"/>
                          </a:solidFill>
                          <a:effectLst/>
                          <a:uLnTx/>
                          <a:uFillTx/>
                          <a:latin typeface="Montserrat Medium" pitchFamily="2" charset="0"/>
                          <a:ea typeface="+mn-ea"/>
                          <a:cs typeface="+mn-cs"/>
                          <a:sym typeface="Wingdings" panose="05000000000000000000" pitchFamily="2" charset="2"/>
                        </a:rPr>
                        <a:t></a:t>
                      </a:r>
                      <a:endParaRPr kumimoji="0" lang="en-US" sz="1000" b="0" i="0" u="none" strike="noStrike" kern="1200" cap="none" spc="0" normalizeH="0" baseline="0" noProof="0">
                        <a:ln>
                          <a:noFill/>
                        </a:ln>
                        <a:solidFill>
                          <a:schemeClr val="accent1"/>
                        </a:solidFill>
                        <a:effectLst/>
                        <a:uLnTx/>
                        <a:uFillTx/>
                        <a:latin typeface="Montserrat Medium" pitchFamily="2" charset="0"/>
                        <a:ea typeface="+mn-ea"/>
                        <a:cs typeface="+mn-cs"/>
                      </a:endParaRPr>
                    </a:p>
                  </a:txBody>
                  <a:tcPr marL="9525" marR="9525" marT="9525" anchor="ctr">
                    <a:lnL w="12700">
                      <a:noFill/>
                    </a:lnL>
                    <a:lnR>
                      <a:noFill/>
                    </a:lnR>
                    <a:lnT w="12700">
                      <a:noFill/>
                    </a:lnT>
                    <a:lnB w="12700">
                      <a:noFill/>
                    </a:lnB>
                    <a:lnTlToBr w="12700" cmpd="sng">
                      <a:noFill/>
                      <a:prstDash val="solid"/>
                    </a:lnTlToBr>
                    <a:lnBlToTr w="12700" cmpd="sng">
                      <a:noFill/>
                      <a:prstDash val="solid"/>
                    </a:lnBlToTr>
                    <a:solidFill>
                      <a:srgbClr val="FFFFFF"/>
                    </a:solidFill>
                  </a:tcPr>
                </a:tc>
                <a:tc>
                  <a:txBody>
                    <a:bodyPr/>
                    <a:lstStyle>
                      <a:lvl1pPr marL="0" algn="l" defTabSz="914377" rtl="0" eaLnBrk="1" latinLnBrk="0" hangingPunct="1">
                        <a:defRPr sz="1800" kern="1200">
                          <a:solidFill>
                            <a:schemeClr val="tx1"/>
                          </a:solidFill>
                          <a:latin typeface="Arial" panose="020B0604020202020204"/>
                        </a:defRPr>
                      </a:lvl1pPr>
                      <a:lvl2pPr marL="457189" algn="l" defTabSz="914377" rtl="0" eaLnBrk="1" latinLnBrk="0" hangingPunct="1">
                        <a:defRPr sz="1800" kern="1200">
                          <a:solidFill>
                            <a:schemeClr val="tx1"/>
                          </a:solidFill>
                          <a:latin typeface="Arial" panose="020B0604020202020204"/>
                        </a:defRPr>
                      </a:lvl2pPr>
                      <a:lvl3pPr marL="914377" algn="l" defTabSz="914377" rtl="0" eaLnBrk="1" latinLnBrk="0" hangingPunct="1">
                        <a:defRPr sz="1800" kern="1200">
                          <a:solidFill>
                            <a:schemeClr val="tx1"/>
                          </a:solidFill>
                          <a:latin typeface="Arial" panose="020B0604020202020204"/>
                        </a:defRPr>
                      </a:lvl3pPr>
                      <a:lvl4pPr marL="1371566" algn="l" defTabSz="914377" rtl="0" eaLnBrk="1" latinLnBrk="0" hangingPunct="1">
                        <a:defRPr sz="1800" kern="1200">
                          <a:solidFill>
                            <a:schemeClr val="tx1"/>
                          </a:solidFill>
                          <a:latin typeface="Arial" panose="020B0604020202020204"/>
                        </a:defRPr>
                      </a:lvl4pPr>
                      <a:lvl5pPr marL="1828754" algn="l" defTabSz="914377" rtl="0" eaLnBrk="1" latinLnBrk="0" hangingPunct="1">
                        <a:defRPr sz="1800" kern="1200">
                          <a:solidFill>
                            <a:schemeClr val="tx1"/>
                          </a:solidFill>
                          <a:latin typeface="Arial" panose="020B0604020202020204"/>
                        </a:defRPr>
                      </a:lvl5pPr>
                      <a:lvl6pPr marL="2285943" algn="l" defTabSz="914377" rtl="0" eaLnBrk="1" latinLnBrk="0" hangingPunct="1">
                        <a:defRPr sz="1800" kern="1200">
                          <a:solidFill>
                            <a:schemeClr val="tx1"/>
                          </a:solidFill>
                          <a:latin typeface="Arial" panose="020B0604020202020204"/>
                        </a:defRPr>
                      </a:lvl6pPr>
                      <a:lvl7pPr marL="2743131" algn="l" defTabSz="914377" rtl="0" eaLnBrk="1" latinLnBrk="0" hangingPunct="1">
                        <a:defRPr sz="1800" kern="1200">
                          <a:solidFill>
                            <a:schemeClr val="tx1"/>
                          </a:solidFill>
                          <a:latin typeface="Arial" panose="020B0604020202020204"/>
                        </a:defRPr>
                      </a:lvl7pPr>
                      <a:lvl8pPr marL="3200320" algn="l" defTabSz="914377" rtl="0" eaLnBrk="1" latinLnBrk="0" hangingPunct="1">
                        <a:defRPr sz="1800" kern="1200">
                          <a:solidFill>
                            <a:schemeClr val="tx1"/>
                          </a:solidFill>
                          <a:latin typeface="Arial" panose="020B0604020202020204"/>
                        </a:defRPr>
                      </a:lvl8pPr>
                      <a:lvl9pPr marL="3657509" algn="l" defTabSz="914377" rtl="0" eaLnBrk="1" latinLnBrk="0" hangingPunct="1">
                        <a:defRPr sz="1800" kern="1200">
                          <a:solidFill>
                            <a:schemeClr val="tx1"/>
                          </a:solidFill>
                          <a:latin typeface="Arial" panose="020B060402020202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accent1"/>
                          </a:solidFill>
                          <a:effectLst/>
                          <a:uLnTx/>
                          <a:uFillTx/>
                          <a:latin typeface="Montserrat Medium" pitchFamily="2" charset="0"/>
                          <a:ea typeface="+mn-ea"/>
                          <a:cs typeface="+mn-cs"/>
                          <a:sym typeface="Wingdings" panose="05000000000000000000" pitchFamily="2" charset="2"/>
                        </a:rPr>
                        <a:t></a:t>
                      </a:r>
                      <a:endParaRPr kumimoji="0" lang="en-US" sz="1000" b="0" i="0" u="none" strike="noStrike" kern="1200" cap="none" spc="0" normalizeH="0" baseline="0" noProof="0">
                        <a:ln>
                          <a:noFill/>
                        </a:ln>
                        <a:solidFill>
                          <a:schemeClr val="accent1"/>
                        </a:solidFill>
                        <a:effectLst/>
                        <a:uLnTx/>
                        <a:uFillTx/>
                        <a:latin typeface="Montserrat Medium" pitchFamily="2" charset="0"/>
                        <a:ea typeface="+mn-ea"/>
                        <a:cs typeface="+mn-cs"/>
                      </a:endParaRPr>
                    </a:p>
                  </a:txBody>
                  <a:tcPr marL="9525" marR="9525" marT="9525" anchor="ctr">
                    <a:lnL w="12700">
                      <a:noFill/>
                    </a:lnL>
                    <a:lnR>
                      <a:noFill/>
                    </a:lnR>
                    <a:lnT w="12700">
                      <a:noFill/>
                    </a:lnT>
                    <a:lnB w="12700">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076732097"/>
                  </a:ext>
                </a:extLst>
              </a:tr>
              <a:tr h="824652">
                <a:tc>
                  <a:txBody>
                    <a:bodyPr/>
                    <a:lstStyle>
                      <a:lvl1pPr marL="0" algn="l" defTabSz="914377" rtl="0" eaLnBrk="1" latinLnBrk="0" hangingPunct="1">
                        <a:defRPr sz="1800" kern="1200">
                          <a:solidFill>
                            <a:schemeClr val="tx1"/>
                          </a:solidFill>
                          <a:latin typeface="Arial" panose="020B0604020202020204"/>
                        </a:defRPr>
                      </a:lvl1pPr>
                      <a:lvl2pPr marL="457189" algn="l" defTabSz="914377" rtl="0" eaLnBrk="1" latinLnBrk="0" hangingPunct="1">
                        <a:defRPr sz="1800" kern="1200">
                          <a:solidFill>
                            <a:schemeClr val="tx1"/>
                          </a:solidFill>
                          <a:latin typeface="Arial" panose="020B0604020202020204"/>
                        </a:defRPr>
                      </a:lvl2pPr>
                      <a:lvl3pPr marL="914377" algn="l" defTabSz="914377" rtl="0" eaLnBrk="1" latinLnBrk="0" hangingPunct="1">
                        <a:defRPr sz="1800" kern="1200">
                          <a:solidFill>
                            <a:schemeClr val="tx1"/>
                          </a:solidFill>
                          <a:latin typeface="Arial" panose="020B0604020202020204"/>
                        </a:defRPr>
                      </a:lvl3pPr>
                      <a:lvl4pPr marL="1371566" algn="l" defTabSz="914377" rtl="0" eaLnBrk="1" latinLnBrk="0" hangingPunct="1">
                        <a:defRPr sz="1800" kern="1200">
                          <a:solidFill>
                            <a:schemeClr val="tx1"/>
                          </a:solidFill>
                          <a:latin typeface="Arial" panose="020B0604020202020204"/>
                        </a:defRPr>
                      </a:lvl4pPr>
                      <a:lvl5pPr marL="1828754" algn="l" defTabSz="914377" rtl="0" eaLnBrk="1" latinLnBrk="0" hangingPunct="1">
                        <a:defRPr sz="1800" kern="1200">
                          <a:solidFill>
                            <a:schemeClr val="tx1"/>
                          </a:solidFill>
                          <a:latin typeface="Arial" panose="020B0604020202020204"/>
                        </a:defRPr>
                      </a:lvl5pPr>
                      <a:lvl6pPr marL="2285943" algn="l" defTabSz="914377" rtl="0" eaLnBrk="1" latinLnBrk="0" hangingPunct="1">
                        <a:defRPr sz="1800" kern="1200">
                          <a:solidFill>
                            <a:schemeClr val="tx1"/>
                          </a:solidFill>
                          <a:latin typeface="Arial" panose="020B0604020202020204"/>
                        </a:defRPr>
                      </a:lvl6pPr>
                      <a:lvl7pPr marL="2743131" algn="l" defTabSz="914377" rtl="0" eaLnBrk="1" latinLnBrk="0" hangingPunct="1">
                        <a:defRPr sz="1800" kern="1200">
                          <a:solidFill>
                            <a:schemeClr val="tx1"/>
                          </a:solidFill>
                          <a:latin typeface="Arial" panose="020B0604020202020204"/>
                        </a:defRPr>
                      </a:lvl7pPr>
                      <a:lvl8pPr marL="3200320" algn="l" defTabSz="914377" rtl="0" eaLnBrk="1" latinLnBrk="0" hangingPunct="1">
                        <a:defRPr sz="1800" kern="1200">
                          <a:solidFill>
                            <a:schemeClr val="tx1"/>
                          </a:solidFill>
                          <a:latin typeface="Arial" panose="020B0604020202020204"/>
                        </a:defRPr>
                      </a:lvl8pPr>
                      <a:lvl9pPr marL="3657509" algn="l" defTabSz="914377" rtl="0" eaLnBrk="1" latinLnBrk="0" hangingPunct="1">
                        <a:defRPr sz="1800" kern="1200">
                          <a:solidFill>
                            <a:schemeClr val="tx1"/>
                          </a:solidFill>
                          <a:latin typeface="Arial" panose="020B0604020202020204"/>
                        </a:defRPr>
                      </a:lvl9pPr>
                    </a:lstStyle>
                    <a:p>
                      <a:pPr lvl="0" algn="r">
                        <a:buNone/>
                      </a:pPr>
                      <a:r>
                        <a:rPr lang="en-US" sz="1100">
                          <a:solidFill>
                            <a:schemeClr val="tx1"/>
                          </a:solidFill>
                          <a:effectLst/>
                          <a:latin typeface="Montserrat Medium" pitchFamily="2" charset="0"/>
                        </a:rPr>
                        <a:t>Memory Fitness (</a:t>
                      </a:r>
                      <a:r>
                        <a:rPr lang="en-US" sz="1100" err="1">
                          <a:solidFill>
                            <a:schemeClr val="tx1"/>
                          </a:solidFill>
                          <a:effectLst/>
                          <a:latin typeface="Montserrat Medium" pitchFamily="2" charset="0"/>
                        </a:rPr>
                        <a:t>CogniFit</a:t>
                      </a:r>
                      <a:r>
                        <a:rPr lang="en-US" sz="1100" kern="1200" baseline="30000">
                          <a:solidFill>
                            <a:schemeClr val="tx1"/>
                          </a:solidFill>
                          <a:latin typeface="Montserrat Medium" pitchFamily="2" charset="0"/>
                          <a:ea typeface="Aptos" panose="020B0004020202020204" pitchFamily="34" charset="0"/>
                          <a:cs typeface="Aptos" panose="020B0004020202020204" pitchFamily="34" charset="0"/>
                        </a:rPr>
                        <a:t>®</a:t>
                      </a:r>
                      <a:r>
                        <a:rPr lang="en-US" sz="1100">
                          <a:solidFill>
                            <a:schemeClr val="tx1"/>
                          </a:solidFill>
                          <a:effectLst/>
                          <a:latin typeface="Montserrat Medium" pitchFamily="2" charset="0"/>
                        </a:rPr>
                        <a:t> through One Pass</a:t>
                      </a:r>
                      <a:r>
                        <a:rPr lang="en-US" sz="1100" kern="1200" baseline="30000">
                          <a:solidFill>
                            <a:schemeClr val="tx1"/>
                          </a:solidFill>
                          <a:latin typeface="Montserrat Medium" pitchFamily="2" charset="0"/>
                          <a:ea typeface="Aptos" panose="020B0004020202020204" pitchFamily="34" charset="0"/>
                          <a:cs typeface="Aptos" panose="020B0004020202020204" pitchFamily="34" charset="0"/>
                        </a:rPr>
                        <a:t>®</a:t>
                      </a:r>
                      <a:r>
                        <a:rPr lang="en-US" sz="1100">
                          <a:solidFill>
                            <a:schemeClr val="tx1"/>
                          </a:solidFill>
                          <a:effectLst/>
                          <a:latin typeface="Montserrat Medium" pitchFamily="2" charset="0"/>
                        </a:rPr>
                        <a:t>)</a:t>
                      </a:r>
                      <a:endParaRPr lang="en-US" sz="3200">
                        <a:solidFill>
                          <a:schemeClr val="tx1"/>
                        </a:solidFill>
                        <a:latin typeface="Montserrat Medium" pitchFamily="2" charset="0"/>
                      </a:endParaRPr>
                    </a:p>
                  </a:txBody>
                  <a:tcPr marT="9525" anchor="ctr">
                    <a:lnL>
                      <a:noFill/>
                    </a:lnL>
                    <a:lnR w="12700">
                      <a:noFill/>
                    </a:lnR>
                    <a:lnT w="12700">
                      <a:noFill/>
                    </a:lnT>
                    <a:lnB w="12700">
                      <a:noFill/>
                    </a:lnB>
                    <a:lnTlToBr w="12700" cmpd="sng">
                      <a:noFill/>
                      <a:prstDash val="solid"/>
                    </a:lnTlToBr>
                    <a:lnBlToTr w="12700" cmpd="sng">
                      <a:noFill/>
                      <a:prstDash val="solid"/>
                    </a:lnBlToTr>
                    <a:solidFill>
                      <a:srgbClr val="FFFFFF">
                        <a:lumMod val="95000"/>
                      </a:srgbClr>
                    </a:solidFill>
                  </a:tcPr>
                </a:tc>
                <a:tc>
                  <a:txBody>
                    <a:bodyPr/>
                    <a:lstStyle>
                      <a:lvl1pPr marL="0" algn="l" defTabSz="914377" rtl="0" eaLnBrk="1" latinLnBrk="0" hangingPunct="1">
                        <a:defRPr sz="1800" kern="1200">
                          <a:solidFill>
                            <a:schemeClr val="tx1"/>
                          </a:solidFill>
                          <a:latin typeface="Arial" panose="020B0604020202020204"/>
                        </a:defRPr>
                      </a:lvl1pPr>
                      <a:lvl2pPr marL="457189" algn="l" defTabSz="914377" rtl="0" eaLnBrk="1" latinLnBrk="0" hangingPunct="1">
                        <a:defRPr sz="1800" kern="1200">
                          <a:solidFill>
                            <a:schemeClr val="tx1"/>
                          </a:solidFill>
                          <a:latin typeface="Arial" panose="020B0604020202020204"/>
                        </a:defRPr>
                      </a:lvl2pPr>
                      <a:lvl3pPr marL="914377" algn="l" defTabSz="914377" rtl="0" eaLnBrk="1" latinLnBrk="0" hangingPunct="1">
                        <a:defRPr sz="1800" kern="1200">
                          <a:solidFill>
                            <a:schemeClr val="tx1"/>
                          </a:solidFill>
                          <a:latin typeface="Arial" panose="020B0604020202020204"/>
                        </a:defRPr>
                      </a:lvl3pPr>
                      <a:lvl4pPr marL="1371566" algn="l" defTabSz="914377" rtl="0" eaLnBrk="1" latinLnBrk="0" hangingPunct="1">
                        <a:defRPr sz="1800" kern="1200">
                          <a:solidFill>
                            <a:schemeClr val="tx1"/>
                          </a:solidFill>
                          <a:latin typeface="Arial" panose="020B0604020202020204"/>
                        </a:defRPr>
                      </a:lvl4pPr>
                      <a:lvl5pPr marL="1828754" algn="l" defTabSz="914377" rtl="0" eaLnBrk="1" latinLnBrk="0" hangingPunct="1">
                        <a:defRPr sz="1800" kern="1200">
                          <a:solidFill>
                            <a:schemeClr val="tx1"/>
                          </a:solidFill>
                          <a:latin typeface="Arial" panose="020B0604020202020204"/>
                        </a:defRPr>
                      </a:lvl5pPr>
                      <a:lvl6pPr marL="2285943" algn="l" defTabSz="914377" rtl="0" eaLnBrk="1" latinLnBrk="0" hangingPunct="1">
                        <a:defRPr sz="1800" kern="1200">
                          <a:solidFill>
                            <a:schemeClr val="tx1"/>
                          </a:solidFill>
                          <a:latin typeface="Arial" panose="020B0604020202020204"/>
                        </a:defRPr>
                      </a:lvl6pPr>
                      <a:lvl7pPr marL="2743131" algn="l" defTabSz="914377" rtl="0" eaLnBrk="1" latinLnBrk="0" hangingPunct="1">
                        <a:defRPr sz="1800" kern="1200">
                          <a:solidFill>
                            <a:schemeClr val="tx1"/>
                          </a:solidFill>
                          <a:latin typeface="Arial" panose="020B0604020202020204"/>
                        </a:defRPr>
                      </a:lvl7pPr>
                      <a:lvl8pPr marL="3200320" algn="l" defTabSz="914377" rtl="0" eaLnBrk="1" latinLnBrk="0" hangingPunct="1">
                        <a:defRPr sz="1800" kern="1200">
                          <a:solidFill>
                            <a:schemeClr val="tx1"/>
                          </a:solidFill>
                          <a:latin typeface="Arial" panose="020B0604020202020204"/>
                        </a:defRPr>
                      </a:lvl8pPr>
                      <a:lvl9pPr marL="3657509" algn="l" defTabSz="914377" rtl="0" eaLnBrk="1" latinLnBrk="0" hangingPunct="1">
                        <a:defRPr sz="1800" kern="1200">
                          <a:solidFill>
                            <a:schemeClr val="tx1"/>
                          </a:solidFill>
                          <a:latin typeface="Arial" panose="020B0604020202020204"/>
                        </a:defRPr>
                      </a:lvl9pPr>
                    </a:lstStyle>
                    <a:p>
                      <a:pPr marL="0" marR="0" lvl="0" indent="0" algn="ctr" defTabSz="914400" rtl="0">
                        <a:lnSpc>
                          <a:spcPct val="100000"/>
                        </a:lnSpc>
                        <a:spcBef>
                          <a:spcPts val="0"/>
                        </a:spcBef>
                        <a:spcAft>
                          <a:spcPts val="0"/>
                        </a:spcAft>
                        <a:buClrTx/>
                        <a:buSzTx/>
                        <a:buFontTx/>
                        <a:buNone/>
                        <a:tabLst/>
                        <a:defRPr/>
                      </a:pPr>
                      <a:r>
                        <a:rPr lang="en-US" sz="1000" b="0" i="0" u="none" strike="noStrike" kern="1200" cap="none" spc="0" normalizeH="0" baseline="0" noProof="0">
                          <a:ln>
                            <a:noFill/>
                          </a:ln>
                          <a:solidFill>
                            <a:schemeClr val="accent1"/>
                          </a:solidFill>
                          <a:effectLst/>
                          <a:uLnTx/>
                          <a:uFillTx/>
                          <a:latin typeface="Montserrat Medium" pitchFamily="2" charset="0"/>
                          <a:ea typeface="+mn-ea"/>
                          <a:cs typeface="+mn-cs"/>
                          <a:sym typeface="Wingdings" panose="05000000000000000000" pitchFamily="2" charset="2"/>
                        </a:rPr>
                        <a:t></a:t>
                      </a:r>
                      <a:endParaRPr kumimoji="0" lang="en-US" sz="1000" b="0" i="0" u="none" strike="noStrike" kern="1200" cap="none" spc="0" normalizeH="0" baseline="0" noProof="0">
                        <a:ln>
                          <a:noFill/>
                        </a:ln>
                        <a:solidFill>
                          <a:schemeClr val="accent1"/>
                        </a:solidFill>
                        <a:effectLst/>
                        <a:uLnTx/>
                        <a:uFillTx/>
                        <a:latin typeface="Montserrat Medium" pitchFamily="2" charset="0"/>
                        <a:ea typeface="+mn-ea"/>
                        <a:cs typeface="+mn-cs"/>
                        <a:sym typeface="Wingdings" panose="05000000000000000000" pitchFamily="2" charset="2"/>
                      </a:endParaRPr>
                    </a:p>
                  </a:txBody>
                  <a:tcPr marL="9525" marR="9525" marT="9525" anchor="ctr">
                    <a:lnL w="12700">
                      <a:noFill/>
                    </a:lnL>
                    <a:lnR w="12700">
                      <a:noFill/>
                    </a:lnR>
                    <a:lnT w="12700">
                      <a:noFill/>
                    </a:lnT>
                    <a:lnB w="12700">
                      <a:noFill/>
                    </a:lnB>
                    <a:lnTlToBr w="12700" cmpd="sng">
                      <a:noFill/>
                      <a:prstDash val="solid"/>
                    </a:lnTlToBr>
                    <a:lnBlToTr w="12700" cmpd="sng">
                      <a:noFill/>
                      <a:prstDash val="solid"/>
                    </a:lnBlToTr>
                    <a:solidFill>
                      <a:srgbClr val="FFFFFF">
                        <a:lumMod val="95000"/>
                      </a:srgbClr>
                    </a:solidFill>
                  </a:tcPr>
                </a:tc>
                <a:tc>
                  <a:txBody>
                    <a:bodyPr/>
                    <a:lstStyle>
                      <a:lvl1pPr marL="0" algn="l" defTabSz="914377" rtl="0" eaLnBrk="1" latinLnBrk="0" hangingPunct="1">
                        <a:defRPr sz="1800" kern="1200">
                          <a:solidFill>
                            <a:schemeClr val="tx1"/>
                          </a:solidFill>
                          <a:latin typeface="Arial" panose="020B0604020202020204"/>
                        </a:defRPr>
                      </a:lvl1pPr>
                      <a:lvl2pPr marL="457189" algn="l" defTabSz="914377" rtl="0" eaLnBrk="1" latinLnBrk="0" hangingPunct="1">
                        <a:defRPr sz="1800" kern="1200">
                          <a:solidFill>
                            <a:schemeClr val="tx1"/>
                          </a:solidFill>
                          <a:latin typeface="Arial" panose="020B0604020202020204"/>
                        </a:defRPr>
                      </a:lvl2pPr>
                      <a:lvl3pPr marL="914377" algn="l" defTabSz="914377" rtl="0" eaLnBrk="1" latinLnBrk="0" hangingPunct="1">
                        <a:defRPr sz="1800" kern="1200">
                          <a:solidFill>
                            <a:schemeClr val="tx1"/>
                          </a:solidFill>
                          <a:latin typeface="Arial" panose="020B0604020202020204"/>
                        </a:defRPr>
                      </a:lvl3pPr>
                      <a:lvl4pPr marL="1371566" algn="l" defTabSz="914377" rtl="0" eaLnBrk="1" latinLnBrk="0" hangingPunct="1">
                        <a:defRPr sz="1800" kern="1200">
                          <a:solidFill>
                            <a:schemeClr val="tx1"/>
                          </a:solidFill>
                          <a:latin typeface="Arial" panose="020B0604020202020204"/>
                        </a:defRPr>
                      </a:lvl4pPr>
                      <a:lvl5pPr marL="1828754" algn="l" defTabSz="914377" rtl="0" eaLnBrk="1" latinLnBrk="0" hangingPunct="1">
                        <a:defRPr sz="1800" kern="1200">
                          <a:solidFill>
                            <a:schemeClr val="tx1"/>
                          </a:solidFill>
                          <a:latin typeface="Arial" panose="020B0604020202020204"/>
                        </a:defRPr>
                      </a:lvl5pPr>
                      <a:lvl6pPr marL="2285943" algn="l" defTabSz="914377" rtl="0" eaLnBrk="1" latinLnBrk="0" hangingPunct="1">
                        <a:defRPr sz="1800" kern="1200">
                          <a:solidFill>
                            <a:schemeClr val="tx1"/>
                          </a:solidFill>
                          <a:latin typeface="Arial" panose="020B0604020202020204"/>
                        </a:defRPr>
                      </a:lvl6pPr>
                      <a:lvl7pPr marL="2743131" algn="l" defTabSz="914377" rtl="0" eaLnBrk="1" latinLnBrk="0" hangingPunct="1">
                        <a:defRPr sz="1800" kern="1200">
                          <a:solidFill>
                            <a:schemeClr val="tx1"/>
                          </a:solidFill>
                          <a:latin typeface="Arial" panose="020B0604020202020204"/>
                        </a:defRPr>
                      </a:lvl7pPr>
                      <a:lvl8pPr marL="3200320" algn="l" defTabSz="914377" rtl="0" eaLnBrk="1" latinLnBrk="0" hangingPunct="1">
                        <a:defRPr sz="1800" kern="1200">
                          <a:solidFill>
                            <a:schemeClr val="tx1"/>
                          </a:solidFill>
                          <a:latin typeface="Arial" panose="020B0604020202020204"/>
                        </a:defRPr>
                      </a:lvl8pPr>
                      <a:lvl9pPr marL="3657509" algn="l" defTabSz="914377" rtl="0" eaLnBrk="1" latinLnBrk="0" hangingPunct="1">
                        <a:defRPr sz="1800" kern="1200">
                          <a:solidFill>
                            <a:schemeClr val="tx1"/>
                          </a:solidFill>
                          <a:latin typeface="Arial" panose="020B0604020202020204"/>
                        </a:defRPr>
                      </a:lvl9pPr>
                    </a:lstStyle>
                    <a:p>
                      <a:pPr marL="0" marR="0" lvl="0" indent="0" algn="ctr" defTabSz="914400" rtl="0">
                        <a:lnSpc>
                          <a:spcPct val="100000"/>
                        </a:lnSpc>
                        <a:spcBef>
                          <a:spcPts val="0"/>
                        </a:spcBef>
                        <a:spcAft>
                          <a:spcPts val="0"/>
                        </a:spcAft>
                        <a:buClrTx/>
                        <a:buSzTx/>
                        <a:buFontTx/>
                        <a:buNone/>
                        <a:tabLst/>
                        <a:defRPr/>
                      </a:pPr>
                      <a:r>
                        <a:rPr lang="en-US" sz="1000" b="0" i="0" u="none" strike="noStrike" kern="1200" cap="none" spc="0" normalizeH="0" baseline="0" noProof="0">
                          <a:ln>
                            <a:noFill/>
                          </a:ln>
                          <a:solidFill>
                            <a:schemeClr val="accent1"/>
                          </a:solidFill>
                          <a:effectLst/>
                          <a:uLnTx/>
                          <a:uFillTx/>
                          <a:latin typeface="Montserrat Medium" pitchFamily="2" charset="0"/>
                          <a:ea typeface="+mn-ea"/>
                          <a:cs typeface="+mn-cs"/>
                          <a:sym typeface="Wingdings" panose="05000000000000000000" pitchFamily="2" charset="2"/>
                        </a:rPr>
                        <a:t></a:t>
                      </a:r>
                      <a:endParaRPr kumimoji="0" lang="en-US" sz="1000" b="0" i="0" u="none" strike="noStrike" kern="1200" cap="none" spc="0" normalizeH="0" baseline="0" noProof="0">
                        <a:ln>
                          <a:noFill/>
                        </a:ln>
                        <a:solidFill>
                          <a:schemeClr val="accent1"/>
                        </a:solidFill>
                        <a:effectLst/>
                        <a:uLnTx/>
                        <a:uFillTx/>
                        <a:latin typeface="Montserrat Medium" pitchFamily="2" charset="0"/>
                        <a:ea typeface="+mn-ea"/>
                        <a:cs typeface="+mn-cs"/>
                        <a:sym typeface="Wingdings" panose="05000000000000000000" pitchFamily="2" charset="2"/>
                      </a:endParaRPr>
                    </a:p>
                  </a:txBody>
                  <a:tcPr marL="9525" marR="9525" marT="9525" anchor="ctr">
                    <a:lnL w="12700">
                      <a:noFill/>
                    </a:lnL>
                    <a:lnR w="12700">
                      <a:noFill/>
                    </a:lnR>
                    <a:lnT w="12700">
                      <a:noFill/>
                    </a:lnT>
                    <a:lnB w="12700">
                      <a:noFill/>
                    </a:lnB>
                    <a:lnTlToBr w="12700" cmpd="sng">
                      <a:noFill/>
                      <a:prstDash val="solid"/>
                    </a:lnTlToBr>
                    <a:lnBlToTr w="12700" cmpd="sng">
                      <a:noFill/>
                      <a:prstDash val="solid"/>
                    </a:lnBlToTr>
                    <a:solidFill>
                      <a:srgbClr val="FFFFFF">
                        <a:lumMod val="95000"/>
                      </a:srgbClr>
                    </a:solidFill>
                  </a:tcPr>
                </a:tc>
                <a:tc>
                  <a:txBody>
                    <a:bodyPr/>
                    <a:lstStyle>
                      <a:lvl1pPr marL="0" algn="l" defTabSz="914377" rtl="0" eaLnBrk="1" latinLnBrk="0" hangingPunct="1">
                        <a:defRPr sz="1800" kern="1200">
                          <a:solidFill>
                            <a:schemeClr val="tx1"/>
                          </a:solidFill>
                          <a:latin typeface="Arial" panose="020B0604020202020204"/>
                        </a:defRPr>
                      </a:lvl1pPr>
                      <a:lvl2pPr marL="457189" algn="l" defTabSz="914377" rtl="0" eaLnBrk="1" latinLnBrk="0" hangingPunct="1">
                        <a:defRPr sz="1800" kern="1200">
                          <a:solidFill>
                            <a:schemeClr val="tx1"/>
                          </a:solidFill>
                          <a:latin typeface="Arial" panose="020B0604020202020204"/>
                        </a:defRPr>
                      </a:lvl2pPr>
                      <a:lvl3pPr marL="914377" algn="l" defTabSz="914377" rtl="0" eaLnBrk="1" latinLnBrk="0" hangingPunct="1">
                        <a:defRPr sz="1800" kern="1200">
                          <a:solidFill>
                            <a:schemeClr val="tx1"/>
                          </a:solidFill>
                          <a:latin typeface="Arial" panose="020B0604020202020204"/>
                        </a:defRPr>
                      </a:lvl3pPr>
                      <a:lvl4pPr marL="1371566" algn="l" defTabSz="914377" rtl="0" eaLnBrk="1" latinLnBrk="0" hangingPunct="1">
                        <a:defRPr sz="1800" kern="1200">
                          <a:solidFill>
                            <a:schemeClr val="tx1"/>
                          </a:solidFill>
                          <a:latin typeface="Arial" panose="020B0604020202020204"/>
                        </a:defRPr>
                      </a:lvl4pPr>
                      <a:lvl5pPr marL="1828754" algn="l" defTabSz="914377" rtl="0" eaLnBrk="1" latinLnBrk="0" hangingPunct="1">
                        <a:defRPr sz="1800" kern="1200">
                          <a:solidFill>
                            <a:schemeClr val="tx1"/>
                          </a:solidFill>
                          <a:latin typeface="Arial" panose="020B0604020202020204"/>
                        </a:defRPr>
                      </a:lvl5pPr>
                      <a:lvl6pPr marL="2285943" algn="l" defTabSz="914377" rtl="0" eaLnBrk="1" latinLnBrk="0" hangingPunct="1">
                        <a:defRPr sz="1800" kern="1200">
                          <a:solidFill>
                            <a:schemeClr val="tx1"/>
                          </a:solidFill>
                          <a:latin typeface="Arial" panose="020B0604020202020204"/>
                        </a:defRPr>
                      </a:lvl6pPr>
                      <a:lvl7pPr marL="2743131" algn="l" defTabSz="914377" rtl="0" eaLnBrk="1" latinLnBrk="0" hangingPunct="1">
                        <a:defRPr sz="1800" kern="1200">
                          <a:solidFill>
                            <a:schemeClr val="tx1"/>
                          </a:solidFill>
                          <a:latin typeface="Arial" panose="020B0604020202020204"/>
                        </a:defRPr>
                      </a:lvl7pPr>
                      <a:lvl8pPr marL="3200320" algn="l" defTabSz="914377" rtl="0" eaLnBrk="1" latinLnBrk="0" hangingPunct="1">
                        <a:defRPr sz="1800" kern="1200">
                          <a:solidFill>
                            <a:schemeClr val="tx1"/>
                          </a:solidFill>
                          <a:latin typeface="Arial" panose="020B0604020202020204"/>
                        </a:defRPr>
                      </a:lvl8pPr>
                      <a:lvl9pPr marL="3657509" algn="l" defTabSz="914377" rtl="0" eaLnBrk="1" latinLnBrk="0" hangingPunct="1">
                        <a:defRPr sz="1800" kern="1200">
                          <a:solidFill>
                            <a:schemeClr val="tx1"/>
                          </a:solidFill>
                          <a:latin typeface="Arial" panose="020B0604020202020204"/>
                        </a:defRPr>
                      </a:lvl9pPr>
                    </a:lstStyle>
                    <a:p>
                      <a:pPr marL="0" marR="0" lvl="0" indent="0" algn="ctr" defTabSz="914400" rtl="0">
                        <a:lnSpc>
                          <a:spcPct val="100000"/>
                        </a:lnSpc>
                        <a:spcBef>
                          <a:spcPts val="0"/>
                        </a:spcBef>
                        <a:spcAft>
                          <a:spcPts val="0"/>
                        </a:spcAft>
                        <a:buClrTx/>
                        <a:buSzTx/>
                        <a:buFontTx/>
                        <a:buNone/>
                        <a:tabLst/>
                        <a:defRPr/>
                      </a:pPr>
                      <a:r>
                        <a:rPr lang="en-US" sz="1000" b="0" i="0" u="none" strike="noStrike" kern="1200" cap="none" spc="0" normalizeH="0" baseline="0" noProof="0">
                          <a:ln>
                            <a:noFill/>
                          </a:ln>
                          <a:solidFill>
                            <a:schemeClr val="accent1"/>
                          </a:solidFill>
                          <a:effectLst/>
                          <a:uLnTx/>
                          <a:uFillTx/>
                          <a:latin typeface="Montserrat Medium" pitchFamily="2" charset="0"/>
                          <a:ea typeface="+mn-ea"/>
                          <a:cs typeface="+mn-cs"/>
                          <a:sym typeface="Wingdings" panose="05000000000000000000" pitchFamily="2" charset="2"/>
                        </a:rPr>
                        <a:t></a:t>
                      </a:r>
                      <a:endParaRPr kumimoji="0" lang="en-US" sz="1000" b="0" i="0" u="none" strike="noStrike" kern="1200" cap="none" spc="0" normalizeH="0" baseline="0" noProof="0">
                        <a:ln>
                          <a:noFill/>
                        </a:ln>
                        <a:solidFill>
                          <a:schemeClr val="accent1"/>
                        </a:solidFill>
                        <a:effectLst/>
                        <a:uLnTx/>
                        <a:uFillTx/>
                        <a:latin typeface="Montserrat Medium" pitchFamily="2" charset="0"/>
                        <a:ea typeface="+mn-ea"/>
                        <a:cs typeface="+mn-cs"/>
                        <a:sym typeface="Wingdings" panose="05000000000000000000" pitchFamily="2" charset="2"/>
                      </a:endParaRPr>
                    </a:p>
                  </a:txBody>
                  <a:tcPr marL="9525" marR="9525" marT="9525" anchor="ctr">
                    <a:lnL w="12700">
                      <a:noFill/>
                    </a:lnL>
                    <a:lnR w="12700">
                      <a:noFill/>
                    </a:lnR>
                    <a:lnT w="12700">
                      <a:noFill/>
                    </a:lnT>
                    <a:lnB w="12700">
                      <a:noFill/>
                    </a:lnB>
                    <a:lnTlToBr w="12700" cmpd="sng">
                      <a:noFill/>
                      <a:prstDash val="solid"/>
                    </a:lnTlToBr>
                    <a:lnBlToTr w="12700" cmpd="sng">
                      <a:noFill/>
                      <a:prstDash val="solid"/>
                    </a:lnBlToTr>
                    <a:solidFill>
                      <a:srgbClr val="FFFFFF">
                        <a:lumMod val="95000"/>
                      </a:srgbClr>
                    </a:solidFill>
                  </a:tcPr>
                </a:tc>
                <a:tc>
                  <a:txBody>
                    <a:bodyPr/>
                    <a:lstStyle>
                      <a:lvl1pPr marL="0" algn="l" defTabSz="914377" rtl="0" eaLnBrk="1" latinLnBrk="0" hangingPunct="1">
                        <a:defRPr sz="1800" kern="1200">
                          <a:solidFill>
                            <a:schemeClr val="tx1"/>
                          </a:solidFill>
                          <a:latin typeface="Arial" panose="020B0604020202020204"/>
                        </a:defRPr>
                      </a:lvl1pPr>
                      <a:lvl2pPr marL="457189" algn="l" defTabSz="914377" rtl="0" eaLnBrk="1" latinLnBrk="0" hangingPunct="1">
                        <a:defRPr sz="1800" kern="1200">
                          <a:solidFill>
                            <a:schemeClr val="tx1"/>
                          </a:solidFill>
                          <a:latin typeface="Arial" panose="020B0604020202020204"/>
                        </a:defRPr>
                      </a:lvl2pPr>
                      <a:lvl3pPr marL="914377" algn="l" defTabSz="914377" rtl="0" eaLnBrk="1" latinLnBrk="0" hangingPunct="1">
                        <a:defRPr sz="1800" kern="1200">
                          <a:solidFill>
                            <a:schemeClr val="tx1"/>
                          </a:solidFill>
                          <a:latin typeface="Arial" panose="020B0604020202020204"/>
                        </a:defRPr>
                      </a:lvl3pPr>
                      <a:lvl4pPr marL="1371566" algn="l" defTabSz="914377" rtl="0" eaLnBrk="1" latinLnBrk="0" hangingPunct="1">
                        <a:defRPr sz="1800" kern="1200">
                          <a:solidFill>
                            <a:schemeClr val="tx1"/>
                          </a:solidFill>
                          <a:latin typeface="Arial" panose="020B0604020202020204"/>
                        </a:defRPr>
                      </a:lvl4pPr>
                      <a:lvl5pPr marL="1828754" algn="l" defTabSz="914377" rtl="0" eaLnBrk="1" latinLnBrk="0" hangingPunct="1">
                        <a:defRPr sz="1800" kern="1200">
                          <a:solidFill>
                            <a:schemeClr val="tx1"/>
                          </a:solidFill>
                          <a:latin typeface="Arial" panose="020B0604020202020204"/>
                        </a:defRPr>
                      </a:lvl5pPr>
                      <a:lvl6pPr marL="2285943" algn="l" defTabSz="914377" rtl="0" eaLnBrk="1" latinLnBrk="0" hangingPunct="1">
                        <a:defRPr sz="1800" kern="1200">
                          <a:solidFill>
                            <a:schemeClr val="tx1"/>
                          </a:solidFill>
                          <a:latin typeface="Arial" panose="020B0604020202020204"/>
                        </a:defRPr>
                      </a:lvl6pPr>
                      <a:lvl7pPr marL="2743131" algn="l" defTabSz="914377" rtl="0" eaLnBrk="1" latinLnBrk="0" hangingPunct="1">
                        <a:defRPr sz="1800" kern="1200">
                          <a:solidFill>
                            <a:schemeClr val="tx1"/>
                          </a:solidFill>
                          <a:latin typeface="Arial" panose="020B0604020202020204"/>
                        </a:defRPr>
                      </a:lvl7pPr>
                      <a:lvl8pPr marL="3200320" algn="l" defTabSz="914377" rtl="0" eaLnBrk="1" latinLnBrk="0" hangingPunct="1">
                        <a:defRPr sz="1800" kern="1200">
                          <a:solidFill>
                            <a:schemeClr val="tx1"/>
                          </a:solidFill>
                          <a:latin typeface="Arial" panose="020B0604020202020204"/>
                        </a:defRPr>
                      </a:lvl8pPr>
                      <a:lvl9pPr marL="3657509" algn="l" defTabSz="914377" rtl="0" eaLnBrk="1" latinLnBrk="0" hangingPunct="1">
                        <a:defRPr sz="1800" kern="1200">
                          <a:solidFill>
                            <a:schemeClr val="tx1"/>
                          </a:solidFill>
                          <a:latin typeface="Arial" panose="020B0604020202020204"/>
                        </a:defRPr>
                      </a:lvl9pPr>
                    </a:lstStyle>
                    <a:p>
                      <a:pPr marL="0" marR="0" lvl="0" indent="0" algn="ctr" defTabSz="914400" rtl="0">
                        <a:lnSpc>
                          <a:spcPct val="100000"/>
                        </a:lnSpc>
                        <a:spcBef>
                          <a:spcPts val="0"/>
                        </a:spcBef>
                        <a:spcAft>
                          <a:spcPts val="0"/>
                        </a:spcAft>
                        <a:buClrTx/>
                        <a:buSzTx/>
                        <a:buFontTx/>
                        <a:buNone/>
                        <a:tabLst/>
                        <a:defRPr/>
                      </a:pPr>
                      <a:r>
                        <a:rPr lang="en-US" sz="1000" b="0" i="0" u="none" strike="noStrike" kern="1200" cap="none" spc="0" normalizeH="0" baseline="0" noProof="0">
                          <a:ln>
                            <a:noFill/>
                          </a:ln>
                          <a:solidFill>
                            <a:schemeClr val="accent1"/>
                          </a:solidFill>
                          <a:effectLst/>
                          <a:uLnTx/>
                          <a:uFillTx/>
                          <a:latin typeface="Montserrat Medium" pitchFamily="2" charset="0"/>
                          <a:ea typeface="+mn-ea"/>
                          <a:cs typeface="+mn-cs"/>
                          <a:sym typeface="Wingdings" panose="05000000000000000000" pitchFamily="2" charset="2"/>
                        </a:rPr>
                        <a:t></a:t>
                      </a:r>
                      <a:endParaRPr kumimoji="0" lang="en-US" sz="1000" b="0" i="0" u="none" strike="noStrike" kern="1200" cap="none" spc="0" normalizeH="0" baseline="0" noProof="0">
                        <a:ln>
                          <a:noFill/>
                        </a:ln>
                        <a:solidFill>
                          <a:schemeClr val="accent1"/>
                        </a:solidFill>
                        <a:effectLst/>
                        <a:uLnTx/>
                        <a:uFillTx/>
                        <a:latin typeface="Montserrat Medium" pitchFamily="2" charset="0"/>
                        <a:ea typeface="+mn-ea"/>
                        <a:cs typeface="+mn-cs"/>
                        <a:sym typeface="Wingdings" panose="05000000000000000000" pitchFamily="2" charset="2"/>
                      </a:endParaRPr>
                    </a:p>
                  </a:txBody>
                  <a:tcPr marL="9525" marR="9525" marT="9525" anchor="ctr">
                    <a:lnL w="12700">
                      <a:noFill/>
                    </a:lnL>
                    <a:lnR w="12700">
                      <a:noFill/>
                    </a:lnR>
                    <a:lnT w="12700">
                      <a:noFill/>
                    </a:lnT>
                    <a:lnB w="12700">
                      <a:noFill/>
                    </a:lnB>
                    <a:lnTlToBr w="12700" cmpd="sng">
                      <a:noFill/>
                      <a:prstDash val="solid"/>
                    </a:lnTlToBr>
                    <a:lnBlToTr w="12700" cmpd="sng">
                      <a:noFill/>
                      <a:prstDash val="solid"/>
                    </a:lnBlToTr>
                    <a:solidFill>
                      <a:srgbClr val="FFFFFF">
                        <a:lumMod val="95000"/>
                      </a:srgbClr>
                    </a:solidFill>
                  </a:tcPr>
                </a:tc>
                <a:tc>
                  <a:txBody>
                    <a:bodyPr/>
                    <a:lstStyle>
                      <a:lvl1pPr marL="0" algn="l" defTabSz="914377" rtl="0" eaLnBrk="1" latinLnBrk="0" hangingPunct="1">
                        <a:defRPr sz="1800" kern="1200">
                          <a:solidFill>
                            <a:schemeClr val="tx1"/>
                          </a:solidFill>
                          <a:latin typeface="Arial" panose="020B0604020202020204"/>
                        </a:defRPr>
                      </a:lvl1pPr>
                      <a:lvl2pPr marL="457189" algn="l" defTabSz="914377" rtl="0" eaLnBrk="1" latinLnBrk="0" hangingPunct="1">
                        <a:defRPr sz="1800" kern="1200">
                          <a:solidFill>
                            <a:schemeClr val="tx1"/>
                          </a:solidFill>
                          <a:latin typeface="Arial" panose="020B0604020202020204"/>
                        </a:defRPr>
                      </a:lvl2pPr>
                      <a:lvl3pPr marL="914377" algn="l" defTabSz="914377" rtl="0" eaLnBrk="1" latinLnBrk="0" hangingPunct="1">
                        <a:defRPr sz="1800" kern="1200">
                          <a:solidFill>
                            <a:schemeClr val="tx1"/>
                          </a:solidFill>
                          <a:latin typeface="Arial" panose="020B0604020202020204"/>
                        </a:defRPr>
                      </a:lvl3pPr>
                      <a:lvl4pPr marL="1371566" algn="l" defTabSz="914377" rtl="0" eaLnBrk="1" latinLnBrk="0" hangingPunct="1">
                        <a:defRPr sz="1800" kern="1200">
                          <a:solidFill>
                            <a:schemeClr val="tx1"/>
                          </a:solidFill>
                          <a:latin typeface="Arial" panose="020B0604020202020204"/>
                        </a:defRPr>
                      </a:lvl4pPr>
                      <a:lvl5pPr marL="1828754" algn="l" defTabSz="914377" rtl="0" eaLnBrk="1" latinLnBrk="0" hangingPunct="1">
                        <a:defRPr sz="1800" kern="1200">
                          <a:solidFill>
                            <a:schemeClr val="tx1"/>
                          </a:solidFill>
                          <a:latin typeface="Arial" panose="020B0604020202020204"/>
                        </a:defRPr>
                      </a:lvl5pPr>
                      <a:lvl6pPr marL="2285943" algn="l" defTabSz="914377" rtl="0" eaLnBrk="1" latinLnBrk="0" hangingPunct="1">
                        <a:defRPr sz="1800" kern="1200">
                          <a:solidFill>
                            <a:schemeClr val="tx1"/>
                          </a:solidFill>
                          <a:latin typeface="Arial" panose="020B0604020202020204"/>
                        </a:defRPr>
                      </a:lvl6pPr>
                      <a:lvl7pPr marL="2743131" algn="l" defTabSz="914377" rtl="0" eaLnBrk="1" latinLnBrk="0" hangingPunct="1">
                        <a:defRPr sz="1800" kern="1200">
                          <a:solidFill>
                            <a:schemeClr val="tx1"/>
                          </a:solidFill>
                          <a:latin typeface="Arial" panose="020B0604020202020204"/>
                        </a:defRPr>
                      </a:lvl7pPr>
                      <a:lvl8pPr marL="3200320" algn="l" defTabSz="914377" rtl="0" eaLnBrk="1" latinLnBrk="0" hangingPunct="1">
                        <a:defRPr sz="1800" kern="1200">
                          <a:solidFill>
                            <a:schemeClr val="tx1"/>
                          </a:solidFill>
                          <a:latin typeface="Arial" panose="020B0604020202020204"/>
                        </a:defRPr>
                      </a:lvl8pPr>
                      <a:lvl9pPr marL="3657509" algn="l" defTabSz="914377" rtl="0" eaLnBrk="1" latinLnBrk="0" hangingPunct="1">
                        <a:defRPr sz="1800" kern="1200">
                          <a:solidFill>
                            <a:schemeClr val="tx1"/>
                          </a:solidFill>
                          <a:latin typeface="Arial" panose="020B0604020202020204"/>
                        </a:defRPr>
                      </a:lvl9pPr>
                    </a:lstStyle>
                    <a:p>
                      <a:pPr marL="0" marR="0" lvl="0" indent="0" algn="ctr" defTabSz="914400" rtl="0">
                        <a:lnSpc>
                          <a:spcPct val="100000"/>
                        </a:lnSpc>
                        <a:spcBef>
                          <a:spcPts val="0"/>
                        </a:spcBef>
                        <a:spcAft>
                          <a:spcPts val="0"/>
                        </a:spcAft>
                        <a:buClrTx/>
                        <a:buSzTx/>
                        <a:buFontTx/>
                        <a:buNone/>
                        <a:tabLst/>
                        <a:defRPr/>
                      </a:pPr>
                      <a:r>
                        <a:rPr lang="en-US" sz="1000" b="0" i="0" u="none" strike="noStrike" kern="1200" cap="none" spc="0" normalizeH="0" baseline="0" noProof="0">
                          <a:ln>
                            <a:noFill/>
                          </a:ln>
                          <a:solidFill>
                            <a:schemeClr val="accent1"/>
                          </a:solidFill>
                          <a:effectLst/>
                          <a:uLnTx/>
                          <a:uFillTx/>
                          <a:latin typeface="Montserrat Medium" pitchFamily="2" charset="0"/>
                          <a:ea typeface="+mn-ea"/>
                          <a:cs typeface="+mn-cs"/>
                          <a:sym typeface="Wingdings" panose="05000000000000000000" pitchFamily="2" charset="2"/>
                        </a:rPr>
                        <a:t></a:t>
                      </a:r>
                      <a:endParaRPr kumimoji="0" lang="en-US" sz="1000" b="0" i="0" u="none" strike="noStrike" kern="1200" cap="none" spc="0" normalizeH="0" baseline="0" noProof="0">
                        <a:ln>
                          <a:noFill/>
                        </a:ln>
                        <a:solidFill>
                          <a:schemeClr val="accent1"/>
                        </a:solidFill>
                        <a:effectLst/>
                        <a:uLnTx/>
                        <a:uFillTx/>
                        <a:latin typeface="Montserrat Medium" pitchFamily="2" charset="0"/>
                        <a:ea typeface="+mn-ea"/>
                        <a:cs typeface="+mn-cs"/>
                        <a:sym typeface="Wingdings" panose="05000000000000000000" pitchFamily="2" charset="2"/>
                      </a:endParaRPr>
                    </a:p>
                  </a:txBody>
                  <a:tcPr marL="9525" marR="9525" marT="9525" anchor="ctr">
                    <a:lnL w="12700">
                      <a:noFill/>
                    </a:lnL>
                    <a:lnR w="12700">
                      <a:noFill/>
                    </a:lnR>
                    <a:lnT w="12700">
                      <a:noFill/>
                    </a:lnT>
                    <a:lnB w="12700">
                      <a:noFill/>
                    </a:lnB>
                    <a:lnTlToBr w="12700" cmpd="sng">
                      <a:noFill/>
                      <a:prstDash val="solid"/>
                    </a:lnTlToBr>
                    <a:lnBlToTr w="12700" cmpd="sng">
                      <a:noFill/>
                      <a:prstDash val="solid"/>
                    </a:lnBlToTr>
                    <a:solidFill>
                      <a:srgbClr val="FFFFFF">
                        <a:lumMod val="95000"/>
                      </a:srgbClr>
                    </a:solidFill>
                  </a:tcPr>
                </a:tc>
                <a:tc>
                  <a:txBody>
                    <a:bodyPr/>
                    <a:lstStyle>
                      <a:lvl1pPr marL="0" algn="l" defTabSz="914377" rtl="0" eaLnBrk="1" latinLnBrk="0" hangingPunct="1">
                        <a:defRPr sz="1800" kern="1200">
                          <a:solidFill>
                            <a:schemeClr val="tx1"/>
                          </a:solidFill>
                          <a:latin typeface="Arial" panose="020B0604020202020204"/>
                        </a:defRPr>
                      </a:lvl1pPr>
                      <a:lvl2pPr marL="457189" algn="l" defTabSz="914377" rtl="0" eaLnBrk="1" latinLnBrk="0" hangingPunct="1">
                        <a:defRPr sz="1800" kern="1200">
                          <a:solidFill>
                            <a:schemeClr val="tx1"/>
                          </a:solidFill>
                          <a:latin typeface="Arial" panose="020B0604020202020204"/>
                        </a:defRPr>
                      </a:lvl2pPr>
                      <a:lvl3pPr marL="914377" algn="l" defTabSz="914377" rtl="0" eaLnBrk="1" latinLnBrk="0" hangingPunct="1">
                        <a:defRPr sz="1800" kern="1200">
                          <a:solidFill>
                            <a:schemeClr val="tx1"/>
                          </a:solidFill>
                          <a:latin typeface="Arial" panose="020B0604020202020204"/>
                        </a:defRPr>
                      </a:lvl3pPr>
                      <a:lvl4pPr marL="1371566" algn="l" defTabSz="914377" rtl="0" eaLnBrk="1" latinLnBrk="0" hangingPunct="1">
                        <a:defRPr sz="1800" kern="1200">
                          <a:solidFill>
                            <a:schemeClr val="tx1"/>
                          </a:solidFill>
                          <a:latin typeface="Arial" panose="020B0604020202020204"/>
                        </a:defRPr>
                      </a:lvl4pPr>
                      <a:lvl5pPr marL="1828754" algn="l" defTabSz="914377" rtl="0" eaLnBrk="1" latinLnBrk="0" hangingPunct="1">
                        <a:defRPr sz="1800" kern="1200">
                          <a:solidFill>
                            <a:schemeClr val="tx1"/>
                          </a:solidFill>
                          <a:latin typeface="Arial" panose="020B0604020202020204"/>
                        </a:defRPr>
                      </a:lvl5pPr>
                      <a:lvl6pPr marL="2285943" algn="l" defTabSz="914377" rtl="0" eaLnBrk="1" latinLnBrk="0" hangingPunct="1">
                        <a:defRPr sz="1800" kern="1200">
                          <a:solidFill>
                            <a:schemeClr val="tx1"/>
                          </a:solidFill>
                          <a:latin typeface="Arial" panose="020B0604020202020204"/>
                        </a:defRPr>
                      </a:lvl6pPr>
                      <a:lvl7pPr marL="2743131" algn="l" defTabSz="914377" rtl="0" eaLnBrk="1" latinLnBrk="0" hangingPunct="1">
                        <a:defRPr sz="1800" kern="1200">
                          <a:solidFill>
                            <a:schemeClr val="tx1"/>
                          </a:solidFill>
                          <a:latin typeface="Arial" panose="020B0604020202020204"/>
                        </a:defRPr>
                      </a:lvl7pPr>
                      <a:lvl8pPr marL="3200320" algn="l" defTabSz="914377" rtl="0" eaLnBrk="1" latinLnBrk="0" hangingPunct="1">
                        <a:defRPr sz="1800" kern="1200">
                          <a:solidFill>
                            <a:schemeClr val="tx1"/>
                          </a:solidFill>
                          <a:latin typeface="Arial" panose="020B0604020202020204"/>
                        </a:defRPr>
                      </a:lvl8pPr>
                      <a:lvl9pPr marL="3657509" algn="l" defTabSz="914377" rtl="0" eaLnBrk="1" latinLnBrk="0" hangingPunct="1">
                        <a:defRPr sz="1800" kern="1200">
                          <a:solidFill>
                            <a:schemeClr val="tx1"/>
                          </a:solidFill>
                          <a:latin typeface="Arial" panose="020B0604020202020204"/>
                        </a:defRPr>
                      </a:lvl9pPr>
                    </a:lstStyle>
                    <a:p>
                      <a:pPr marL="0" marR="0" lvl="0" indent="0" algn="ctr" defTabSz="914400" rtl="0">
                        <a:lnSpc>
                          <a:spcPct val="100000"/>
                        </a:lnSpc>
                        <a:spcBef>
                          <a:spcPts val="0"/>
                        </a:spcBef>
                        <a:spcAft>
                          <a:spcPts val="0"/>
                        </a:spcAft>
                        <a:buClrTx/>
                        <a:buSzTx/>
                        <a:buFontTx/>
                        <a:buNone/>
                        <a:tabLst/>
                        <a:defRPr/>
                      </a:pPr>
                      <a:r>
                        <a:rPr lang="en-US" sz="1000" b="0" i="0" u="none" strike="noStrike" kern="1200" cap="none" spc="0" normalizeH="0" baseline="0" noProof="0">
                          <a:ln>
                            <a:noFill/>
                          </a:ln>
                          <a:solidFill>
                            <a:schemeClr val="accent1"/>
                          </a:solidFill>
                          <a:effectLst/>
                          <a:uLnTx/>
                          <a:uFillTx/>
                          <a:latin typeface="Montserrat Medium" pitchFamily="2" charset="0"/>
                          <a:ea typeface="+mn-ea"/>
                          <a:cs typeface="+mn-cs"/>
                          <a:sym typeface="Wingdings" panose="05000000000000000000" pitchFamily="2" charset="2"/>
                        </a:rPr>
                        <a:t></a:t>
                      </a:r>
                      <a:endParaRPr kumimoji="0" lang="en-US" sz="1000" b="0" i="0" u="none" strike="noStrike" kern="1200" cap="none" spc="0" normalizeH="0" baseline="0" noProof="0">
                        <a:ln>
                          <a:noFill/>
                        </a:ln>
                        <a:solidFill>
                          <a:schemeClr val="accent1"/>
                        </a:solidFill>
                        <a:effectLst/>
                        <a:uLnTx/>
                        <a:uFillTx/>
                        <a:latin typeface="Montserrat Medium" pitchFamily="2" charset="0"/>
                        <a:ea typeface="+mn-ea"/>
                        <a:cs typeface="+mn-cs"/>
                        <a:sym typeface="Wingdings" panose="05000000000000000000" pitchFamily="2" charset="2"/>
                      </a:endParaRPr>
                    </a:p>
                  </a:txBody>
                  <a:tcPr marL="9525" marR="9525" marT="9525" anchor="ctr">
                    <a:lnL w="12700">
                      <a:noFill/>
                    </a:lnL>
                    <a:lnR w="12700">
                      <a:noFill/>
                    </a:lnR>
                    <a:lnT w="12700">
                      <a:noFill/>
                    </a:lnT>
                    <a:lnB w="12700">
                      <a:noFill/>
                    </a:lnB>
                    <a:lnTlToBr w="12700" cmpd="sng">
                      <a:noFill/>
                      <a:prstDash val="solid"/>
                    </a:lnTlToBr>
                    <a:lnBlToTr w="12700" cmpd="sng">
                      <a:noFill/>
                      <a:prstDash val="solid"/>
                    </a:lnBlToTr>
                    <a:solidFill>
                      <a:srgbClr val="FFFFFF">
                        <a:lumMod val="95000"/>
                      </a:srgbClr>
                    </a:solidFill>
                  </a:tcPr>
                </a:tc>
                <a:tc>
                  <a:txBody>
                    <a:bodyPr/>
                    <a:lstStyle>
                      <a:lvl1pPr marL="0" algn="l" defTabSz="914377" rtl="0" eaLnBrk="1" latinLnBrk="0" hangingPunct="1">
                        <a:defRPr sz="1800" kern="1200">
                          <a:solidFill>
                            <a:schemeClr val="tx1"/>
                          </a:solidFill>
                          <a:latin typeface="Arial" panose="020B0604020202020204"/>
                        </a:defRPr>
                      </a:lvl1pPr>
                      <a:lvl2pPr marL="457189" algn="l" defTabSz="914377" rtl="0" eaLnBrk="1" latinLnBrk="0" hangingPunct="1">
                        <a:defRPr sz="1800" kern="1200">
                          <a:solidFill>
                            <a:schemeClr val="tx1"/>
                          </a:solidFill>
                          <a:latin typeface="Arial" panose="020B0604020202020204"/>
                        </a:defRPr>
                      </a:lvl2pPr>
                      <a:lvl3pPr marL="914377" algn="l" defTabSz="914377" rtl="0" eaLnBrk="1" latinLnBrk="0" hangingPunct="1">
                        <a:defRPr sz="1800" kern="1200">
                          <a:solidFill>
                            <a:schemeClr val="tx1"/>
                          </a:solidFill>
                          <a:latin typeface="Arial" panose="020B0604020202020204"/>
                        </a:defRPr>
                      </a:lvl3pPr>
                      <a:lvl4pPr marL="1371566" algn="l" defTabSz="914377" rtl="0" eaLnBrk="1" latinLnBrk="0" hangingPunct="1">
                        <a:defRPr sz="1800" kern="1200">
                          <a:solidFill>
                            <a:schemeClr val="tx1"/>
                          </a:solidFill>
                          <a:latin typeface="Arial" panose="020B0604020202020204"/>
                        </a:defRPr>
                      </a:lvl4pPr>
                      <a:lvl5pPr marL="1828754" algn="l" defTabSz="914377" rtl="0" eaLnBrk="1" latinLnBrk="0" hangingPunct="1">
                        <a:defRPr sz="1800" kern="1200">
                          <a:solidFill>
                            <a:schemeClr val="tx1"/>
                          </a:solidFill>
                          <a:latin typeface="Arial" panose="020B0604020202020204"/>
                        </a:defRPr>
                      </a:lvl5pPr>
                      <a:lvl6pPr marL="2285943" algn="l" defTabSz="914377" rtl="0" eaLnBrk="1" latinLnBrk="0" hangingPunct="1">
                        <a:defRPr sz="1800" kern="1200">
                          <a:solidFill>
                            <a:schemeClr val="tx1"/>
                          </a:solidFill>
                          <a:latin typeface="Arial" panose="020B0604020202020204"/>
                        </a:defRPr>
                      </a:lvl6pPr>
                      <a:lvl7pPr marL="2743131" algn="l" defTabSz="914377" rtl="0" eaLnBrk="1" latinLnBrk="0" hangingPunct="1">
                        <a:defRPr sz="1800" kern="1200">
                          <a:solidFill>
                            <a:schemeClr val="tx1"/>
                          </a:solidFill>
                          <a:latin typeface="Arial" panose="020B0604020202020204"/>
                        </a:defRPr>
                      </a:lvl7pPr>
                      <a:lvl8pPr marL="3200320" algn="l" defTabSz="914377" rtl="0" eaLnBrk="1" latinLnBrk="0" hangingPunct="1">
                        <a:defRPr sz="1800" kern="1200">
                          <a:solidFill>
                            <a:schemeClr val="tx1"/>
                          </a:solidFill>
                          <a:latin typeface="Arial" panose="020B0604020202020204"/>
                        </a:defRPr>
                      </a:lvl8pPr>
                      <a:lvl9pPr marL="3657509" algn="l" defTabSz="914377" rtl="0" eaLnBrk="1" latinLnBrk="0" hangingPunct="1">
                        <a:defRPr sz="1800" kern="1200">
                          <a:solidFill>
                            <a:schemeClr val="tx1"/>
                          </a:solidFill>
                          <a:latin typeface="Arial" panose="020B0604020202020204"/>
                        </a:defRPr>
                      </a:lvl9pPr>
                    </a:lstStyle>
                    <a:p>
                      <a:pPr marL="0" marR="0" lvl="0" indent="0" algn="ctr" defTabSz="914400" rtl="0">
                        <a:lnSpc>
                          <a:spcPct val="100000"/>
                        </a:lnSpc>
                        <a:spcBef>
                          <a:spcPts val="0"/>
                        </a:spcBef>
                        <a:spcAft>
                          <a:spcPts val="0"/>
                        </a:spcAft>
                        <a:buClrTx/>
                        <a:buSzTx/>
                        <a:buFontTx/>
                        <a:buNone/>
                        <a:tabLst/>
                        <a:defRPr/>
                      </a:pPr>
                      <a:r>
                        <a:rPr lang="en-US" sz="1000" b="0" i="0" u="none" strike="noStrike" kern="1200" cap="none" spc="0" normalizeH="0" baseline="0" noProof="0">
                          <a:ln>
                            <a:noFill/>
                          </a:ln>
                          <a:solidFill>
                            <a:schemeClr val="accent1"/>
                          </a:solidFill>
                          <a:effectLst/>
                          <a:uLnTx/>
                          <a:uFillTx/>
                          <a:latin typeface="Montserrat Medium" pitchFamily="2" charset="0"/>
                          <a:ea typeface="+mn-ea"/>
                          <a:cs typeface="+mn-cs"/>
                          <a:sym typeface="Wingdings" panose="05000000000000000000" pitchFamily="2" charset="2"/>
                        </a:rPr>
                        <a:t></a:t>
                      </a:r>
                      <a:endParaRPr kumimoji="0" lang="en-US" sz="1000" b="0" i="0" u="none" strike="noStrike" kern="1200" cap="none" spc="0" normalizeH="0" baseline="0" noProof="0">
                        <a:ln>
                          <a:noFill/>
                        </a:ln>
                        <a:solidFill>
                          <a:schemeClr val="accent1"/>
                        </a:solidFill>
                        <a:effectLst/>
                        <a:uLnTx/>
                        <a:uFillTx/>
                        <a:latin typeface="Montserrat Medium" pitchFamily="2" charset="0"/>
                        <a:ea typeface="+mn-ea"/>
                        <a:cs typeface="+mn-cs"/>
                        <a:sym typeface="Wingdings" panose="05000000000000000000" pitchFamily="2" charset="2"/>
                      </a:endParaRPr>
                    </a:p>
                  </a:txBody>
                  <a:tcPr marL="9525" marR="9525" marT="9525" anchor="ctr">
                    <a:lnL w="12700">
                      <a:noFill/>
                    </a:lnL>
                    <a:lnR w="12700">
                      <a:noFill/>
                    </a:lnR>
                    <a:lnT w="12700">
                      <a:noFill/>
                    </a:lnT>
                    <a:lnB w="12700">
                      <a:noFill/>
                    </a:lnB>
                    <a:lnTlToBr w="12700" cmpd="sng">
                      <a:noFill/>
                      <a:prstDash val="solid"/>
                    </a:lnTlToBr>
                    <a:lnBlToTr w="12700" cmpd="sng">
                      <a:noFill/>
                      <a:prstDash val="solid"/>
                    </a:lnBlToTr>
                    <a:solidFill>
                      <a:srgbClr val="FFFFFF">
                        <a:lumMod val="95000"/>
                      </a:srgbClr>
                    </a:solidFill>
                  </a:tcPr>
                </a:tc>
                <a:tc>
                  <a:txBody>
                    <a:bodyPr/>
                    <a:lstStyle>
                      <a:lvl1pPr marL="0" algn="l" defTabSz="914377" rtl="0" eaLnBrk="1" latinLnBrk="0" hangingPunct="1">
                        <a:defRPr sz="1800" kern="1200">
                          <a:solidFill>
                            <a:schemeClr val="tx1"/>
                          </a:solidFill>
                          <a:latin typeface="Arial" panose="020B0604020202020204"/>
                        </a:defRPr>
                      </a:lvl1pPr>
                      <a:lvl2pPr marL="457189" algn="l" defTabSz="914377" rtl="0" eaLnBrk="1" latinLnBrk="0" hangingPunct="1">
                        <a:defRPr sz="1800" kern="1200">
                          <a:solidFill>
                            <a:schemeClr val="tx1"/>
                          </a:solidFill>
                          <a:latin typeface="Arial" panose="020B0604020202020204"/>
                        </a:defRPr>
                      </a:lvl2pPr>
                      <a:lvl3pPr marL="914377" algn="l" defTabSz="914377" rtl="0" eaLnBrk="1" latinLnBrk="0" hangingPunct="1">
                        <a:defRPr sz="1800" kern="1200">
                          <a:solidFill>
                            <a:schemeClr val="tx1"/>
                          </a:solidFill>
                          <a:latin typeface="Arial" panose="020B0604020202020204"/>
                        </a:defRPr>
                      </a:lvl3pPr>
                      <a:lvl4pPr marL="1371566" algn="l" defTabSz="914377" rtl="0" eaLnBrk="1" latinLnBrk="0" hangingPunct="1">
                        <a:defRPr sz="1800" kern="1200">
                          <a:solidFill>
                            <a:schemeClr val="tx1"/>
                          </a:solidFill>
                          <a:latin typeface="Arial" panose="020B0604020202020204"/>
                        </a:defRPr>
                      </a:lvl4pPr>
                      <a:lvl5pPr marL="1828754" algn="l" defTabSz="914377" rtl="0" eaLnBrk="1" latinLnBrk="0" hangingPunct="1">
                        <a:defRPr sz="1800" kern="1200">
                          <a:solidFill>
                            <a:schemeClr val="tx1"/>
                          </a:solidFill>
                          <a:latin typeface="Arial" panose="020B0604020202020204"/>
                        </a:defRPr>
                      </a:lvl5pPr>
                      <a:lvl6pPr marL="2285943" algn="l" defTabSz="914377" rtl="0" eaLnBrk="1" latinLnBrk="0" hangingPunct="1">
                        <a:defRPr sz="1800" kern="1200">
                          <a:solidFill>
                            <a:schemeClr val="tx1"/>
                          </a:solidFill>
                          <a:latin typeface="Arial" panose="020B0604020202020204"/>
                        </a:defRPr>
                      </a:lvl6pPr>
                      <a:lvl7pPr marL="2743131" algn="l" defTabSz="914377" rtl="0" eaLnBrk="1" latinLnBrk="0" hangingPunct="1">
                        <a:defRPr sz="1800" kern="1200">
                          <a:solidFill>
                            <a:schemeClr val="tx1"/>
                          </a:solidFill>
                          <a:latin typeface="Arial" panose="020B0604020202020204"/>
                        </a:defRPr>
                      </a:lvl7pPr>
                      <a:lvl8pPr marL="3200320" algn="l" defTabSz="914377" rtl="0" eaLnBrk="1" latinLnBrk="0" hangingPunct="1">
                        <a:defRPr sz="1800" kern="1200">
                          <a:solidFill>
                            <a:schemeClr val="tx1"/>
                          </a:solidFill>
                          <a:latin typeface="Arial" panose="020B0604020202020204"/>
                        </a:defRPr>
                      </a:lvl8pPr>
                      <a:lvl9pPr marL="3657509" algn="l" defTabSz="914377" rtl="0" eaLnBrk="1" latinLnBrk="0" hangingPunct="1">
                        <a:defRPr sz="1800" kern="1200">
                          <a:solidFill>
                            <a:schemeClr val="tx1"/>
                          </a:solidFill>
                          <a:latin typeface="Arial" panose="020B0604020202020204"/>
                        </a:defRPr>
                      </a:lvl9pPr>
                    </a:lstStyle>
                    <a:p>
                      <a:pPr marL="0" marR="0" lvl="0" indent="0" algn="ctr" defTabSz="914400" rtl="0">
                        <a:lnSpc>
                          <a:spcPct val="100000"/>
                        </a:lnSpc>
                        <a:spcBef>
                          <a:spcPts val="0"/>
                        </a:spcBef>
                        <a:spcAft>
                          <a:spcPts val="0"/>
                        </a:spcAft>
                        <a:buClrTx/>
                        <a:buSzTx/>
                        <a:buFontTx/>
                        <a:buNone/>
                        <a:tabLst/>
                        <a:defRPr/>
                      </a:pPr>
                      <a:r>
                        <a:rPr lang="en-US" sz="1000" b="0" i="0" u="none" strike="noStrike" kern="1200" cap="none" spc="0" normalizeH="0" baseline="0" noProof="0">
                          <a:ln>
                            <a:noFill/>
                          </a:ln>
                          <a:solidFill>
                            <a:schemeClr val="accent1"/>
                          </a:solidFill>
                          <a:effectLst/>
                          <a:uLnTx/>
                          <a:uFillTx/>
                          <a:latin typeface="Montserrat Medium" pitchFamily="2" charset="0"/>
                          <a:ea typeface="+mn-ea"/>
                          <a:cs typeface="+mn-cs"/>
                          <a:sym typeface="Wingdings" panose="05000000000000000000" pitchFamily="2" charset="2"/>
                        </a:rPr>
                        <a:t></a:t>
                      </a:r>
                      <a:endParaRPr kumimoji="0" lang="en-US" sz="1000" b="0" i="0" u="none" strike="noStrike" kern="1200" cap="none" spc="0" normalizeH="0" baseline="0" noProof="0">
                        <a:ln>
                          <a:noFill/>
                        </a:ln>
                        <a:solidFill>
                          <a:schemeClr val="accent1"/>
                        </a:solidFill>
                        <a:effectLst/>
                        <a:uLnTx/>
                        <a:uFillTx/>
                        <a:latin typeface="Montserrat Medium" pitchFamily="2" charset="0"/>
                        <a:ea typeface="+mn-ea"/>
                        <a:cs typeface="+mn-cs"/>
                        <a:sym typeface="Wingdings" panose="05000000000000000000" pitchFamily="2" charset="2"/>
                      </a:endParaRPr>
                    </a:p>
                  </a:txBody>
                  <a:tcPr marL="9525" marR="9525" marT="9525" anchor="ctr">
                    <a:lnL w="12700">
                      <a:noFill/>
                    </a:lnL>
                    <a:lnR w="12700">
                      <a:noFill/>
                    </a:lnR>
                    <a:lnT w="12700">
                      <a:noFill/>
                    </a:lnT>
                    <a:lnB w="12700">
                      <a:noFill/>
                    </a:lnB>
                    <a:lnTlToBr w="12700" cmpd="sng">
                      <a:noFill/>
                      <a:prstDash val="solid"/>
                    </a:lnTlToBr>
                    <a:lnBlToTr w="12700" cmpd="sng">
                      <a:noFill/>
                      <a:prstDash val="solid"/>
                    </a:lnBlToTr>
                    <a:solidFill>
                      <a:srgbClr val="FFFFFF">
                        <a:lumMod val="95000"/>
                      </a:srgbClr>
                    </a:solidFill>
                  </a:tcPr>
                </a:tc>
                <a:tc>
                  <a:txBody>
                    <a:bodyPr/>
                    <a:lstStyle>
                      <a:lvl1pPr marL="0" algn="l" defTabSz="914377" rtl="0" eaLnBrk="1" latinLnBrk="0" hangingPunct="1">
                        <a:defRPr sz="1800" kern="1200">
                          <a:solidFill>
                            <a:schemeClr val="tx1"/>
                          </a:solidFill>
                          <a:latin typeface="Arial" panose="020B0604020202020204"/>
                        </a:defRPr>
                      </a:lvl1pPr>
                      <a:lvl2pPr marL="457189" algn="l" defTabSz="914377" rtl="0" eaLnBrk="1" latinLnBrk="0" hangingPunct="1">
                        <a:defRPr sz="1800" kern="1200">
                          <a:solidFill>
                            <a:schemeClr val="tx1"/>
                          </a:solidFill>
                          <a:latin typeface="Arial" panose="020B0604020202020204"/>
                        </a:defRPr>
                      </a:lvl2pPr>
                      <a:lvl3pPr marL="914377" algn="l" defTabSz="914377" rtl="0" eaLnBrk="1" latinLnBrk="0" hangingPunct="1">
                        <a:defRPr sz="1800" kern="1200">
                          <a:solidFill>
                            <a:schemeClr val="tx1"/>
                          </a:solidFill>
                          <a:latin typeface="Arial" panose="020B0604020202020204"/>
                        </a:defRPr>
                      </a:lvl3pPr>
                      <a:lvl4pPr marL="1371566" algn="l" defTabSz="914377" rtl="0" eaLnBrk="1" latinLnBrk="0" hangingPunct="1">
                        <a:defRPr sz="1800" kern="1200">
                          <a:solidFill>
                            <a:schemeClr val="tx1"/>
                          </a:solidFill>
                          <a:latin typeface="Arial" panose="020B0604020202020204"/>
                        </a:defRPr>
                      </a:lvl4pPr>
                      <a:lvl5pPr marL="1828754" algn="l" defTabSz="914377" rtl="0" eaLnBrk="1" latinLnBrk="0" hangingPunct="1">
                        <a:defRPr sz="1800" kern="1200">
                          <a:solidFill>
                            <a:schemeClr val="tx1"/>
                          </a:solidFill>
                          <a:latin typeface="Arial" panose="020B0604020202020204"/>
                        </a:defRPr>
                      </a:lvl5pPr>
                      <a:lvl6pPr marL="2285943" algn="l" defTabSz="914377" rtl="0" eaLnBrk="1" latinLnBrk="0" hangingPunct="1">
                        <a:defRPr sz="1800" kern="1200">
                          <a:solidFill>
                            <a:schemeClr val="tx1"/>
                          </a:solidFill>
                          <a:latin typeface="Arial" panose="020B0604020202020204"/>
                        </a:defRPr>
                      </a:lvl6pPr>
                      <a:lvl7pPr marL="2743131" algn="l" defTabSz="914377" rtl="0" eaLnBrk="1" latinLnBrk="0" hangingPunct="1">
                        <a:defRPr sz="1800" kern="1200">
                          <a:solidFill>
                            <a:schemeClr val="tx1"/>
                          </a:solidFill>
                          <a:latin typeface="Arial" panose="020B0604020202020204"/>
                        </a:defRPr>
                      </a:lvl7pPr>
                      <a:lvl8pPr marL="3200320" algn="l" defTabSz="914377" rtl="0" eaLnBrk="1" latinLnBrk="0" hangingPunct="1">
                        <a:defRPr sz="1800" kern="1200">
                          <a:solidFill>
                            <a:schemeClr val="tx1"/>
                          </a:solidFill>
                          <a:latin typeface="Arial" panose="020B0604020202020204"/>
                        </a:defRPr>
                      </a:lvl8pPr>
                      <a:lvl9pPr marL="3657509" algn="l" defTabSz="914377" rtl="0" eaLnBrk="1" latinLnBrk="0" hangingPunct="1">
                        <a:defRPr sz="1800" kern="1200">
                          <a:solidFill>
                            <a:schemeClr val="tx1"/>
                          </a:solidFill>
                          <a:latin typeface="Arial" panose="020B0604020202020204"/>
                        </a:defRPr>
                      </a:lvl9pPr>
                    </a:lstStyle>
                    <a:p>
                      <a:pPr marL="0" marR="0" lvl="0" indent="0" algn="ctr" defTabSz="914400" rtl="0">
                        <a:lnSpc>
                          <a:spcPct val="100000"/>
                        </a:lnSpc>
                        <a:spcBef>
                          <a:spcPts val="0"/>
                        </a:spcBef>
                        <a:spcAft>
                          <a:spcPts val="0"/>
                        </a:spcAft>
                        <a:buClrTx/>
                        <a:buSzTx/>
                        <a:buFontTx/>
                        <a:buNone/>
                        <a:tabLst/>
                        <a:defRPr/>
                      </a:pPr>
                      <a:r>
                        <a:rPr lang="en-US" sz="1000" b="0" i="0" u="none" strike="noStrike" kern="1200" cap="none" spc="0" normalizeH="0" baseline="0" noProof="0">
                          <a:ln>
                            <a:noFill/>
                          </a:ln>
                          <a:solidFill>
                            <a:schemeClr val="accent1"/>
                          </a:solidFill>
                          <a:effectLst/>
                          <a:uLnTx/>
                          <a:uFillTx/>
                          <a:latin typeface="Montserrat Medium" pitchFamily="2" charset="0"/>
                          <a:ea typeface="+mn-ea"/>
                          <a:cs typeface="+mn-cs"/>
                          <a:sym typeface="Wingdings" panose="05000000000000000000" pitchFamily="2" charset="2"/>
                        </a:rPr>
                        <a:t></a:t>
                      </a:r>
                      <a:endParaRPr kumimoji="0" lang="en-US" sz="1000" b="0" i="0" u="none" strike="noStrike" kern="1200" cap="none" spc="0" normalizeH="0" baseline="0" noProof="0">
                        <a:ln>
                          <a:noFill/>
                        </a:ln>
                        <a:solidFill>
                          <a:schemeClr val="accent1"/>
                        </a:solidFill>
                        <a:effectLst/>
                        <a:uLnTx/>
                        <a:uFillTx/>
                        <a:latin typeface="Montserrat Medium" pitchFamily="2" charset="0"/>
                        <a:ea typeface="+mn-ea"/>
                        <a:cs typeface="+mn-cs"/>
                        <a:sym typeface="Wingdings" panose="05000000000000000000" pitchFamily="2" charset="2"/>
                      </a:endParaRPr>
                    </a:p>
                  </a:txBody>
                  <a:tcPr marL="9525" marR="9525" marT="9525" anchor="ctr">
                    <a:lnL w="12700">
                      <a:noFill/>
                    </a:lnL>
                    <a:lnR w="12700">
                      <a:noFill/>
                    </a:lnR>
                    <a:lnT w="12700">
                      <a:noFill/>
                    </a:lnT>
                    <a:lnB w="12700">
                      <a:noFill/>
                    </a:lnB>
                    <a:lnTlToBr w="12700" cmpd="sng">
                      <a:noFill/>
                      <a:prstDash val="solid"/>
                    </a:lnTlToBr>
                    <a:lnBlToTr w="12700" cmpd="sng">
                      <a:noFill/>
                      <a:prstDash val="solid"/>
                    </a:lnBlToTr>
                    <a:solidFill>
                      <a:srgbClr val="FFFFFF">
                        <a:lumMod val="95000"/>
                      </a:srgbClr>
                    </a:solidFill>
                  </a:tcPr>
                </a:tc>
                <a:tc>
                  <a:txBody>
                    <a:bodyPr/>
                    <a:lstStyle>
                      <a:lvl1pPr marL="0" algn="l" defTabSz="914377" rtl="0" eaLnBrk="1" latinLnBrk="0" hangingPunct="1">
                        <a:defRPr sz="1800" kern="1200">
                          <a:solidFill>
                            <a:schemeClr val="tx1"/>
                          </a:solidFill>
                          <a:latin typeface="Arial" panose="020B0604020202020204"/>
                        </a:defRPr>
                      </a:lvl1pPr>
                      <a:lvl2pPr marL="457189" algn="l" defTabSz="914377" rtl="0" eaLnBrk="1" latinLnBrk="0" hangingPunct="1">
                        <a:defRPr sz="1800" kern="1200">
                          <a:solidFill>
                            <a:schemeClr val="tx1"/>
                          </a:solidFill>
                          <a:latin typeface="Arial" panose="020B0604020202020204"/>
                        </a:defRPr>
                      </a:lvl2pPr>
                      <a:lvl3pPr marL="914377" algn="l" defTabSz="914377" rtl="0" eaLnBrk="1" latinLnBrk="0" hangingPunct="1">
                        <a:defRPr sz="1800" kern="1200">
                          <a:solidFill>
                            <a:schemeClr val="tx1"/>
                          </a:solidFill>
                          <a:latin typeface="Arial" panose="020B0604020202020204"/>
                        </a:defRPr>
                      </a:lvl3pPr>
                      <a:lvl4pPr marL="1371566" algn="l" defTabSz="914377" rtl="0" eaLnBrk="1" latinLnBrk="0" hangingPunct="1">
                        <a:defRPr sz="1800" kern="1200">
                          <a:solidFill>
                            <a:schemeClr val="tx1"/>
                          </a:solidFill>
                          <a:latin typeface="Arial" panose="020B0604020202020204"/>
                        </a:defRPr>
                      </a:lvl4pPr>
                      <a:lvl5pPr marL="1828754" algn="l" defTabSz="914377" rtl="0" eaLnBrk="1" latinLnBrk="0" hangingPunct="1">
                        <a:defRPr sz="1800" kern="1200">
                          <a:solidFill>
                            <a:schemeClr val="tx1"/>
                          </a:solidFill>
                          <a:latin typeface="Arial" panose="020B0604020202020204"/>
                        </a:defRPr>
                      </a:lvl5pPr>
                      <a:lvl6pPr marL="2285943" algn="l" defTabSz="914377" rtl="0" eaLnBrk="1" latinLnBrk="0" hangingPunct="1">
                        <a:defRPr sz="1800" kern="1200">
                          <a:solidFill>
                            <a:schemeClr val="tx1"/>
                          </a:solidFill>
                          <a:latin typeface="Arial" panose="020B0604020202020204"/>
                        </a:defRPr>
                      </a:lvl6pPr>
                      <a:lvl7pPr marL="2743131" algn="l" defTabSz="914377" rtl="0" eaLnBrk="1" latinLnBrk="0" hangingPunct="1">
                        <a:defRPr sz="1800" kern="1200">
                          <a:solidFill>
                            <a:schemeClr val="tx1"/>
                          </a:solidFill>
                          <a:latin typeface="Arial" panose="020B0604020202020204"/>
                        </a:defRPr>
                      </a:lvl7pPr>
                      <a:lvl8pPr marL="3200320" algn="l" defTabSz="914377" rtl="0" eaLnBrk="1" latinLnBrk="0" hangingPunct="1">
                        <a:defRPr sz="1800" kern="1200">
                          <a:solidFill>
                            <a:schemeClr val="tx1"/>
                          </a:solidFill>
                          <a:latin typeface="Arial" panose="020B0604020202020204"/>
                        </a:defRPr>
                      </a:lvl8pPr>
                      <a:lvl9pPr marL="3657509" algn="l" defTabSz="914377" rtl="0" eaLnBrk="1" latinLnBrk="0" hangingPunct="1">
                        <a:defRPr sz="1800" kern="1200">
                          <a:solidFill>
                            <a:schemeClr val="tx1"/>
                          </a:solidFill>
                          <a:latin typeface="Arial" panose="020B060402020202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a:effectLst>
                            <a:outerShdw blurRad="38100" dist="38100" dir="2700000" algn="tl">
                              <a:srgbClr val="000000">
                                <a:alpha val="43137"/>
                              </a:srgbClr>
                            </a:outerShdw>
                          </a:effectLst>
                          <a:latin typeface="Montserrat Medium" pitchFamily="2" charset="0"/>
                        </a:rPr>
                        <a:t>-</a:t>
                      </a:r>
                    </a:p>
                  </a:txBody>
                  <a:tcPr marL="9525" marR="9525" marT="9525" anchor="ctr">
                    <a:lnL w="12700">
                      <a:noFill/>
                    </a:lnL>
                    <a:lnR w="12700">
                      <a:noFill/>
                    </a:lnR>
                    <a:lnT w="12700">
                      <a:noFill/>
                    </a:lnT>
                    <a:lnB w="12700">
                      <a:noFill/>
                    </a:lnB>
                    <a:lnTlToBr w="12700" cmpd="sng">
                      <a:noFill/>
                      <a:prstDash val="solid"/>
                    </a:lnTlToBr>
                    <a:lnBlToTr w="12700" cmpd="sng">
                      <a:noFill/>
                      <a:prstDash val="solid"/>
                    </a:lnBlToTr>
                    <a:solidFill>
                      <a:srgbClr val="FFFFFF">
                        <a:lumMod val="95000"/>
                      </a:srgbClr>
                    </a:solidFill>
                  </a:tcPr>
                </a:tc>
                <a:tc>
                  <a:txBody>
                    <a:bodyPr/>
                    <a:lstStyle>
                      <a:lvl1pPr marL="0" algn="l" defTabSz="914377" rtl="0" eaLnBrk="1" latinLnBrk="0" hangingPunct="1">
                        <a:defRPr sz="1800" kern="1200">
                          <a:solidFill>
                            <a:schemeClr val="tx1"/>
                          </a:solidFill>
                          <a:latin typeface="Arial" panose="020B0604020202020204"/>
                        </a:defRPr>
                      </a:lvl1pPr>
                      <a:lvl2pPr marL="457189" algn="l" defTabSz="914377" rtl="0" eaLnBrk="1" latinLnBrk="0" hangingPunct="1">
                        <a:defRPr sz="1800" kern="1200">
                          <a:solidFill>
                            <a:schemeClr val="tx1"/>
                          </a:solidFill>
                          <a:latin typeface="Arial" panose="020B0604020202020204"/>
                        </a:defRPr>
                      </a:lvl2pPr>
                      <a:lvl3pPr marL="914377" algn="l" defTabSz="914377" rtl="0" eaLnBrk="1" latinLnBrk="0" hangingPunct="1">
                        <a:defRPr sz="1800" kern="1200">
                          <a:solidFill>
                            <a:schemeClr val="tx1"/>
                          </a:solidFill>
                          <a:latin typeface="Arial" panose="020B0604020202020204"/>
                        </a:defRPr>
                      </a:lvl3pPr>
                      <a:lvl4pPr marL="1371566" algn="l" defTabSz="914377" rtl="0" eaLnBrk="1" latinLnBrk="0" hangingPunct="1">
                        <a:defRPr sz="1800" kern="1200">
                          <a:solidFill>
                            <a:schemeClr val="tx1"/>
                          </a:solidFill>
                          <a:latin typeface="Arial" panose="020B0604020202020204"/>
                        </a:defRPr>
                      </a:lvl4pPr>
                      <a:lvl5pPr marL="1828754" algn="l" defTabSz="914377" rtl="0" eaLnBrk="1" latinLnBrk="0" hangingPunct="1">
                        <a:defRPr sz="1800" kern="1200">
                          <a:solidFill>
                            <a:schemeClr val="tx1"/>
                          </a:solidFill>
                          <a:latin typeface="Arial" panose="020B0604020202020204"/>
                        </a:defRPr>
                      </a:lvl5pPr>
                      <a:lvl6pPr marL="2285943" algn="l" defTabSz="914377" rtl="0" eaLnBrk="1" latinLnBrk="0" hangingPunct="1">
                        <a:defRPr sz="1800" kern="1200">
                          <a:solidFill>
                            <a:schemeClr val="tx1"/>
                          </a:solidFill>
                          <a:latin typeface="Arial" panose="020B0604020202020204"/>
                        </a:defRPr>
                      </a:lvl6pPr>
                      <a:lvl7pPr marL="2743131" algn="l" defTabSz="914377" rtl="0" eaLnBrk="1" latinLnBrk="0" hangingPunct="1">
                        <a:defRPr sz="1800" kern="1200">
                          <a:solidFill>
                            <a:schemeClr val="tx1"/>
                          </a:solidFill>
                          <a:latin typeface="Arial" panose="020B0604020202020204"/>
                        </a:defRPr>
                      </a:lvl7pPr>
                      <a:lvl8pPr marL="3200320" algn="l" defTabSz="914377" rtl="0" eaLnBrk="1" latinLnBrk="0" hangingPunct="1">
                        <a:defRPr sz="1800" kern="1200">
                          <a:solidFill>
                            <a:schemeClr val="tx1"/>
                          </a:solidFill>
                          <a:latin typeface="Arial" panose="020B0604020202020204"/>
                        </a:defRPr>
                      </a:lvl8pPr>
                      <a:lvl9pPr marL="3657509" algn="l" defTabSz="914377" rtl="0" eaLnBrk="1" latinLnBrk="0" hangingPunct="1">
                        <a:defRPr sz="1800" kern="1200">
                          <a:solidFill>
                            <a:schemeClr val="tx1"/>
                          </a:solidFill>
                          <a:latin typeface="Arial" panose="020B0604020202020204"/>
                        </a:defRPr>
                      </a:lvl9pPr>
                    </a:lstStyle>
                    <a:p>
                      <a:pPr marL="0" marR="0" lvl="0" indent="0" algn="ctr" defTabSz="914400" rtl="0">
                        <a:lnSpc>
                          <a:spcPct val="100000"/>
                        </a:lnSpc>
                        <a:spcBef>
                          <a:spcPts val="0"/>
                        </a:spcBef>
                        <a:spcAft>
                          <a:spcPts val="0"/>
                        </a:spcAft>
                        <a:buClrTx/>
                        <a:buSzTx/>
                        <a:buFontTx/>
                        <a:buNone/>
                        <a:tabLst/>
                        <a:defRPr/>
                      </a:pPr>
                      <a:r>
                        <a:rPr lang="en-US" sz="1000" b="0" i="0" u="none" strike="noStrike" kern="1200" cap="none" spc="0" normalizeH="0" baseline="0" noProof="0">
                          <a:ln>
                            <a:noFill/>
                          </a:ln>
                          <a:solidFill>
                            <a:schemeClr val="accent1"/>
                          </a:solidFill>
                          <a:effectLst/>
                          <a:uLnTx/>
                          <a:uFillTx/>
                          <a:latin typeface="Montserrat Medium" pitchFamily="2" charset="0"/>
                          <a:ea typeface="+mn-ea"/>
                          <a:cs typeface="+mn-cs"/>
                          <a:sym typeface="Wingdings" panose="05000000000000000000" pitchFamily="2" charset="2"/>
                        </a:rPr>
                        <a:t></a:t>
                      </a:r>
                      <a:endParaRPr kumimoji="0" lang="en-US" sz="1000" b="0" i="0" u="none" strike="noStrike" kern="1200" cap="none" spc="0" normalizeH="0" baseline="0" noProof="0">
                        <a:ln>
                          <a:noFill/>
                        </a:ln>
                        <a:solidFill>
                          <a:schemeClr val="accent1"/>
                        </a:solidFill>
                        <a:effectLst/>
                        <a:uLnTx/>
                        <a:uFillTx/>
                        <a:latin typeface="Montserrat Medium" pitchFamily="2" charset="0"/>
                        <a:ea typeface="+mn-ea"/>
                        <a:cs typeface="+mn-cs"/>
                        <a:sym typeface="Wingdings" panose="05000000000000000000" pitchFamily="2" charset="2"/>
                      </a:endParaRPr>
                    </a:p>
                  </a:txBody>
                  <a:tcPr marL="9525" marR="9525" marT="9525" anchor="ctr">
                    <a:lnL w="12700">
                      <a:noFill/>
                    </a:lnL>
                    <a:lnR>
                      <a:noFill/>
                    </a:lnR>
                    <a:lnT w="12700">
                      <a:noFill/>
                    </a:lnT>
                    <a:lnB w="12700">
                      <a:noFill/>
                    </a:lnB>
                    <a:lnTlToBr w="12700" cmpd="sng">
                      <a:noFill/>
                      <a:prstDash val="solid"/>
                    </a:lnTlToBr>
                    <a:lnBlToTr w="12700" cmpd="sng">
                      <a:noFill/>
                      <a:prstDash val="solid"/>
                    </a:lnBlToTr>
                    <a:solidFill>
                      <a:srgbClr val="FFFFFF">
                        <a:lumMod val="95000"/>
                      </a:srgbClr>
                    </a:solidFill>
                  </a:tcPr>
                </a:tc>
                <a:tc>
                  <a:txBody>
                    <a:bodyPr/>
                    <a:lstStyle>
                      <a:lvl1pPr marL="0" algn="l" defTabSz="914377" rtl="0" eaLnBrk="1" latinLnBrk="0" hangingPunct="1">
                        <a:defRPr sz="1800" kern="1200">
                          <a:solidFill>
                            <a:schemeClr val="tx1"/>
                          </a:solidFill>
                          <a:latin typeface="Arial" panose="020B0604020202020204"/>
                        </a:defRPr>
                      </a:lvl1pPr>
                      <a:lvl2pPr marL="457189" algn="l" defTabSz="914377" rtl="0" eaLnBrk="1" latinLnBrk="0" hangingPunct="1">
                        <a:defRPr sz="1800" kern="1200">
                          <a:solidFill>
                            <a:schemeClr val="tx1"/>
                          </a:solidFill>
                          <a:latin typeface="Arial" panose="020B0604020202020204"/>
                        </a:defRPr>
                      </a:lvl2pPr>
                      <a:lvl3pPr marL="914377" algn="l" defTabSz="914377" rtl="0" eaLnBrk="1" latinLnBrk="0" hangingPunct="1">
                        <a:defRPr sz="1800" kern="1200">
                          <a:solidFill>
                            <a:schemeClr val="tx1"/>
                          </a:solidFill>
                          <a:latin typeface="Arial" panose="020B0604020202020204"/>
                        </a:defRPr>
                      </a:lvl3pPr>
                      <a:lvl4pPr marL="1371566" algn="l" defTabSz="914377" rtl="0" eaLnBrk="1" latinLnBrk="0" hangingPunct="1">
                        <a:defRPr sz="1800" kern="1200">
                          <a:solidFill>
                            <a:schemeClr val="tx1"/>
                          </a:solidFill>
                          <a:latin typeface="Arial" panose="020B0604020202020204"/>
                        </a:defRPr>
                      </a:lvl4pPr>
                      <a:lvl5pPr marL="1828754" algn="l" defTabSz="914377" rtl="0" eaLnBrk="1" latinLnBrk="0" hangingPunct="1">
                        <a:defRPr sz="1800" kern="1200">
                          <a:solidFill>
                            <a:schemeClr val="tx1"/>
                          </a:solidFill>
                          <a:latin typeface="Arial" panose="020B0604020202020204"/>
                        </a:defRPr>
                      </a:lvl5pPr>
                      <a:lvl6pPr marL="2285943" algn="l" defTabSz="914377" rtl="0" eaLnBrk="1" latinLnBrk="0" hangingPunct="1">
                        <a:defRPr sz="1800" kern="1200">
                          <a:solidFill>
                            <a:schemeClr val="tx1"/>
                          </a:solidFill>
                          <a:latin typeface="Arial" panose="020B0604020202020204"/>
                        </a:defRPr>
                      </a:lvl6pPr>
                      <a:lvl7pPr marL="2743131" algn="l" defTabSz="914377" rtl="0" eaLnBrk="1" latinLnBrk="0" hangingPunct="1">
                        <a:defRPr sz="1800" kern="1200">
                          <a:solidFill>
                            <a:schemeClr val="tx1"/>
                          </a:solidFill>
                          <a:latin typeface="Arial" panose="020B0604020202020204"/>
                        </a:defRPr>
                      </a:lvl7pPr>
                      <a:lvl8pPr marL="3200320" algn="l" defTabSz="914377" rtl="0" eaLnBrk="1" latinLnBrk="0" hangingPunct="1">
                        <a:defRPr sz="1800" kern="1200">
                          <a:solidFill>
                            <a:schemeClr val="tx1"/>
                          </a:solidFill>
                          <a:latin typeface="Arial" panose="020B0604020202020204"/>
                        </a:defRPr>
                      </a:lvl8pPr>
                      <a:lvl9pPr marL="3657509" algn="l" defTabSz="914377" rtl="0" eaLnBrk="1" latinLnBrk="0" hangingPunct="1">
                        <a:defRPr sz="1800" kern="1200">
                          <a:solidFill>
                            <a:schemeClr val="tx1"/>
                          </a:solidFill>
                          <a:latin typeface="Arial" panose="020B0604020202020204"/>
                        </a:defRPr>
                      </a:lvl9pPr>
                    </a:lstStyle>
                    <a:p>
                      <a:pPr marL="0" marR="0" lvl="0" indent="0" algn="ctr" defTabSz="914400" rtl="0">
                        <a:lnSpc>
                          <a:spcPct val="100000"/>
                        </a:lnSpc>
                        <a:spcBef>
                          <a:spcPts val="0"/>
                        </a:spcBef>
                        <a:spcAft>
                          <a:spcPts val="0"/>
                        </a:spcAft>
                        <a:buClrTx/>
                        <a:buSzTx/>
                        <a:buFontTx/>
                        <a:buNone/>
                        <a:tabLst/>
                        <a:defRPr/>
                      </a:pPr>
                      <a:r>
                        <a:rPr lang="en-US" sz="1000" b="0" i="0" u="none" strike="noStrike" kern="1200" cap="none" spc="0" normalizeH="0" baseline="0" noProof="0">
                          <a:ln>
                            <a:noFill/>
                          </a:ln>
                          <a:solidFill>
                            <a:schemeClr val="accent1"/>
                          </a:solidFill>
                          <a:effectLst/>
                          <a:uLnTx/>
                          <a:uFillTx/>
                          <a:latin typeface="Montserrat Medium" pitchFamily="2" charset="0"/>
                          <a:ea typeface="+mn-ea"/>
                          <a:cs typeface="+mn-cs"/>
                          <a:sym typeface="Wingdings" panose="05000000000000000000" pitchFamily="2" charset="2"/>
                        </a:rPr>
                        <a:t></a:t>
                      </a:r>
                      <a:endParaRPr kumimoji="0" lang="en-US" sz="1000" b="0" i="0" u="none" strike="noStrike" kern="1200" cap="none" spc="0" normalizeH="0" baseline="0" noProof="0">
                        <a:ln>
                          <a:noFill/>
                        </a:ln>
                        <a:solidFill>
                          <a:schemeClr val="accent1"/>
                        </a:solidFill>
                        <a:effectLst/>
                        <a:uLnTx/>
                        <a:uFillTx/>
                        <a:latin typeface="Montserrat Medium" pitchFamily="2" charset="0"/>
                        <a:ea typeface="+mn-ea"/>
                        <a:cs typeface="+mn-cs"/>
                        <a:sym typeface="Wingdings" panose="05000000000000000000" pitchFamily="2" charset="2"/>
                      </a:endParaRPr>
                    </a:p>
                  </a:txBody>
                  <a:tcPr marL="9525" marR="9525" marT="9525" anchor="ctr">
                    <a:lnL w="12700">
                      <a:noFill/>
                    </a:lnL>
                    <a:lnR>
                      <a:noFill/>
                    </a:lnR>
                    <a:lnT w="12700">
                      <a:noFill/>
                    </a:lnT>
                    <a:lnB w="12700">
                      <a:noFill/>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2168184569"/>
                  </a:ext>
                </a:extLst>
              </a:tr>
              <a:tr h="517475">
                <a:tc>
                  <a:txBody>
                    <a:bodyPr/>
                    <a:lstStyle>
                      <a:lvl1pPr marL="0" algn="l" defTabSz="914377" rtl="0" eaLnBrk="1" latinLnBrk="0" hangingPunct="1">
                        <a:defRPr sz="1800" kern="1200">
                          <a:solidFill>
                            <a:schemeClr val="tx1"/>
                          </a:solidFill>
                          <a:latin typeface="Arial" panose="020B0604020202020204"/>
                        </a:defRPr>
                      </a:lvl1pPr>
                      <a:lvl2pPr marL="457189" algn="l" defTabSz="914377" rtl="0" eaLnBrk="1" latinLnBrk="0" hangingPunct="1">
                        <a:defRPr sz="1800" kern="1200">
                          <a:solidFill>
                            <a:schemeClr val="tx1"/>
                          </a:solidFill>
                          <a:latin typeface="Arial" panose="020B0604020202020204"/>
                        </a:defRPr>
                      </a:lvl2pPr>
                      <a:lvl3pPr marL="914377" algn="l" defTabSz="914377" rtl="0" eaLnBrk="1" latinLnBrk="0" hangingPunct="1">
                        <a:defRPr sz="1800" kern="1200">
                          <a:solidFill>
                            <a:schemeClr val="tx1"/>
                          </a:solidFill>
                          <a:latin typeface="Arial" panose="020B0604020202020204"/>
                        </a:defRPr>
                      </a:lvl3pPr>
                      <a:lvl4pPr marL="1371566" algn="l" defTabSz="914377" rtl="0" eaLnBrk="1" latinLnBrk="0" hangingPunct="1">
                        <a:defRPr sz="1800" kern="1200">
                          <a:solidFill>
                            <a:schemeClr val="tx1"/>
                          </a:solidFill>
                          <a:latin typeface="Arial" panose="020B0604020202020204"/>
                        </a:defRPr>
                      </a:lvl4pPr>
                      <a:lvl5pPr marL="1828754" algn="l" defTabSz="914377" rtl="0" eaLnBrk="1" latinLnBrk="0" hangingPunct="1">
                        <a:defRPr sz="1800" kern="1200">
                          <a:solidFill>
                            <a:schemeClr val="tx1"/>
                          </a:solidFill>
                          <a:latin typeface="Arial" panose="020B0604020202020204"/>
                        </a:defRPr>
                      </a:lvl5pPr>
                      <a:lvl6pPr marL="2285943" algn="l" defTabSz="914377" rtl="0" eaLnBrk="1" latinLnBrk="0" hangingPunct="1">
                        <a:defRPr sz="1800" kern="1200">
                          <a:solidFill>
                            <a:schemeClr val="tx1"/>
                          </a:solidFill>
                          <a:latin typeface="Arial" panose="020B0604020202020204"/>
                        </a:defRPr>
                      </a:lvl6pPr>
                      <a:lvl7pPr marL="2743131" algn="l" defTabSz="914377" rtl="0" eaLnBrk="1" latinLnBrk="0" hangingPunct="1">
                        <a:defRPr sz="1800" kern="1200">
                          <a:solidFill>
                            <a:schemeClr val="tx1"/>
                          </a:solidFill>
                          <a:latin typeface="Arial" panose="020B0604020202020204"/>
                        </a:defRPr>
                      </a:lvl7pPr>
                      <a:lvl8pPr marL="3200320" algn="l" defTabSz="914377" rtl="0" eaLnBrk="1" latinLnBrk="0" hangingPunct="1">
                        <a:defRPr sz="1800" kern="1200">
                          <a:solidFill>
                            <a:schemeClr val="tx1"/>
                          </a:solidFill>
                          <a:latin typeface="Arial" panose="020B0604020202020204"/>
                        </a:defRPr>
                      </a:lvl8pPr>
                      <a:lvl9pPr marL="3657509" algn="l" defTabSz="914377" rtl="0" eaLnBrk="1" latinLnBrk="0" hangingPunct="1">
                        <a:defRPr sz="1800" kern="1200">
                          <a:solidFill>
                            <a:schemeClr val="tx1"/>
                          </a:solidFill>
                          <a:latin typeface="Arial" panose="020B0604020202020204"/>
                        </a:defRPr>
                      </a:lvl9pPr>
                    </a:lstStyle>
                    <a:p>
                      <a:pPr algn="r" fontAlgn="b"/>
                      <a:r>
                        <a:rPr lang="en-US" sz="1100">
                          <a:solidFill>
                            <a:schemeClr val="tx1"/>
                          </a:solidFill>
                          <a:effectLst/>
                          <a:latin typeface="Montserrat Medium" pitchFamily="2" charset="0"/>
                        </a:rPr>
                        <a:t>Cancer Screening (Galleri</a:t>
                      </a:r>
                      <a:r>
                        <a:rPr lang="en-US" sz="1100" baseline="30000">
                          <a:solidFill>
                            <a:schemeClr val="tx1"/>
                          </a:solidFill>
                          <a:effectLst/>
                          <a:latin typeface="Montserrat Medium" pitchFamily="2" charset="0"/>
                        </a:rPr>
                        <a:t>®</a:t>
                      </a:r>
                      <a:r>
                        <a:rPr lang="en-US" sz="1100" baseline="0">
                          <a:solidFill>
                            <a:schemeClr val="tx1"/>
                          </a:solidFill>
                          <a:effectLst/>
                          <a:latin typeface="Montserrat Medium" pitchFamily="2" charset="0"/>
                        </a:rPr>
                        <a:t>)</a:t>
                      </a:r>
                      <a:endParaRPr lang="en-US" sz="1100" baseline="30000">
                        <a:solidFill>
                          <a:schemeClr val="tx1"/>
                        </a:solidFill>
                        <a:effectLst/>
                        <a:latin typeface="Montserrat Medium" pitchFamily="2" charset="0"/>
                      </a:endParaRPr>
                    </a:p>
                  </a:txBody>
                  <a:tcPr marT="9525" anchor="ctr">
                    <a:lnL>
                      <a:noFill/>
                    </a:lnL>
                    <a:lnR w="12700">
                      <a:noFill/>
                    </a:lnR>
                    <a:lnT w="12700">
                      <a:noFill/>
                    </a:lnT>
                    <a:lnB w="12700">
                      <a:noFill/>
                    </a:lnB>
                    <a:lnTlToBr w="12700" cmpd="sng">
                      <a:noFill/>
                      <a:prstDash val="solid"/>
                    </a:lnTlToBr>
                    <a:lnBlToTr w="12700" cmpd="sng">
                      <a:noFill/>
                      <a:prstDash val="solid"/>
                    </a:lnBlToTr>
                    <a:solidFill>
                      <a:srgbClr val="FFFFFF"/>
                    </a:solidFill>
                  </a:tcPr>
                </a:tc>
                <a:tc>
                  <a:txBody>
                    <a:bodyPr/>
                    <a:lstStyle>
                      <a:lvl1pPr marL="0" algn="l" defTabSz="609585" rtl="0" eaLnBrk="1" latinLnBrk="0" hangingPunct="1">
                        <a:defRPr sz="2400" kern="1200">
                          <a:solidFill>
                            <a:schemeClr val="tx1"/>
                          </a:solidFill>
                          <a:latin typeface="Calibri" panose="020F0502020204030204"/>
                        </a:defRPr>
                      </a:lvl1pPr>
                      <a:lvl2pPr marL="609585" algn="l" defTabSz="609585" rtl="0" eaLnBrk="1" latinLnBrk="0" hangingPunct="1">
                        <a:defRPr sz="2400" kern="1200">
                          <a:solidFill>
                            <a:schemeClr val="tx1"/>
                          </a:solidFill>
                          <a:latin typeface="Calibri" panose="020F0502020204030204"/>
                        </a:defRPr>
                      </a:lvl2pPr>
                      <a:lvl3pPr marL="1219170" algn="l" defTabSz="609585" rtl="0" eaLnBrk="1" latinLnBrk="0" hangingPunct="1">
                        <a:defRPr sz="2400" kern="1200">
                          <a:solidFill>
                            <a:schemeClr val="tx1"/>
                          </a:solidFill>
                          <a:latin typeface="Calibri" panose="020F0502020204030204"/>
                        </a:defRPr>
                      </a:lvl3pPr>
                      <a:lvl4pPr marL="1828754" algn="l" defTabSz="609585" rtl="0" eaLnBrk="1" latinLnBrk="0" hangingPunct="1">
                        <a:defRPr sz="2400" kern="1200">
                          <a:solidFill>
                            <a:schemeClr val="tx1"/>
                          </a:solidFill>
                          <a:latin typeface="Calibri" panose="020F0502020204030204"/>
                        </a:defRPr>
                      </a:lvl4pPr>
                      <a:lvl5pPr marL="2438339" algn="l" defTabSz="609585" rtl="0" eaLnBrk="1" latinLnBrk="0" hangingPunct="1">
                        <a:defRPr sz="2400" kern="1200">
                          <a:solidFill>
                            <a:schemeClr val="tx1"/>
                          </a:solidFill>
                          <a:latin typeface="Calibri" panose="020F0502020204030204"/>
                        </a:defRPr>
                      </a:lvl5pPr>
                      <a:lvl6pPr marL="3047924" algn="l" defTabSz="609585" rtl="0" eaLnBrk="1" latinLnBrk="0" hangingPunct="1">
                        <a:defRPr sz="2400" kern="1200">
                          <a:solidFill>
                            <a:schemeClr val="tx1"/>
                          </a:solidFill>
                          <a:latin typeface="Calibri" panose="020F0502020204030204"/>
                        </a:defRPr>
                      </a:lvl6pPr>
                      <a:lvl7pPr marL="3657509" algn="l" defTabSz="609585" rtl="0" eaLnBrk="1" latinLnBrk="0" hangingPunct="1">
                        <a:defRPr sz="2400" kern="1200">
                          <a:solidFill>
                            <a:schemeClr val="tx1"/>
                          </a:solidFill>
                          <a:latin typeface="Calibri" panose="020F0502020204030204"/>
                        </a:defRPr>
                      </a:lvl7pPr>
                      <a:lvl8pPr marL="4267093" algn="l" defTabSz="609585" rtl="0" eaLnBrk="1" latinLnBrk="0" hangingPunct="1">
                        <a:defRPr sz="2400" kern="1200">
                          <a:solidFill>
                            <a:schemeClr val="tx1"/>
                          </a:solidFill>
                          <a:latin typeface="Calibri" panose="020F0502020204030204"/>
                        </a:defRPr>
                      </a:lvl8pPr>
                      <a:lvl9pPr marL="4876678" algn="l" defTabSz="609585" rtl="0" eaLnBrk="1" latinLnBrk="0" hangingPunct="1">
                        <a:defRPr sz="2400" kern="1200">
                          <a:solidFill>
                            <a:schemeClr val="tx1"/>
                          </a:solidFill>
                          <a:latin typeface="Calibri" panose="020F0502020204030204"/>
                        </a:defRPr>
                      </a:lvl9pPr>
                    </a:lstStyle>
                    <a:p>
                      <a:pPr algn="ctr" fontAlgn="b"/>
                      <a:r>
                        <a:rPr lang="en-US" sz="1000">
                          <a:effectLst>
                            <a:outerShdw blurRad="38100" dist="38100" dir="2700000" algn="tl">
                              <a:srgbClr val="000000">
                                <a:alpha val="43137"/>
                              </a:srgbClr>
                            </a:outerShdw>
                          </a:effectLst>
                          <a:latin typeface="Montserrat Medium" pitchFamily="2" charset="0"/>
                        </a:rPr>
                        <a:t>-</a:t>
                      </a:r>
                    </a:p>
                  </a:txBody>
                  <a:tcPr marL="9525" marR="9525" marT="9525" anchor="ctr">
                    <a:lnL w="12700">
                      <a:noFill/>
                    </a:lnL>
                    <a:lnR w="12700">
                      <a:noFill/>
                    </a:lnR>
                    <a:lnT w="12700">
                      <a:noFill/>
                    </a:lnT>
                    <a:lnB w="12700">
                      <a:noFill/>
                    </a:lnB>
                    <a:lnTlToBr w="12700" cmpd="sng">
                      <a:noFill/>
                      <a:prstDash val="solid"/>
                    </a:lnTlToBr>
                    <a:lnBlToTr w="12700" cmpd="sng">
                      <a:noFill/>
                      <a:prstDash val="solid"/>
                    </a:lnBlToTr>
                    <a:solidFill>
                      <a:srgbClr val="FFFFFF"/>
                    </a:solidFill>
                  </a:tcPr>
                </a:tc>
                <a:tc>
                  <a:txBody>
                    <a:bodyPr/>
                    <a:lstStyle>
                      <a:lvl1pPr marL="0" algn="l" defTabSz="609585" rtl="0" eaLnBrk="1" latinLnBrk="0" hangingPunct="1">
                        <a:defRPr sz="2400" kern="1200">
                          <a:solidFill>
                            <a:schemeClr val="tx1"/>
                          </a:solidFill>
                          <a:latin typeface="Calibri" panose="020F0502020204030204"/>
                        </a:defRPr>
                      </a:lvl1pPr>
                      <a:lvl2pPr marL="609585" algn="l" defTabSz="609585" rtl="0" eaLnBrk="1" latinLnBrk="0" hangingPunct="1">
                        <a:defRPr sz="2400" kern="1200">
                          <a:solidFill>
                            <a:schemeClr val="tx1"/>
                          </a:solidFill>
                          <a:latin typeface="Calibri" panose="020F0502020204030204"/>
                        </a:defRPr>
                      </a:lvl2pPr>
                      <a:lvl3pPr marL="1219170" algn="l" defTabSz="609585" rtl="0" eaLnBrk="1" latinLnBrk="0" hangingPunct="1">
                        <a:defRPr sz="2400" kern="1200">
                          <a:solidFill>
                            <a:schemeClr val="tx1"/>
                          </a:solidFill>
                          <a:latin typeface="Calibri" panose="020F0502020204030204"/>
                        </a:defRPr>
                      </a:lvl3pPr>
                      <a:lvl4pPr marL="1828754" algn="l" defTabSz="609585" rtl="0" eaLnBrk="1" latinLnBrk="0" hangingPunct="1">
                        <a:defRPr sz="2400" kern="1200">
                          <a:solidFill>
                            <a:schemeClr val="tx1"/>
                          </a:solidFill>
                          <a:latin typeface="Calibri" panose="020F0502020204030204"/>
                        </a:defRPr>
                      </a:lvl4pPr>
                      <a:lvl5pPr marL="2438339" algn="l" defTabSz="609585" rtl="0" eaLnBrk="1" latinLnBrk="0" hangingPunct="1">
                        <a:defRPr sz="2400" kern="1200">
                          <a:solidFill>
                            <a:schemeClr val="tx1"/>
                          </a:solidFill>
                          <a:latin typeface="Calibri" panose="020F0502020204030204"/>
                        </a:defRPr>
                      </a:lvl5pPr>
                      <a:lvl6pPr marL="3047924" algn="l" defTabSz="609585" rtl="0" eaLnBrk="1" latinLnBrk="0" hangingPunct="1">
                        <a:defRPr sz="2400" kern="1200">
                          <a:solidFill>
                            <a:schemeClr val="tx1"/>
                          </a:solidFill>
                          <a:latin typeface="Calibri" panose="020F0502020204030204"/>
                        </a:defRPr>
                      </a:lvl6pPr>
                      <a:lvl7pPr marL="3657509" algn="l" defTabSz="609585" rtl="0" eaLnBrk="1" latinLnBrk="0" hangingPunct="1">
                        <a:defRPr sz="2400" kern="1200">
                          <a:solidFill>
                            <a:schemeClr val="tx1"/>
                          </a:solidFill>
                          <a:latin typeface="Calibri" panose="020F0502020204030204"/>
                        </a:defRPr>
                      </a:lvl7pPr>
                      <a:lvl8pPr marL="4267093" algn="l" defTabSz="609585" rtl="0" eaLnBrk="1" latinLnBrk="0" hangingPunct="1">
                        <a:defRPr sz="2400" kern="1200">
                          <a:solidFill>
                            <a:schemeClr val="tx1"/>
                          </a:solidFill>
                          <a:latin typeface="Calibri" panose="020F0502020204030204"/>
                        </a:defRPr>
                      </a:lvl8pPr>
                      <a:lvl9pPr marL="4876678" algn="l" defTabSz="609585" rtl="0" eaLnBrk="1" latinLnBrk="0" hangingPunct="1">
                        <a:defRPr sz="2400" kern="1200">
                          <a:solidFill>
                            <a:schemeClr val="tx1"/>
                          </a:solidFill>
                          <a:latin typeface="Calibri" panose="020F0502020204030204"/>
                        </a:defRPr>
                      </a:lvl9pPr>
                    </a:lstStyle>
                    <a:p>
                      <a:pPr algn="ctr" fontAlgn="b"/>
                      <a:r>
                        <a:rPr lang="en-US" sz="1000">
                          <a:solidFill>
                            <a:srgbClr val="589EA1"/>
                          </a:solidFill>
                          <a:effectLst>
                            <a:outerShdw blurRad="38100" dist="38100" dir="2700000" algn="tl">
                              <a:srgbClr val="000000">
                                <a:alpha val="43137"/>
                              </a:srgbClr>
                            </a:outerShdw>
                          </a:effectLst>
                          <a:latin typeface="Montserrat Medium" pitchFamily="2" charset="0"/>
                        </a:rPr>
                        <a:t>-</a:t>
                      </a:r>
                    </a:p>
                  </a:txBody>
                  <a:tcPr marL="9525" marR="9525" marT="9525" anchor="ctr">
                    <a:lnL w="12700">
                      <a:noFill/>
                    </a:lnL>
                    <a:lnR w="12700">
                      <a:noFill/>
                    </a:lnR>
                    <a:lnT w="12700">
                      <a:noFill/>
                    </a:lnT>
                    <a:lnB w="12700">
                      <a:noFill/>
                    </a:lnB>
                    <a:lnTlToBr w="12700" cmpd="sng">
                      <a:noFill/>
                      <a:prstDash val="solid"/>
                    </a:lnTlToBr>
                    <a:lnBlToTr w="12700" cmpd="sng">
                      <a:noFill/>
                      <a:prstDash val="solid"/>
                    </a:lnBlToTr>
                    <a:solidFill>
                      <a:srgbClr val="FFFFFF"/>
                    </a:solidFill>
                  </a:tcPr>
                </a:tc>
                <a:tc>
                  <a:txBody>
                    <a:bodyPr/>
                    <a:lstStyle>
                      <a:lvl1pPr marL="0" algn="l" defTabSz="609585" rtl="0" eaLnBrk="1" latinLnBrk="0" hangingPunct="1">
                        <a:defRPr sz="2400" kern="1200">
                          <a:solidFill>
                            <a:schemeClr val="tx1"/>
                          </a:solidFill>
                          <a:latin typeface="Calibri" panose="020F0502020204030204"/>
                        </a:defRPr>
                      </a:lvl1pPr>
                      <a:lvl2pPr marL="609585" algn="l" defTabSz="609585" rtl="0" eaLnBrk="1" latinLnBrk="0" hangingPunct="1">
                        <a:defRPr sz="2400" kern="1200">
                          <a:solidFill>
                            <a:schemeClr val="tx1"/>
                          </a:solidFill>
                          <a:latin typeface="Calibri" panose="020F0502020204030204"/>
                        </a:defRPr>
                      </a:lvl2pPr>
                      <a:lvl3pPr marL="1219170" algn="l" defTabSz="609585" rtl="0" eaLnBrk="1" latinLnBrk="0" hangingPunct="1">
                        <a:defRPr sz="2400" kern="1200">
                          <a:solidFill>
                            <a:schemeClr val="tx1"/>
                          </a:solidFill>
                          <a:latin typeface="Calibri" panose="020F0502020204030204"/>
                        </a:defRPr>
                      </a:lvl3pPr>
                      <a:lvl4pPr marL="1828754" algn="l" defTabSz="609585" rtl="0" eaLnBrk="1" latinLnBrk="0" hangingPunct="1">
                        <a:defRPr sz="2400" kern="1200">
                          <a:solidFill>
                            <a:schemeClr val="tx1"/>
                          </a:solidFill>
                          <a:latin typeface="Calibri" panose="020F0502020204030204"/>
                        </a:defRPr>
                      </a:lvl4pPr>
                      <a:lvl5pPr marL="2438339" algn="l" defTabSz="609585" rtl="0" eaLnBrk="1" latinLnBrk="0" hangingPunct="1">
                        <a:defRPr sz="2400" kern="1200">
                          <a:solidFill>
                            <a:schemeClr val="tx1"/>
                          </a:solidFill>
                          <a:latin typeface="Calibri" panose="020F0502020204030204"/>
                        </a:defRPr>
                      </a:lvl5pPr>
                      <a:lvl6pPr marL="3047924" algn="l" defTabSz="609585" rtl="0" eaLnBrk="1" latinLnBrk="0" hangingPunct="1">
                        <a:defRPr sz="2400" kern="1200">
                          <a:solidFill>
                            <a:schemeClr val="tx1"/>
                          </a:solidFill>
                          <a:latin typeface="Calibri" panose="020F0502020204030204"/>
                        </a:defRPr>
                      </a:lvl6pPr>
                      <a:lvl7pPr marL="3657509" algn="l" defTabSz="609585" rtl="0" eaLnBrk="1" latinLnBrk="0" hangingPunct="1">
                        <a:defRPr sz="2400" kern="1200">
                          <a:solidFill>
                            <a:schemeClr val="tx1"/>
                          </a:solidFill>
                          <a:latin typeface="Calibri" panose="020F0502020204030204"/>
                        </a:defRPr>
                      </a:lvl7pPr>
                      <a:lvl8pPr marL="4267093" algn="l" defTabSz="609585" rtl="0" eaLnBrk="1" latinLnBrk="0" hangingPunct="1">
                        <a:defRPr sz="2400" kern="1200">
                          <a:solidFill>
                            <a:schemeClr val="tx1"/>
                          </a:solidFill>
                          <a:latin typeface="Calibri" panose="020F0502020204030204"/>
                        </a:defRPr>
                      </a:lvl8pPr>
                      <a:lvl9pPr marL="4876678" algn="l" defTabSz="609585" rtl="0" eaLnBrk="1" latinLnBrk="0" hangingPunct="1">
                        <a:defRPr sz="2400" kern="1200">
                          <a:solidFill>
                            <a:schemeClr val="tx1"/>
                          </a:solidFill>
                          <a:latin typeface="Calibri" panose="020F0502020204030204"/>
                        </a:defRPr>
                      </a:lvl9pPr>
                    </a:lstStyle>
                    <a:p>
                      <a:pPr algn="ctr" fontAlgn="b"/>
                      <a:r>
                        <a:rPr lang="en-US" sz="1000">
                          <a:solidFill>
                            <a:srgbClr val="589EA1"/>
                          </a:solidFill>
                          <a:effectLst>
                            <a:outerShdw blurRad="38100" dist="38100" dir="2700000" algn="tl">
                              <a:srgbClr val="000000">
                                <a:alpha val="43137"/>
                              </a:srgbClr>
                            </a:outerShdw>
                          </a:effectLst>
                          <a:latin typeface="Montserrat Medium" pitchFamily="2" charset="0"/>
                        </a:rPr>
                        <a:t>-</a:t>
                      </a:r>
                    </a:p>
                  </a:txBody>
                  <a:tcPr marL="9525" marR="9525" marT="9525" anchor="ctr">
                    <a:lnL w="12700">
                      <a:noFill/>
                    </a:lnL>
                    <a:lnR w="12700">
                      <a:noFill/>
                    </a:lnR>
                    <a:lnT w="12700">
                      <a:noFill/>
                    </a:lnT>
                    <a:lnB w="12700">
                      <a:noFill/>
                    </a:lnB>
                    <a:lnTlToBr w="12700" cmpd="sng">
                      <a:noFill/>
                      <a:prstDash val="solid"/>
                    </a:lnTlToBr>
                    <a:lnBlToTr w="12700" cmpd="sng">
                      <a:noFill/>
                      <a:prstDash val="solid"/>
                    </a:lnBlToTr>
                    <a:solidFill>
                      <a:srgbClr val="FFFFFF"/>
                    </a:solidFill>
                  </a:tcPr>
                </a:tc>
                <a:tc>
                  <a:txBody>
                    <a:bodyPr/>
                    <a:lstStyle>
                      <a:lvl1pPr marL="0" algn="l" defTabSz="914377" rtl="0" eaLnBrk="1" latinLnBrk="0" hangingPunct="1">
                        <a:defRPr sz="1800" kern="1200">
                          <a:solidFill>
                            <a:schemeClr val="tx1"/>
                          </a:solidFill>
                          <a:latin typeface="Arial" panose="020B0604020202020204"/>
                        </a:defRPr>
                      </a:lvl1pPr>
                      <a:lvl2pPr marL="457189" algn="l" defTabSz="914377" rtl="0" eaLnBrk="1" latinLnBrk="0" hangingPunct="1">
                        <a:defRPr sz="1800" kern="1200">
                          <a:solidFill>
                            <a:schemeClr val="tx1"/>
                          </a:solidFill>
                          <a:latin typeface="Arial" panose="020B0604020202020204"/>
                        </a:defRPr>
                      </a:lvl2pPr>
                      <a:lvl3pPr marL="914377" algn="l" defTabSz="914377" rtl="0" eaLnBrk="1" latinLnBrk="0" hangingPunct="1">
                        <a:defRPr sz="1800" kern="1200">
                          <a:solidFill>
                            <a:schemeClr val="tx1"/>
                          </a:solidFill>
                          <a:latin typeface="Arial" panose="020B0604020202020204"/>
                        </a:defRPr>
                      </a:lvl3pPr>
                      <a:lvl4pPr marL="1371566" algn="l" defTabSz="914377" rtl="0" eaLnBrk="1" latinLnBrk="0" hangingPunct="1">
                        <a:defRPr sz="1800" kern="1200">
                          <a:solidFill>
                            <a:schemeClr val="tx1"/>
                          </a:solidFill>
                          <a:latin typeface="Arial" panose="020B0604020202020204"/>
                        </a:defRPr>
                      </a:lvl4pPr>
                      <a:lvl5pPr marL="1828754" algn="l" defTabSz="914377" rtl="0" eaLnBrk="1" latinLnBrk="0" hangingPunct="1">
                        <a:defRPr sz="1800" kern="1200">
                          <a:solidFill>
                            <a:schemeClr val="tx1"/>
                          </a:solidFill>
                          <a:latin typeface="Arial" panose="020B0604020202020204"/>
                        </a:defRPr>
                      </a:lvl5pPr>
                      <a:lvl6pPr marL="2285943" algn="l" defTabSz="914377" rtl="0" eaLnBrk="1" latinLnBrk="0" hangingPunct="1">
                        <a:defRPr sz="1800" kern="1200">
                          <a:solidFill>
                            <a:schemeClr val="tx1"/>
                          </a:solidFill>
                          <a:latin typeface="Arial" panose="020B0604020202020204"/>
                        </a:defRPr>
                      </a:lvl6pPr>
                      <a:lvl7pPr marL="2743131" algn="l" defTabSz="914377" rtl="0" eaLnBrk="1" latinLnBrk="0" hangingPunct="1">
                        <a:defRPr sz="1800" kern="1200">
                          <a:solidFill>
                            <a:schemeClr val="tx1"/>
                          </a:solidFill>
                          <a:latin typeface="Arial" panose="020B0604020202020204"/>
                        </a:defRPr>
                      </a:lvl7pPr>
                      <a:lvl8pPr marL="3200320" algn="l" defTabSz="914377" rtl="0" eaLnBrk="1" latinLnBrk="0" hangingPunct="1">
                        <a:defRPr sz="1800" kern="1200">
                          <a:solidFill>
                            <a:schemeClr val="tx1"/>
                          </a:solidFill>
                          <a:latin typeface="Arial" panose="020B0604020202020204"/>
                        </a:defRPr>
                      </a:lvl8pPr>
                      <a:lvl9pPr marL="3657509" algn="l" defTabSz="914377" rtl="0" eaLnBrk="1" latinLnBrk="0" hangingPunct="1">
                        <a:defRPr sz="1800" kern="1200">
                          <a:solidFill>
                            <a:schemeClr val="tx1"/>
                          </a:solidFill>
                          <a:latin typeface="Arial" panose="020B0604020202020204"/>
                        </a:defRPr>
                      </a:lvl9pPr>
                    </a:lstStyle>
                    <a:p>
                      <a:pPr marL="0" marR="0" lvl="0" indent="0" algn="ctr" defTabSz="457189"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tx1"/>
                          </a:solidFill>
                          <a:effectLst/>
                          <a:uLnTx/>
                          <a:uFillTx/>
                          <a:latin typeface="Montserrat Medium" pitchFamily="2" charset="0"/>
                          <a:ea typeface="+mn-ea"/>
                          <a:cs typeface="+mn-cs"/>
                        </a:rPr>
                        <a:t>$75 copay every</a:t>
                      </a:r>
                    </a:p>
                    <a:p>
                      <a:pPr marL="0" marR="0" lvl="0" indent="0" algn="ctr" defTabSz="457189"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tx1"/>
                          </a:solidFill>
                          <a:effectLst/>
                          <a:uLnTx/>
                          <a:uFillTx/>
                          <a:latin typeface="Montserrat Medium" pitchFamily="2" charset="0"/>
                          <a:ea typeface="+mn-ea"/>
                          <a:cs typeface="+mn-cs"/>
                        </a:rPr>
                        <a:t> 2 years</a:t>
                      </a:r>
                    </a:p>
                  </a:txBody>
                  <a:tcPr marL="9525" marR="9525" marT="9525" anchor="ctr">
                    <a:lnL w="12700">
                      <a:noFill/>
                    </a:lnL>
                    <a:lnR w="12700">
                      <a:noFill/>
                    </a:lnR>
                    <a:lnT w="12700">
                      <a:noFill/>
                    </a:lnT>
                    <a:lnB w="12700">
                      <a:noFill/>
                    </a:lnB>
                    <a:lnTlToBr w="12700" cmpd="sng">
                      <a:noFill/>
                      <a:prstDash val="solid"/>
                    </a:lnTlToBr>
                    <a:lnBlToTr w="12700" cmpd="sng">
                      <a:noFill/>
                      <a:prstDash val="solid"/>
                    </a:lnBlToTr>
                    <a:solidFill>
                      <a:srgbClr val="FFFFFF"/>
                    </a:solidFill>
                  </a:tcPr>
                </a:tc>
                <a:tc>
                  <a:txBody>
                    <a:bodyPr/>
                    <a:lstStyle>
                      <a:lvl1pPr marL="0" algn="l" defTabSz="609585" rtl="0" eaLnBrk="1" latinLnBrk="0" hangingPunct="1">
                        <a:defRPr sz="2400" kern="1200">
                          <a:solidFill>
                            <a:schemeClr val="tx1"/>
                          </a:solidFill>
                          <a:latin typeface="Calibri" panose="020F0502020204030204"/>
                        </a:defRPr>
                      </a:lvl1pPr>
                      <a:lvl2pPr marL="609585" algn="l" defTabSz="609585" rtl="0" eaLnBrk="1" latinLnBrk="0" hangingPunct="1">
                        <a:defRPr sz="2400" kern="1200">
                          <a:solidFill>
                            <a:schemeClr val="tx1"/>
                          </a:solidFill>
                          <a:latin typeface="Calibri" panose="020F0502020204030204"/>
                        </a:defRPr>
                      </a:lvl2pPr>
                      <a:lvl3pPr marL="1219170" algn="l" defTabSz="609585" rtl="0" eaLnBrk="1" latinLnBrk="0" hangingPunct="1">
                        <a:defRPr sz="2400" kern="1200">
                          <a:solidFill>
                            <a:schemeClr val="tx1"/>
                          </a:solidFill>
                          <a:latin typeface="Calibri" panose="020F0502020204030204"/>
                        </a:defRPr>
                      </a:lvl3pPr>
                      <a:lvl4pPr marL="1828754" algn="l" defTabSz="609585" rtl="0" eaLnBrk="1" latinLnBrk="0" hangingPunct="1">
                        <a:defRPr sz="2400" kern="1200">
                          <a:solidFill>
                            <a:schemeClr val="tx1"/>
                          </a:solidFill>
                          <a:latin typeface="Calibri" panose="020F0502020204030204"/>
                        </a:defRPr>
                      </a:lvl4pPr>
                      <a:lvl5pPr marL="2438339" algn="l" defTabSz="609585" rtl="0" eaLnBrk="1" latinLnBrk="0" hangingPunct="1">
                        <a:defRPr sz="2400" kern="1200">
                          <a:solidFill>
                            <a:schemeClr val="tx1"/>
                          </a:solidFill>
                          <a:latin typeface="Calibri" panose="020F0502020204030204"/>
                        </a:defRPr>
                      </a:lvl5pPr>
                      <a:lvl6pPr marL="3047924" algn="l" defTabSz="609585" rtl="0" eaLnBrk="1" latinLnBrk="0" hangingPunct="1">
                        <a:defRPr sz="2400" kern="1200">
                          <a:solidFill>
                            <a:schemeClr val="tx1"/>
                          </a:solidFill>
                          <a:latin typeface="Calibri" panose="020F0502020204030204"/>
                        </a:defRPr>
                      </a:lvl6pPr>
                      <a:lvl7pPr marL="3657509" algn="l" defTabSz="609585" rtl="0" eaLnBrk="1" latinLnBrk="0" hangingPunct="1">
                        <a:defRPr sz="2400" kern="1200">
                          <a:solidFill>
                            <a:schemeClr val="tx1"/>
                          </a:solidFill>
                          <a:latin typeface="Calibri" panose="020F0502020204030204"/>
                        </a:defRPr>
                      </a:lvl7pPr>
                      <a:lvl8pPr marL="4267093" algn="l" defTabSz="609585" rtl="0" eaLnBrk="1" latinLnBrk="0" hangingPunct="1">
                        <a:defRPr sz="2400" kern="1200">
                          <a:solidFill>
                            <a:schemeClr val="tx1"/>
                          </a:solidFill>
                          <a:latin typeface="Calibri" panose="020F0502020204030204"/>
                        </a:defRPr>
                      </a:lvl8pPr>
                      <a:lvl9pPr marL="4876678" algn="l" defTabSz="609585" rtl="0" eaLnBrk="1" latinLnBrk="0" hangingPunct="1">
                        <a:defRPr sz="2400" kern="1200">
                          <a:solidFill>
                            <a:schemeClr val="tx1"/>
                          </a:solidFill>
                          <a:latin typeface="Calibri" panose="020F0502020204030204"/>
                        </a:defRPr>
                      </a:lvl9pPr>
                    </a:lstStyle>
                    <a:p>
                      <a:pPr algn="ctr" fontAlgn="b"/>
                      <a:r>
                        <a:rPr lang="en-US" sz="1000">
                          <a:effectLst>
                            <a:outerShdw blurRad="38100" dist="38100" dir="2700000" algn="tl">
                              <a:srgbClr val="000000">
                                <a:alpha val="43137"/>
                              </a:srgbClr>
                            </a:outerShdw>
                          </a:effectLst>
                          <a:latin typeface="Montserrat Medium" pitchFamily="2" charset="0"/>
                        </a:rPr>
                        <a:t>-</a:t>
                      </a:r>
                    </a:p>
                  </a:txBody>
                  <a:tcPr marL="9525" marR="9525" marT="9525" anchor="ctr">
                    <a:lnL w="12700">
                      <a:noFill/>
                    </a:lnL>
                    <a:lnR w="12700">
                      <a:noFill/>
                    </a:lnR>
                    <a:lnT w="12700">
                      <a:noFill/>
                    </a:lnT>
                    <a:lnB w="12700">
                      <a:noFill/>
                    </a:lnB>
                    <a:lnTlToBr w="12700" cmpd="sng">
                      <a:noFill/>
                      <a:prstDash val="solid"/>
                    </a:lnTlToBr>
                    <a:lnBlToTr w="12700" cmpd="sng">
                      <a:noFill/>
                      <a:prstDash val="solid"/>
                    </a:lnBlToTr>
                    <a:solidFill>
                      <a:srgbClr val="FFFFFF"/>
                    </a:solidFill>
                  </a:tcPr>
                </a:tc>
                <a:tc>
                  <a:txBody>
                    <a:bodyPr/>
                    <a:lstStyle>
                      <a:lvl1pPr marL="0" algn="l" defTabSz="609585" rtl="0" eaLnBrk="1" latinLnBrk="0" hangingPunct="1">
                        <a:defRPr sz="2400" kern="1200">
                          <a:solidFill>
                            <a:schemeClr val="tx1"/>
                          </a:solidFill>
                          <a:latin typeface="Calibri" panose="020F0502020204030204"/>
                        </a:defRPr>
                      </a:lvl1pPr>
                      <a:lvl2pPr marL="609585" algn="l" defTabSz="609585" rtl="0" eaLnBrk="1" latinLnBrk="0" hangingPunct="1">
                        <a:defRPr sz="2400" kern="1200">
                          <a:solidFill>
                            <a:schemeClr val="tx1"/>
                          </a:solidFill>
                          <a:latin typeface="Calibri" panose="020F0502020204030204"/>
                        </a:defRPr>
                      </a:lvl2pPr>
                      <a:lvl3pPr marL="1219170" algn="l" defTabSz="609585" rtl="0" eaLnBrk="1" latinLnBrk="0" hangingPunct="1">
                        <a:defRPr sz="2400" kern="1200">
                          <a:solidFill>
                            <a:schemeClr val="tx1"/>
                          </a:solidFill>
                          <a:latin typeface="Calibri" panose="020F0502020204030204"/>
                        </a:defRPr>
                      </a:lvl3pPr>
                      <a:lvl4pPr marL="1828754" algn="l" defTabSz="609585" rtl="0" eaLnBrk="1" latinLnBrk="0" hangingPunct="1">
                        <a:defRPr sz="2400" kern="1200">
                          <a:solidFill>
                            <a:schemeClr val="tx1"/>
                          </a:solidFill>
                          <a:latin typeface="Calibri" panose="020F0502020204030204"/>
                        </a:defRPr>
                      </a:lvl4pPr>
                      <a:lvl5pPr marL="2438339" algn="l" defTabSz="609585" rtl="0" eaLnBrk="1" latinLnBrk="0" hangingPunct="1">
                        <a:defRPr sz="2400" kern="1200">
                          <a:solidFill>
                            <a:schemeClr val="tx1"/>
                          </a:solidFill>
                          <a:latin typeface="Calibri" panose="020F0502020204030204"/>
                        </a:defRPr>
                      </a:lvl5pPr>
                      <a:lvl6pPr marL="3047924" algn="l" defTabSz="609585" rtl="0" eaLnBrk="1" latinLnBrk="0" hangingPunct="1">
                        <a:defRPr sz="2400" kern="1200">
                          <a:solidFill>
                            <a:schemeClr val="tx1"/>
                          </a:solidFill>
                          <a:latin typeface="Calibri" panose="020F0502020204030204"/>
                        </a:defRPr>
                      </a:lvl6pPr>
                      <a:lvl7pPr marL="3657509" algn="l" defTabSz="609585" rtl="0" eaLnBrk="1" latinLnBrk="0" hangingPunct="1">
                        <a:defRPr sz="2400" kern="1200">
                          <a:solidFill>
                            <a:schemeClr val="tx1"/>
                          </a:solidFill>
                          <a:latin typeface="Calibri" panose="020F0502020204030204"/>
                        </a:defRPr>
                      </a:lvl7pPr>
                      <a:lvl8pPr marL="4267093" algn="l" defTabSz="609585" rtl="0" eaLnBrk="1" latinLnBrk="0" hangingPunct="1">
                        <a:defRPr sz="2400" kern="1200">
                          <a:solidFill>
                            <a:schemeClr val="tx1"/>
                          </a:solidFill>
                          <a:latin typeface="Calibri" panose="020F0502020204030204"/>
                        </a:defRPr>
                      </a:lvl8pPr>
                      <a:lvl9pPr marL="4876678" algn="l" defTabSz="609585" rtl="0" eaLnBrk="1" latinLnBrk="0" hangingPunct="1">
                        <a:defRPr sz="2400" kern="1200">
                          <a:solidFill>
                            <a:schemeClr val="tx1"/>
                          </a:solidFill>
                          <a:latin typeface="Calibri" panose="020F0502020204030204"/>
                        </a:defRPr>
                      </a:lvl9pPr>
                    </a:lstStyle>
                    <a:p>
                      <a:pPr algn="ctr" fontAlgn="b"/>
                      <a:r>
                        <a:rPr lang="en-US" sz="1000">
                          <a:solidFill>
                            <a:srgbClr val="589EA1"/>
                          </a:solidFill>
                          <a:effectLst>
                            <a:outerShdw blurRad="38100" dist="38100" dir="2700000" algn="tl">
                              <a:srgbClr val="000000">
                                <a:alpha val="43137"/>
                              </a:srgbClr>
                            </a:outerShdw>
                          </a:effectLst>
                          <a:latin typeface="Montserrat Medium" pitchFamily="2" charset="0"/>
                        </a:rPr>
                        <a:t>-</a:t>
                      </a:r>
                    </a:p>
                  </a:txBody>
                  <a:tcPr marL="9525" marR="9525" marT="9525" anchor="ctr">
                    <a:lnL w="12700">
                      <a:noFill/>
                    </a:lnL>
                    <a:lnR w="12700">
                      <a:noFill/>
                    </a:lnR>
                    <a:lnT w="12700">
                      <a:noFill/>
                    </a:lnT>
                    <a:lnB w="12700">
                      <a:noFill/>
                    </a:lnB>
                    <a:lnTlToBr w="12700" cmpd="sng">
                      <a:noFill/>
                      <a:prstDash val="solid"/>
                    </a:lnTlToBr>
                    <a:lnBlToTr w="12700" cmpd="sng">
                      <a:noFill/>
                      <a:prstDash val="solid"/>
                    </a:lnBlToTr>
                    <a:solidFill>
                      <a:srgbClr val="FFFFFF"/>
                    </a:solidFill>
                  </a:tcPr>
                </a:tc>
                <a:tc>
                  <a:txBody>
                    <a:bodyPr/>
                    <a:lstStyle>
                      <a:lvl1pPr marL="0" algn="l" defTabSz="609585" rtl="0" eaLnBrk="1" latinLnBrk="0" hangingPunct="1">
                        <a:defRPr sz="2400" kern="1200">
                          <a:solidFill>
                            <a:schemeClr val="tx1"/>
                          </a:solidFill>
                          <a:latin typeface="Calibri" panose="020F0502020204030204"/>
                        </a:defRPr>
                      </a:lvl1pPr>
                      <a:lvl2pPr marL="609585" algn="l" defTabSz="609585" rtl="0" eaLnBrk="1" latinLnBrk="0" hangingPunct="1">
                        <a:defRPr sz="2400" kern="1200">
                          <a:solidFill>
                            <a:schemeClr val="tx1"/>
                          </a:solidFill>
                          <a:latin typeface="Calibri" panose="020F0502020204030204"/>
                        </a:defRPr>
                      </a:lvl2pPr>
                      <a:lvl3pPr marL="1219170" algn="l" defTabSz="609585" rtl="0" eaLnBrk="1" latinLnBrk="0" hangingPunct="1">
                        <a:defRPr sz="2400" kern="1200">
                          <a:solidFill>
                            <a:schemeClr val="tx1"/>
                          </a:solidFill>
                          <a:latin typeface="Calibri" panose="020F0502020204030204"/>
                        </a:defRPr>
                      </a:lvl3pPr>
                      <a:lvl4pPr marL="1828754" algn="l" defTabSz="609585" rtl="0" eaLnBrk="1" latinLnBrk="0" hangingPunct="1">
                        <a:defRPr sz="2400" kern="1200">
                          <a:solidFill>
                            <a:schemeClr val="tx1"/>
                          </a:solidFill>
                          <a:latin typeface="Calibri" panose="020F0502020204030204"/>
                        </a:defRPr>
                      </a:lvl4pPr>
                      <a:lvl5pPr marL="2438339" algn="l" defTabSz="609585" rtl="0" eaLnBrk="1" latinLnBrk="0" hangingPunct="1">
                        <a:defRPr sz="2400" kern="1200">
                          <a:solidFill>
                            <a:schemeClr val="tx1"/>
                          </a:solidFill>
                          <a:latin typeface="Calibri" panose="020F0502020204030204"/>
                        </a:defRPr>
                      </a:lvl5pPr>
                      <a:lvl6pPr marL="3047924" algn="l" defTabSz="609585" rtl="0" eaLnBrk="1" latinLnBrk="0" hangingPunct="1">
                        <a:defRPr sz="2400" kern="1200">
                          <a:solidFill>
                            <a:schemeClr val="tx1"/>
                          </a:solidFill>
                          <a:latin typeface="Calibri" panose="020F0502020204030204"/>
                        </a:defRPr>
                      </a:lvl6pPr>
                      <a:lvl7pPr marL="3657509" algn="l" defTabSz="609585" rtl="0" eaLnBrk="1" latinLnBrk="0" hangingPunct="1">
                        <a:defRPr sz="2400" kern="1200">
                          <a:solidFill>
                            <a:schemeClr val="tx1"/>
                          </a:solidFill>
                          <a:latin typeface="Calibri" panose="020F0502020204030204"/>
                        </a:defRPr>
                      </a:lvl7pPr>
                      <a:lvl8pPr marL="4267093" algn="l" defTabSz="609585" rtl="0" eaLnBrk="1" latinLnBrk="0" hangingPunct="1">
                        <a:defRPr sz="2400" kern="1200">
                          <a:solidFill>
                            <a:schemeClr val="tx1"/>
                          </a:solidFill>
                          <a:latin typeface="Calibri" panose="020F0502020204030204"/>
                        </a:defRPr>
                      </a:lvl8pPr>
                      <a:lvl9pPr marL="4876678" algn="l" defTabSz="609585" rtl="0" eaLnBrk="1" latinLnBrk="0" hangingPunct="1">
                        <a:defRPr sz="2400" kern="1200">
                          <a:solidFill>
                            <a:schemeClr val="tx1"/>
                          </a:solidFill>
                          <a:latin typeface="Calibri" panose="020F0502020204030204"/>
                        </a:defRPr>
                      </a:lvl9pPr>
                    </a:lstStyle>
                    <a:p>
                      <a:pPr algn="ctr" fontAlgn="b"/>
                      <a:r>
                        <a:rPr lang="en-US" sz="1000">
                          <a:solidFill>
                            <a:srgbClr val="589EA1"/>
                          </a:solidFill>
                          <a:effectLst>
                            <a:outerShdw blurRad="38100" dist="38100" dir="2700000" algn="tl">
                              <a:srgbClr val="000000">
                                <a:alpha val="43137"/>
                              </a:srgbClr>
                            </a:outerShdw>
                          </a:effectLst>
                          <a:latin typeface="Montserrat Medium" pitchFamily="2" charset="0"/>
                        </a:rPr>
                        <a:t>-</a:t>
                      </a:r>
                    </a:p>
                  </a:txBody>
                  <a:tcPr marL="9525" marR="9525" marT="9525" anchor="ctr">
                    <a:lnL w="12700">
                      <a:noFill/>
                    </a:lnL>
                    <a:lnR w="12700">
                      <a:noFill/>
                    </a:lnR>
                    <a:lnT w="12700">
                      <a:noFill/>
                    </a:lnT>
                    <a:lnB w="12700">
                      <a:noFill/>
                    </a:lnB>
                    <a:lnTlToBr w="12700" cmpd="sng">
                      <a:noFill/>
                      <a:prstDash val="solid"/>
                    </a:lnTlToBr>
                    <a:lnBlToTr w="12700" cmpd="sng">
                      <a:noFill/>
                      <a:prstDash val="solid"/>
                    </a:lnBlToTr>
                    <a:solidFill>
                      <a:srgbClr val="FFFFFF"/>
                    </a:solidFill>
                  </a:tcPr>
                </a:tc>
                <a:tc>
                  <a:txBody>
                    <a:bodyPr/>
                    <a:lstStyle>
                      <a:lvl1pPr marL="0" algn="l" defTabSz="914377" rtl="0" eaLnBrk="1" latinLnBrk="0" hangingPunct="1">
                        <a:defRPr sz="1800" kern="1200">
                          <a:solidFill>
                            <a:schemeClr val="tx1"/>
                          </a:solidFill>
                          <a:latin typeface="Arial" panose="020B0604020202020204"/>
                        </a:defRPr>
                      </a:lvl1pPr>
                      <a:lvl2pPr marL="457189" algn="l" defTabSz="914377" rtl="0" eaLnBrk="1" latinLnBrk="0" hangingPunct="1">
                        <a:defRPr sz="1800" kern="1200">
                          <a:solidFill>
                            <a:schemeClr val="tx1"/>
                          </a:solidFill>
                          <a:latin typeface="Arial" panose="020B0604020202020204"/>
                        </a:defRPr>
                      </a:lvl2pPr>
                      <a:lvl3pPr marL="914377" algn="l" defTabSz="914377" rtl="0" eaLnBrk="1" latinLnBrk="0" hangingPunct="1">
                        <a:defRPr sz="1800" kern="1200">
                          <a:solidFill>
                            <a:schemeClr val="tx1"/>
                          </a:solidFill>
                          <a:latin typeface="Arial" panose="020B0604020202020204"/>
                        </a:defRPr>
                      </a:lvl3pPr>
                      <a:lvl4pPr marL="1371566" algn="l" defTabSz="914377" rtl="0" eaLnBrk="1" latinLnBrk="0" hangingPunct="1">
                        <a:defRPr sz="1800" kern="1200">
                          <a:solidFill>
                            <a:schemeClr val="tx1"/>
                          </a:solidFill>
                          <a:latin typeface="Arial" panose="020B0604020202020204"/>
                        </a:defRPr>
                      </a:lvl4pPr>
                      <a:lvl5pPr marL="1828754" algn="l" defTabSz="914377" rtl="0" eaLnBrk="1" latinLnBrk="0" hangingPunct="1">
                        <a:defRPr sz="1800" kern="1200">
                          <a:solidFill>
                            <a:schemeClr val="tx1"/>
                          </a:solidFill>
                          <a:latin typeface="Arial" panose="020B0604020202020204"/>
                        </a:defRPr>
                      </a:lvl5pPr>
                      <a:lvl6pPr marL="2285943" algn="l" defTabSz="914377" rtl="0" eaLnBrk="1" latinLnBrk="0" hangingPunct="1">
                        <a:defRPr sz="1800" kern="1200">
                          <a:solidFill>
                            <a:schemeClr val="tx1"/>
                          </a:solidFill>
                          <a:latin typeface="Arial" panose="020B0604020202020204"/>
                        </a:defRPr>
                      </a:lvl6pPr>
                      <a:lvl7pPr marL="2743131" algn="l" defTabSz="914377" rtl="0" eaLnBrk="1" latinLnBrk="0" hangingPunct="1">
                        <a:defRPr sz="1800" kern="1200">
                          <a:solidFill>
                            <a:schemeClr val="tx1"/>
                          </a:solidFill>
                          <a:latin typeface="Arial" panose="020B0604020202020204"/>
                        </a:defRPr>
                      </a:lvl7pPr>
                      <a:lvl8pPr marL="3200320" algn="l" defTabSz="914377" rtl="0" eaLnBrk="1" latinLnBrk="0" hangingPunct="1">
                        <a:defRPr sz="1800" kern="1200">
                          <a:solidFill>
                            <a:schemeClr val="tx1"/>
                          </a:solidFill>
                          <a:latin typeface="Arial" panose="020B0604020202020204"/>
                        </a:defRPr>
                      </a:lvl8pPr>
                      <a:lvl9pPr marL="3657509" algn="l" defTabSz="914377" rtl="0" eaLnBrk="1" latinLnBrk="0" hangingPunct="1">
                        <a:defRPr sz="1800" kern="1200">
                          <a:solidFill>
                            <a:schemeClr val="tx1"/>
                          </a:solidFill>
                          <a:latin typeface="Arial" panose="020B0604020202020204"/>
                        </a:defRPr>
                      </a:lvl9pPr>
                    </a:lstStyle>
                    <a:p>
                      <a:pPr algn="ctr" fontAlgn="b"/>
                      <a:r>
                        <a:rPr lang="en-US" sz="1000">
                          <a:effectLst>
                            <a:outerShdw blurRad="38100" dist="38100" dir="2700000" algn="tl">
                              <a:srgbClr val="000000">
                                <a:alpha val="43137"/>
                              </a:srgbClr>
                            </a:outerShdw>
                          </a:effectLst>
                          <a:latin typeface="Montserrat Medium" pitchFamily="2" charset="0"/>
                        </a:rPr>
                        <a:t>-</a:t>
                      </a:r>
                    </a:p>
                  </a:txBody>
                  <a:tcPr marL="9525" marR="9525" marT="9525" anchor="ctr">
                    <a:lnL w="12700">
                      <a:noFill/>
                    </a:lnL>
                    <a:lnR w="12700">
                      <a:noFill/>
                    </a:lnR>
                    <a:lnT w="12700">
                      <a:noFill/>
                    </a:lnT>
                    <a:lnB w="12700">
                      <a:noFill/>
                    </a:lnB>
                    <a:lnTlToBr w="12700" cmpd="sng">
                      <a:noFill/>
                      <a:prstDash val="solid"/>
                    </a:lnTlToBr>
                    <a:lnBlToTr w="12700" cmpd="sng">
                      <a:noFill/>
                      <a:prstDash val="solid"/>
                    </a:lnBlToTr>
                    <a:solidFill>
                      <a:srgbClr val="FFFFFF"/>
                    </a:solidFill>
                  </a:tcPr>
                </a:tc>
                <a:tc>
                  <a:txBody>
                    <a:bodyPr/>
                    <a:lstStyle>
                      <a:lvl1pPr marL="0" algn="l" defTabSz="914377" rtl="0" eaLnBrk="1" latinLnBrk="0" hangingPunct="1">
                        <a:defRPr sz="1800" kern="1200">
                          <a:solidFill>
                            <a:schemeClr val="tx1"/>
                          </a:solidFill>
                          <a:latin typeface="Arial" panose="020B0604020202020204"/>
                        </a:defRPr>
                      </a:lvl1pPr>
                      <a:lvl2pPr marL="457189" algn="l" defTabSz="914377" rtl="0" eaLnBrk="1" latinLnBrk="0" hangingPunct="1">
                        <a:defRPr sz="1800" kern="1200">
                          <a:solidFill>
                            <a:schemeClr val="tx1"/>
                          </a:solidFill>
                          <a:latin typeface="Arial" panose="020B0604020202020204"/>
                        </a:defRPr>
                      </a:lvl2pPr>
                      <a:lvl3pPr marL="914377" algn="l" defTabSz="914377" rtl="0" eaLnBrk="1" latinLnBrk="0" hangingPunct="1">
                        <a:defRPr sz="1800" kern="1200">
                          <a:solidFill>
                            <a:schemeClr val="tx1"/>
                          </a:solidFill>
                          <a:latin typeface="Arial" panose="020B0604020202020204"/>
                        </a:defRPr>
                      </a:lvl3pPr>
                      <a:lvl4pPr marL="1371566" algn="l" defTabSz="914377" rtl="0" eaLnBrk="1" latinLnBrk="0" hangingPunct="1">
                        <a:defRPr sz="1800" kern="1200">
                          <a:solidFill>
                            <a:schemeClr val="tx1"/>
                          </a:solidFill>
                          <a:latin typeface="Arial" panose="020B0604020202020204"/>
                        </a:defRPr>
                      </a:lvl4pPr>
                      <a:lvl5pPr marL="1828754" algn="l" defTabSz="914377" rtl="0" eaLnBrk="1" latinLnBrk="0" hangingPunct="1">
                        <a:defRPr sz="1800" kern="1200">
                          <a:solidFill>
                            <a:schemeClr val="tx1"/>
                          </a:solidFill>
                          <a:latin typeface="Arial" panose="020B0604020202020204"/>
                        </a:defRPr>
                      </a:lvl5pPr>
                      <a:lvl6pPr marL="2285943" algn="l" defTabSz="914377" rtl="0" eaLnBrk="1" latinLnBrk="0" hangingPunct="1">
                        <a:defRPr sz="1800" kern="1200">
                          <a:solidFill>
                            <a:schemeClr val="tx1"/>
                          </a:solidFill>
                          <a:latin typeface="Arial" panose="020B0604020202020204"/>
                        </a:defRPr>
                      </a:lvl6pPr>
                      <a:lvl7pPr marL="2743131" algn="l" defTabSz="914377" rtl="0" eaLnBrk="1" latinLnBrk="0" hangingPunct="1">
                        <a:defRPr sz="1800" kern="1200">
                          <a:solidFill>
                            <a:schemeClr val="tx1"/>
                          </a:solidFill>
                          <a:latin typeface="Arial" panose="020B0604020202020204"/>
                        </a:defRPr>
                      </a:lvl7pPr>
                      <a:lvl8pPr marL="3200320" algn="l" defTabSz="914377" rtl="0" eaLnBrk="1" latinLnBrk="0" hangingPunct="1">
                        <a:defRPr sz="1800" kern="1200">
                          <a:solidFill>
                            <a:schemeClr val="tx1"/>
                          </a:solidFill>
                          <a:latin typeface="Arial" panose="020B0604020202020204"/>
                        </a:defRPr>
                      </a:lvl8pPr>
                      <a:lvl9pPr marL="3657509" algn="l" defTabSz="914377" rtl="0" eaLnBrk="1" latinLnBrk="0" hangingPunct="1">
                        <a:defRPr sz="1800" kern="1200">
                          <a:solidFill>
                            <a:schemeClr val="tx1"/>
                          </a:solidFill>
                          <a:latin typeface="Arial" panose="020B0604020202020204"/>
                        </a:defRPr>
                      </a:lvl9pPr>
                    </a:lstStyle>
                    <a:p>
                      <a:pPr algn="ctr" fontAlgn="b"/>
                      <a:r>
                        <a:rPr lang="en-US" sz="1000">
                          <a:effectLst/>
                          <a:latin typeface="Montserrat Medium" pitchFamily="2" charset="0"/>
                        </a:rPr>
                        <a:t>$150 copay every</a:t>
                      </a:r>
                    </a:p>
                    <a:p>
                      <a:pPr algn="ctr" fontAlgn="b"/>
                      <a:r>
                        <a:rPr lang="en-US" sz="1000">
                          <a:effectLst/>
                          <a:latin typeface="Montserrat Medium" pitchFamily="2" charset="0"/>
                        </a:rPr>
                        <a:t> 2 years</a:t>
                      </a:r>
                    </a:p>
                  </a:txBody>
                  <a:tcPr marL="9525" marR="9525" marT="9525" anchor="ctr">
                    <a:lnL w="12700">
                      <a:noFill/>
                    </a:lnL>
                    <a:lnR w="12700">
                      <a:noFill/>
                    </a:lnR>
                    <a:lnT w="12700">
                      <a:noFill/>
                    </a:lnT>
                    <a:lnB w="12700">
                      <a:noFill/>
                    </a:lnB>
                    <a:lnTlToBr w="12700" cmpd="sng">
                      <a:noFill/>
                      <a:prstDash val="solid"/>
                    </a:lnTlToBr>
                    <a:lnBlToTr w="12700" cmpd="sng">
                      <a:noFill/>
                      <a:prstDash val="solid"/>
                    </a:lnBlToTr>
                    <a:solidFill>
                      <a:srgbClr val="FFFFFF"/>
                    </a:solidFill>
                  </a:tcPr>
                </a:tc>
                <a:tc>
                  <a:txBody>
                    <a:bodyPr/>
                    <a:lstStyle>
                      <a:lvl1pPr marL="0" algn="l" defTabSz="609585" rtl="0" eaLnBrk="1" latinLnBrk="0" hangingPunct="1">
                        <a:defRPr sz="2400" kern="1200">
                          <a:solidFill>
                            <a:schemeClr val="tx1"/>
                          </a:solidFill>
                          <a:latin typeface="Calibri" panose="020F0502020204030204"/>
                        </a:defRPr>
                      </a:lvl1pPr>
                      <a:lvl2pPr marL="609585" algn="l" defTabSz="609585" rtl="0" eaLnBrk="1" latinLnBrk="0" hangingPunct="1">
                        <a:defRPr sz="2400" kern="1200">
                          <a:solidFill>
                            <a:schemeClr val="tx1"/>
                          </a:solidFill>
                          <a:latin typeface="Calibri" panose="020F0502020204030204"/>
                        </a:defRPr>
                      </a:lvl2pPr>
                      <a:lvl3pPr marL="1219170" algn="l" defTabSz="609585" rtl="0" eaLnBrk="1" latinLnBrk="0" hangingPunct="1">
                        <a:defRPr sz="2400" kern="1200">
                          <a:solidFill>
                            <a:schemeClr val="tx1"/>
                          </a:solidFill>
                          <a:latin typeface="Calibri" panose="020F0502020204030204"/>
                        </a:defRPr>
                      </a:lvl3pPr>
                      <a:lvl4pPr marL="1828754" algn="l" defTabSz="609585" rtl="0" eaLnBrk="1" latinLnBrk="0" hangingPunct="1">
                        <a:defRPr sz="2400" kern="1200">
                          <a:solidFill>
                            <a:schemeClr val="tx1"/>
                          </a:solidFill>
                          <a:latin typeface="Calibri" panose="020F0502020204030204"/>
                        </a:defRPr>
                      </a:lvl4pPr>
                      <a:lvl5pPr marL="2438339" algn="l" defTabSz="609585" rtl="0" eaLnBrk="1" latinLnBrk="0" hangingPunct="1">
                        <a:defRPr sz="2400" kern="1200">
                          <a:solidFill>
                            <a:schemeClr val="tx1"/>
                          </a:solidFill>
                          <a:latin typeface="Calibri" panose="020F0502020204030204"/>
                        </a:defRPr>
                      </a:lvl5pPr>
                      <a:lvl6pPr marL="3047924" algn="l" defTabSz="609585" rtl="0" eaLnBrk="1" latinLnBrk="0" hangingPunct="1">
                        <a:defRPr sz="2400" kern="1200">
                          <a:solidFill>
                            <a:schemeClr val="tx1"/>
                          </a:solidFill>
                          <a:latin typeface="Calibri" panose="020F0502020204030204"/>
                        </a:defRPr>
                      </a:lvl6pPr>
                      <a:lvl7pPr marL="3657509" algn="l" defTabSz="609585" rtl="0" eaLnBrk="1" latinLnBrk="0" hangingPunct="1">
                        <a:defRPr sz="2400" kern="1200">
                          <a:solidFill>
                            <a:schemeClr val="tx1"/>
                          </a:solidFill>
                          <a:latin typeface="Calibri" panose="020F0502020204030204"/>
                        </a:defRPr>
                      </a:lvl7pPr>
                      <a:lvl8pPr marL="4267093" algn="l" defTabSz="609585" rtl="0" eaLnBrk="1" latinLnBrk="0" hangingPunct="1">
                        <a:defRPr sz="2400" kern="1200">
                          <a:solidFill>
                            <a:schemeClr val="tx1"/>
                          </a:solidFill>
                          <a:latin typeface="Calibri" panose="020F0502020204030204"/>
                        </a:defRPr>
                      </a:lvl8pPr>
                      <a:lvl9pPr marL="4876678" algn="l" defTabSz="609585" rtl="0" eaLnBrk="1" latinLnBrk="0" hangingPunct="1">
                        <a:defRPr sz="2400" kern="1200">
                          <a:solidFill>
                            <a:schemeClr val="tx1"/>
                          </a:solidFill>
                          <a:latin typeface="Calibri" panose="020F0502020204030204"/>
                        </a:defRPr>
                      </a:lvl9pPr>
                    </a:lstStyle>
                    <a:p>
                      <a:pPr algn="ctr" fontAlgn="b"/>
                      <a:r>
                        <a:rPr lang="en-US" sz="1000">
                          <a:effectLst>
                            <a:outerShdw blurRad="38100" dist="38100" dir="2700000" algn="tl">
                              <a:srgbClr val="000000">
                                <a:alpha val="43137"/>
                              </a:srgbClr>
                            </a:outerShdw>
                          </a:effectLst>
                          <a:latin typeface="Montserrat Medium" pitchFamily="2" charset="0"/>
                        </a:rPr>
                        <a:t>-</a:t>
                      </a:r>
                    </a:p>
                  </a:txBody>
                  <a:tcPr marL="9525" marR="9525" marT="9525" anchor="ctr">
                    <a:lnL w="12700">
                      <a:noFill/>
                    </a:lnL>
                    <a:lnR w="12700">
                      <a:noFill/>
                    </a:lnR>
                    <a:lnT w="12700">
                      <a:noFill/>
                    </a:lnT>
                    <a:lnB w="12700">
                      <a:noFill/>
                    </a:lnB>
                    <a:lnTlToBr w="12700" cmpd="sng">
                      <a:noFill/>
                      <a:prstDash val="solid"/>
                    </a:lnTlToBr>
                    <a:lnBlToTr w="12700" cmpd="sng">
                      <a:noFill/>
                      <a:prstDash val="solid"/>
                    </a:lnBlToTr>
                    <a:solidFill>
                      <a:srgbClr val="FFFFFF"/>
                    </a:solidFill>
                  </a:tcPr>
                </a:tc>
                <a:tc>
                  <a:txBody>
                    <a:bodyPr/>
                    <a:lstStyle>
                      <a:lvl1pPr marL="0" algn="l" defTabSz="609585" rtl="0" eaLnBrk="1" latinLnBrk="0" hangingPunct="1">
                        <a:defRPr sz="2400" kern="1200">
                          <a:solidFill>
                            <a:schemeClr val="tx1"/>
                          </a:solidFill>
                          <a:latin typeface="Calibri" panose="020F0502020204030204"/>
                        </a:defRPr>
                      </a:lvl1pPr>
                      <a:lvl2pPr marL="609585" algn="l" defTabSz="609585" rtl="0" eaLnBrk="1" latinLnBrk="0" hangingPunct="1">
                        <a:defRPr sz="2400" kern="1200">
                          <a:solidFill>
                            <a:schemeClr val="tx1"/>
                          </a:solidFill>
                          <a:latin typeface="Calibri" panose="020F0502020204030204"/>
                        </a:defRPr>
                      </a:lvl2pPr>
                      <a:lvl3pPr marL="1219170" algn="l" defTabSz="609585" rtl="0" eaLnBrk="1" latinLnBrk="0" hangingPunct="1">
                        <a:defRPr sz="2400" kern="1200">
                          <a:solidFill>
                            <a:schemeClr val="tx1"/>
                          </a:solidFill>
                          <a:latin typeface="Calibri" panose="020F0502020204030204"/>
                        </a:defRPr>
                      </a:lvl3pPr>
                      <a:lvl4pPr marL="1828754" algn="l" defTabSz="609585" rtl="0" eaLnBrk="1" latinLnBrk="0" hangingPunct="1">
                        <a:defRPr sz="2400" kern="1200">
                          <a:solidFill>
                            <a:schemeClr val="tx1"/>
                          </a:solidFill>
                          <a:latin typeface="Calibri" panose="020F0502020204030204"/>
                        </a:defRPr>
                      </a:lvl4pPr>
                      <a:lvl5pPr marL="2438339" algn="l" defTabSz="609585" rtl="0" eaLnBrk="1" latinLnBrk="0" hangingPunct="1">
                        <a:defRPr sz="2400" kern="1200">
                          <a:solidFill>
                            <a:schemeClr val="tx1"/>
                          </a:solidFill>
                          <a:latin typeface="Calibri" panose="020F0502020204030204"/>
                        </a:defRPr>
                      </a:lvl5pPr>
                      <a:lvl6pPr marL="3047924" algn="l" defTabSz="609585" rtl="0" eaLnBrk="1" latinLnBrk="0" hangingPunct="1">
                        <a:defRPr sz="2400" kern="1200">
                          <a:solidFill>
                            <a:schemeClr val="tx1"/>
                          </a:solidFill>
                          <a:latin typeface="Calibri" panose="020F0502020204030204"/>
                        </a:defRPr>
                      </a:lvl6pPr>
                      <a:lvl7pPr marL="3657509" algn="l" defTabSz="609585" rtl="0" eaLnBrk="1" latinLnBrk="0" hangingPunct="1">
                        <a:defRPr sz="2400" kern="1200">
                          <a:solidFill>
                            <a:schemeClr val="tx1"/>
                          </a:solidFill>
                          <a:latin typeface="Calibri" panose="020F0502020204030204"/>
                        </a:defRPr>
                      </a:lvl7pPr>
                      <a:lvl8pPr marL="4267093" algn="l" defTabSz="609585" rtl="0" eaLnBrk="1" latinLnBrk="0" hangingPunct="1">
                        <a:defRPr sz="2400" kern="1200">
                          <a:solidFill>
                            <a:schemeClr val="tx1"/>
                          </a:solidFill>
                          <a:latin typeface="Calibri" panose="020F0502020204030204"/>
                        </a:defRPr>
                      </a:lvl8pPr>
                      <a:lvl9pPr marL="4876678" algn="l" defTabSz="609585" rtl="0" eaLnBrk="1" latinLnBrk="0" hangingPunct="1">
                        <a:defRPr sz="2400" kern="1200">
                          <a:solidFill>
                            <a:schemeClr val="tx1"/>
                          </a:solidFill>
                          <a:latin typeface="Calibri" panose="020F0502020204030204"/>
                        </a:defRPr>
                      </a:lvl9pPr>
                    </a:lstStyle>
                    <a:p>
                      <a:pPr algn="ctr" fontAlgn="b"/>
                      <a:r>
                        <a:rPr lang="en-US" sz="1000">
                          <a:effectLst>
                            <a:outerShdw blurRad="38100" dist="38100" dir="2700000" algn="tl">
                              <a:srgbClr val="000000">
                                <a:alpha val="43137"/>
                              </a:srgbClr>
                            </a:outerShdw>
                          </a:effectLst>
                          <a:latin typeface="Montserrat Medium" pitchFamily="2" charset="0"/>
                        </a:rPr>
                        <a:t>-</a:t>
                      </a:r>
                    </a:p>
                  </a:txBody>
                  <a:tcPr marL="9525" marR="9525" marT="9525" anchor="ctr">
                    <a:lnL w="12700">
                      <a:noFill/>
                    </a:lnL>
                    <a:lnR>
                      <a:noFill/>
                    </a:lnR>
                    <a:lnT w="12700">
                      <a:noFill/>
                    </a:lnT>
                    <a:lnB w="12700">
                      <a:noFill/>
                    </a:lnB>
                    <a:lnTlToBr w="12700" cmpd="sng">
                      <a:noFill/>
                      <a:prstDash val="solid"/>
                    </a:lnTlToBr>
                    <a:lnBlToTr w="12700" cmpd="sng">
                      <a:noFill/>
                      <a:prstDash val="solid"/>
                    </a:lnBlToTr>
                    <a:solidFill>
                      <a:srgbClr val="FFFFFF"/>
                    </a:solidFill>
                  </a:tcPr>
                </a:tc>
                <a:tc>
                  <a:txBody>
                    <a:bodyPr/>
                    <a:lstStyle>
                      <a:lvl1pPr marL="0" algn="l" defTabSz="914377" rtl="0" eaLnBrk="1" latinLnBrk="0" hangingPunct="1">
                        <a:defRPr sz="1800" kern="1200">
                          <a:solidFill>
                            <a:schemeClr val="tx1"/>
                          </a:solidFill>
                          <a:latin typeface="Arial" panose="020B0604020202020204"/>
                        </a:defRPr>
                      </a:lvl1pPr>
                      <a:lvl2pPr marL="457189" algn="l" defTabSz="914377" rtl="0" eaLnBrk="1" latinLnBrk="0" hangingPunct="1">
                        <a:defRPr sz="1800" kern="1200">
                          <a:solidFill>
                            <a:schemeClr val="tx1"/>
                          </a:solidFill>
                          <a:latin typeface="Arial" panose="020B0604020202020204"/>
                        </a:defRPr>
                      </a:lvl2pPr>
                      <a:lvl3pPr marL="914377" algn="l" defTabSz="914377" rtl="0" eaLnBrk="1" latinLnBrk="0" hangingPunct="1">
                        <a:defRPr sz="1800" kern="1200">
                          <a:solidFill>
                            <a:schemeClr val="tx1"/>
                          </a:solidFill>
                          <a:latin typeface="Arial" panose="020B0604020202020204"/>
                        </a:defRPr>
                      </a:lvl3pPr>
                      <a:lvl4pPr marL="1371566" algn="l" defTabSz="914377" rtl="0" eaLnBrk="1" latinLnBrk="0" hangingPunct="1">
                        <a:defRPr sz="1800" kern="1200">
                          <a:solidFill>
                            <a:schemeClr val="tx1"/>
                          </a:solidFill>
                          <a:latin typeface="Arial" panose="020B0604020202020204"/>
                        </a:defRPr>
                      </a:lvl4pPr>
                      <a:lvl5pPr marL="1828754" algn="l" defTabSz="914377" rtl="0" eaLnBrk="1" latinLnBrk="0" hangingPunct="1">
                        <a:defRPr sz="1800" kern="1200">
                          <a:solidFill>
                            <a:schemeClr val="tx1"/>
                          </a:solidFill>
                          <a:latin typeface="Arial" panose="020B0604020202020204"/>
                        </a:defRPr>
                      </a:lvl5pPr>
                      <a:lvl6pPr marL="2285943" algn="l" defTabSz="914377" rtl="0" eaLnBrk="1" latinLnBrk="0" hangingPunct="1">
                        <a:defRPr sz="1800" kern="1200">
                          <a:solidFill>
                            <a:schemeClr val="tx1"/>
                          </a:solidFill>
                          <a:latin typeface="Arial" panose="020B0604020202020204"/>
                        </a:defRPr>
                      </a:lvl6pPr>
                      <a:lvl7pPr marL="2743131" algn="l" defTabSz="914377" rtl="0" eaLnBrk="1" latinLnBrk="0" hangingPunct="1">
                        <a:defRPr sz="1800" kern="1200">
                          <a:solidFill>
                            <a:schemeClr val="tx1"/>
                          </a:solidFill>
                          <a:latin typeface="Arial" panose="020B0604020202020204"/>
                        </a:defRPr>
                      </a:lvl7pPr>
                      <a:lvl8pPr marL="3200320" algn="l" defTabSz="914377" rtl="0" eaLnBrk="1" latinLnBrk="0" hangingPunct="1">
                        <a:defRPr sz="1800" kern="1200">
                          <a:solidFill>
                            <a:schemeClr val="tx1"/>
                          </a:solidFill>
                          <a:latin typeface="Arial" panose="020B0604020202020204"/>
                        </a:defRPr>
                      </a:lvl8pPr>
                      <a:lvl9pPr marL="3657509" algn="l" defTabSz="914377" rtl="0" eaLnBrk="1" latinLnBrk="0" hangingPunct="1">
                        <a:defRPr sz="1800" kern="1200">
                          <a:solidFill>
                            <a:schemeClr val="tx1"/>
                          </a:solidFill>
                          <a:latin typeface="Arial" panose="020B060402020202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000">
                          <a:effectLst>
                            <a:outerShdw blurRad="38100" dist="38100" dir="2700000" algn="tl">
                              <a:srgbClr val="000000">
                                <a:alpha val="43137"/>
                              </a:srgbClr>
                            </a:outerShdw>
                          </a:effectLst>
                          <a:latin typeface="Montserrat Medium" pitchFamily="2" charset="0"/>
                        </a:rPr>
                        <a:t>-</a:t>
                      </a:r>
                      <a:endParaRPr kumimoji="0" lang="en-US" sz="1000" b="0" i="0" u="none" strike="noStrike" kern="1200" cap="none" spc="0" normalizeH="0" baseline="0" noProof="0">
                        <a:ln>
                          <a:noFill/>
                        </a:ln>
                        <a:solidFill>
                          <a:schemeClr val="accent1"/>
                        </a:solidFill>
                        <a:effectLst/>
                        <a:uLnTx/>
                        <a:uFillTx/>
                        <a:latin typeface="Montserrat Medium" pitchFamily="2" charset="0"/>
                        <a:ea typeface="+mn-ea"/>
                        <a:cs typeface="+mn-cs"/>
                      </a:endParaRPr>
                    </a:p>
                  </a:txBody>
                  <a:tcPr marL="9525" marR="9525" marT="9525" anchor="ctr">
                    <a:lnL w="12700">
                      <a:noFill/>
                    </a:lnL>
                    <a:lnR>
                      <a:noFill/>
                    </a:lnR>
                    <a:lnT w="12700">
                      <a:noFill/>
                    </a:lnT>
                    <a:lnB w="12700">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290290689"/>
                  </a:ext>
                </a:extLst>
              </a:tr>
              <a:tr h="443710">
                <a:tc>
                  <a:txBody>
                    <a:bodyPr/>
                    <a:lstStyle>
                      <a:lvl1pPr marL="0" algn="l" defTabSz="609585" rtl="0" eaLnBrk="1" latinLnBrk="0" hangingPunct="1">
                        <a:defRPr sz="2400" kern="1200">
                          <a:solidFill>
                            <a:schemeClr val="tx1"/>
                          </a:solidFill>
                          <a:latin typeface="Calibri" panose="020F0502020204030204"/>
                        </a:defRPr>
                      </a:lvl1pPr>
                      <a:lvl2pPr marL="609585" algn="l" defTabSz="609585" rtl="0" eaLnBrk="1" latinLnBrk="0" hangingPunct="1">
                        <a:defRPr sz="2400" kern="1200">
                          <a:solidFill>
                            <a:schemeClr val="tx1"/>
                          </a:solidFill>
                          <a:latin typeface="Calibri" panose="020F0502020204030204"/>
                        </a:defRPr>
                      </a:lvl2pPr>
                      <a:lvl3pPr marL="1219170" algn="l" defTabSz="609585" rtl="0" eaLnBrk="1" latinLnBrk="0" hangingPunct="1">
                        <a:defRPr sz="2400" kern="1200">
                          <a:solidFill>
                            <a:schemeClr val="tx1"/>
                          </a:solidFill>
                          <a:latin typeface="Calibri" panose="020F0502020204030204"/>
                        </a:defRPr>
                      </a:lvl3pPr>
                      <a:lvl4pPr marL="1828754" algn="l" defTabSz="609585" rtl="0" eaLnBrk="1" latinLnBrk="0" hangingPunct="1">
                        <a:defRPr sz="2400" kern="1200">
                          <a:solidFill>
                            <a:schemeClr val="tx1"/>
                          </a:solidFill>
                          <a:latin typeface="Calibri" panose="020F0502020204030204"/>
                        </a:defRPr>
                      </a:lvl4pPr>
                      <a:lvl5pPr marL="2438339" algn="l" defTabSz="609585" rtl="0" eaLnBrk="1" latinLnBrk="0" hangingPunct="1">
                        <a:defRPr sz="2400" kern="1200">
                          <a:solidFill>
                            <a:schemeClr val="tx1"/>
                          </a:solidFill>
                          <a:latin typeface="Calibri" panose="020F0502020204030204"/>
                        </a:defRPr>
                      </a:lvl5pPr>
                      <a:lvl6pPr marL="3047924" algn="l" defTabSz="609585" rtl="0" eaLnBrk="1" latinLnBrk="0" hangingPunct="1">
                        <a:defRPr sz="2400" kern="1200">
                          <a:solidFill>
                            <a:schemeClr val="tx1"/>
                          </a:solidFill>
                          <a:latin typeface="Calibri" panose="020F0502020204030204"/>
                        </a:defRPr>
                      </a:lvl6pPr>
                      <a:lvl7pPr marL="3657509" algn="l" defTabSz="609585" rtl="0" eaLnBrk="1" latinLnBrk="0" hangingPunct="1">
                        <a:defRPr sz="2400" kern="1200">
                          <a:solidFill>
                            <a:schemeClr val="tx1"/>
                          </a:solidFill>
                          <a:latin typeface="Calibri" panose="020F0502020204030204"/>
                        </a:defRPr>
                      </a:lvl7pPr>
                      <a:lvl8pPr marL="4267093" algn="l" defTabSz="609585" rtl="0" eaLnBrk="1" latinLnBrk="0" hangingPunct="1">
                        <a:defRPr sz="2400" kern="1200">
                          <a:solidFill>
                            <a:schemeClr val="tx1"/>
                          </a:solidFill>
                          <a:latin typeface="Calibri" panose="020F0502020204030204"/>
                        </a:defRPr>
                      </a:lvl8pPr>
                      <a:lvl9pPr marL="4876678" algn="l" defTabSz="609585" rtl="0" eaLnBrk="1" latinLnBrk="0" hangingPunct="1">
                        <a:defRPr sz="2400" kern="1200">
                          <a:solidFill>
                            <a:schemeClr val="tx1"/>
                          </a:solidFill>
                          <a:latin typeface="Calibri" panose="020F0502020204030204"/>
                        </a:defRPr>
                      </a:lvl9pPr>
                    </a:lstStyle>
                    <a:p>
                      <a:pPr algn="r" fontAlgn="b"/>
                      <a:r>
                        <a:rPr lang="en-US" sz="1100">
                          <a:solidFill>
                            <a:schemeClr val="tx1"/>
                          </a:solidFill>
                          <a:effectLst/>
                          <a:latin typeface="Montserrat Medium" pitchFamily="2" charset="0"/>
                        </a:rPr>
                        <a:t>PERs (Connect America</a:t>
                      </a:r>
                      <a:r>
                        <a:rPr lang="en-US" sz="1100" kern="1200" baseline="30000">
                          <a:solidFill>
                            <a:schemeClr val="tx1"/>
                          </a:solidFill>
                          <a:latin typeface="Montserrat Medium" pitchFamily="2" charset="0"/>
                          <a:ea typeface="Aptos" panose="020B0004020202020204" pitchFamily="34" charset="0"/>
                          <a:cs typeface="Aptos" panose="020B0004020202020204" pitchFamily="34" charset="0"/>
                        </a:rPr>
                        <a:t>®</a:t>
                      </a:r>
                      <a:r>
                        <a:rPr lang="en-US" sz="1100">
                          <a:solidFill>
                            <a:schemeClr val="tx1"/>
                          </a:solidFill>
                          <a:effectLst/>
                          <a:latin typeface="Montserrat Medium" pitchFamily="2" charset="0"/>
                        </a:rPr>
                        <a:t>)</a:t>
                      </a:r>
                    </a:p>
                  </a:txBody>
                  <a:tcPr marT="9525" anchor="ctr">
                    <a:lnL>
                      <a:noFill/>
                    </a:lnL>
                    <a:lnR w="12700">
                      <a:noFill/>
                    </a:lnR>
                    <a:lnT w="12700">
                      <a:noFill/>
                    </a:lnT>
                    <a:lnB w="12700">
                      <a:noFill/>
                    </a:lnB>
                    <a:lnTlToBr w="12700" cmpd="sng">
                      <a:noFill/>
                      <a:prstDash val="solid"/>
                    </a:lnTlToBr>
                    <a:lnBlToTr w="12700" cmpd="sng">
                      <a:noFill/>
                      <a:prstDash val="solid"/>
                    </a:lnBlToTr>
                    <a:solidFill>
                      <a:srgbClr val="FFFFFF">
                        <a:lumMod val="95000"/>
                      </a:srgbClr>
                    </a:solidFill>
                  </a:tcPr>
                </a:tc>
                <a:tc>
                  <a:txBody>
                    <a:bodyPr/>
                    <a:lstStyle>
                      <a:lvl1pPr marL="0" algn="l" defTabSz="609585" rtl="0" eaLnBrk="1" latinLnBrk="0" hangingPunct="1">
                        <a:defRPr sz="2400" kern="1200">
                          <a:solidFill>
                            <a:schemeClr val="tx1"/>
                          </a:solidFill>
                          <a:latin typeface="Calibri" panose="020F0502020204030204"/>
                        </a:defRPr>
                      </a:lvl1pPr>
                      <a:lvl2pPr marL="609585" algn="l" defTabSz="609585" rtl="0" eaLnBrk="1" latinLnBrk="0" hangingPunct="1">
                        <a:defRPr sz="2400" kern="1200">
                          <a:solidFill>
                            <a:schemeClr val="tx1"/>
                          </a:solidFill>
                          <a:latin typeface="Calibri" panose="020F0502020204030204"/>
                        </a:defRPr>
                      </a:lvl2pPr>
                      <a:lvl3pPr marL="1219170" algn="l" defTabSz="609585" rtl="0" eaLnBrk="1" latinLnBrk="0" hangingPunct="1">
                        <a:defRPr sz="2400" kern="1200">
                          <a:solidFill>
                            <a:schemeClr val="tx1"/>
                          </a:solidFill>
                          <a:latin typeface="Calibri" panose="020F0502020204030204"/>
                        </a:defRPr>
                      </a:lvl3pPr>
                      <a:lvl4pPr marL="1828754" algn="l" defTabSz="609585" rtl="0" eaLnBrk="1" latinLnBrk="0" hangingPunct="1">
                        <a:defRPr sz="2400" kern="1200">
                          <a:solidFill>
                            <a:schemeClr val="tx1"/>
                          </a:solidFill>
                          <a:latin typeface="Calibri" panose="020F0502020204030204"/>
                        </a:defRPr>
                      </a:lvl4pPr>
                      <a:lvl5pPr marL="2438339" algn="l" defTabSz="609585" rtl="0" eaLnBrk="1" latinLnBrk="0" hangingPunct="1">
                        <a:defRPr sz="2400" kern="1200">
                          <a:solidFill>
                            <a:schemeClr val="tx1"/>
                          </a:solidFill>
                          <a:latin typeface="Calibri" panose="020F0502020204030204"/>
                        </a:defRPr>
                      </a:lvl5pPr>
                      <a:lvl6pPr marL="3047924" algn="l" defTabSz="609585" rtl="0" eaLnBrk="1" latinLnBrk="0" hangingPunct="1">
                        <a:defRPr sz="2400" kern="1200">
                          <a:solidFill>
                            <a:schemeClr val="tx1"/>
                          </a:solidFill>
                          <a:latin typeface="Calibri" panose="020F0502020204030204"/>
                        </a:defRPr>
                      </a:lvl6pPr>
                      <a:lvl7pPr marL="3657509" algn="l" defTabSz="609585" rtl="0" eaLnBrk="1" latinLnBrk="0" hangingPunct="1">
                        <a:defRPr sz="2400" kern="1200">
                          <a:solidFill>
                            <a:schemeClr val="tx1"/>
                          </a:solidFill>
                          <a:latin typeface="Calibri" panose="020F0502020204030204"/>
                        </a:defRPr>
                      </a:lvl7pPr>
                      <a:lvl8pPr marL="4267093" algn="l" defTabSz="609585" rtl="0" eaLnBrk="1" latinLnBrk="0" hangingPunct="1">
                        <a:defRPr sz="2400" kern="1200">
                          <a:solidFill>
                            <a:schemeClr val="tx1"/>
                          </a:solidFill>
                          <a:latin typeface="Calibri" panose="020F0502020204030204"/>
                        </a:defRPr>
                      </a:lvl8pPr>
                      <a:lvl9pPr marL="4876678" algn="l" defTabSz="609585" rtl="0" eaLnBrk="1" latinLnBrk="0" hangingPunct="1">
                        <a:defRPr sz="2400" kern="1200">
                          <a:solidFill>
                            <a:schemeClr val="tx1"/>
                          </a:solidFill>
                          <a:latin typeface="Calibri" panose="020F0502020204030204"/>
                        </a:defRPr>
                      </a:lvl9pPr>
                    </a:lstStyle>
                    <a:p>
                      <a:pPr algn="ctr" fontAlgn="b"/>
                      <a:r>
                        <a:rPr lang="en-US" sz="1000">
                          <a:effectLst>
                            <a:outerShdw blurRad="38100" dist="38100" dir="2700000" algn="tl">
                              <a:srgbClr val="000000">
                                <a:alpha val="43137"/>
                              </a:srgbClr>
                            </a:outerShdw>
                          </a:effectLst>
                          <a:latin typeface="Montserrat Medium" pitchFamily="2" charset="0"/>
                        </a:rPr>
                        <a:t>-</a:t>
                      </a:r>
                    </a:p>
                  </a:txBody>
                  <a:tcPr marL="9525" marR="9525" marT="9525" anchor="ctr">
                    <a:lnL w="12700">
                      <a:noFill/>
                    </a:lnL>
                    <a:lnR w="12700">
                      <a:noFill/>
                    </a:lnR>
                    <a:lnT w="12700">
                      <a:noFill/>
                    </a:lnT>
                    <a:lnB w="12700">
                      <a:noFill/>
                    </a:lnB>
                    <a:lnTlToBr w="12700" cmpd="sng">
                      <a:noFill/>
                      <a:prstDash val="solid"/>
                    </a:lnTlToBr>
                    <a:lnBlToTr w="12700" cmpd="sng">
                      <a:noFill/>
                      <a:prstDash val="solid"/>
                    </a:lnBlToTr>
                    <a:solidFill>
                      <a:srgbClr val="FFFFFF">
                        <a:lumMod val="95000"/>
                      </a:srgbClr>
                    </a:solidFill>
                  </a:tcPr>
                </a:tc>
                <a:tc>
                  <a:txBody>
                    <a:bodyPr/>
                    <a:lstStyle>
                      <a:lvl1pPr marL="0" algn="l" defTabSz="609585" rtl="0" eaLnBrk="1" latinLnBrk="0" hangingPunct="1">
                        <a:defRPr sz="2400" kern="1200">
                          <a:solidFill>
                            <a:schemeClr val="tx1"/>
                          </a:solidFill>
                          <a:latin typeface="Calibri" panose="020F0502020204030204"/>
                        </a:defRPr>
                      </a:lvl1pPr>
                      <a:lvl2pPr marL="609585" algn="l" defTabSz="609585" rtl="0" eaLnBrk="1" latinLnBrk="0" hangingPunct="1">
                        <a:defRPr sz="2400" kern="1200">
                          <a:solidFill>
                            <a:schemeClr val="tx1"/>
                          </a:solidFill>
                          <a:latin typeface="Calibri" panose="020F0502020204030204"/>
                        </a:defRPr>
                      </a:lvl2pPr>
                      <a:lvl3pPr marL="1219170" algn="l" defTabSz="609585" rtl="0" eaLnBrk="1" latinLnBrk="0" hangingPunct="1">
                        <a:defRPr sz="2400" kern="1200">
                          <a:solidFill>
                            <a:schemeClr val="tx1"/>
                          </a:solidFill>
                          <a:latin typeface="Calibri" panose="020F0502020204030204"/>
                        </a:defRPr>
                      </a:lvl3pPr>
                      <a:lvl4pPr marL="1828754" algn="l" defTabSz="609585" rtl="0" eaLnBrk="1" latinLnBrk="0" hangingPunct="1">
                        <a:defRPr sz="2400" kern="1200">
                          <a:solidFill>
                            <a:schemeClr val="tx1"/>
                          </a:solidFill>
                          <a:latin typeface="Calibri" panose="020F0502020204030204"/>
                        </a:defRPr>
                      </a:lvl4pPr>
                      <a:lvl5pPr marL="2438339" algn="l" defTabSz="609585" rtl="0" eaLnBrk="1" latinLnBrk="0" hangingPunct="1">
                        <a:defRPr sz="2400" kern="1200">
                          <a:solidFill>
                            <a:schemeClr val="tx1"/>
                          </a:solidFill>
                          <a:latin typeface="Calibri" panose="020F0502020204030204"/>
                        </a:defRPr>
                      </a:lvl5pPr>
                      <a:lvl6pPr marL="3047924" algn="l" defTabSz="609585" rtl="0" eaLnBrk="1" latinLnBrk="0" hangingPunct="1">
                        <a:defRPr sz="2400" kern="1200">
                          <a:solidFill>
                            <a:schemeClr val="tx1"/>
                          </a:solidFill>
                          <a:latin typeface="Calibri" panose="020F0502020204030204"/>
                        </a:defRPr>
                      </a:lvl6pPr>
                      <a:lvl7pPr marL="3657509" algn="l" defTabSz="609585" rtl="0" eaLnBrk="1" latinLnBrk="0" hangingPunct="1">
                        <a:defRPr sz="2400" kern="1200">
                          <a:solidFill>
                            <a:schemeClr val="tx1"/>
                          </a:solidFill>
                          <a:latin typeface="Calibri" panose="020F0502020204030204"/>
                        </a:defRPr>
                      </a:lvl7pPr>
                      <a:lvl8pPr marL="4267093" algn="l" defTabSz="609585" rtl="0" eaLnBrk="1" latinLnBrk="0" hangingPunct="1">
                        <a:defRPr sz="2400" kern="1200">
                          <a:solidFill>
                            <a:schemeClr val="tx1"/>
                          </a:solidFill>
                          <a:latin typeface="Calibri" panose="020F0502020204030204"/>
                        </a:defRPr>
                      </a:lvl8pPr>
                      <a:lvl9pPr marL="4876678" algn="l" defTabSz="609585" rtl="0" eaLnBrk="1" latinLnBrk="0" hangingPunct="1">
                        <a:defRPr sz="2400" kern="1200">
                          <a:solidFill>
                            <a:schemeClr val="tx1"/>
                          </a:solidFill>
                          <a:latin typeface="Calibri" panose="020F0502020204030204"/>
                        </a:defRPr>
                      </a:lvl9pPr>
                    </a:lstStyle>
                    <a:p>
                      <a:pPr algn="ctr" fontAlgn="b"/>
                      <a:r>
                        <a:rPr lang="en-US" sz="1000">
                          <a:solidFill>
                            <a:srgbClr val="589EA1"/>
                          </a:solidFill>
                          <a:effectLst>
                            <a:outerShdw blurRad="38100" dist="38100" dir="2700000" algn="tl">
                              <a:srgbClr val="000000">
                                <a:alpha val="43137"/>
                              </a:srgbClr>
                            </a:outerShdw>
                          </a:effectLst>
                          <a:latin typeface="Montserrat Medium" pitchFamily="2" charset="0"/>
                        </a:rPr>
                        <a:t>-</a:t>
                      </a:r>
                    </a:p>
                  </a:txBody>
                  <a:tcPr marL="9525" marR="9525" marT="9525" anchor="ctr">
                    <a:lnL w="12700">
                      <a:noFill/>
                    </a:lnL>
                    <a:lnR w="12700">
                      <a:noFill/>
                    </a:lnR>
                    <a:lnT w="12700">
                      <a:noFill/>
                    </a:lnT>
                    <a:lnB w="12700">
                      <a:noFill/>
                    </a:lnB>
                    <a:lnTlToBr w="12700" cmpd="sng">
                      <a:noFill/>
                      <a:prstDash val="solid"/>
                    </a:lnTlToBr>
                    <a:lnBlToTr w="12700" cmpd="sng">
                      <a:noFill/>
                      <a:prstDash val="solid"/>
                    </a:lnBlToTr>
                    <a:solidFill>
                      <a:srgbClr val="FFFFFF">
                        <a:lumMod val="95000"/>
                      </a:srgbClr>
                    </a:solidFill>
                  </a:tcPr>
                </a:tc>
                <a:tc>
                  <a:txBody>
                    <a:bodyPr/>
                    <a:lstStyle>
                      <a:lvl1pPr marL="0" algn="l" defTabSz="609585" rtl="0" eaLnBrk="1" latinLnBrk="0" hangingPunct="1">
                        <a:defRPr sz="2400" kern="1200">
                          <a:solidFill>
                            <a:schemeClr val="tx1"/>
                          </a:solidFill>
                          <a:latin typeface="Calibri" panose="020F0502020204030204"/>
                        </a:defRPr>
                      </a:lvl1pPr>
                      <a:lvl2pPr marL="609585" algn="l" defTabSz="609585" rtl="0" eaLnBrk="1" latinLnBrk="0" hangingPunct="1">
                        <a:defRPr sz="2400" kern="1200">
                          <a:solidFill>
                            <a:schemeClr val="tx1"/>
                          </a:solidFill>
                          <a:latin typeface="Calibri" panose="020F0502020204030204"/>
                        </a:defRPr>
                      </a:lvl2pPr>
                      <a:lvl3pPr marL="1219170" algn="l" defTabSz="609585" rtl="0" eaLnBrk="1" latinLnBrk="0" hangingPunct="1">
                        <a:defRPr sz="2400" kern="1200">
                          <a:solidFill>
                            <a:schemeClr val="tx1"/>
                          </a:solidFill>
                          <a:latin typeface="Calibri" panose="020F0502020204030204"/>
                        </a:defRPr>
                      </a:lvl3pPr>
                      <a:lvl4pPr marL="1828754" algn="l" defTabSz="609585" rtl="0" eaLnBrk="1" latinLnBrk="0" hangingPunct="1">
                        <a:defRPr sz="2400" kern="1200">
                          <a:solidFill>
                            <a:schemeClr val="tx1"/>
                          </a:solidFill>
                          <a:latin typeface="Calibri" panose="020F0502020204030204"/>
                        </a:defRPr>
                      </a:lvl4pPr>
                      <a:lvl5pPr marL="2438339" algn="l" defTabSz="609585" rtl="0" eaLnBrk="1" latinLnBrk="0" hangingPunct="1">
                        <a:defRPr sz="2400" kern="1200">
                          <a:solidFill>
                            <a:schemeClr val="tx1"/>
                          </a:solidFill>
                          <a:latin typeface="Calibri" panose="020F0502020204030204"/>
                        </a:defRPr>
                      </a:lvl5pPr>
                      <a:lvl6pPr marL="3047924" algn="l" defTabSz="609585" rtl="0" eaLnBrk="1" latinLnBrk="0" hangingPunct="1">
                        <a:defRPr sz="2400" kern="1200">
                          <a:solidFill>
                            <a:schemeClr val="tx1"/>
                          </a:solidFill>
                          <a:latin typeface="Calibri" panose="020F0502020204030204"/>
                        </a:defRPr>
                      </a:lvl6pPr>
                      <a:lvl7pPr marL="3657509" algn="l" defTabSz="609585" rtl="0" eaLnBrk="1" latinLnBrk="0" hangingPunct="1">
                        <a:defRPr sz="2400" kern="1200">
                          <a:solidFill>
                            <a:schemeClr val="tx1"/>
                          </a:solidFill>
                          <a:latin typeface="Calibri" panose="020F0502020204030204"/>
                        </a:defRPr>
                      </a:lvl7pPr>
                      <a:lvl8pPr marL="4267093" algn="l" defTabSz="609585" rtl="0" eaLnBrk="1" latinLnBrk="0" hangingPunct="1">
                        <a:defRPr sz="2400" kern="1200">
                          <a:solidFill>
                            <a:schemeClr val="tx1"/>
                          </a:solidFill>
                          <a:latin typeface="Calibri" panose="020F0502020204030204"/>
                        </a:defRPr>
                      </a:lvl8pPr>
                      <a:lvl9pPr marL="4876678" algn="l" defTabSz="609585" rtl="0" eaLnBrk="1" latinLnBrk="0" hangingPunct="1">
                        <a:defRPr sz="2400" kern="1200">
                          <a:solidFill>
                            <a:schemeClr val="tx1"/>
                          </a:solidFill>
                          <a:latin typeface="Calibri" panose="020F0502020204030204"/>
                        </a:defRPr>
                      </a:lvl9pPr>
                    </a:lstStyle>
                    <a:p>
                      <a:pPr algn="ctr" fontAlgn="b"/>
                      <a:r>
                        <a:rPr lang="en-US" sz="1000">
                          <a:solidFill>
                            <a:srgbClr val="589EA1"/>
                          </a:solidFill>
                          <a:effectLst>
                            <a:outerShdw blurRad="38100" dist="38100" dir="2700000" algn="tl">
                              <a:srgbClr val="000000">
                                <a:alpha val="43137"/>
                              </a:srgbClr>
                            </a:outerShdw>
                          </a:effectLst>
                          <a:latin typeface="Montserrat Medium" pitchFamily="2" charset="0"/>
                        </a:rPr>
                        <a:t>-</a:t>
                      </a:r>
                    </a:p>
                  </a:txBody>
                  <a:tcPr marL="9525" marR="9525" marT="9525" anchor="ctr">
                    <a:lnL w="12700">
                      <a:noFill/>
                    </a:lnL>
                    <a:lnR w="12700">
                      <a:noFill/>
                    </a:lnR>
                    <a:lnT w="12700">
                      <a:noFill/>
                    </a:lnT>
                    <a:lnB w="12700">
                      <a:noFill/>
                    </a:lnB>
                    <a:lnTlToBr w="12700" cmpd="sng">
                      <a:noFill/>
                      <a:prstDash val="solid"/>
                    </a:lnTlToBr>
                    <a:lnBlToTr w="12700" cmpd="sng">
                      <a:noFill/>
                      <a:prstDash val="solid"/>
                    </a:lnBlToTr>
                    <a:solidFill>
                      <a:srgbClr val="FFFFFF">
                        <a:lumMod val="95000"/>
                      </a:srgbClr>
                    </a:solidFill>
                  </a:tcPr>
                </a:tc>
                <a:tc>
                  <a:txBody>
                    <a:bodyPr/>
                    <a:lstStyle>
                      <a:lvl1pPr marL="0" algn="l" defTabSz="609585" rtl="0" eaLnBrk="1" latinLnBrk="0" hangingPunct="1">
                        <a:defRPr sz="2400" kern="1200">
                          <a:solidFill>
                            <a:schemeClr val="tx1"/>
                          </a:solidFill>
                          <a:latin typeface="Calibri" panose="020F0502020204030204"/>
                        </a:defRPr>
                      </a:lvl1pPr>
                      <a:lvl2pPr marL="609585" algn="l" defTabSz="609585" rtl="0" eaLnBrk="1" latinLnBrk="0" hangingPunct="1">
                        <a:defRPr sz="2400" kern="1200">
                          <a:solidFill>
                            <a:schemeClr val="tx1"/>
                          </a:solidFill>
                          <a:latin typeface="Calibri" panose="020F0502020204030204"/>
                        </a:defRPr>
                      </a:lvl2pPr>
                      <a:lvl3pPr marL="1219170" algn="l" defTabSz="609585" rtl="0" eaLnBrk="1" latinLnBrk="0" hangingPunct="1">
                        <a:defRPr sz="2400" kern="1200">
                          <a:solidFill>
                            <a:schemeClr val="tx1"/>
                          </a:solidFill>
                          <a:latin typeface="Calibri" panose="020F0502020204030204"/>
                        </a:defRPr>
                      </a:lvl3pPr>
                      <a:lvl4pPr marL="1828754" algn="l" defTabSz="609585" rtl="0" eaLnBrk="1" latinLnBrk="0" hangingPunct="1">
                        <a:defRPr sz="2400" kern="1200">
                          <a:solidFill>
                            <a:schemeClr val="tx1"/>
                          </a:solidFill>
                          <a:latin typeface="Calibri" panose="020F0502020204030204"/>
                        </a:defRPr>
                      </a:lvl4pPr>
                      <a:lvl5pPr marL="2438339" algn="l" defTabSz="609585" rtl="0" eaLnBrk="1" latinLnBrk="0" hangingPunct="1">
                        <a:defRPr sz="2400" kern="1200">
                          <a:solidFill>
                            <a:schemeClr val="tx1"/>
                          </a:solidFill>
                          <a:latin typeface="Calibri" panose="020F0502020204030204"/>
                        </a:defRPr>
                      </a:lvl5pPr>
                      <a:lvl6pPr marL="3047924" algn="l" defTabSz="609585" rtl="0" eaLnBrk="1" latinLnBrk="0" hangingPunct="1">
                        <a:defRPr sz="2400" kern="1200">
                          <a:solidFill>
                            <a:schemeClr val="tx1"/>
                          </a:solidFill>
                          <a:latin typeface="Calibri" panose="020F0502020204030204"/>
                        </a:defRPr>
                      </a:lvl6pPr>
                      <a:lvl7pPr marL="3657509" algn="l" defTabSz="609585" rtl="0" eaLnBrk="1" latinLnBrk="0" hangingPunct="1">
                        <a:defRPr sz="2400" kern="1200">
                          <a:solidFill>
                            <a:schemeClr val="tx1"/>
                          </a:solidFill>
                          <a:latin typeface="Calibri" panose="020F0502020204030204"/>
                        </a:defRPr>
                      </a:lvl7pPr>
                      <a:lvl8pPr marL="4267093" algn="l" defTabSz="609585" rtl="0" eaLnBrk="1" latinLnBrk="0" hangingPunct="1">
                        <a:defRPr sz="2400" kern="1200">
                          <a:solidFill>
                            <a:schemeClr val="tx1"/>
                          </a:solidFill>
                          <a:latin typeface="Calibri" panose="020F0502020204030204"/>
                        </a:defRPr>
                      </a:lvl8pPr>
                      <a:lvl9pPr marL="4876678" algn="l" defTabSz="609585" rtl="0" eaLnBrk="1" latinLnBrk="0" hangingPunct="1">
                        <a:defRPr sz="2400" kern="1200">
                          <a:solidFill>
                            <a:schemeClr val="tx1"/>
                          </a:solidFill>
                          <a:latin typeface="Calibri" panose="020F0502020204030204"/>
                        </a:defRPr>
                      </a:lvl9pPr>
                    </a:lstStyle>
                    <a:p>
                      <a:pPr algn="ctr" fontAlgn="b"/>
                      <a:r>
                        <a:rPr lang="en-US" sz="1000">
                          <a:effectLst>
                            <a:outerShdw blurRad="38100" dist="38100" dir="2700000" algn="tl">
                              <a:srgbClr val="000000">
                                <a:alpha val="43137"/>
                              </a:srgbClr>
                            </a:outerShdw>
                          </a:effectLst>
                          <a:latin typeface="Montserrat Medium" pitchFamily="2" charset="0"/>
                        </a:rPr>
                        <a:t>-</a:t>
                      </a:r>
                    </a:p>
                  </a:txBody>
                  <a:tcPr marL="9525" marR="9525" marT="9525" anchor="ctr">
                    <a:lnL w="12700">
                      <a:noFill/>
                    </a:lnL>
                    <a:lnR w="12700">
                      <a:noFill/>
                    </a:lnR>
                    <a:lnT w="12700">
                      <a:noFill/>
                    </a:lnT>
                    <a:lnB w="12700">
                      <a:noFill/>
                    </a:lnB>
                    <a:lnTlToBr w="12700" cmpd="sng">
                      <a:noFill/>
                      <a:prstDash val="solid"/>
                    </a:lnTlToBr>
                    <a:lnBlToTr w="12700" cmpd="sng">
                      <a:noFill/>
                      <a:prstDash val="solid"/>
                    </a:lnBlToTr>
                    <a:solidFill>
                      <a:srgbClr val="FFFFFF">
                        <a:lumMod val="95000"/>
                      </a:srgbClr>
                    </a:solidFill>
                  </a:tcPr>
                </a:tc>
                <a:tc>
                  <a:txBody>
                    <a:bodyPr/>
                    <a:lstStyle>
                      <a:lvl1pPr marL="0" algn="l" defTabSz="609585" rtl="0" eaLnBrk="1" latinLnBrk="0" hangingPunct="1">
                        <a:defRPr sz="2400" kern="1200">
                          <a:solidFill>
                            <a:schemeClr val="tx1"/>
                          </a:solidFill>
                          <a:latin typeface="Calibri" panose="020F0502020204030204"/>
                        </a:defRPr>
                      </a:lvl1pPr>
                      <a:lvl2pPr marL="609585" algn="l" defTabSz="609585" rtl="0" eaLnBrk="1" latinLnBrk="0" hangingPunct="1">
                        <a:defRPr sz="2400" kern="1200">
                          <a:solidFill>
                            <a:schemeClr val="tx1"/>
                          </a:solidFill>
                          <a:latin typeface="Calibri" panose="020F0502020204030204"/>
                        </a:defRPr>
                      </a:lvl2pPr>
                      <a:lvl3pPr marL="1219170" algn="l" defTabSz="609585" rtl="0" eaLnBrk="1" latinLnBrk="0" hangingPunct="1">
                        <a:defRPr sz="2400" kern="1200">
                          <a:solidFill>
                            <a:schemeClr val="tx1"/>
                          </a:solidFill>
                          <a:latin typeface="Calibri" panose="020F0502020204030204"/>
                        </a:defRPr>
                      </a:lvl3pPr>
                      <a:lvl4pPr marL="1828754" algn="l" defTabSz="609585" rtl="0" eaLnBrk="1" latinLnBrk="0" hangingPunct="1">
                        <a:defRPr sz="2400" kern="1200">
                          <a:solidFill>
                            <a:schemeClr val="tx1"/>
                          </a:solidFill>
                          <a:latin typeface="Calibri" panose="020F0502020204030204"/>
                        </a:defRPr>
                      </a:lvl4pPr>
                      <a:lvl5pPr marL="2438339" algn="l" defTabSz="609585" rtl="0" eaLnBrk="1" latinLnBrk="0" hangingPunct="1">
                        <a:defRPr sz="2400" kern="1200">
                          <a:solidFill>
                            <a:schemeClr val="tx1"/>
                          </a:solidFill>
                          <a:latin typeface="Calibri" panose="020F0502020204030204"/>
                        </a:defRPr>
                      </a:lvl5pPr>
                      <a:lvl6pPr marL="3047924" algn="l" defTabSz="609585" rtl="0" eaLnBrk="1" latinLnBrk="0" hangingPunct="1">
                        <a:defRPr sz="2400" kern="1200">
                          <a:solidFill>
                            <a:schemeClr val="tx1"/>
                          </a:solidFill>
                          <a:latin typeface="Calibri" panose="020F0502020204030204"/>
                        </a:defRPr>
                      </a:lvl6pPr>
                      <a:lvl7pPr marL="3657509" algn="l" defTabSz="609585" rtl="0" eaLnBrk="1" latinLnBrk="0" hangingPunct="1">
                        <a:defRPr sz="2400" kern="1200">
                          <a:solidFill>
                            <a:schemeClr val="tx1"/>
                          </a:solidFill>
                          <a:latin typeface="Calibri" panose="020F0502020204030204"/>
                        </a:defRPr>
                      </a:lvl7pPr>
                      <a:lvl8pPr marL="4267093" algn="l" defTabSz="609585" rtl="0" eaLnBrk="1" latinLnBrk="0" hangingPunct="1">
                        <a:defRPr sz="2400" kern="1200">
                          <a:solidFill>
                            <a:schemeClr val="tx1"/>
                          </a:solidFill>
                          <a:latin typeface="Calibri" panose="020F0502020204030204"/>
                        </a:defRPr>
                      </a:lvl8pPr>
                      <a:lvl9pPr marL="4876678" algn="l" defTabSz="609585" rtl="0" eaLnBrk="1" latinLnBrk="0" hangingPunct="1">
                        <a:defRPr sz="2400" kern="1200">
                          <a:solidFill>
                            <a:schemeClr val="tx1"/>
                          </a:solidFill>
                          <a:latin typeface="Calibri" panose="020F0502020204030204"/>
                        </a:defRPr>
                      </a:lvl9pPr>
                    </a:lstStyle>
                    <a:p>
                      <a:pPr algn="ctr" fontAlgn="b"/>
                      <a:r>
                        <a:rPr lang="en-US" sz="1000">
                          <a:effectLst>
                            <a:outerShdw blurRad="38100" dist="38100" dir="2700000" algn="tl">
                              <a:srgbClr val="000000">
                                <a:alpha val="43137"/>
                              </a:srgbClr>
                            </a:outerShdw>
                          </a:effectLst>
                          <a:latin typeface="Montserrat Medium" pitchFamily="2" charset="0"/>
                        </a:rPr>
                        <a:t>-</a:t>
                      </a:r>
                    </a:p>
                  </a:txBody>
                  <a:tcPr marL="9525" marR="9525" marT="9525" anchor="ctr">
                    <a:lnL w="12700">
                      <a:noFill/>
                    </a:lnL>
                    <a:lnR w="12700">
                      <a:noFill/>
                    </a:lnR>
                    <a:lnT w="12700">
                      <a:noFill/>
                    </a:lnT>
                    <a:lnB w="12700">
                      <a:noFill/>
                    </a:lnB>
                    <a:lnTlToBr w="12700" cmpd="sng">
                      <a:noFill/>
                      <a:prstDash val="solid"/>
                    </a:lnTlToBr>
                    <a:lnBlToTr w="12700" cmpd="sng">
                      <a:noFill/>
                      <a:prstDash val="solid"/>
                    </a:lnBlToTr>
                    <a:solidFill>
                      <a:srgbClr val="FFFFFF">
                        <a:lumMod val="95000"/>
                      </a:srgbClr>
                    </a:solidFill>
                  </a:tcPr>
                </a:tc>
                <a:tc>
                  <a:txBody>
                    <a:bodyPr/>
                    <a:lstStyle>
                      <a:lvl1pPr marL="0" algn="l" defTabSz="609585" rtl="0" eaLnBrk="1" latinLnBrk="0" hangingPunct="1">
                        <a:defRPr sz="2400" kern="1200">
                          <a:solidFill>
                            <a:schemeClr val="tx1"/>
                          </a:solidFill>
                          <a:latin typeface="Calibri" panose="020F0502020204030204"/>
                        </a:defRPr>
                      </a:lvl1pPr>
                      <a:lvl2pPr marL="609585" algn="l" defTabSz="609585" rtl="0" eaLnBrk="1" latinLnBrk="0" hangingPunct="1">
                        <a:defRPr sz="2400" kern="1200">
                          <a:solidFill>
                            <a:schemeClr val="tx1"/>
                          </a:solidFill>
                          <a:latin typeface="Calibri" panose="020F0502020204030204"/>
                        </a:defRPr>
                      </a:lvl2pPr>
                      <a:lvl3pPr marL="1219170" algn="l" defTabSz="609585" rtl="0" eaLnBrk="1" latinLnBrk="0" hangingPunct="1">
                        <a:defRPr sz="2400" kern="1200">
                          <a:solidFill>
                            <a:schemeClr val="tx1"/>
                          </a:solidFill>
                          <a:latin typeface="Calibri" panose="020F0502020204030204"/>
                        </a:defRPr>
                      </a:lvl3pPr>
                      <a:lvl4pPr marL="1828754" algn="l" defTabSz="609585" rtl="0" eaLnBrk="1" latinLnBrk="0" hangingPunct="1">
                        <a:defRPr sz="2400" kern="1200">
                          <a:solidFill>
                            <a:schemeClr val="tx1"/>
                          </a:solidFill>
                          <a:latin typeface="Calibri" panose="020F0502020204030204"/>
                        </a:defRPr>
                      </a:lvl4pPr>
                      <a:lvl5pPr marL="2438339" algn="l" defTabSz="609585" rtl="0" eaLnBrk="1" latinLnBrk="0" hangingPunct="1">
                        <a:defRPr sz="2400" kern="1200">
                          <a:solidFill>
                            <a:schemeClr val="tx1"/>
                          </a:solidFill>
                          <a:latin typeface="Calibri" panose="020F0502020204030204"/>
                        </a:defRPr>
                      </a:lvl5pPr>
                      <a:lvl6pPr marL="3047924" algn="l" defTabSz="609585" rtl="0" eaLnBrk="1" latinLnBrk="0" hangingPunct="1">
                        <a:defRPr sz="2400" kern="1200">
                          <a:solidFill>
                            <a:schemeClr val="tx1"/>
                          </a:solidFill>
                          <a:latin typeface="Calibri" panose="020F0502020204030204"/>
                        </a:defRPr>
                      </a:lvl6pPr>
                      <a:lvl7pPr marL="3657509" algn="l" defTabSz="609585" rtl="0" eaLnBrk="1" latinLnBrk="0" hangingPunct="1">
                        <a:defRPr sz="2400" kern="1200">
                          <a:solidFill>
                            <a:schemeClr val="tx1"/>
                          </a:solidFill>
                          <a:latin typeface="Calibri" panose="020F0502020204030204"/>
                        </a:defRPr>
                      </a:lvl7pPr>
                      <a:lvl8pPr marL="4267093" algn="l" defTabSz="609585" rtl="0" eaLnBrk="1" latinLnBrk="0" hangingPunct="1">
                        <a:defRPr sz="2400" kern="1200">
                          <a:solidFill>
                            <a:schemeClr val="tx1"/>
                          </a:solidFill>
                          <a:latin typeface="Calibri" panose="020F0502020204030204"/>
                        </a:defRPr>
                      </a:lvl8pPr>
                      <a:lvl9pPr marL="4876678" algn="l" defTabSz="609585" rtl="0" eaLnBrk="1" latinLnBrk="0" hangingPunct="1">
                        <a:defRPr sz="2400" kern="1200">
                          <a:solidFill>
                            <a:schemeClr val="tx1"/>
                          </a:solidFill>
                          <a:latin typeface="Calibri" panose="020F0502020204030204"/>
                        </a:defRPr>
                      </a:lvl9pPr>
                    </a:lstStyle>
                    <a:p>
                      <a:pPr algn="ctr" fontAlgn="b"/>
                      <a:r>
                        <a:rPr lang="en-US" sz="1000">
                          <a:effectLst>
                            <a:outerShdw blurRad="38100" dist="38100" dir="2700000" algn="tl">
                              <a:srgbClr val="000000">
                                <a:alpha val="43137"/>
                              </a:srgbClr>
                            </a:outerShdw>
                          </a:effectLst>
                          <a:latin typeface="Montserrat Medium" pitchFamily="2" charset="0"/>
                        </a:rPr>
                        <a:t>-</a:t>
                      </a:r>
                    </a:p>
                  </a:txBody>
                  <a:tcPr marL="9525" marR="9525" marT="9525" anchor="ctr">
                    <a:lnL w="12700">
                      <a:noFill/>
                    </a:lnL>
                    <a:lnR w="12700">
                      <a:noFill/>
                    </a:lnR>
                    <a:lnT w="12700">
                      <a:noFill/>
                    </a:lnT>
                    <a:lnB w="12700">
                      <a:noFill/>
                    </a:lnB>
                    <a:lnTlToBr w="12700" cmpd="sng">
                      <a:noFill/>
                      <a:prstDash val="solid"/>
                    </a:lnTlToBr>
                    <a:lnBlToTr w="12700" cmpd="sng">
                      <a:noFill/>
                      <a:prstDash val="solid"/>
                    </a:lnBlToTr>
                    <a:solidFill>
                      <a:srgbClr val="FFFFFF">
                        <a:lumMod val="95000"/>
                      </a:srgbClr>
                    </a:solidFill>
                  </a:tcPr>
                </a:tc>
                <a:tc>
                  <a:txBody>
                    <a:bodyPr/>
                    <a:lstStyle>
                      <a:lvl1pPr marL="0" algn="l" defTabSz="609585" rtl="0" eaLnBrk="1" latinLnBrk="0" hangingPunct="1">
                        <a:defRPr sz="2400" kern="1200">
                          <a:solidFill>
                            <a:schemeClr val="tx1"/>
                          </a:solidFill>
                          <a:latin typeface="Calibri" panose="020F0502020204030204"/>
                        </a:defRPr>
                      </a:lvl1pPr>
                      <a:lvl2pPr marL="609585" algn="l" defTabSz="609585" rtl="0" eaLnBrk="1" latinLnBrk="0" hangingPunct="1">
                        <a:defRPr sz="2400" kern="1200">
                          <a:solidFill>
                            <a:schemeClr val="tx1"/>
                          </a:solidFill>
                          <a:latin typeface="Calibri" panose="020F0502020204030204"/>
                        </a:defRPr>
                      </a:lvl2pPr>
                      <a:lvl3pPr marL="1219170" algn="l" defTabSz="609585" rtl="0" eaLnBrk="1" latinLnBrk="0" hangingPunct="1">
                        <a:defRPr sz="2400" kern="1200">
                          <a:solidFill>
                            <a:schemeClr val="tx1"/>
                          </a:solidFill>
                          <a:latin typeface="Calibri" panose="020F0502020204030204"/>
                        </a:defRPr>
                      </a:lvl3pPr>
                      <a:lvl4pPr marL="1828754" algn="l" defTabSz="609585" rtl="0" eaLnBrk="1" latinLnBrk="0" hangingPunct="1">
                        <a:defRPr sz="2400" kern="1200">
                          <a:solidFill>
                            <a:schemeClr val="tx1"/>
                          </a:solidFill>
                          <a:latin typeface="Calibri" panose="020F0502020204030204"/>
                        </a:defRPr>
                      </a:lvl4pPr>
                      <a:lvl5pPr marL="2438339" algn="l" defTabSz="609585" rtl="0" eaLnBrk="1" latinLnBrk="0" hangingPunct="1">
                        <a:defRPr sz="2400" kern="1200">
                          <a:solidFill>
                            <a:schemeClr val="tx1"/>
                          </a:solidFill>
                          <a:latin typeface="Calibri" panose="020F0502020204030204"/>
                        </a:defRPr>
                      </a:lvl5pPr>
                      <a:lvl6pPr marL="3047924" algn="l" defTabSz="609585" rtl="0" eaLnBrk="1" latinLnBrk="0" hangingPunct="1">
                        <a:defRPr sz="2400" kern="1200">
                          <a:solidFill>
                            <a:schemeClr val="tx1"/>
                          </a:solidFill>
                          <a:latin typeface="Calibri" panose="020F0502020204030204"/>
                        </a:defRPr>
                      </a:lvl6pPr>
                      <a:lvl7pPr marL="3657509" algn="l" defTabSz="609585" rtl="0" eaLnBrk="1" latinLnBrk="0" hangingPunct="1">
                        <a:defRPr sz="2400" kern="1200">
                          <a:solidFill>
                            <a:schemeClr val="tx1"/>
                          </a:solidFill>
                          <a:latin typeface="Calibri" panose="020F0502020204030204"/>
                        </a:defRPr>
                      </a:lvl7pPr>
                      <a:lvl8pPr marL="4267093" algn="l" defTabSz="609585" rtl="0" eaLnBrk="1" latinLnBrk="0" hangingPunct="1">
                        <a:defRPr sz="2400" kern="1200">
                          <a:solidFill>
                            <a:schemeClr val="tx1"/>
                          </a:solidFill>
                          <a:latin typeface="Calibri" panose="020F0502020204030204"/>
                        </a:defRPr>
                      </a:lvl8pPr>
                      <a:lvl9pPr marL="4876678" algn="l" defTabSz="609585" rtl="0" eaLnBrk="1" latinLnBrk="0" hangingPunct="1">
                        <a:defRPr sz="2400" kern="1200">
                          <a:solidFill>
                            <a:schemeClr val="tx1"/>
                          </a:solidFill>
                          <a:latin typeface="Calibri" panose="020F0502020204030204"/>
                        </a:defRPr>
                      </a:lvl9pPr>
                    </a:lstStyle>
                    <a:p>
                      <a:pPr algn="ctr" fontAlgn="b"/>
                      <a:r>
                        <a:rPr lang="en-US" sz="1000">
                          <a:effectLst>
                            <a:outerShdw blurRad="38100" dist="38100" dir="2700000" algn="tl">
                              <a:srgbClr val="000000">
                                <a:alpha val="43137"/>
                              </a:srgbClr>
                            </a:outerShdw>
                          </a:effectLst>
                          <a:latin typeface="Montserrat Medium" pitchFamily="2" charset="0"/>
                        </a:rPr>
                        <a:t>-</a:t>
                      </a:r>
                    </a:p>
                  </a:txBody>
                  <a:tcPr marL="9525" marR="9525" marT="9525" anchor="ctr">
                    <a:lnL w="12700">
                      <a:noFill/>
                    </a:lnL>
                    <a:lnR w="12700">
                      <a:noFill/>
                    </a:lnR>
                    <a:lnT w="12700">
                      <a:noFill/>
                    </a:lnT>
                    <a:lnB w="12700">
                      <a:noFill/>
                    </a:lnB>
                    <a:lnTlToBr w="12700" cmpd="sng">
                      <a:noFill/>
                      <a:prstDash val="solid"/>
                    </a:lnTlToBr>
                    <a:lnBlToTr w="12700" cmpd="sng">
                      <a:noFill/>
                      <a:prstDash val="solid"/>
                    </a:lnBlToTr>
                    <a:solidFill>
                      <a:srgbClr val="FFFFFF">
                        <a:lumMod val="95000"/>
                      </a:srgbClr>
                    </a:solidFill>
                  </a:tcPr>
                </a:tc>
                <a:tc>
                  <a:txBody>
                    <a:bodyPr/>
                    <a:lstStyle>
                      <a:lvl1pPr marL="0" algn="l" defTabSz="609585" rtl="0" eaLnBrk="1" latinLnBrk="0" hangingPunct="1">
                        <a:defRPr sz="2400" kern="1200">
                          <a:solidFill>
                            <a:schemeClr val="tx1"/>
                          </a:solidFill>
                          <a:latin typeface="Calibri" panose="020F0502020204030204"/>
                        </a:defRPr>
                      </a:lvl1pPr>
                      <a:lvl2pPr marL="609585" algn="l" defTabSz="609585" rtl="0" eaLnBrk="1" latinLnBrk="0" hangingPunct="1">
                        <a:defRPr sz="2400" kern="1200">
                          <a:solidFill>
                            <a:schemeClr val="tx1"/>
                          </a:solidFill>
                          <a:latin typeface="Calibri" panose="020F0502020204030204"/>
                        </a:defRPr>
                      </a:lvl2pPr>
                      <a:lvl3pPr marL="1219170" algn="l" defTabSz="609585" rtl="0" eaLnBrk="1" latinLnBrk="0" hangingPunct="1">
                        <a:defRPr sz="2400" kern="1200">
                          <a:solidFill>
                            <a:schemeClr val="tx1"/>
                          </a:solidFill>
                          <a:latin typeface="Calibri" panose="020F0502020204030204"/>
                        </a:defRPr>
                      </a:lvl3pPr>
                      <a:lvl4pPr marL="1828754" algn="l" defTabSz="609585" rtl="0" eaLnBrk="1" latinLnBrk="0" hangingPunct="1">
                        <a:defRPr sz="2400" kern="1200">
                          <a:solidFill>
                            <a:schemeClr val="tx1"/>
                          </a:solidFill>
                          <a:latin typeface="Calibri" panose="020F0502020204030204"/>
                        </a:defRPr>
                      </a:lvl4pPr>
                      <a:lvl5pPr marL="2438339" algn="l" defTabSz="609585" rtl="0" eaLnBrk="1" latinLnBrk="0" hangingPunct="1">
                        <a:defRPr sz="2400" kern="1200">
                          <a:solidFill>
                            <a:schemeClr val="tx1"/>
                          </a:solidFill>
                          <a:latin typeface="Calibri" panose="020F0502020204030204"/>
                        </a:defRPr>
                      </a:lvl5pPr>
                      <a:lvl6pPr marL="3047924" algn="l" defTabSz="609585" rtl="0" eaLnBrk="1" latinLnBrk="0" hangingPunct="1">
                        <a:defRPr sz="2400" kern="1200">
                          <a:solidFill>
                            <a:schemeClr val="tx1"/>
                          </a:solidFill>
                          <a:latin typeface="Calibri" panose="020F0502020204030204"/>
                        </a:defRPr>
                      </a:lvl6pPr>
                      <a:lvl7pPr marL="3657509" algn="l" defTabSz="609585" rtl="0" eaLnBrk="1" latinLnBrk="0" hangingPunct="1">
                        <a:defRPr sz="2400" kern="1200">
                          <a:solidFill>
                            <a:schemeClr val="tx1"/>
                          </a:solidFill>
                          <a:latin typeface="Calibri" panose="020F0502020204030204"/>
                        </a:defRPr>
                      </a:lvl7pPr>
                      <a:lvl8pPr marL="4267093" algn="l" defTabSz="609585" rtl="0" eaLnBrk="1" latinLnBrk="0" hangingPunct="1">
                        <a:defRPr sz="2400" kern="1200">
                          <a:solidFill>
                            <a:schemeClr val="tx1"/>
                          </a:solidFill>
                          <a:latin typeface="Calibri" panose="020F0502020204030204"/>
                        </a:defRPr>
                      </a:lvl8pPr>
                      <a:lvl9pPr marL="4876678" algn="l" defTabSz="609585" rtl="0" eaLnBrk="1" latinLnBrk="0" hangingPunct="1">
                        <a:defRPr sz="2400" kern="1200">
                          <a:solidFill>
                            <a:schemeClr val="tx1"/>
                          </a:solidFill>
                          <a:latin typeface="Calibri" panose="020F0502020204030204"/>
                        </a:defRPr>
                      </a:lvl9pPr>
                    </a:lstStyle>
                    <a:p>
                      <a:pPr algn="ctr" fontAlgn="b"/>
                      <a:r>
                        <a:rPr lang="en-US" sz="1000">
                          <a:effectLst>
                            <a:outerShdw blurRad="38100" dist="38100" dir="2700000" algn="tl">
                              <a:srgbClr val="000000">
                                <a:alpha val="43137"/>
                              </a:srgbClr>
                            </a:outerShdw>
                          </a:effectLst>
                          <a:latin typeface="Montserrat Medium" pitchFamily="2" charset="0"/>
                        </a:rPr>
                        <a:t>-</a:t>
                      </a:r>
                    </a:p>
                  </a:txBody>
                  <a:tcPr marL="9525" marR="9525" marT="9525" anchor="ctr">
                    <a:lnL w="12700">
                      <a:noFill/>
                    </a:lnL>
                    <a:lnR w="12700">
                      <a:noFill/>
                    </a:lnR>
                    <a:lnT w="12700">
                      <a:noFill/>
                    </a:lnT>
                    <a:lnB w="12700">
                      <a:noFill/>
                    </a:lnB>
                    <a:lnTlToBr w="12700" cmpd="sng">
                      <a:noFill/>
                      <a:prstDash val="solid"/>
                    </a:lnTlToBr>
                    <a:lnBlToTr w="12700" cmpd="sng">
                      <a:noFill/>
                      <a:prstDash val="solid"/>
                    </a:lnBlToTr>
                    <a:solidFill>
                      <a:srgbClr val="FFFFFF">
                        <a:lumMod val="95000"/>
                      </a:srgbClr>
                    </a:solidFill>
                  </a:tcPr>
                </a:tc>
                <a:tc>
                  <a:txBody>
                    <a:bodyPr/>
                    <a:lstStyle>
                      <a:lvl1pPr marL="0" algn="l" defTabSz="609585" rtl="0" eaLnBrk="1" latinLnBrk="0" hangingPunct="1">
                        <a:defRPr sz="2400" kern="1200">
                          <a:solidFill>
                            <a:schemeClr val="tx1"/>
                          </a:solidFill>
                          <a:latin typeface="Calibri" panose="020F0502020204030204"/>
                        </a:defRPr>
                      </a:lvl1pPr>
                      <a:lvl2pPr marL="609585" algn="l" defTabSz="609585" rtl="0" eaLnBrk="1" latinLnBrk="0" hangingPunct="1">
                        <a:defRPr sz="2400" kern="1200">
                          <a:solidFill>
                            <a:schemeClr val="tx1"/>
                          </a:solidFill>
                          <a:latin typeface="Calibri" panose="020F0502020204030204"/>
                        </a:defRPr>
                      </a:lvl2pPr>
                      <a:lvl3pPr marL="1219170" algn="l" defTabSz="609585" rtl="0" eaLnBrk="1" latinLnBrk="0" hangingPunct="1">
                        <a:defRPr sz="2400" kern="1200">
                          <a:solidFill>
                            <a:schemeClr val="tx1"/>
                          </a:solidFill>
                          <a:latin typeface="Calibri" panose="020F0502020204030204"/>
                        </a:defRPr>
                      </a:lvl3pPr>
                      <a:lvl4pPr marL="1828754" algn="l" defTabSz="609585" rtl="0" eaLnBrk="1" latinLnBrk="0" hangingPunct="1">
                        <a:defRPr sz="2400" kern="1200">
                          <a:solidFill>
                            <a:schemeClr val="tx1"/>
                          </a:solidFill>
                          <a:latin typeface="Calibri" panose="020F0502020204030204"/>
                        </a:defRPr>
                      </a:lvl4pPr>
                      <a:lvl5pPr marL="2438339" algn="l" defTabSz="609585" rtl="0" eaLnBrk="1" latinLnBrk="0" hangingPunct="1">
                        <a:defRPr sz="2400" kern="1200">
                          <a:solidFill>
                            <a:schemeClr val="tx1"/>
                          </a:solidFill>
                          <a:latin typeface="Calibri" panose="020F0502020204030204"/>
                        </a:defRPr>
                      </a:lvl5pPr>
                      <a:lvl6pPr marL="3047924" algn="l" defTabSz="609585" rtl="0" eaLnBrk="1" latinLnBrk="0" hangingPunct="1">
                        <a:defRPr sz="2400" kern="1200">
                          <a:solidFill>
                            <a:schemeClr val="tx1"/>
                          </a:solidFill>
                          <a:latin typeface="Calibri" panose="020F0502020204030204"/>
                        </a:defRPr>
                      </a:lvl6pPr>
                      <a:lvl7pPr marL="3657509" algn="l" defTabSz="609585" rtl="0" eaLnBrk="1" latinLnBrk="0" hangingPunct="1">
                        <a:defRPr sz="2400" kern="1200">
                          <a:solidFill>
                            <a:schemeClr val="tx1"/>
                          </a:solidFill>
                          <a:latin typeface="Calibri" panose="020F0502020204030204"/>
                        </a:defRPr>
                      </a:lvl7pPr>
                      <a:lvl8pPr marL="4267093" algn="l" defTabSz="609585" rtl="0" eaLnBrk="1" latinLnBrk="0" hangingPunct="1">
                        <a:defRPr sz="2400" kern="1200">
                          <a:solidFill>
                            <a:schemeClr val="tx1"/>
                          </a:solidFill>
                          <a:latin typeface="Calibri" panose="020F0502020204030204"/>
                        </a:defRPr>
                      </a:lvl8pPr>
                      <a:lvl9pPr marL="4876678" algn="l" defTabSz="609585" rtl="0" eaLnBrk="1" latinLnBrk="0" hangingPunct="1">
                        <a:defRPr sz="2400" kern="1200">
                          <a:solidFill>
                            <a:schemeClr val="tx1"/>
                          </a:solidFill>
                          <a:latin typeface="Calibri" panose="020F0502020204030204"/>
                        </a:defRPr>
                      </a:lvl9pPr>
                    </a:lstStyle>
                    <a:p>
                      <a:pPr algn="ctr" fontAlgn="b"/>
                      <a:r>
                        <a:rPr lang="en-US" sz="1000">
                          <a:effectLst>
                            <a:outerShdw blurRad="38100" dist="38100" dir="2700000" algn="tl">
                              <a:srgbClr val="000000">
                                <a:alpha val="43137"/>
                              </a:srgbClr>
                            </a:outerShdw>
                          </a:effectLst>
                          <a:latin typeface="Montserrat Medium" pitchFamily="2" charset="0"/>
                        </a:rPr>
                        <a:t>-</a:t>
                      </a:r>
                    </a:p>
                  </a:txBody>
                  <a:tcPr marL="9525" marR="9525" marT="9525" anchor="ctr">
                    <a:lnL w="12700">
                      <a:noFill/>
                    </a:lnL>
                    <a:lnR w="12700">
                      <a:noFill/>
                    </a:lnR>
                    <a:lnT w="12700">
                      <a:noFill/>
                    </a:lnT>
                    <a:lnB w="12700">
                      <a:noFill/>
                    </a:lnB>
                    <a:lnTlToBr w="12700" cmpd="sng">
                      <a:noFill/>
                      <a:prstDash val="solid"/>
                    </a:lnTlToBr>
                    <a:lnBlToTr w="12700" cmpd="sng">
                      <a:noFill/>
                      <a:prstDash val="solid"/>
                    </a:lnBlToTr>
                    <a:solidFill>
                      <a:srgbClr val="FFFFFF">
                        <a:lumMod val="95000"/>
                      </a:srgbClr>
                    </a:solidFill>
                  </a:tcPr>
                </a:tc>
                <a:tc>
                  <a:txBody>
                    <a:bodyPr/>
                    <a:lstStyle>
                      <a:lvl1pPr marL="0" algn="l" defTabSz="609585" rtl="0" eaLnBrk="1" latinLnBrk="0" hangingPunct="1">
                        <a:defRPr sz="2400" kern="1200">
                          <a:solidFill>
                            <a:schemeClr val="tx1"/>
                          </a:solidFill>
                          <a:latin typeface="Calibri" panose="020F0502020204030204"/>
                        </a:defRPr>
                      </a:lvl1pPr>
                      <a:lvl2pPr marL="609585" algn="l" defTabSz="609585" rtl="0" eaLnBrk="1" latinLnBrk="0" hangingPunct="1">
                        <a:defRPr sz="2400" kern="1200">
                          <a:solidFill>
                            <a:schemeClr val="tx1"/>
                          </a:solidFill>
                          <a:latin typeface="Calibri" panose="020F0502020204030204"/>
                        </a:defRPr>
                      </a:lvl2pPr>
                      <a:lvl3pPr marL="1219170" algn="l" defTabSz="609585" rtl="0" eaLnBrk="1" latinLnBrk="0" hangingPunct="1">
                        <a:defRPr sz="2400" kern="1200">
                          <a:solidFill>
                            <a:schemeClr val="tx1"/>
                          </a:solidFill>
                          <a:latin typeface="Calibri" panose="020F0502020204030204"/>
                        </a:defRPr>
                      </a:lvl3pPr>
                      <a:lvl4pPr marL="1828754" algn="l" defTabSz="609585" rtl="0" eaLnBrk="1" latinLnBrk="0" hangingPunct="1">
                        <a:defRPr sz="2400" kern="1200">
                          <a:solidFill>
                            <a:schemeClr val="tx1"/>
                          </a:solidFill>
                          <a:latin typeface="Calibri" panose="020F0502020204030204"/>
                        </a:defRPr>
                      </a:lvl4pPr>
                      <a:lvl5pPr marL="2438339" algn="l" defTabSz="609585" rtl="0" eaLnBrk="1" latinLnBrk="0" hangingPunct="1">
                        <a:defRPr sz="2400" kern="1200">
                          <a:solidFill>
                            <a:schemeClr val="tx1"/>
                          </a:solidFill>
                          <a:latin typeface="Calibri" panose="020F0502020204030204"/>
                        </a:defRPr>
                      </a:lvl5pPr>
                      <a:lvl6pPr marL="3047924" algn="l" defTabSz="609585" rtl="0" eaLnBrk="1" latinLnBrk="0" hangingPunct="1">
                        <a:defRPr sz="2400" kern="1200">
                          <a:solidFill>
                            <a:schemeClr val="tx1"/>
                          </a:solidFill>
                          <a:latin typeface="Calibri" panose="020F0502020204030204"/>
                        </a:defRPr>
                      </a:lvl6pPr>
                      <a:lvl7pPr marL="3657509" algn="l" defTabSz="609585" rtl="0" eaLnBrk="1" latinLnBrk="0" hangingPunct="1">
                        <a:defRPr sz="2400" kern="1200">
                          <a:solidFill>
                            <a:schemeClr val="tx1"/>
                          </a:solidFill>
                          <a:latin typeface="Calibri" panose="020F0502020204030204"/>
                        </a:defRPr>
                      </a:lvl7pPr>
                      <a:lvl8pPr marL="4267093" algn="l" defTabSz="609585" rtl="0" eaLnBrk="1" latinLnBrk="0" hangingPunct="1">
                        <a:defRPr sz="2400" kern="1200">
                          <a:solidFill>
                            <a:schemeClr val="tx1"/>
                          </a:solidFill>
                          <a:latin typeface="Calibri" panose="020F0502020204030204"/>
                        </a:defRPr>
                      </a:lvl8pPr>
                      <a:lvl9pPr marL="4876678" algn="l" defTabSz="609585" rtl="0" eaLnBrk="1" latinLnBrk="0" hangingPunct="1">
                        <a:defRPr sz="2400" kern="1200">
                          <a:solidFill>
                            <a:schemeClr val="tx1"/>
                          </a:solidFill>
                          <a:latin typeface="Calibri" panose="020F0502020204030204"/>
                        </a:defRPr>
                      </a:lvl9pPr>
                    </a:lstStyle>
                    <a:p>
                      <a:pPr algn="ctr" fontAlgn="b"/>
                      <a:r>
                        <a:rPr lang="en-US" sz="1000">
                          <a:effectLst>
                            <a:outerShdw blurRad="38100" dist="38100" dir="2700000" algn="tl">
                              <a:srgbClr val="000000">
                                <a:alpha val="43137"/>
                              </a:srgbClr>
                            </a:outerShdw>
                          </a:effectLst>
                          <a:latin typeface="Montserrat Medium" pitchFamily="2" charset="0"/>
                        </a:rPr>
                        <a:t>-</a:t>
                      </a:r>
                    </a:p>
                  </a:txBody>
                  <a:tcPr marL="9525" marR="9525" marT="9525" anchor="ctr">
                    <a:lnL w="12700">
                      <a:noFill/>
                    </a:lnL>
                    <a:lnR w="12700">
                      <a:noFill/>
                    </a:lnR>
                    <a:lnT w="12700">
                      <a:noFill/>
                    </a:lnT>
                    <a:lnB w="12700">
                      <a:noFill/>
                    </a:lnB>
                    <a:lnTlToBr w="12700" cmpd="sng">
                      <a:noFill/>
                      <a:prstDash val="solid"/>
                    </a:lnTlToBr>
                    <a:lnBlToTr w="12700" cmpd="sng">
                      <a:noFill/>
                      <a:prstDash val="solid"/>
                    </a:lnBlToTr>
                    <a:solidFill>
                      <a:srgbClr val="FFFFFF">
                        <a:lumMod val="95000"/>
                      </a:srgbClr>
                    </a:solidFill>
                  </a:tcPr>
                </a:tc>
                <a:tc>
                  <a:txBody>
                    <a:bodyPr/>
                    <a:lstStyle>
                      <a:lvl1pPr marL="0" algn="l" defTabSz="609585" rtl="0" eaLnBrk="1" latinLnBrk="0" hangingPunct="1">
                        <a:defRPr sz="2400" kern="1200">
                          <a:solidFill>
                            <a:schemeClr val="tx1"/>
                          </a:solidFill>
                          <a:latin typeface="Calibri" panose="020F0502020204030204"/>
                        </a:defRPr>
                      </a:lvl1pPr>
                      <a:lvl2pPr marL="609585" algn="l" defTabSz="609585" rtl="0" eaLnBrk="1" latinLnBrk="0" hangingPunct="1">
                        <a:defRPr sz="2400" kern="1200">
                          <a:solidFill>
                            <a:schemeClr val="tx1"/>
                          </a:solidFill>
                          <a:latin typeface="Calibri" panose="020F0502020204030204"/>
                        </a:defRPr>
                      </a:lvl2pPr>
                      <a:lvl3pPr marL="1219170" algn="l" defTabSz="609585" rtl="0" eaLnBrk="1" latinLnBrk="0" hangingPunct="1">
                        <a:defRPr sz="2400" kern="1200">
                          <a:solidFill>
                            <a:schemeClr val="tx1"/>
                          </a:solidFill>
                          <a:latin typeface="Calibri" panose="020F0502020204030204"/>
                        </a:defRPr>
                      </a:lvl3pPr>
                      <a:lvl4pPr marL="1828754" algn="l" defTabSz="609585" rtl="0" eaLnBrk="1" latinLnBrk="0" hangingPunct="1">
                        <a:defRPr sz="2400" kern="1200">
                          <a:solidFill>
                            <a:schemeClr val="tx1"/>
                          </a:solidFill>
                          <a:latin typeface="Calibri" panose="020F0502020204030204"/>
                        </a:defRPr>
                      </a:lvl4pPr>
                      <a:lvl5pPr marL="2438339" algn="l" defTabSz="609585" rtl="0" eaLnBrk="1" latinLnBrk="0" hangingPunct="1">
                        <a:defRPr sz="2400" kern="1200">
                          <a:solidFill>
                            <a:schemeClr val="tx1"/>
                          </a:solidFill>
                          <a:latin typeface="Calibri" panose="020F0502020204030204"/>
                        </a:defRPr>
                      </a:lvl5pPr>
                      <a:lvl6pPr marL="3047924" algn="l" defTabSz="609585" rtl="0" eaLnBrk="1" latinLnBrk="0" hangingPunct="1">
                        <a:defRPr sz="2400" kern="1200">
                          <a:solidFill>
                            <a:schemeClr val="tx1"/>
                          </a:solidFill>
                          <a:latin typeface="Calibri" panose="020F0502020204030204"/>
                        </a:defRPr>
                      </a:lvl6pPr>
                      <a:lvl7pPr marL="3657509" algn="l" defTabSz="609585" rtl="0" eaLnBrk="1" latinLnBrk="0" hangingPunct="1">
                        <a:defRPr sz="2400" kern="1200">
                          <a:solidFill>
                            <a:schemeClr val="tx1"/>
                          </a:solidFill>
                          <a:latin typeface="Calibri" panose="020F0502020204030204"/>
                        </a:defRPr>
                      </a:lvl7pPr>
                      <a:lvl8pPr marL="4267093" algn="l" defTabSz="609585" rtl="0" eaLnBrk="1" latinLnBrk="0" hangingPunct="1">
                        <a:defRPr sz="2400" kern="1200">
                          <a:solidFill>
                            <a:schemeClr val="tx1"/>
                          </a:solidFill>
                          <a:latin typeface="Calibri" panose="020F0502020204030204"/>
                        </a:defRPr>
                      </a:lvl8pPr>
                      <a:lvl9pPr marL="4876678" algn="l" defTabSz="609585" rtl="0" eaLnBrk="1" latinLnBrk="0" hangingPunct="1">
                        <a:defRPr sz="2400" kern="1200">
                          <a:solidFill>
                            <a:schemeClr val="tx1"/>
                          </a:solidFill>
                          <a:latin typeface="Calibri" panose="020F05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accent1"/>
                          </a:solidFill>
                          <a:effectLst/>
                          <a:uLnTx/>
                          <a:uFillTx/>
                          <a:latin typeface="Montserrat Medium" pitchFamily="2" charset="0"/>
                          <a:ea typeface="+mn-ea"/>
                          <a:cs typeface="+mn-cs"/>
                          <a:sym typeface="Wingdings" panose="05000000000000000000" pitchFamily="2" charset="2"/>
                        </a:rPr>
                        <a:t></a:t>
                      </a:r>
                      <a:endParaRPr kumimoji="0" lang="en-US" sz="1000" b="0" i="0" u="none" strike="noStrike" kern="1200" cap="none" spc="0" normalizeH="0" baseline="0" noProof="0">
                        <a:ln>
                          <a:noFill/>
                        </a:ln>
                        <a:solidFill>
                          <a:schemeClr val="accent1"/>
                        </a:solidFill>
                        <a:effectLst/>
                        <a:uLnTx/>
                        <a:uFillTx/>
                        <a:latin typeface="Montserrat Medium" pitchFamily="2" charset="0"/>
                        <a:ea typeface="+mn-ea"/>
                        <a:cs typeface="+mn-cs"/>
                      </a:endParaRPr>
                    </a:p>
                  </a:txBody>
                  <a:tcPr marL="9525" marR="9525" marT="9525" anchor="ctr">
                    <a:lnL w="12700">
                      <a:noFill/>
                    </a:lnL>
                    <a:lnR>
                      <a:noFill/>
                    </a:lnR>
                    <a:lnT w="12700">
                      <a:noFill/>
                    </a:lnT>
                    <a:lnB w="12700">
                      <a:noFill/>
                    </a:lnB>
                    <a:lnTlToBr w="12700" cmpd="sng">
                      <a:noFill/>
                      <a:prstDash val="solid"/>
                    </a:lnTlToBr>
                    <a:lnBlToTr w="12700" cmpd="sng">
                      <a:noFill/>
                      <a:prstDash val="solid"/>
                    </a:lnBlToTr>
                    <a:solidFill>
                      <a:srgbClr val="FFFFFF">
                        <a:lumMod val="95000"/>
                      </a:srgbClr>
                    </a:solidFill>
                  </a:tcPr>
                </a:tc>
                <a:tc>
                  <a:txBody>
                    <a:bodyPr/>
                    <a:lstStyle>
                      <a:lvl1pPr marL="0" algn="l" defTabSz="914377" rtl="0" eaLnBrk="1" latinLnBrk="0" hangingPunct="1">
                        <a:defRPr sz="1800" kern="1200">
                          <a:solidFill>
                            <a:schemeClr val="tx1"/>
                          </a:solidFill>
                          <a:latin typeface="Arial" panose="020B0604020202020204"/>
                        </a:defRPr>
                      </a:lvl1pPr>
                      <a:lvl2pPr marL="457189" algn="l" defTabSz="914377" rtl="0" eaLnBrk="1" latinLnBrk="0" hangingPunct="1">
                        <a:defRPr sz="1800" kern="1200">
                          <a:solidFill>
                            <a:schemeClr val="tx1"/>
                          </a:solidFill>
                          <a:latin typeface="Arial" panose="020B0604020202020204"/>
                        </a:defRPr>
                      </a:lvl2pPr>
                      <a:lvl3pPr marL="914377" algn="l" defTabSz="914377" rtl="0" eaLnBrk="1" latinLnBrk="0" hangingPunct="1">
                        <a:defRPr sz="1800" kern="1200">
                          <a:solidFill>
                            <a:schemeClr val="tx1"/>
                          </a:solidFill>
                          <a:latin typeface="Arial" panose="020B0604020202020204"/>
                        </a:defRPr>
                      </a:lvl3pPr>
                      <a:lvl4pPr marL="1371566" algn="l" defTabSz="914377" rtl="0" eaLnBrk="1" latinLnBrk="0" hangingPunct="1">
                        <a:defRPr sz="1800" kern="1200">
                          <a:solidFill>
                            <a:schemeClr val="tx1"/>
                          </a:solidFill>
                          <a:latin typeface="Arial" panose="020B0604020202020204"/>
                        </a:defRPr>
                      </a:lvl4pPr>
                      <a:lvl5pPr marL="1828754" algn="l" defTabSz="914377" rtl="0" eaLnBrk="1" latinLnBrk="0" hangingPunct="1">
                        <a:defRPr sz="1800" kern="1200">
                          <a:solidFill>
                            <a:schemeClr val="tx1"/>
                          </a:solidFill>
                          <a:latin typeface="Arial" panose="020B0604020202020204"/>
                        </a:defRPr>
                      </a:lvl5pPr>
                      <a:lvl6pPr marL="2285943" algn="l" defTabSz="914377" rtl="0" eaLnBrk="1" latinLnBrk="0" hangingPunct="1">
                        <a:defRPr sz="1800" kern="1200">
                          <a:solidFill>
                            <a:schemeClr val="tx1"/>
                          </a:solidFill>
                          <a:latin typeface="Arial" panose="020B0604020202020204"/>
                        </a:defRPr>
                      </a:lvl6pPr>
                      <a:lvl7pPr marL="2743131" algn="l" defTabSz="914377" rtl="0" eaLnBrk="1" latinLnBrk="0" hangingPunct="1">
                        <a:defRPr sz="1800" kern="1200">
                          <a:solidFill>
                            <a:schemeClr val="tx1"/>
                          </a:solidFill>
                          <a:latin typeface="Arial" panose="020B0604020202020204"/>
                        </a:defRPr>
                      </a:lvl7pPr>
                      <a:lvl8pPr marL="3200320" algn="l" defTabSz="914377" rtl="0" eaLnBrk="1" latinLnBrk="0" hangingPunct="1">
                        <a:defRPr sz="1800" kern="1200">
                          <a:solidFill>
                            <a:schemeClr val="tx1"/>
                          </a:solidFill>
                          <a:latin typeface="Arial" panose="020B0604020202020204"/>
                        </a:defRPr>
                      </a:lvl8pPr>
                      <a:lvl9pPr marL="3657509" algn="l" defTabSz="914377" rtl="0" eaLnBrk="1" latinLnBrk="0" hangingPunct="1">
                        <a:defRPr sz="1800" kern="1200">
                          <a:solidFill>
                            <a:schemeClr val="tx1"/>
                          </a:solidFill>
                          <a:latin typeface="Arial" panose="020B060402020202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accent1"/>
                          </a:solidFill>
                          <a:effectLst/>
                          <a:uLnTx/>
                          <a:uFillTx/>
                          <a:latin typeface="Montserrat Medium" pitchFamily="2" charset="0"/>
                          <a:ea typeface="+mn-ea"/>
                          <a:cs typeface="+mn-cs"/>
                          <a:sym typeface="Wingdings" panose="05000000000000000000" pitchFamily="2" charset="2"/>
                        </a:rPr>
                        <a:t></a:t>
                      </a:r>
                      <a:endParaRPr kumimoji="0" lang="en-US" sz="1000" b="0" i="0" u="none" strike="noStrike" kern="1200" cap="none" spc="0" normalizeH="0" baseline="0" noProof="0">
                        <a:ln>
                          <a:noFill/>
                        </a:ln>
                        <a:solidFill>
                          <a:schemeClr val="accent1"/>
                        </a:solidFill>
                        <a:effectLst/>
                        <a:uLnTx/>
                        <a:uFillTx/>
                        <a:latin typeface="Montserrat Medium" pitchFamily="2" charset="0"/>
                        <a:ea typeface="+mn-ea"/>
                        <a:cs typeface="+mn-cs"/>
                      </a:endParaRPr>
                    </a:p>
                  </a:txBody>
                  <a:tcPr marL="9525" marR="9525" marT="9525" anchor="ctr">
                    <a:lnL w="12700">
                      <a:noFill/>
                    </a:lnL>
                    <a:lnR>
                      <a:noFill/>
                    </a:lnR>
                    <a:lnT w="12700">
                      <a:noFill/>
                    </a:lnT>
                    <a:lnB w="12700">
                      <a:noFill/>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1286056790"/>
                  </a:ext>
                </a:extLst>
              </a:tr>
              <a:tr h="443710">
                <a:tc>
                  <a:txBody>
                    <a:bodyPr/>
                    <a:lstStyle>
                      <a:lvl1pPr marL="0" algn="l" defTabSz="609585" rtl="0" eaLnBrk="1" latinLnBrk="0" hangingPunct="1">
                        <a:defRPr sz="2400" kern="1200">
                          <a:solidFill>
                            <a:schemeClr val="tx1"/>
                          </a:solidFill>
                          <a:latin typeface="Calibri" panose="020F0502020204030204"/>
                        </a:defRPr>
                      </a:lvl1pPr>
                      <a:lvl2pPr marL="609585" algn="l" defTabSz="609585" rtl="0" eaLnBrk="1" latinLnBrk="0" hangingPunct="1">
                        <a:defRPr sz="2400" kern="1200">
                          <a:solidFill>
                            <a:schemeClr val="tx1"/>
                          </a:solidFill>
                          <a:latin typeface="Calibri" panose="020F0502020204030204"/>
                        </a:defRPr>
                      </a:lvl2pPr>
                      <a:lvl3pPr marL="1219170" algn="l" defTabSz="609585" rtl="0" eaLnBrk="1" latinLnBrk="0" hangingPunct="1">
                        <a:defRPr sz="2400" kern="1200">
                          <a:solidFill>
                            <a:schemeClr val="tx1"/>
                          </a:solidFill>
                          <a:latin typeface="Calibri" panose="020F0502020204030204"/>
                        </a:defRPr>
                      </a:lvl3pPr>
                      <a:lvl4pPr marL="1828754" algn="l" defTabSz="609585" rtl="0" eaLnBrk="1" latinLnBrk="0" hangingPunct="1">
                        <a:defRPr sz="2400" kern="1200">
                          <a:solidFill>
                            <a:schemeClr val="tx1"/>
                          </a:solidFill>
                          <a:latin typeface="Calibri" panose="020F0502020204030204"/>
                        </a:defRPr>
                      </a:lvl4pPr>
                      <a:lvl5pPr marL="2438339" algn="l" defTabSz="609585" rtl="0" eaLnBrk="1" latinLnBrk="0" hangingPunct="1">
                        <a:defRPr sz="2400" kern="1200">
                          <a:solidFill>
                            <a:schemeClr val="tx1"/>
                          </a:solidFill>
                          <a:latin typeface="Calibri" panose="020F0502020204030204"/>
                        </a:defRPr>
                      </a:lvl5pPr>
                      <a:lvl6pPr marL="3047924" algn="l" defTabSz="609585" rtl="0" eaLnBrk="1" latinLnBrk="0" hangingPunct="1">
                        <a:defRPr sz="2400" kern="1200">
                          <a:solidFill>
                            <a:schemeClr val="tx1"/>
                          </a:solidFill>
                          <a:latin typeface="Calibri" panose="020F0502020204030204"/>
                        </a:defRPr>
                      </a:lvl6pPr>
                      <a:lvl7pPr marL="3657509" algn="l" defTabSz="609585" rtl="0" eaLnBrk="1" latinLnBrk="0" hangingPunct="1">
                        <a:defRPr sz="2400" kern="1200">
                          <a:solidFill>
                            <a:schemeClr val="tx1"/>
                          </a:solidFill>
                          <a:latin typeface="Calibri" panose="020F0502020204030204"/>
                        </a:defRPr>
                      </a:lvl7pPr>
                      <a:lvl8pPr marL="4267093" algn="l" defTabSz="609585" rtl="0" eaLnBrk="1" latinLnBrk="0" hangingPunct="1">
                        <a:defRPr sz="2400" kern="1200">
                          <a:solidFill>
                            <a:schemeClr val="tx1"/>
                          </a:solidFill>
                          <a:latin typeface="Calibri" panose="020F0502020204030204"/>
                        </a:defRPr>
                      </a:lvl8pPr>
                      <a:lvl9pPr marL="4876678" algn="l" defTabSz="609585" rtl="0" eaLnBrk="1" latinLnBrk="0" hangingPunct="1">
                        <a:defRPr sz="2400" kern="1200">
                          <a:solidFill>
                            <a:schemeClr val="tx1"/>
                          </a:solidFill>
                          <a:latin typeface="Calibri" panose="020F0502020204030204"/>
                        </a:defRPr>
                      </a:lvl9pPr>
                    </a:lstStyle>
                    <a:p>
                      <a:pPr algn="r" fontAlgn="b"/>
                      <a:r>
                        <a:rPr lang="en-US" sz="1100">
                          <a:solidFill>
                            <a:schemeClr val="tx1"/>
                          </a:solidFill>
                          <a:effectLst/>
                          <a:latin typeface="Montserrat Medium" pitchFamily="2" charset="0"/>
                        </a:rPr>
                        <a:t>Transportation (</a:t>
                      </a:r>
                      <a:r>
                        <a:rPr lang="en-US" sz="1100" err="1">
                          <a:solidFill>
                            <a:schemeClr val="tx1"/>
                          </a:solidFill>
                          <a:effectLst/>
                          <a:latin typeface="Montserrat Medium" pitchFamily="2" charset="0"/>
                        </a:rPr>
                        <a:t>Saferide</a:t>
                      </a:r>
                      <a:r>
                        <a:rPr lang="en-US" sz="1100" kern="1200" baseline="30000">
                          <a:solidFill>
                            <a:schemeClr val="tx1"/>
                          </a:solidFill>
                          <a:latin typeface="Montserrat Medium" pitchFamily="2" charset="0"/>
                          <a:ea typeface="Aptos" panose="020B0004020202020204" pitchFamily="34" charset="0"/>
                          <a:cs typeface="Aptos" panose="020B0004020202020204" pitchFamily="34" charset="0"/>
                        </a:rPr>
                        <a:t>®</a:t>
                      </a:r>
                      <a:r>
                        <a:rPr lang="en-US" sz="1100">
                          <a:solidFill>
                            <a:schemeClr val="tx1"/>
                          </a:solidFill>
                          <a:effectLst/>
                          <a:latin typeface="Montserrat Medium" pitchFamily="2" charset="0"/>
                        </a:rPr>
                        <a:t>)</a:t>
                      </a:r>
                    </a:p>
                  </a:txBody>
                  <a:tcPr marT="9525" anchor="ctr">
                    <a:lnL>
                      <a:noFill/>
                    </a:lnL>
                    <a:lnR w="12700">
                      <a:noFill/>
                    </a:lnR>
                    <a:lnT w="12700">
                      <a:noFill/>
                    </a:lnT>
                    <a:lnB w="12700">
                      <a:noFill/>
                    </a:lnB>
                    <a:lnTlToBr w="12700" cmpd="sng">
                      <a:noFill/>
                      <a:prstDash val="solid"/>
                    </a:lnTlToBr>
                    <a:lnBlToTr w="12700" cmpd="sng">
                      <a:noFill/>
                      <a:prstDash val="solid"/>
                    </a:lnBlToTr>
                    <a:solidFill>
                      <a:srgbClr val="FFFFFF"/>
                    </a:solidFill>
                  </a:tcPr>
                </a:tc>
                <a:tc>
                  <a:txBody>
                    <a:bodyPr/>
                    <a:lstStyle>
                      <a:lvl1pPr marL="0" algn="l" defTabSz="609585" rtl="0" eaLnBrk="1" latinLnBrk="0" hangingPunct="1">
                        <a:defRPr sz="2400" kern="1200">
                          <a:solidFill>
                            <a:schemeClr val="tx1"/>
                          </a:solidFill>
                          <a:latin typeface="Calibri" panose="020F0502020204030204"/>
                        </a:defRPr>
                      </a:lvl1pPr>
                      <a:lvl2pPr marL="609585" algn="l" defTabSz="609585" rtl="0" eaLnBrk="1" latinLnBrk="0" hangingPunct="1">
                        <a:defRPr sz="2400" kern="1200">
                          <a:solidFill>
                            <a:schemeClr val="tx1"/>
                          </a:solidFill>
                          <a:latin typeface="Calibri" panose="020F0502020204030204"/>
                        </a:defRPr>
                      </a:lvl2pPr>
                      <a:lvl3pPr marL="1219170" algn="l" defTabSz="609585" rtl="0" eaLnBrk="1" latinLnBrk="0" hangingPunct="1">
                        <a:defRPr sz="2400" kern="1200">
                          <a:solidFill>
                            <a:schemeClr val="tx1"/>
                          </a:solidFill>
                          <a:latin typeface="Calibri" panose="020F0502020204030204"/>
                        </a:defRPr>
                      </a:lvl3pPr>
                      <a:lvl4pPr marL="1828754" algn="l" defTabSz="609585" rtl="0" eaLnBrk="1" latinLnBrk="0" hangingPunct="1">
                        <a:defRPr sz="2400" kern="1200">
                          <a:solidFill>
                            <a:schemeClr val="tx1"/>
                          </a:solidFill>
                          <a:latin typeface="Calibri" panose="020F0502020204030204"/>
                        </a:defRPr>
                      </a:lvl4pPr>
                      <a:lvl5pPr marL="2438339" algn="l" defTabSz="609585" rtl="0" eaLnBrk="1" latinLnBrk="0" hangingPunct="1">
                        <a:defRPr sz="2400" kern="1200">
                          <a:solidFill>
                            <a:schemeClr val="tx1"/>
                          </a:solidFill>
                          <a:latin typeface="Calibri" panose="020F0502020204030204"/>
                        </a:defRPr>
                      </a:lvl5pPr>
                      <a:lvl6pPr marL="3047924" algn="l" defTabSz="609585" rtl="0" eaLnBrk="1" latinLnBrk="0" hangingPunct="1">
                        <a:defRPr sz="2400" kern="1200">
                          <a:solidFill>
                            <a:schemeClr val="tx1"/>
                          </a:solidFill>
                          <a:latin typeface="Calibri" panose="020F0502020204030204"/>
                        </a:defRPr>
                      </a:lvl6pPr>
                      <a:lvl7pPr marL="3657509" algn="l" defTabSz="609585" rtl="0" eaLnBrk="1" latinLnBrk="0" hangingPunct="1">
                        <a:defRPr sz="2400" kern="1200">
                          <a:solidFill>
                            <a:schemeClr val="tx1"/>
                          </a:solidFill>
                          <a:latin typeface="Calibri" panose="020F0502020204030204"/>
                        </a:defRPr>
                      </a:lvl7pPr>
                      <a:lvl8pPr marL="4267093" algn="l" defTabSz="609585" rtl="0" eaLnBrk="1" latinLnBrk="0" hangingPunct="1">
                        <a:defRPr sz="2400" kern="1200">
                          <a:solidFill>
                            <a:schemeClr val="tx1"/>
                          </a:solidFill>
                          <a:latin typeface="Calibri" panose="020F0502020204030204"/>
                        </a:defRPr>
                      </a:lvl8pPr>
                      <a:lvl9pPr marL="4876678" algn="l" defTabSz="609585" rtl="0" eaLnBrk="1" latinLnBrk="0" hangingPunct="1">
                        <a:defRPr sz="2400" kern="1200">
                          <a:solidFill>
                            <a:schemeClr val="tx1"/>
                          </a:solidFill>
                          <a:latin typeface="Calibri" panose="020F0502020204030204"/>
                        </a:defRPr>
                      </a:lvl9pPr>
                    </a:lstStyle>
                    <a:p>
                      <a:pPr algn="ctr" fontAlgn="b"/>
                      <a:r>
                        <a:rPr lang="en-US" sz="1000">
                          <a:effectLst>
                            <a:outerShdw blurRad="38100" dist="38100" dir="2700000" algn="tl">
                              <a:srgbClr val="000000">
                                <a:alpha val="43137"/>
                              </a:srgbClr>
                            </a:outerShdw>
                          </a:effectLst>
                          <a:latin typeface="Montserrat Medium" pitchFamily="2" charset="0"/>
                        </a:rPr>
                        <a:t>-</a:t>
                      </a:r>
                    </a:p>
                  </a:txBody>
                  <a:tcPr marL="9525" marR="9525" marT="9525" anchor="ctr">
                    <a:lnL w="12700">
                      <a:noFill/>
                    </a:lnL>
                    <a:lnR w="12700">
                      <a:noFill/>
                    </a:lnR>
                    <a:lnT w="12700">
                      <a:noFill/>
                    </a:lnT>
                    <a:lnB w="12700">
                      <a:noFill/>
                    </a:lnB>
                    <a:lnTlToBr w="12700" cmpd="sng">
                      <a:noFill/>
                      <a:prstDash val="solid"/>
                    </a:lnTlToBr>
                    <a:lnBlToTr w="12700" cmpd="sng">
                      <a:noFill/>
                      <a:prstDash val="solid"/>
                    </a:lnBlToTr>
                    <a:solidFill>
                      <a:srgbClr val="FFFFFF"/>
                    </a:solidFill>
                  </a:tcPr>
                </a:tc>
                <a:tc>
                  <a:txBody>
                    <a:bodyPr/>
                    <a:lstStyle>
                      <a:lvl1pPr marL="0" algn="l" defTabSz="609585" rtl="0" eaLnBrk="1" latinLnBrk="0" hangingPunct="1">
                        <a:defRPr sz="2400" kern="1200">
                          <a:solidFill>
                            <a:schemeClr val="tx1"/>
                          </a:solidFill>
                          <a:latin typeface="Calibri" panose="020F0502020204030204"/>
                        </a:defRPr>
                      </a:lvl1pPr>
                      <a:lvl2pPr marL="609585" algn="l" defTabSz="609585" rtl="0" eaLnBrk="1" latinLnBrk="0" hangingPunct="1">
                        <a:defRPr sz="2400" kern="1200">
                          <a:solidFill>
                            <a:schemeClr val="tx1"/>
                          </a:solidFill>
                          <a:latin typeface="Calibri" panose="020F0502020204030204"/>
                        </a:defRPr>
                      </a:lvl2pPr>
                      <a:lvl3pPr marL="1219170" algn="l" defTabSz="609585" rtl="0" eaLnBrk="1" latinLnBrk="0" hangingPunct="1">
                        <a:defRPr sz="2400" kern="1200">
                          <a:solidFill>
                            <a:schemeClr val="tx1"/>
                          </a:solidFill>
                          <a:latin typeface="Calibri" panose="020F0502020204030204"/>
                        </a:defRPr>
                      </a:lvl3pPr>
                      <a:lvl4pPr marL="1828754" algn="l" defTabSz="609585" rtl="0" eaLnBrk="1" latinLnBrk="0" hangingPunct="1">
                        <a:defRPr sz="2400" kern="1200">
                          <a:solidFill>
                            <a:schemeClr val="tx1"/>
                          </a:solidFill>
                          <a:latin typeface="Calibri" panose="020F0502020204030204"/>
                        </a:defRPr>
                      </a:lvl4pPr>
                      <a:lvl5pPr marL="2438339" algn="l" defTabSz="609585" rtl="0" eaLnBrk="1" latinLnBrk="0" hangingPunct="1">
                        <a:defRPr sz="2400" kern="1200">
                          <a:solidFill>
                            <a:schemeClr val="tx1"/>
                          </a:solidFill>
                          <a:latin typeface="Calibri" panose="020F0502020204030204"/>
                        </a:defRPr>
                      </a:lvl5pPr>
                      <a:lvl6pPr marL="3047924" algn="l" defTabSz="609585" rtl="0" eaLnBrk="1" latinLnBrk="0" hangingPunct="1">
                        <a:defRPr sz="2400" kern="1200">
                          <a:solidFill>
                            <a:schemeClr val="tx1"/>
                          </a:solidFill>
                          <a:latin typeface="Calibri" panose="020F0502020204030204"/>
                        </a:defRPr>
                      </a:lvl6pPr>
                      <a:lvl7pPr marL="3657509" algn="l" defTabSz="609585" rtl="0" eaLnBrk="1" latinLnBrk="0" hangingPunct="1">
                        <a:defRPr sz="2400" kern="1200">
                          <a:solidFill>
                            <a:schemeClr val="tx1"/>
                          </a:solidFill>
                          <a:latin typeface="Calibri" panose="020F0502020204030204"/>
                        </a:defRPr>
                      </a:lvl7pPr>
                      <a:lvl8pPr marL="4267093" algn="l" defTabSz="609585" rtl="0" eaLnBrk="1" latinLnBrk="0" hangingPunct="1">
                        <a:defRPr sz="2400" kern="1200">
                          <a:solidFill>
                            <a:schemeClr val="tx1"/>
                          </a:solidFill>
                          <a:latin typeface="Calibri" panose="020F0502020204030204"/>
                        </a:defRPr>
                      </a:lvl8pPr>
                      <a:lvl9pPr marL="4876678" algn="l" defTabSz="609585" rtl="0" eaLnBrk="1" latinLnBrk="0" hangingPunct="1">
                        <a:defRPr sz="2400" kern="1200">
                          <a:solidFill>
                            <a:schemeClr val="tx1"/>
                          </a:solidFill>
                          <a:latin typeface="Calibri" panose="020F0502020204030204"/>
                        </a:defRPr>
                      </a:lvl9pPr>
                    </a:lstStyle>
                    <a:p>
                      <a:pPr algn="ctr" fontAlgn="b"/>
                      <a:r>
                        <a:rPr lang="en-US" sz="1000">
                          <a:effectLst>
                            <a:outerShdw blurRad="38100" dist="38100" dir="2700000" algn="tl">
                              <a:srgbClr val="000000">
                                <a:alpha val="43137"/>
                              </a:srgbClr>
                            </a:outerShdw>
                          </a:effectLst>
                          <a:latin typeface="Montserrat Medium" pitchFamily="2" charset="0"/>
                        </a:rPr>
                        <a:t>-</a:t>
                      </a:r>
                    </a:p>
                  </a:txBody>
                  <a:tcPr marL="9525" marR="9525" marT="9525" anchor="ctr">
                    <a:lnL w="12700">
                      <a:noFill/>
                    </a:lnL>
                    <a:lnR w="12700">
                      <a:noFill/>
                    </a:lnR>
                    <a:lnT w="12700">
                      <a:noFill/>
                    </a:lnT>
                    <a:lnB w="12700">
                      <a:noFill/>
                    </a:lnB>
                    <a:lnTlToBr w="12700" cmpd="sng">
                      <a:noFill/>
                      <a:prstDash val="solid"/>
                    </a:lnTlToBr>
                    <a:lnBlToTr w="12700" cmpd="sng">
                      <a:noFill/>
                      <a:prstDash val="solid"/>
                    </a:lnBlToTr>
                    <a:solidFill>
                      <a:srgbClr val="FFFFFF"/>
                    </a:solidFill>
                  </a:tcPr>
                </a:tc>
                <a:tc>
                  <a:txBody>
                    <a:bodyPr/>
                    <a:lstStyle>
                      <a:lvl1pPr marL="0" algn="l" defTabSz="609585" rtl="0" eaLnBrk="1" latinLnBrk="0" hangingPunct="1">
                        <a:defRPr sz="2400" kern="1200">
                          <a:solidFill>
                            <a:schemeClr val="tx1"/>
                          </a:solidFill>
                          <a:latin typeface="Calibri" panose="020F0502020204030204"/>
                        </a:defRPr>
                      </a:lvl1pPr>
                      <a:lvl2pPr marL="609585" algn="l" defTabSz="609585" rtl="0" eaLnBrk="1" latinLnBrk="0" hangingPunct="1">
                        <a:defRPr sz="2400" kern="1200">
                          <a:solidFill>
                            <a:schemeClr val="tx1"/>
                          </a:solidFill>
                          <a:latin typeface="Calibri" panose="020F0502020204030204"/>
                        </a:defRPr>
                      </a:lvl2pPr>
                      <a:lvl3pPr marL="1219170" algn="l" defTabSz="609585" rtl="0" eaLnBrk="1" latinLnBrk="0" hangingPunct="1">
                        <a:defRPr sz="2400" kern="1200">
                          <a:solidFill>
                            <a:schemeClr val="tx1"/>
                          </a:solidFill>
                          <a:latin typeface="Calibri" panose="020F0502020204030204"/>
                        </a:defRPr>
                      </a:lvl3pPr>
                      <a:lvl4pPr marL="1828754" algn="l" defTabSz="609585" rtl="0" eaLnBrk="1" latinLnBrk="0" hangingPunct="1">
                        <a:defRPr sz="2400" kern="1200">
                          <a:solidFill>
                            <a:schemeClr val="tx1"/>
                          </a:solidFill>
                          <a:latin typeface="Calibri" panose="020F0502020204030204"/>
                        </a:defRPr>
                      </a:lvl4pPr>
                      <a:lvl5pPr marL="2438339" algn="l" defTabSz="609585" rtl="0" eaLnBrk="1" latinLnBrk="0" hangingPunct="1">
                        <a:defRPr sz="2400" kern="1200">
                          <a:solidFill>
                            <a:schemeClr val="tx1"/>
                          </a:solidFill>
                          <a:latin typeface="Calibri" panose="020F0502020204030204"/>
                        </a:defRPr>
                      </a:lvl5pPr>
                      <a:lvl6pPr marL="3047924" algn="l" defTabSz="609585" rtl="0" eaLnBrk="1" latinLnBrk="0" hangingPunct="1">
                        <a:defRPr sz="2400" kern="1200">
                          <a:solidFill>
                            <a:schemeClr val="tx1"/>
                          </a:solidFill>
                          <a:latin typeface="Calibri" panose="020F0502020204030204"/>
                        </a:defRPr>
                      </a:lvl6pPr>
                      <a:lvl7pPr marL="3657509" algn="l" defTabSz="609585" rtl="0" eaLnBrk="1" latinLnBrk="0" hangingPunct="1">
                        <a:defRPr sz="2400" kern="1200">
                          <a:solidFill>
                            <a:schemeClr val="tx1"/>
                          </a:solidFill>
                          <a:latin typeface="Calibri" panose="020F0502020204030204"/>
                        </a:defRPr>
                      </a:lvl7pPr>
                      <a:lvl8pPr marL="4267093" algn="l" defTabSz="609585" rtl="0" eaLnBrk="1" latinLnBrk="0" hangingPunct="1">
                        <a:defRPr sz="2400" kern="1200">
                          <a:solidFill>
                            <a:schemeClr val="tx1"/>
                          </a:solidFill>
                          <a:latin typeface="Calibri" panose="020F0502020204030204"/>
                        </a:defRPr>
                      </a:lvl8pPr>
                      <a:lvl9pPr marL="4876678" algn="l" defTabSz="609585" rtl="0" eaLnBrk="1" latinLnBrk="0" hangingPunct="1">
                        <a:defRPr sz="2400" kern="1200">
                          <a:solidFill>
                            <a:schemeClr val="tx1"/>
                          </a:solidFill>
                          <a:latin typeface="Calibri" panose="020F0502020204030204"/>
                        </a:defRPr>
                      </a:lvl9pPr>
                    </a:lstStyle>
                    <a:p>
                      <a:pPr algn="ctr" fontAlgn="b"/>
                      <a:r>
                        <a:rPr lang="en-US" sz="1000">
                          <a:effectLst>
                            <a:outerShdw blurRad="38100" dist="38100" dir="2700000" algn="tl">
                              <a:srgbClr val="000000">
                                <a:alpha val="43137"/>
                              </a:srgbClr>
                            </a:outerShdw>
                          </a:effectLst>
                          <a:latin typeface="Montserrat Medium" pitchFamily="2" charset="0"/>
                        </a:rPr>
                        <a:t>-</a:t>
                      </a:r>
                    </a:p>
                  </a:txBody>
                  <a:tcPr marL="9525" marR="9525" marT="9525" anchor="ctr">
                    <a:lnL w="12700">
                      <a:noFill/>
                    </a:lnL>
                    <a:lnR w="12700">
                      <a:noFill/>
                    </a:lnR>
                    <a:lnT w="12700">
                      <a:noFill/>
                    </a:lnT>
                    <a:lnB w="12700">
                      <a:noFill/>
                    </a:lnB>
                    <a:lnTlToBr w="12700" cmpd="sng">
                      <a:noFill/>
                      <a:prstDash val="solid"/>
                    </a:lnTlToBr>
                    <a:lnBlToTr w="12700" cmpd="sng">
                      <a:noFill/>
                      <a:prstDash val="solid"/>
                    </a:lnBlToTr>
                    <a:solidFill>
                      <a:srgbClr val="FFFFFF"/>
                    </a:solidFill>
                  </a:tcPr>
                </a:tc>
                <a:tc>
                  <a:txBody>
                    <a:bodyPr/>
                    <a:lstStyle>
                      <a:lvl1pPr marL="0" algn="l" defTabSz="609585" rtl="0" eaLnBrk="1" latinLnBrk="0" hangingPunct="1">
                        <a:defRPr sz="2400" kern="1200">
                          <a:solidFill>
                            <a:schemeClr val="tx1"/>
                          </a:solidFill>
                          <a:latin typeface="Calibri" panose="020F0502020204030204"/>
                        </a:defRPr>
                      </a:lvl1pPr>
                      <a:lvl2pPr marL="609585" algn="l" defTabSz="609585" rtl="0" eaLnBrk="1" latinLnBrk="0" hangingPunct="1">
                        <a:defRPr sz="2400" kern="1200">
                          <a:solidFill>
                            <a:schemeClr val="tx1"/>
                          </a:solidFill>
                          <a:latin typeface="Calibri" panose="020F0502020204030204"/>
                        </a:defRPr>
                      </a:lvl2pPr>
                      <a:lvl3pPr marL="1219170" algn="l" defTabSz="609585" rtl="0" eaLnBrk="1" latinLnBrk="0" hangingPunct="1">
                        <a:defRPr sz="2400" kern="1200">
                          <a:solidFill>
                            <a:schemeClr val="tx1"/>
                          </a:solidFill>
                          <a:latin typeface="Calibri" panose="020F0502020204030204"/>
                        </a:defRPr>
                      </a:lvl3pPr>
                      <a:lvl4pPr marL="1828754" algn="l" defTabSz="609585" rtl="0" eaLnBrk="1" latinLnBrk="0" hangingPunct="1">
                        <a:defRPr sz="2400" kern="1200">
                          <a:solidFill>
                            <a:schemeClr val="tx1"/>
                          </a:solidFill>
                          <a:latin typeface="Calibri" panose="020F0502020204030204"/>
                        </a:defRPr>
                      </a:lvl4pPr>
                      <a:lvl5pPr marL="2438339" algn="l" defTabSz="609585" rtl="0" eaLnBrk="1" latinLnBrk="0" hangingPunct="1">
                        <a:defRPr sz="2400" kern="1200">
                          <a:solidFill>
                            <a:schemeClr val="tx1"/>
                          </a:solidFill>
                          <a:latin typeface="Calibri" panose="020F0502020204030204"/>
                        </a:defRPr>
                      </a:lvl5pPr>
                      <a:lvl6pPr marL="3047924" algn="l" defTabSz="609585" rtl="0" eaLnBrk="1" latinLnBrk="0" hangingPunct="1">
                        <a:defRPr sz="2400" kern="1200">
                          <a:solidFill>
                            <a:schemeClr val="tx1"/>
                          </a:solidFill>
                          <a:latin typeface="Calibri" panose="020F0502020204030204"/>
                        </a:defRPr>
                      </a:lvl6pPr>
                      <a:lvl7pPr marL="3657509" algn="l" defTabSz="609585" rtl="0" eaLnBrk="1" latinLnBrk="0" hangingPunct="1">
                        <a:defRPr sz="2400" kern="1200">
                          <a:solidFill>
                            <a:schemeClr val="tx1"/>
                          </a:solidFill>
                          <a:latin typeface="Calibri" panose="020F0502020204030204"/>
                        </a:defRPr>
                      </a:lvl7pPr>
                      <a:lvl8pPr marL="4267093" algn="l" defTabSz="609585" rtl="0" eaLnBrk="1" latinLnBrk="0" hangingPunct="1">
                        <a:defRPr sz="2400" kern="1200">
                          <a:solidFill>
                            <a:schemeClr val="tx1"/>
                          </a:solidFill>
                          <a:latin typeface="Calibri" panose="020F0502020204030204"/>
                        </a:defRPr>
                      </a:lvl8pPr>
                      <a:lvl9pPr marL="4876678" algn="l" defTabSz="609585" rtl="0" eaLnBrk="1" latinLnBrk="0" hangingPunct="1">
                        <a:defRPr sz="2400" kern="1200">
                          <a:solidFill>
                            <a:schemeClr val="tx1"/>
                          </a:solidFill>
                          <a:latin typeface="Calibri" panose="020F0502020204030204"/>
                        </a:defRPr>
                      </a:lvl9pPr>
                    </a:lstStyle>
                    <a:p>
                      <a:pPr algn="ctr" fontAlgn="b"/>
                      <a:r>
                        <a:rPr lang="en-US" sz="1000">
                          <a:effectLst>
                            <a:outerShdw blurRad="38100" dist="38100" dir="2700000" algn="tl">
                              <a:srgbClr val="000000">
                                <a:alpha val="43137"/>
                              </a:srgbClr>
                            </a:outerShdw>
                          </a:effectLst>
                          <a:latin typeface="Montserrat Medium" pitchFamily="2" charset="0"/>
                        </a:rPr>
                        <a:t>-</a:t>
                      </a:r>
                    </a:p>
                  </a:txBody>
                  <a:tcPr marL="9525" marR="9525" marT="9525" anchor="ctr">
                    <a:lnL w="12700">
                      <a:noFill/>
                    </a:lnL>
                    <a:lnR w="12700">
                      <a:noFill/>
                    </a:lnR>
                    <a:lnT w="12700">
                      <a:noFill/>
                    </a:lnT>
                    <a:lnB w="12700">
                      <a:noFill/>
                    </a:lnB>
                    <a:lnTlToBr w="12700" cmpd="sng">
                      <a:noFill/>
                      <a:prstDash val="solid"/>
                    </a:lnTlToBr>
                    <a:lnBlToTr w="12700" cmpd="sng">
                      <a:noFill/>
                      <a:prstDash val="solid"/>
                    </a:lnBlToTr>
                    <a:solidFill>
                      <a:srgbClr val="FFFFFF"/>
                    </a:solidFill>
                  </a:tcPr>
                </a:tc>
                <a:tc>
                  <a:txBody>
                    <a:bodyPr/>
                    <a:lstStyle>
                      <a:lvl1pPr marL="0" algn="l" defTabSz="609585" rtl="0" eaLnBrk="1" latinLnBrk="0" hangingPunct="1">
                        <a:defRPr sz="2400" kern="1200">
                          <a:solidFill>
                            <a:schemeClr val="tx1"/>
                          </a:solidFill>
                          <a:latin typeface="Calibri" panose="020F0502020204030204"/>
                        </a:defRPr>
                      </a:lvl1pPr>
                      <a:lvl2pPr marL="609585" algn="l" defTabSz="609585" rtl="0" eaLnBrk="1" latinLnBrk="0" hangingPunct="1">
                        <a:defRPr sz="2400" kern="1200">
                          <a:solidFill>
                            <a:schemeClr val="tx1"/>
                          </a:solidFill>
                          <a:latin typeface="Calibri" panose="020F0502020204030204"/>
                        </a:defRPr>
                      </a:lvl2pPr>
                      <a:lvl3pPr marL="1219170" algn="l" defTabSz="609585" rtl="0" eaLnBrk="1" latinLnBrk="0" hangingPunct="1">
                        <a:defRPr sz="2400" kern="1200">
                          <a:solidFill>
                            <a:schemeClr val="tx1"/>
                          </a:solidFill>
                          <a:latin typeface="Calibri" panose="020F0502020204030204"/>
                        </a:defRPr>
                      </a:lvl3pPr>
                      <a:lvl4pPr marL="1828754" algn="l" defTabSz="609585" rtl="0" eaLnBrk="1" latinLnBrk="0" hangingPunct="1">
                        <a:defRPr sz="2400" kern="1200">
                          <a:solidFill>
                            <a:schemeClr val="tx1"/>
                          </a:solidFill>
                          <a:latin typeface="Calibri" panose="020F0502020204030204"/>
                        </a:defRPr>
                      </a:lvl4pPr>
                      <a:lvl5pPr marL="2438339" algn="l" defTabSz="609585" rtl="0" eaLnBrk="1" latinLnBrk="0" hangingPunct="1">
                        <a:defRPr sz="2400" kern="1200">
                          <a:solidFill>
                            <a:schemeClr val="tx1"/>
                          </a:solidFill>
                          <a:latin typeface="Calibri" panose="020F0502020204030204"/>
                        </a:defRPr>
                      </a:lvl5pPr>
                      <a:lvl6pPr marL="3047924" algn="l" defTabSz="609585" rtl="0" eaLnBrk="1" latinLnBrk="0" hangingPunct="1">
                        <a:defRPr sz="2400" kern="1200">
                          <a:solidFill>
                            <a:schemeClr val="tx1"/>
                          </a:solidFill>
                          <a:latin typeface="Calibri" panose="020F0502020204030204"/>
                        </a:defRPr>
                      </a:lvl6pPr>
                      <a:lvl7pPr marL="3657509" algn="l" defTabSz="609585" rtl="0" eaLnBrk="1" latinLnBrk="0" hangingPunct="1">
                        <a:defRPr sz="2400" kern="1200">
                          <a:solidFill>
                            <a:schemeClr val="tx1"/>
                          </a:solidFill>
                          <a:latin typeface="Calibri" panose="020F0502020204030204"/>
                        </a:defRPr>
                      </a:lvl7pPr>
                      <a:lvl8pPr marL="4267093" algn="l" defTabSz="609585" rtl="0" eaLnBrk="1" latinLnBrk="0" hangingPunct="1">
                        <a:defRPr sz="2400" kern="1200">
                          <a:solidFill>
                            <a:schemeClr val="tx1"/>
                          </a:solidFill>
                          <a:latin typeface="Calibri" panose="020F0502020204030204"/>
                        </a:defRPr>
                      </a:lvl8pPr>
                      <a:lvl9pPr marL="4876678" algn="l" defTabSz="609585" rtl="0" eaLnBrk="1" latinLnBrk="0" hangingPunct="1">
                        <a:defRPr sz="2400" kern="1200">
                          <a:solidFill>
                            <a:schemeClr val="tx1"/>
                          </a:solidFill>
                          <a:latin typeface="Calibri" panose="020F0502020204030204"/>
                        </a:defRPr>
                      </a:lvl9pPr>
                    </a:lstStyle>
                    <a:p>
                      <a:pPr algn="ctr" fontAlgn="b"/>
                      <a:r>
                        <a:rPr lang="en-US" sz="1000">
                          <a:effectLst>
                            <a:outerShdw blurRad="38100" dist="38100" dir="2700000" algn="tl">
                              <a:srgbClr val="000000">
                                <a:alpha val="43137"/>
                              </a:srgbClr>
                            </a:outerShdw>
                          </a:effectLst>
                          <a:latin typeface="Montserrat Medium" pitchFamily="2" charset="0"/>
                        </a:rPr>
                        <a:t>-</a:t>
                      </a:r>
                    </a:p>
                  </a:txBody>
                  <a:tcPr marL="9525" marR="9525" marT="9525" anchor="ctr">
                    <a:lnL w="12700">
                      <a:noFill/>
                    </a:lnL>
                    <a:lnR w="12700">
                      <a:noFill/>
                    </a:lnR>
                    <a:lnT w="12700">
                      <a:noFill/>
                    </a:lnT>
                    <a:lnB w="12700">
                      <a:noFill/>
                    </a:lnB>
                    <a:lnTlToBr w="12700" cmpd="sng">
                      <a:noFill/>
                      <a:prstDash val="solid"/>
                    </a:lnTlToBr>
                    <a:lnBlToTr w="12700" cmpd="sng">
                      <a:noFill/>
                      <a:prstDash val="solid"/>
                    </a:lnBlToTr>
                    <a:solidFill>
                      <a:srgbClr val="FFFFFF"/>
                    </a:solidFill>
                  </a:tcPr>
                </a:tc>
                <a:tc>
                  <a:txBody>
                    <a:bodyPr/>
                    <a:lstStyle>
                      <a:lvl1pPr marL="0" algn="l" defTabSz="609585" rtl="0" eaLnBrk="1" latinLnBrk="0" hangingPunct="1">
                        <a:defRPr sz="2400" kern="1200">
                          <a:solidFill>
                            <a:schemeClr val="tx1"/>
                          </a:solidFill>
                          <a:latin typeface="Calibri" panose="020F0502020204030204"/>
                        </a:defRPr>
                      </a:lvl1pPr>
                      <a:lvl2pPr marL="609585" algn="l" defTabSz="609585" rtl="0" eaLnBrk="1" latinLnBrk="0" hangingPunct="1">
                        <a:defRPr sz="2400" kern="1200">
                          <a:solidFill>
                            <a:schemeClr val="tx1"/>
                          </a:solidFill>
                          <a:latin typeface="Calibri" panose="020F0502020204030204"/>
                        </a:defRPr>
                      </a:lvl2pPr>
                      <a:lvl3pPr marL="1219170" algn="l" defTabSz="609585" rtl="0" eaLnBrk="1" latinLnBrk="0" hangingPunct="1">
                        <a:defRPr sz="2400" kern="1200">
                          <a:solidFill>
                            <a:schemeClr val="tx1"/>
                          </a:solidFill>
                          <a:latin typeface="Calibri" panose="020F0502020204030204"/>
                        </a:defRPr>
                      </a:lvl3pPr>
                      <a:lvl4pPr marL="1828754" algn="l" defTabSz="609585" rtl="0" eaLnBrk="1" latinLnBrk="0" hangingPunct="1">
                        <a:defRPr sz="2400" kern="1200">
                          <a:solidFill>
                            <a:schemeClr val="tx1"/>
                          </a:solidFill>
                          <a:latin typeface="Calibri" panose="020F0502020204030204"/>
                        </a:defRPr>
                      </a:lvl4pPr>
                      <a:lvl5pPr marL="2438339" algn="l" defTabSz="609585" rtl="0" eaLnBrk="1" latinLnBrk="0" hangingPunct="1">
                        <a:defRPr sz="2400" kern="1200">
                          <a:solidFill>
                            <a:schemeClr val="tx1"/>
                          </a:solidFill>
                          <a:latin typeface="Calibri" panose="020F0502020204030204"/>
                        </a:defRPr>
                      </a:lvl5pPr>
                      <a:lvl6pPr marL="3047924" algn="l" defTabSz="609585" rtl="0" eaLnBrk="1" latinLnBrk="0" hangingPunct="1">
                        <a:defRPr sz="2400" kern="1200">
                          <a:solidFill>
                            <a:schemeClr val="tx1"/>
                          </a:solidFill>
                          <a:latin typeface="Calibri" panose="020F0502020204030204"/>
                        </a:defRPr>
                      </a:lvl6pPr>
                      <a:lvl7pPr marL="3657509" algn="l" defTabSz="609585" rtl="0" eaLnBrk="1" latinLnBrk="0" hangingPunct="1">
                        <a:defRPr sz="2400" kern="1200">
                          <a:solidFill>
                            <a:schemeClr val="tx1"/>
                          </a:solidFill>
                          <a:latin typeface="Calibri" panose="020F0502020204030204"/>
                        </a:defRPr>
                      </a:lvl7pPr>
                      <a:lvl8pPr marL="4267093" algn="l" defTabSz="609585" rtl="0" eaLnBrk="1" latinLnBrk="0" hangingPunct="1">
                        <a:defRPr sz="2400" kern="1200">
                          <a:solidFill>
                            <a:schemeClr val="tx1"/>
                          </a:solidFill>
                          <a:latin typeface="Calibri" panose="020F0502020204030204"/>
                        </a:defRPr>
                      </a:lvl8pPr>
                      <a:lvl9pPr marL="4876678" algn="l" defTabSz="609585" rtl="0" eaLnBrk="1" latinLnBrk="0" hangingPunct="1">
                        <a:defRPr sz="2400" kern="1200">
                          <a:solidFill>
                            <a:schemeClr val="tx1"/>
                          </a:solidFill>
                          <a:latin typeface="Calibri" panose="020F0502020204030204"/>
                        </a:defRPr>
                      </a:lvl9pPr>
                    </a:lstStyle>
                    <a:p>
                      <a:pPr algn="ctr" fontAlgn="b"/>
                      <a:r>
                        <a:rPr lang="en-US" sz="1000">
                          <a:effectLst>
                            <a:outerShdw blurRad="38100" dist="38100" dir="2700000" algn="tl">
                              <a:srgbClr val="000000">
                                <a:alpha val="43137"/>
                              </a:srgbClr>
                            </a:outerShdw>
                          </a:effectLst>
                          <a:latin typeface="Montserrat Medium" pitchFamily="2" charset="0"/>
                        </a:rPr>
                        <a:t>-</a:t>
                      </a:r>
                    </a:p>
                  </a:txBody>
                  <a:tcPr marL="9525" marR="9525" marT="9525" anchor="ctr">
                    <a:lnL w="12700">
                      <a:noFill/>
                    </a:lnL>
                    <a:lnR w="12700">
                      <a:noFill/>
                    </a:lnR>
                    <a:lnT w="12700">
                      <a:noFill/>
                    </a:lnT>
                    <a:lnB w="12700">
                      <a:noFill/>
                    </a:lnB>
                    <a:lnTlToBr w="12700" cmpd="sng">
                      <a:noFill/>
                      <a:prstDash val="solid"/>
                    </a:lnTlToBr>
                    <a:lnBlToTr w="12700" cmpd="sng">
                      <a:noFill/>
                      <a:prstDash val="solid"/>
                    </a:lnBlToTr>
                    <a:solidFill>
                      <a:srgbClr val="FFFFFF"/>
                    </a:solidFill>
                  </a:tcPr>
                </a:tc>
                <a:tc>
                  <a:txBody>
                    <a:bodyPr/>
                    <a:lstStyle>
                      <a:lvl1pPr marL="0" algn="l" defTabSz="609585" rtl="0" eaLnBrk="1" latinLnBrk="0" hangingPunct="1">
                        <a:defRPr sz="2400" kern="1200">
                          <a:solidFill>
                            <a:schemeClr val="tx1"/>
                          </a:solidFill>
                          <a:latin typeface="Calibri" panose="020F0502020204030204"/>
                        </a:defRPr>
                      </a:lvl1pPr>
                      <a:lvl2pPr marL="609585" algn="l" defTabSz="609585" rtl="0" eaLnBrk="1" latinLnBrk="0" hangingPunct="1">
                        <a:defRPr sz="2400" kern="1200">
                          <a:solidFill>
                            <a:schemeClr val="tx1"/>
                          </a:solidFill>
                          <a:latin typeface="Calibri" panose="020F0502020204030204"/>
                        </a:defRPr>
                      </a:lvl2pPr>
                      <a:lvl3pPr marL="1219170" algn="l" defTabSz="609585" rtl="0" eaLnBrk="1" latinLnBrk="0" hangingPunct="1">
                        <a:defRPr sz="2400" kern="1200">
                          <a:solidFill>
                            <a:schemeClr val="tx1"/>
                          </a:solidFill>
                          <a:latin typeface="Calibri" panose="020F0502020204030204"/>
                        </a:defRPr>
                      </a:lvl3pPr>
                      <a:lvl4pPr marL="1828754" algn="l" defTabSz="609585" rtl="0" eaLnBrk="1" latinLnBrk="0" hangingPunct="1">
                        <a:defRPr sz="2400" kern="1200">
                          <a:solidFill>
                            <a:schemeClr val="tx1"/>
                          </a:solidFill>
                          <a:latin typeface="Calibri" panose="020F0502020204030204"/>
                        </a:defRPr>
                      </a:lvl4pPr>
                      <a:lvl5pPr marL="2438339" algn="l" defTabSz="609585" rtl="0" eaLnBrk="1" latinLnBrk="0" hangingPunct="1">
                        <a:defRPr sz="2400" kern="1200">
                          <a:solidFill>
                            <a:schemeClr val="tx1"/>
                          </a:solidFill>
                          <a:latin typeface="Calibri" panose="020F0502020204030204"/>
                        </a:defRPr>
                      </a:lvl5pPr>
                      <a:lvl6pPr marL="3047924" algn="l" defTabSz="609585" rtl="0" eaLnBrk="1" latinLnBrk="0" hangingPunct="1">
                        <a:defRPr sz="2400" kern="1200">
                          <a:solidFill>
                            <a:schemeClr val="tx1"/>
                          </a:solidFill>
                          <a:latin typeface="Calibri" panose="020F0502020204030204"/>
                        </a:defRPr>
                      </a:lvl6pPr>
                      <a:lvl7pPr marL="3657509" algn="l" defTabSz="609585" rtl="0" eaLnBrk="1" latinLnBrk="0" hangingPunct="1">
                        <a:defRPr sz="2400" kern="1200">
                          <a:solidFill>
                            <a:schemeClr val="tx1"/>
                          </a:solidFill>
                          <a:latin typeface="Calibri" panose="020F0502020204030204"/>
                        </a:defRPr>
                      </a:lvl7pPr>
                      <a:lvl8pPr marL="4267093" algn="l" defTabSz="609585" rtl="0" eaLnBrk="1" latinLnBrk="0" hangingPunct="1">
                        <a:defRPr sz="2400" kern="1200">
                          <a:solidFill>
                            <a:schemeClr val="tx1"/>
                          </a:solidFill>
                          <a:latin typeface="Calibri" panose="020F0502020204030204"/>
                        </a:defRPr>
                      </a:lvl8pPr>
                      <a:lvl9pPr marL="4876678" algn="l" defTabSz="609585" rtl="0" eaLnBrk="1" latinLnBrk="0" hangingPunct="1">
                        <a:defRPr sz="2400" kern="1200">
                          <a:solidFill>
                            <a:schemeClr val="tx1"/>
                          </a:solidFill>
                          <a:latin typeface="Calibri" panose="020F0502020204030204"/>
                        </a:defRPr>
                      </a:lvl9pPr>
                    </a:lstStyle>
                    <a:p>
                      <a:pPr algn="ctr" fontAlgn="b"/>
                      <a:r>
                        <a:rPr lang="en-US" sz="1000">
                          <a:effectLst>
                            <a:outerShdw blurRad="38100" dist="38100" dir="2700000" algn="tl">
                              <a:srgbClr val="000000">
                                <a:alpha val="43137"/>
                              </a:srgbClr>
                            </a:outerShdw>
                          </a:effectLst>
                          <a:latin typeface="Montserrat Medium" pitchFamily="2" charset="0"/>
                        </a:rPr>
                        <a:t>-</a:t>
                      </a:r>
                    </a:p>
                  </a:txBody>
                  <a:tcPr marL="9525" marR="9525" marT="9525" anchor="ctr">
                    <a:lnL w="12700">
                      <a:noFill/>
                    </a:lnL>
                    <a:lnR w="12700">
                      <a:noFill/>
                    </a:lnR>
                    <a:lnT w="12700">
                      <a:noFill/>
                    </a:lnT>
                    <a:lnB w="12700">
                      <a:noFill/>
                    </a:lnB>
                    <a:lnTlToBr w="12700" cmpd="sng">
                      <a:noFill/>
                      <a:prstDash val="solid"/>
                    </a:lnTlToBr>
                    <a:lnBlToTr w="12700" cmpd="sng">
                      <a:noFill/>
                      <a:prstDash val="solid"/>
                    </a:lnBlToTr>
                    <a:solidFill>
                      <a:srgbClr val="FFFFFF"/>
                    </a:solidFill>
                  </a:tcPr>
                </a:tc>
                <a:tc>
                  <a:txBody>
                    <a:bodyPr/>
                    <a:lstStyle>
                      <a:lvl1pPr marL="0" algn="l" defTabSz="609585" rtl="0" eaLnBrk="1" latinLnBrk="0" hangingPunct="1">
                        <a:defRPr sz="2400" kern="1200">
                          <a:solidFill>
                            <a:schemeClr val="tx1"/>
                          </a:solidFill>
                          <a:latin typeface="Calibri" panose="020F0502020204030204"/>
                        </a:defRPr>
                      </a:lvl1pPr>
                      <a:lvl2pPr marL="609585" algn="l" defTabSz="609585" rtl="0" eaLnBrk="1" latinLnBrk="0" hangingPunct="1">
                        <a:defRPr sz="2400" kern="1200">
                          <a:solidFill>
                            <a:schemeClr val="tx1"/>
                          </a:solidFill>
                          <a:latin typeface="Calibri" panose="020F0502020204030204"/>
                        </a:defRPr>
                      </a:lvl2pPr>
                      <a:lvl3pPr marL="1219170" algn="l" defTabSz="609585" rtl="0" eaLnBrk="1" latinLnBrk="0" hangingPunct="1">
                        <a:defRPr sz="2400" kern="1200">
                          <a:solidFill>
                            <a:schemeClr val="tx1"/>
                          </a:solidFill>
                          <a:latin typeface="Calibri" panose="020F0502020204030204"/>
                        </a:defRPr>
                      </a:lvl3pPr>
                      <a:lvl4pPr marL="1828754" algn="l" defTabSz="609585" rtl="0" eaLnBrk="1" latinLnBrk="0" hangingPunct="1">
                        <a:defRPr sz="2400" kern="1200">
                          <a:solidFill>
                            <a:schemeClr val="tx1"/>
                          </a:solidFill>
                          <a:latin typeface="Calibri" panose="020F0502020204030204"/>
                        </a:defRPr>
                      </a:lvl4pPr>
                      <a:lvl5pPr marL="2438339" algn="l" defTabSz="609585" rtl="0" eaLnBrk="1" latinLnBrk="0" hangingPunct="1">
                        <a:defRPr sz="2400" kern="1200">
                          <a:solidFill>
                            <a:schemeClr val="tx1"/>
                          </a:solidFill>
                          <a:latin typeface="Calibri" panose="020F0502020204030204"/>
                        </a:defRPr>
                      </a:lvl5pPr>
                      <a:lvl6pPr marL="3047924" algn="l" defTabSz="609585" rtl="0" eaLnBrk="1" latinLnBrk="0" hangingPunct="1">
                        <a:defRPr sz="2400" kern="1200">
                          <a:solidFill>
                            <a:schemeClr val="tx1"/>
                          </a:solidFill>
                          <a:latin typeface="Calibri" panose="020F0502020204030204"/>
                        </a:defRPr>
                      </a:lvl6pPr>
                      <a:lvl7pPr marL="3657509" algn="l" defTabSz="609585" rtl="0" eaLnBrk="1" latinLnBrk="0" hangingPunct="1">
                        <a:defRPr sz="2400" kern="1200">
                          <a:solidFill>
                            <a:schemeClr val="tx1"/>
                          </a:solidFill>
                          <a:latin typeface="Calibri" panose="020F0502020204030204"/>
                        </a:defRPr>
                      </a:lvl7pPr>
                      <a:lvl8pPr marL="4267093" algn="l" defTabSz="609585" rtl="0" eaLnBrk="1" latinLnBrk="0" hangingPunct="1">
                        <a:defRPr sz="2400" kern="1200">
                          <a:solidFill>
                            <a:schemeClr val="tx1"/>
                          </a:solidFill>
                          <a:latin typeface="Calibri" panose="020F0502020204030204"/>
                        </a:defRPr>
                      </a:lvl8pPr>
                      <a:lvl9pPr marL="4876678" algn="l" defTabSz="609585" rtl="0" eaLnBrk="1" latinLnBrk="0" hangingPunct="1">
                        <a:defRPr sz="2400" kern="1200">
                          <a:solidFill>
                            <a:schemeClr val="tx1"/>
                          </a:solidFill>
                          <a:latin typeface="Calibri" panose="020F0502020204030204"/>
                        </a:defRPr>
                      </a:lvl9pPr>
                    </a:lstStyle>
                    <a:p>
                      <a:pPr algn="ctr" fontAlgn="b"/>
                      <a:r>
                        <a:rPr lang="en-US" sz="1000">
                          <a:effectLst>
                            <a:outerShdw blurRad="38100" dist="38100" dir="2700000" algn="tl">
                              <a:srgbClr val="000000">
                                <a:alpha val="43137"/>
                              </a:srgbClr>
                            </a:outerShdw>
                          </a:effectLst>
                          <a:latin typeface="Montserrat Medium" pitchFamily="2" charset="0"/>
                        </a:rPr>
                        <a:t>-</a:t>
                      </a:r>
                    </a:p>
                  </a:txBody>
                  <a:tcPr marL="9525" marR="9525" marT="9525" anchor="ctr">
                    <a:lnL w="12700">
                      <a:noFill/>
                    </a:lnL>
                    <a:lnR w="12700">
                      <a:noFill/>
                    </a:lnR>
                    <a:lnT w="12700">
                      <a:noFill/>
                    </a:lnT>
                    <a:lnB w="12700">
                      <a:noFill/>
                    </a:lnB>
                    <a:lnTlToBr w="12700" cmpd="sng">
                      <a:noFill/>
                      <a:prstDash val="solid"/>
                    </a:lnTlToBr>
                    <a:lnBlToTr w="12700" cmpd="sng">
                      <a:noFill/>
                      <a:prstDash val="solid"/>
                    </a:lnBlToTr>
                    <a:solidFill>
                      <a:srgbClr val="FFFFFF"/>
                    </a:solidFill>
                  </a:tcPr>
                </a:tc>
                <a:tc>
                  <a:txBody>
                    <a:bodyPr/>
                    <a:lstStyle>
                      <a:lvl1pPr marL="0" algn="l" defTabSz="609585" rtl="0" eaLnBrk="1" latinLnBrk="0" hangingPunct="1">
                        <a:defRPr sz="2400" kern="1200">
                          <a:solidFill>
                            <a:schemeClr val="tx1"/>
                          </a:solidFill>
                          <a:latin typeface="Calibri" panose="020F0502020204030204"/>
                        </a:defRPr>
                      </a:lvl1pPr>
                      <a:lvl2pPr marL="609585" algn="l" defTabSz="609585" rtl="0" eaLnBrk="1" latinLnBrk="0" hangingPunct="1">
                        <a:defRPr sz="2400" kern="1200">
                          <a:solidFill>
                            <a:schemeClr val="tx1"/>
                          </a:solidFill>
                          <a:latin typeface="Calibri" panose="020F0502020204030204"/>
                        </a:defRPr>
                      </a:lvl2pPr>
                      <a:lvl3pPr marL="1219170" algn="l" defTabSz="609585" rtl="0" eaLnBrk="1" latinLnBrk="0" hangingPunct="1">
                        <a:defRPr sz="2400" kern="1200">
                          <a:solidFill>
                            <a:schemeClr val="tx1"/>
                          </a:solidFill>
                          <a:latin typeface="Calibri" panose="020F0502020204030204"/>
                        </a:defRPr>
                      </a:lvl3pPr>
                      <a:lvl4pPr marL="1828754" algn="l" defTabSz="609585" rtl="0" eaLnBrk="1" latinLnBrk="0" hangingPunct="1">
                        <a:defRPr sz="2400" kern="1200">
                          <a:solidFill>
                            <a:schemeClr val="tx1"/>
                          </a:solidFill>
                          <a:latin typeface="Calibri" panose="020F0502020204030204"/>
                        </a:defRPr>
                      </a:lvl4pPr>
                      <a:lvl5pPr marL="2438339" algn="l" defTabSz="609585" rtl="0" eaLnBrk="1" latinLnBrk="0" hangingPunct="1">
                        <a:defRPr sz="2400" kern="1200">
                          <a:solidFill>
                            <a:schemeClr val="tx1"/>
                          </a:solidFill>
                          <a:latin typeface="Calibri" panose="020F0502020204030204"/>
                        </a:defRPr>
                      </a:lvl5pPr>
                      <a:lvl6pPr marL="3047924" algn="l" defTabSz="609585" rtl="0" eaLnBrk="1" latinLnBrk="0" hangingPunct="1">
                        <a:defRPr sz="2400" kern="1200">
                          <a:solidFill>
                            <a:schemeClr val="tx1"/>
                          </a:solidFill>
                          <a:latin typeface="Calibri" panose="020F0502020204030204"/>
                        </a:defRPr>
                      </a:lvl6pPr>
                      <a:lvl7pPr marL="3657509" algn="l" defTabSz="609585" rtl="0" eaLnBrk="1" latinLnBrk="0" hangingPunct="1">
                        <a:defRPr sz="2400" kern="1200">
                          <a:solidFill>
                            <a:schemeClr val="tx1"/>
                          </a:solidFill>
                          <a:latin typeface="Calibri" panose="020F0502020204030204"/>
                        </a:defRPr>
                      </a:lvl7pPr>
                      <a:lvl8pPr marL="4267093" algn="l" defTabSz="609585" rtl="0" eaLnBrk="1" latinLnBrk="0" hangingPunct="1">
                        <a:defRPr sz="2400" kern="1200">
                          <a:solidFill>
                            <a:schemeClr val="tx1"/>
                          </a:solidFill>
                          <a:latin typeface="Calibri" panose="020F0502020204030204"/>
                        </a:defRPr>
                      </a:lvl8pPr>
                      <a:lvl9pPr marL="4876678" algn="l" defTabSz="609585" rtl="0" eaLnBrk="1" latinLnBrk="0" hangingPunct="1">
                        <a:defRPr sz="2400" kern="1200">
                          <a:solidFill>
                            <a:schemeClr val="tx1"/>
                          </a:solidFill>
                          <a:latin typeface="Calibri" panose="020F0502020204030204"/>
                        </a:defRPr>
                      </a:lvl9pPr>
                    </a:lstStyle>
                    <a:p>
                      <a:pPr algn="ctr" fontAlgn="b"/>
                      <a:r>
                        <a:rPr lang="en-US" sz="1000">
                          <a:effectLst>
                            <a:outerShdw blurRad="38100" dist="38100" dir="2700000" algn="tl">
                              <a:srgbClr val="000000">
                                <a:alpha val="43137"/>
                              </a:srgbClr>
                            </a:outerShdw>
                          </a:effectLst>
                          <a:latin typeface="Montserrat Medium" pitchFamily="2" charset="0"/>
                        </a:rPr>
                        <a:t>-</a:t>
                      </a:r>
                    </a:p>
                  </a:txBody>
                  <a:tcPr marL="9525" marR="9525" marT="9525" anchor="ctr">
                    <a:lnL w="12700">
                      <a:noFill/>
                    </a:lnL>
                    <a:lnR w="12700">
                      <a:noFill/>
                    </a:lnR>
                    <a:lnT w="12700">
                      <a:noFill/>
                    </a:lnT>
                    <a:lnB w="12700">
                      <a:noFill/>
                    </a:lnB>
                    <a:lnTlToBr w="12700" cmpd="sng">
                      <a:noFill/>
                      <a:prstDash val="solid"/>
                    </a:lnTlToBr>
                    <a:lnBlToTr w="12700" cmpd="sng">
                      <a:noFill/>
                      <a:prstDash val="solid"/>
                    </a:lnBlToTr>
                    <a:solidFill>
                      <a:srgbClr val="FFFFFF"/>
                    </a:solidFill>
                  </a:tcPr>
                </a:tc>
                <a:tc>
                  <a:txBody>
                    <a:bodyPr/>
                    <a:lstStyle>
                      <a:lvl1pPr marL="0" algn="l" defTabSz="609585" rtl="0" eaLnBrk="1" latinLnBrk="0" hangingPunct="1">
                        <a:defRPr sz="2400" kern="1200">
                          <a:solidFill>
                            <a:schemeClr val="tx1"/>
                          </a:solidFill>
                          <a:latin typeface="Calibri" panose="020F0502020204030204"/>
                        </a:defRPr>
                      </a:lvl1pPr>
                      <a:lvl2pPr marL="609585" algn="l" defTabSz="609585" rtl="0" eaLnBrk="1" latinLnBrk="0" hangingPunct="1">
                        <a:defRPr sz="2400" kern="1200">
                          <a:solidFill>
                            <a:schemeClr val="tx1"/>
                          </a:solidFill>
                          <a:latin typeface="Calibri" panose="020F0502020204030204"/>
                        </a:defRPr>
                      </a:lvl2pPr>
                      <a:lvl3pPr marL="1219170" algn="l" defTabSz="609585" rtl="0" eaLnBrk="1" latinLnBrk="0" hangingPunct="1">
                        <a:defRPr sz="2400" kern="1200">
                          <a:solidFill>
                            <a:schemeClr val="tx1"/>
                          </a:solidFill>
                          <a:latin typeface="Calibri" panose="020F0502020204030204"/>
                        </a:defRPr>
                      </a:lvl3pPr>
                      <a:lvl4pPr marL="1828754" algn="l" defTabSz="609585" rtl="0" eaLnBrk="1" latinLnBrk="0" hangingPunct="1">
                        <a:defRPr sz="2400" kern="1200">
                          <a:solidFill>
                            <a:schemeClr val="tx1"/>
                          </a:solidFill>
                          <a:latin typeface="Calibri" panose="020F0502020204030204"/>
                        </a:defRPr>
                      </a:lvl4pPr>
                      <a:lvl5pPr marL="2438339" algn="l" defTabSz="609585" rtl="0" eaLnBrk="1" latinLnBrk="0" hangingPunct="1">
                        <a:defRPr sz="2400" kern="1200">
                          <a:solidFill>
                            <a:schemeClr val="tx1"/>
                          </a:solidFill>
                          <a:latin typeface="Calibri" panose="020F0502020204030204"/>
                        </a:defRPr>
                      </a:lvl5pPr>
                      <a:lvl6pPr marL="3047924" algn="l" defTabSz="609585" rtl="0" eaLnBrk="1" latinLnBrk="0" hangingPunct="1">
                        <a:defRPr sz="2400" kern="1200">
                          <a:solidFill>
                            <a:schemeClr val="tx1"/>
                          </a:solidFill>
                          <a:latin typeface="Calibri" panose="020F0502020204030204"/>
                        </a:defRPr>
                      </a:lvl6pPr>
                      <a:lvl7pPr marL="3657509" algn="l" defTabSz="609585" rtl="0" eaLnBrk="1" latinLnBrk="0" hangingPunct="1">
                        <a:defRPr sz="2400" kern="1200">
                          <a:solidFill>
                            <a:schemeClr val="tx1"/>
                          </a:solidFill>
                          <a:latin typeface="Calibri" panose="020F0502020204030204"/>
                        </a:defRPr>
                      </a:lvl7pPr>
                      <a:lvl8pPr marL="4267093" algn="l" defTabSz="609585" rtl="0" eaLnBrk="1" latinLnBrk="0" hangingPunct="1">
                        <a:defRPr sz="2400" kern="1200">
                          <a:solidFill>
                            <a:schemeClr val="tx1"/>
                          </a:solidFill>
                          <a:latin typeface="Calibri" panose="020F0502020204030204"/>
                        </a:defRPr>
                      </a:lvl8pPr>
                      <a:lvl9pPr marL="4876678" algn="l" defTabSz="609585" rtl="0" eaLnBrk="1" latinLnBrk="0" hangingPunct="1">
                        <a:defRPr sz="2400" kern="1200">
                          <a:solidFill>
                            <a:schemeClr val="tx1"/>
                          </a:solidFill>
                          <a:latin typeface="Calibri" panose="020F0502020204030204"/>
                        </a:defRPr>
                      </a:lvl9pPr>
                    </a:lstStyle>
                    <a:p>
                      <a:pPr algn="ctr" fontAlgn="b"/>
                      <a:r>
                        <a:rPr lang="en-US" sz="1000">
                          <a:effectLst>
                            <a:outerShdw blurRad="38100" dist="38100" dir="2700000" algn="tl">
                              <a:srgbClr val="000000">
                                <a:alpha val="43137"/>
                              </a:srgbClr>
                            </a:outerShdw>
                          </a:effectLst>
                          <a:latin typeface="Montserrat Medium" pitchFamily="2" charset="0"/>
                        </a:rPr>
                        <a:t>-</a:t>
                      </a:r>
                    </a:p>
                  </a:txBody>
                  <a:tcPr marL="9525" marR="9525" marT="9525" anchor="ctr">
                    <a:lnL w="12700">
                      <a:noFill/>
                    </a:lnL>
                    <a:lnR w="12700">
                      <a:noFill/>
                    </a:lnR>
                    <a:lnT w="12700">
                      <a:noFill/>
                    </a:lnT>
                    <a:lnB w="12700">
                      <a:noFill/>
                    </a:lnB>
                    <a:lnTlToBr w="12700" cmpd="sng">
                      <a:noFill/>
                      <a:prstDash val="solid"/>
                    </a:lnTlToBr>
                    <a:lnBlToTr w="12700" cmpd="sng">
                      <a:noFill/>
                      <a:prstDash val="solid"/>
                    </a:lnBlToTr>
                    <a:solidFill>
                      <a:srgbClr val="FFFFFF"/>
                    </a:solidFill>
                  </a:tcPr>
                </a:tc>
                <a:tc>
                  <a:txBody>
                    <a:bodyPr/>
                    <a:lstStyle>
                      <a:lvl1pPr marL="0" algn="l" defTabSz="609585" rtl="0" eaLnBrk="1" latinLnBrk="0" hangingPunct="1">
                        <a:defRPr sz="2400" kern="1200">
                          <a:solidFill>
                            <a:schemeClr val="tx1"/>
                          </a:solidFill>
                          <a:latin typeface="Calibri" panose="020F0502020204030204"/>
                        </a:defRPr>
                      </a:lvl1pPr>
                      <a:lvl2pPr marL="609585" algn="l" defTabSz="609585" rtl="0" eaLnBrk="1" latinLnBrk="0" hangingPunct="1">
                        <a:defRPr sz="2400" kern="1200">
                          <a:solidFill>
                            <a:schemeClr val="tx1"/>
                          </a:solidFill>
                          <a:latin typeface="Calibri" panose="020F0502020204030204"/>
                        </a:defRPr>
                      </a:lvl2pPr>
                      <a:lvl3pPr marL="1219170" algn="l" defTabSz="609585" rtl="0" eaLnBrk="1" latinLnBrk="0" hangingPunct="1">
                        <a:defRPr sz="2400" kern="1200">
                          <a:solidFill>
                            <a:schemeClr val="tx1"/>
                          </a:solidFill>
                          <a:latin typeface="Calibri" panose="020F0502020204030204"/>
                        </a:defRPr>
                      </a:lvl3pPr>
                      <a:lvl4pPr marL="1828754" algn="l" defTabSz="609585" rtl="0" eaLnBrk="1" latinLnBrk="0" hangingPunct="1">
                        <a:defRPr sz="2400" kern="1200">
                          <a:solidFill>
                            <a:schemeClr val="tx1"/>
                          </a:solidFill>
                          <a:latin typeface="Calibri" panose="020F0502020204030204"/>
                        </a:defRPr>
                      </a:lvl4pPr>
                      <a:lvl5pPr marL="2438339" algn="l" defTabSz="609585" rtl="0" eaLnBrk="1" latinLnBrk="0" hangingPunct="1">
                        <a:defRPr sz="2400" kern="1200">
                          <a:solidFill>
                            <a:schemeClr val="tx1"/>
                          </a:solidFill>
                          <a:latin typeface="Calibri" panose="020F0502020204030204"/>
                        </a:defRPr>
                      </a:lvl5pPr>
                      <a:lvl6pPr marL="3047924" algn="l" defTabSz="609585" rtl="0" eaLnBrk="1" latinLnBrk="0" hangingPunct="1">
                        <a:defRPr sz="2400" kern="1200">
                          <a:solidFill>
                            <a:schemeClr val="tx1"/>
                          </a:solidFill>
                          <a:latin typeface="Calibri" panose="020F0502020204030204"/>
                        </a:defRPr>
                      </a:lvl6pPr>
                      <a:lvl7pPr marL="3657509" algn="l" defTabSz="609585" rtl="0" eaLnBrk="1" latinLnBrk="0" hangingPunct="1">
                        <a:defRPr sz="2400" kern="1200">
                          <a:solidFill>
                            <a:schemeClr val="tx1"/>
                          </a:solidFill>
                          <a:latin typeface="Calibri" panose="020F0502020204030204"/>
                        </a:defRPr>
                      </a:lvl7pPr>
                      <a:lvl8pPr marL="4267093" algn="l" defTabSz="609585" rtl="0" eaLnBrk="1" latinLnBrk="0" hangingPunct="1">
                        <a:defRPr sz="2400" kern="1200">
                          <a:solidFill>
                            <a:schemeClr val="tx1"/>
                          </a:solidFill>
                          <a:latin typeface="Calibri" panose="020F0502020204030204"/>
                        </a:defRPr>
                      </a:lvl8pPr>
                      <a:lvl9pPr marL="4876678" algn="l" defTabSz="609585" rtl="0" eaLnBrk="1" latinLnBrk="0" hangingPunct="1">
                        <a:defRPr sz="2400" kern="1200">
                          <a:solidFill>
                            <a:schemeClr val="tx1"/>
                          </a:solidFill>
                          <a:latin typeface="Calibri" panose="020F05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accent1"/>
                          </a:solidFill>
                          <a:effectLst/>
                          <a:uLnTx/>
                          <a:uFillTx/>
                          <a:latin typeface="Montserrat Medium" pitchFamily="2" charset="0"/>
                          <a:ea typeface="+mn-ea"/>
                          <a:cs typeface="+mn-cs"/>
                          <a:sym typeface="Wingdings" panose="05000000000000000000" pitchFamily="2" charset="2"/>
                        </a:rPr>
                        <a:t></a:t>
                      </a:r>
                      <a:endParaRPr kumimoji="0" lang="en-US" sz="1000" b="0" i="0" u="none" strike="noStrike" kern="1200" cap="none" spc="0" normalizeH="0" baseline="0" noProof="0">
                        <a:ln>
                          <a:noFill/>
                        </a:ln>
                        <a:solidFill>
                          <a:schemeClr val="accent1"/>
                        </a:solidFill>
                        <a:effectLst/>
                        <a:uLnTx/>
                        <a:uFillTx/>
                        <a:latin typeface="Montserrat Medium" pitchFamily="2" charset="0"/>
                        <a:ea typeface="+mn-ea"/>
                        <a:cs typeface="+mn-cs"/>
                      </a:endParaRPr>
                    </a:p>
                  </a:txBody>
                  <a:tcPr marL="9525" marR="9525" marT="9525" anchor="ctr">
                    <a:lnL w="12700">
                      <a:noFill/>
                    </a:lnL>
                    <a:lnR>
                      <a:noFill/>
                    </a:lnR>
                    <a:lnT w="12700">
                      <a:noFill/>
                    </a:lnT>
                    <a:lnB w="12700">
                      <a:noFill/>
                    </a:lnB>
                    <a:lnTlToBr w="12700" cmpd="sng">
                      <a:noFill/>
                      <a:prstDash val="solid"/>
                    </a:lnTlToBr>
                    <a:lnBlToTr w="12700" cmpd="sng">
                      <a:noFill/>
                      <a:prstDash val="solid"/>
                    </a:lnBlToTr>
                    <a:solidFill>
                      <a:srgbClr val="FFFFFF"/>
                    </a:solidFill>
                  </a:tcPr>
                </a:tc>
                <a:tc>
                  <a:txBody>
                    <a:bodyPr/>
                    <a:lstStyle>
                      <a:lvl1pPr marL="0" algn="l" defTabSz="914377" rtl="0" eaLnBrk="1" latinLnBrk="0" hangingPunct="1">
                        <a:defRPr sz="1800" kern="1200">
                          <a:solidFill>
                            <a:schemeClr val="tx1"/>
                          </a:solidFill>
                          <a:latin typeface="Arial" panose="020B0604020202020204"/>
                        </a:defRPr>
                      </a:lvl1pPr>
                      <a:lvl2pPr marL="457189" algn="l" defTabSz="914377" rtl="0" eaLnBrk="1" latinLnBrk="0" hangingPunct="1">
                        <a:defRPr sz="1800" kern="1200">
                          <a:solidFill>
                            <a:schemeClr val="tx1"/>
                          </a:solidFill>
                          <a:latin typeface="Arial" panose="020B0604020202020204"/>
                        </a:defRPr>
                      </a:lvl2pPr>
                      <a:lvl3pPr marL="914377" algn="l" defTabSz="914377" rtl="0" eaLnBrk="1" latinLnBrk="0" hangingPunct="1">
                        <a:defRPr sz="1800" kern="1200">
                          <a:solidFill>
                            <a:schemeClr val="tx1"/>
                          </a:solidFill>
                          <a:latin typeface="Arial" panose="020B0604020202020204"/>
                        </a:defRPr>
                      </a:lvl3pPr>
                      <a:lvl4pPr marL="1371566" algn="l" defTabSz="914377" rtl="0" eaLnBrk="1" latinLnBrk="0" hangingPunct="1">
                        <a:defRPr sz="1800" kern="1200">
                          <a:solidFill>
                            <a:schemeClr val="tx1"/>
                          </a:solidFill>
                          <a:latin typeface="Arial" panose="020B0604020202020204"/>
                        </a:defRPr>
                      </a:lvl4pPr>
                      <a:lvl5pPr marL="1828754" algn="l" defTabSz="914377" rtl="0" eaLnBrk="1" latinLnBrk="0" hangingPunct="1">
                        <a:defRPr sz="1800" kern="1200">
                          <a:solidFill>
                            <a:schemeClr val="tx1"/>
                          </a:solidFill>
                          <a:latin typeface="Arial" panose="020B0604020202020204"/>
                        </a:defRPr>
                      </a:lvl5pPr>
                      <a:lvl6pPr marL="2285943" algn="l" defTabSz="914377" rtl="0" eaLnBrk="1" latinLnBrk="0" hangingPunct="1">
                        <a:defRPr sz="1800" kern="1200">
                          <a:solidFill>
                            <a:schemeClr val="tx1"/>
                          </a:solidFill>
                          <a:latin typeface="Arial" panose="020B0604020202020204"/>
                        </a:defRPr>
                      </a:lvl6pPr>
                      <a:lvl7pPr marL="2743131" algn="l" defTabSz="914377" rtl="0" eaLnBrk="1" latinLnBrk="0" hangingPunct="1">
                        <a:defRPr sz="1800" kern="1200">
                          <a:solidFill>
                            <a:schemeClr val="tx1"/>
                          </a:solidFill>
                          <a:latin typeface="Arial" panose="020B0604020202020204"/>
                        </a:defRPr>
                      </a:lvl7pPr>
                      <a:lvl8pPr marL="3200320" algn="l" defTabSz="914377" rtl="0" eaLnBrk="1" latinLnBrk="0" hangingPunct="1">
                        <a:defRPr sz="1800" kern="1200">
                          <a:solidFill>
                            <a:schemeClr val="tx1"/>
                          </a:solidFill>
                          <a:latin typeface="Arial" panose="020B0604020202020204"/>
                        </a:defRPr>
                      </a:lvl8pPr>
                      <a:lvl9pPr marL="3657509" algn="l" defTabSz="914377" rtl="0" eaLnBrk="1" latinLnBrk="0" hangingPunct="1">
                        <a:defRPr sz="1800" kern="1200">
                          <a:solidFill>
                            <a:schemeClr val="tx1"/>
                          </a:solidFill>
                          <a:latin typeface="Arial" panose="020B060402020202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000">
                          <a:effectLst>
                            <a:outerShdw blurRad="38100" dist="38100" dir="2700000" algn="tl">
                              <a:srgbClr val="000000">
                                <a:alpha val="43137"/>
                              </a:srgbClr>
                            </a:outerShdw>
                          </a:effectLst>
                          <a:latin typeface="Montserrat Medium" pitchFamily="2" charset="0"/>
                        </a:rPr>
                        <a:t>-</a:t>
                      </a:r>
                      <a:endParaRPr kumimoji="0" lang="en-US" sz="1000" b="0" i="0" u="none" strike="noStrike" kern="1200" cap="none" spc="0" normalizeH="0" baseline="0" noProof="0">
                        <a:ln>
                          <a:noFill/>
                        </a:ln>
                        <a:solidFill>
                          <a:schemeClr val="accent1"/>
                        </a:solidFill>
                        <a:effectLst/>
                        <a:uLnTx/>
                        <a:uFillTx/>
                        <a:latin typeface="Montserrat Medium" pitchFamily="2" charset="0"/>
                        <a:ea typeface="+mn-ea"/>
                        <a:cs typeface="+mn-cs"/>
                      </a:endParaRPr>
                    </a:p>
                  </a:txBody>
                  <a:tcPr marL="9525" marR="9525" marT="9525" anchor="ctr">
                    <a:lnL w="12700">
                      <a:noFill/>
                    </a:lnL>
                    <a:lnR>
                      <a:noFill/>
                    </a:lnR>
                    <a:lnT w="12700">
                      <a:noFill/>
                    </a:lnT>
                    <a:lnB w="12700">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216192792"/>
                  </a:ext>
                </a:extLst>
              </a:tr>
              <a:tr h="443710">
                <a:tc>
                  <a:txBody>
                    <a:bodyPr/>
                    <a:lstStyle>
                      <a:lvl1pPr marL="0" algn="l" defTabSz="914377" rtl="0" eaLnBrk="1" latinLnBrk="0" hangingPunct="1">
                        <a:defRPr sz="1800" kern="1200">
                          <a:solidFill>
                            <a:schemeClr val="tx1"/>
                          </a:solidFill>
                          <a:latin typeface="Arial" panose="020B0604020202020204"/>
                        </a:defRPr>
                      </a:lvl1pPr>
                      <a:lvl2pPr marL="457189" algn="l" defTabSz="914377" rtl="0" eaLnBrk="1" latinLnBrk="0" hangingPunct="1">
                        <a:defRPr sz="1800" kern="1200">
                          <a:solidFill>
                            <a:schemeClr val="tx1"/>
                          </a:solidFill>
                          <a:latin typeface="Arial" panose="020B0604020202020204"/>
                        </a:defRPr>
                      </a:lvl2pPr>
                      <a:lvl3pPr marL="914377" algn="l" defTabSz="914377" rtl="0" eaLnBrk="1" latinLnBrk="0" hangingPunct="1">
                        <a:defRPr sz="1800" kern="1200">
                          <a:solidFill>
                            <a:schemeClr val="tx1"/>
                          </a:solidFill>
                          <a:latin typeface="Arial" panose="020B0604020202020204"/>
                        </a:defRPr>
                      </a:lvl3pPr>
                      <a:lvl4pPr marL="1371566" algn="l" defTabSz="914377" rtl="0" eaLnBrk="1" latinLnBrk="0" hangingPunct="1">
                        <a:defRPr sz="1800" kern="1200">
                          <a:solidFill>
                            <a:schemeClr val="tx1"/>
                          </a:solidFill>
                          <a:latin typeface="Arial" panose="020B0604020202020204"/>
                        </a:defRPr>
                      </a:lvl4pPr>
                      <a:lvl5pPr marL="1828754" algn="l" defTabSz="914377" rtl="0" eaLnBrk="1" latinLnBrk="0" hangingPunct="1">
                        <a:defRPr sz="1800" kern="1200">
                          <a:solidFill>
                            <a:schemeClr val="tx1"/>
                          </a:solidFill>
                          <a:latin typeface="Arial" panose="020B0604020202020204"/>
                        </a:defRPr>
                      </a:lvl5pPr>
                      <a:lvl6pPr marL="2285943" algn="l" defTabSz="914377" rtl="0" eaLnBrk="1" latinLnBrk="0" hangingPunct="1">
                        <a:defRPr sz="1800" kern="1200">
                          <a:solidFill>
                            <a:schemeClr val="tx1"/>
                          </a:solidFill>
                          <a:latin typeface="Arial" panose="020B0604020202020204"/>
                        </a:defRPr>
                      </a:lvl6pPr>
                      <a:lvl7pPr marL="2743131" algn="l" defTabSz="914377" rtl="0" eaLnBrk="1" latinLnBrk="0" hangingPunct="1">
                        <a:defRPr sz="1800" kern="1200">
                          <a:solidFill>
                            <a:schemeClr val="tx1"/>
                          </a:solidFill>
                          <a:latin typeface="Arial" panose="020B0604020202020204"/>
                        </a:defRPr>
                      </a:lvl7pPr>
                      <a:lvl8pPr marL="3200320" algn="l" defTabSz="914377" rtl="0" eaLnBrk="1" latinLnBrk="0" hangingPunct="1">
                        <a:defRPr sz="1800" kern="1200">
                          <a:solidFill>
                            <a:schemeClr val="tx1"/>
                          </a:solidFill>
                          <a:latin typeface="Arial" panose="020B0604020202020204"/>
                        </a:defRPr>
                      </a:lvl8pPr>
                      <a:lvl9pPr marL="3657509" algn="l" defTabSz="914377" rtl="0" eaLnBrk="1" latinLnBrk="0" hangingPunct="1">
                        <a:defRPr sz="1800" kern="1200">
                          <a:solidFill>
                            <a:schemeClr val="tx1"/>
                          </a:solidFill>
                          <a:latin typeface="Arial" panose="020B0604020202020204"/>
                        </a:defRPr>
                      </a:lvl9pPr>
                    </a:lstStyle>
                    <a:p>
                      <a:pPr lvl="0" algn="r">
                        <a:buNone/>
                      </a:pPr>
                      <a:r>
                        <a:rPr lang="en-US" sz="1100">
                          <a:solidFill>
                            <a:schemeClr val="tx1"/>
                          </a:solidFill>
                          <a:latin typeface="Montserrat Medium" pitchFamily="2" charset="0"/>
                        </a:rPr>
                        <a:t>Caregiver Support (</a:t>
                      </a:r>
                      <a:r>
                        <a:rPr lang="en-US" sz="1100" err="1">
                          <a:solidFill>
                            <a:schemeClr val="tx1"/>
                          </a:solidFill>
                          <a:latin typeface="Montserrat Medium" pitchFamily="2" charset="0"/>
                        </a:rPr>
                        <a:t>Carallel</a:t>
                      </a:r>
                      <a:r>
                        <a:rPr lang="en-US" sz="1100" baseline="30000">
                          <a:solidFill>
                            <a:schemeClr val="tx1"/>
                          </a:solidFill>
                          <a:latin typeface="Montserrat Medium" pitchFamily="2" charset="0"/>
                        </a:rPr>
                        <a:t>®</a:t>
                      </a:r>
                      <a:r>
                        <a:rPr lang="en-US" sz="1100">
                          <a:solidFill>
                            <a:schemeClr val="tx1"/>
                          </a:solidFill>
                          <a:latin typeface="Montserrat Medium" pitchFamily="2" charset="0"/>
                        </a:rPr>
                        <a:t>)</a:t>
                      </a:r>
                    </a:p>
                  </a:txBody>
                  <a:tcPr marT="9525" anchor="ctr">
                    <a:lnL w="0">
                      <a:noFill/>
                    </a:lnL>
                    <a:lnR w="12700">
                      <a:noFill/>
                    </a:lnR>
                    <a:lnT w="12700">
                      <a:noFill/>
                    </a:lnT>
                    <a:lnB w="12700">
                      <a:noFill/>
                    </a:lnB>
                    <a:lnTlToBr w="0">
                      <a:noFill/>
                    </a:lnTlToBr>
                    <a:lnBlToTr w="0">
                      <a:noFill/>
                    </a:lnBlToTr>
                    <a:solidFill>
                      <a:srgbClr val="FFFFFF">
                        <a:lumMod val="95000"/>
                      </a:srgbClr>
                    </a:solidFill>
                  </a:tcPr>
                </a:tc>
                <a:tc>
                  <a:txBody>
                    <a:bodyPr/>
                    <a:lstStyle>
                      <a:lvl1pPr marL="0" algn="l" defTabSz="609585" rtl="0" eaLnBrk="1" latinLnBrk="0" hangingPunct="1">
                        <a:defRPr sz="2400" kern="1200">
                          <a:solidFill>
                            <a:schemeClr val="tx1"/>
                          </a:solidFill>
                          <a:latin typeface="Calibri" panose="020F0502020204030204"/>
                        </a:defRPr>
                      </a:lvl1pPr>
                      <a:lvl2pPr marL="609585" algn="l" defTabSz="609585" rtl="0" eaLnBrk="1" latinLnBrk="0" hangingPunct="1">
                        <a:defRPr sz="2400" kern="1200">
                          <a:solidFill>
                            <a:schemeClr val="tx1"/>
                          </a:solidFill>
                          <a:latin typeface="Calibri" panose="020F0502020204030204"/>
                        </a:defRPr>
                      </a:lvl2pPr>
                      <a:lvl3pPr marL="1219170" algn="l" defTabSz="609585" rtl="0" eaLnBrk="1" latinLnBrk="0" hangingPunct="1">
                        <a:defRPr sz="2400" kern="1200">
                          <a:solidFill>
                            <a:schemeClr val="tx1"/>
                          </a:solidFill>
                          <a:latin typeface="Calibri" panose="020F0502020204030204"/>
                        </a:defRPr>
                      </a:lvl3pPr>
                      <a:lvl4pPr marL="1828754" algn="l" defTabSz="609585" rtl="0" eaLnBrk="1" latinLnBrk="0" hangingPunct="1">
                        <a:defRPr sz="2400" kern="1200">
                          <a:solidFill>
                            <a:schemeClr val="tx1"/>
                          </a:solidFill>
                          <a:latin typeface="Calibri" panose="020F0502020204030204"/>
                        </a:defRPr>
                      </a:lvl4pPr>
                      <a:lvl5pPr marL="2438339" algn="l" defTabSz="609585" rtl="0" eaLnBrk="1" latinLnBrk="0" hangingPunct="1">
                        <a:defRPr sz="2400" kern="1200">
                          <a:solidFill>
                            <a:schemeClr val="tx1"/>
                          </a:solidFill>
                          <a:latin typeface="Calibri" panose="020F0502020204030204"/>
                        </a:defRPr>
                      </a:lvl5pPr>
                      <a:lvl6pPr marL="3047924" algn="l" defTabSz="609585" rtl="0" eaLnBrk="1" latinLnBrk="0" hangingPunct="1">
                        <a:defRPr sz="2400" kern="1200">
                          <a:solidFill>
                            <a:schemeClr val="tx1"/>
                          </a:solidFill>
                          <a:latin typeface="Calibri" panose="020F0502020204030204"/>
                        </a:defRPr>
                      </a:lvl6pPr>
                      <a:lvl7pPr marL="3657509" algn="l" defTabSz="609585" rtl="0" eaLnBrk="1" latinLnBrk="0" hangingPunct="1">
                        <a:defRPr sz="2400" kern="1200">
                          <a:solidFill>
                            <a:schemeClr val="tx1"/>
                          </a:solidFill>
                          <a:latin typeface="Calibri" panose="020F0502020204030204"/>
                        </a:defRPr>
                      </a:lvl7pPr>
                      <a:lvl8pPr marL="4267093" algn="l" defTabSz="609585" rtl="0" eaLnBrk="1" latinLnBrk="0" hangingPunct="1">
                        <a:defRPr sz="2400" kern="1200">
                          <a:solidFill>
                            <a:schemeClr val="tx1"/>
                          </a:solidFill>
                          <a:latin typeface="Calibri" panose="020F0502020204030204"/>
                        </a:defRPr>
                      </a:lvl8pPr>
                      <a:lvl9pPr marL="4876678" algn="l" defTabSz="609585" rtl="0" eaLnBrk="1" latinLnBrk="0" hangingPunct="1">
                        <a:defRPr sz="2400" kern="1200">
                          <a:solidFill>
                            <a:schemeClr val="tx1"/>
                          </a:solidFill>
                          <a:latin typeface="Calibri" panose="020F0502020204030204"/>
                        </a:defRPr>
                      </a:lvl9pPr>
                    </a:lstStyle>
                    <a:p>
                      <a:pPr algn="ctr" fontAlgn="b"/>
                      <a:r>
                        <a:rPr lang="en-US" sz="1000">
                          <a:effectLst>
                            <a:outerShdw blurRad="38100" dist="38100" dir="2700000" algn="tl">
                              <a:srgbClr val="000000">
                                <a:alpha val="43137"/>
                              </a:srgbClr>
                            </a:outerShdw>
                          </a:effectLst>
                          <a:latin typeface="Montserrat Medium" pitchFamily="2" charset="0"/>
                        </a:rPr>
                        <a:t>-</a:t>
                      </a:r>
                    </a:p>
                  </a:txBody>
                  <a:tcPr marL="9525" marR="9525" marT="9525" anchor="ctr">
                    <a:lnL w="12700">
                      <a:noFill/>
                    </a:lnL>
                    <a:lnR w="12700">
                      <a:noFill/>
                    </a:lnR>
                    <a:lnT w="12700">
                      <a:noFill/>
                    </a:lnT>
                    <a:lnB w="12700">
                      <a:noFill/>
                    </a:lnB>
                    <a:lnTlToBr w="0">
                      <a:noFill/>
                    </a:lnTlToBr>
                    <a:lnBlToTr w="0">
                      <a:noFill/>
                    </a:lnBlToTr>
                    <a:solidFill>
                      <a:srgbClr val="FFFFFF">
                        <a:lumMod val="95000"/>
                      </a:srgbClr>
                    </a:solidFill>
                  </a:tcPr>
                </a:tc>
                <a:tc>
                  <a:txBody>
                    <a:bodyPr/>
                    <a:lstStyle>
                      <a:lvl1pPr marL="0" algn="l" defTabSz="609585" rtl="0" eaLnBrk="1" latinLnBrk="0" hangingPunct="1">
                        <a:defRPr sz="2400" kern="1200">
                          <a:solidFill>
                            <a:schemeClr val="tx1"/>
                          </a:solidFill>
                          <a:latin typeface="Calibri" panose="020F0502020204030204"/>
                        </a:defRPr>
                      </a:lvl1pPr>
                      <a:lvl2pPr marL="609585" algn="l" defTabSz="609585" rtl="0" eaLnBrk="1" latinLnBrk="0" hangingPunct="1">
                        <a:defRPr sz="2400" kern="1200">
                          <a:solidFill>
                            <a:schemeClr val="tx1"/>
                          </a:solidFill>
                          <a:latin typeface="Calibri" panose="020F0502020204030204"/>
                        </a:defRPr>
                      </a:lvl2pPr>
                      <a:lvl3pPr marL="1219170" algn="l" defTabSz="609585" rtl="0" eaLnBrk="1" latinLnBrk="0" hangingPunct="1">
                        <a:defRPr sz="2400" kern="1200">
                          <a:solidFill>
                            <a:schemeClr val="tx1"/>
                          </a:solidFill>
                          <a:latin typeface="Calibri" panose="020F0502020204030204"/>
                        </a:defRPr>
                      </a:lvl3pPr>
                      <a:lvl4pPr marL="1828754" algn="l" defTabSz="609585" rtl="0" eaLnBrk="1" latinLnBrk="0" hangingPunct="1">
                        <a:defRPr sz="2400" kern="1200">
                          <a:solidFill>
                            <a:schemeClr val="tx1"/>
                          </a:solidFill>
                          <a:latin typeface="Calibri" panose="020F0502020204030204"/>
                        </a:defRPr>
                      </a:lvl4pPr>
                      <a:lvl5pPr marL="2438339" algn="l" defTabSz="609585" rtl="0" eaLnBrk="1" latinLnBrk="0" hangingPunct="1">
                        <a:defRPr sz="2400" kern="1200">
                          <a:solidFill>
                            <a:schemeClr val="tx1"/>
                          </a:solidFill>
                          <a:latin typeface="Calibri" panose="020F0502020204030204"/>
                        </a:defRPr>
                      </a:lvl5pPr>
                      <a:lvl6pPr marL="3047924" algn="l" defTabSz="609585" rtl="0" eaLnBrk="1" latinLnBrk="0" hangingPunct="1">
                        <a:defRPr sz="2400" kern="1200">
                          <a:solidFill>
                            <a:schemeClr val="tx1"/>
                          </a:solidFill>
                          <a:latin typeface="Calibri" panose="020F0502020204030204"/>
                        </a:defRPr>
                      </a:lvl6pPr>
                      <a:lvl7pPr marL="3657509" algn="l" defTabSz="609585" rtl="0" eaLnBrk="1" latinLnBrk="0" hangingPunct="1">
                        <a:defRPr sz="2400" kern="1200">
                          <a:solidFill>
                            <a:schemeClr val="tx1"/>
                          </a:solidFill>
                          <a:latin typeface="Calibri" panose="020F0502020204030204"/>
                        </a:defRPr>
                      </a:lvl7pPr>
                      <a:lvl8pPr marL="4267093" algn="l" defTabSz="609585" rtl="0" eaLnBrk="1" latinLnBrk="0" hangingPunct="1">
                        <a:defRPr sz="2400" kern="1200">
                          <a:solidFill>
                            <a:schemeClr val="tx1"/>
                          </a:solidFill>
                          <a:latin typeface="Calibri" panose="020F0502020204030204"/>
                        </a:defRPr>
                      </a:lvl8pPr>
                      <a:lvl9pPr marL="4876678" algn="l" defTabSz="609585" rtl="0" eaLnBrk="1" latinLnBrk="0" hangingPunct="1">
                        <a:defRPr sz="2400" kern="1200">
                          <a:solidFill>
                            <a:schemeClr val="tx1"/>
                          </a:solidFill>
                          <a:latin typeface="Calibri" panose="020F0502020204030204"/>
                        </a:defRPr>
                      </a:lvl9pPr>
                    </a:lstStyle>
                    <a:p>
                      <a:pPr algn="ctr" fontAlgn="b"/>
                      <a:r>
                        <a:rPr lang="en-US" sz="1000">
                          <a:effectLst>
                            <a:outerShdw blurRad="38100" dist="38100" dir="2700000" algn="tl">
                              <a:srgbClr val="000000">
                                <a:alpha val="43137"/>
                              </a:srgbClr>
                            </a:outerShdw>
                          </a:effectLst>
                          <a:latin typeface="Montserrat Medium" pitchFamily="2" charset="0"/>
                        </a:rPr>
                        <a:t>-</a:t>
                      </a:r>
                    </a:p>
                  </a:txBody>
                  <a:tcPr marL="9525" marR="9525" marT="9525" anchor="ctr">
                    <a:lnL w="12700">
                      <a:noFill/>
                    </a:lnL>
                    <a:lnR w="12700">
                      <a:noFill/>
                    </a:lnR>
                    <a:lnT w="12700">
                      <a:noFill/>
                    </a:lnT>
                    <a:lnB w="12700">
                      <a:noFill/>
                    </a:lnB>
                    <a:lnTlToBr w="0">
                      <a:noFill/>
                    </a:lnTlToBr>
                    <a:lnBlToTr w="0">
                      <a:noFill/>
                    </a:lnBlToTr>
                    <a:solidFill>
                      <a:srgbClr val="FFFFFF">
                        <a:lumMod val="95000"/>
                      </a:srgbClr>
                    </a:solidFill>
                  </a:tcPr>
                </a:tc>
                <a:tc>
                  <a:txBody>
                    <a:bodyPr/>
                    <a:lstStyle>
                      <a:lvl1pPr marL="0" algn="l" defTabSz="609585" rtl="0" eaLnBrk="1" latinLnBrk="0" hangingPunct="1">
                        <a:defRPr sz="2400" kern="1200">
                          <a:solidFill>
                            <a:schemeClr val="tx1"/>
                          </a:solidFill>
                          <a:latin typeface="Calibri" panose="020F0502020204030204"/>
                        </a:defRPr>
                      </a:lvl1pPr>
                      <a:lvl2pPr marL="609585" algn="l" defTabSz="609585" rtl="0" eaLnBrk="1" latinLnBrk="0" hangingPunct="1">
                        <a:defRPr sz="2400" kern="1200">
                          <a:solidFill>
                            <a:schemeClr val="tx1"/>
                          </a:solidFill>
                          <a:latin typeface="Calibri" panose="020F0502020204030204"/>
                        </a:defRPr>
                      </a:lvl2pPr>
                      <a:lvl3pPr marL="1219170" algn="l" defTabSz="609585" rtl="0" eaLnBrk="1" latinLnBrk="0" hangingPunct="1">
                        <a:defRPr sz="2400" kern="1200">
                          <a:solidFill>
                            <a:schemeClr val="tx1"/>
                          </a:solidFill>
                          <a:latin typeface="Calibri" panose="020F0502020204030204"/>
                        </a:defRPr>
                      </a:lvl3pPr>
                      <a:lvl4pPr marL="1828754" algn="l" defTabSz="609585" rtl="0" eaLnBrk="1" latinLnBrk="0" hangingPunct="1">
                        <a:defRPr sz="2400" kern="1200">
                          <a:solidFill>
                            <a:schemeClr val="tx1"/>
                          </a:solidFill>
                          <a:latin typeface="Calibri" panose="020F0502020204030204"/>
                        </a:defRPr>
                      </a:lvl4pPr>
                      <a:lvl5pPr marL="2438339" algn="l" defTabSz="609585" rtl="0" eaLnBrk="1" latinLnBrk="0" hangingPunct="1">
                        <a:defRPr sz="2400" kern="1200">
                          <a:solidFill>
                            <a:schemeClr val="tx1"/>
                          </a:solidFill>
                          <a:latin typeface="Calibri" panose="020F0502020204030204"/>
                        </a:defRPr>
                      </a:lvl5pPr>
                      <a:lvl6pPr marL="3047924" algn="l" defTabSz="609585" rtl="0" eaLnBrk="1" latinLnBrk="0" hangingPunct="1">
                        <a:defRPr sz="2400" kern="1200">
                          <a:solidFill>
                            <a:schemeClr val="tx1"/>
                          </a:solidFill>
                          <a:latin typeface="Calibri" panose="020F0502020204030204"/>
                        </a:defRPr>
                      </a:lvl6pPr>
                      <a:lvl7pPr marL="3657509" algn="l" defTabSz="609585" rtl="0" eaLnBrk="1" latinLnBrk="0" hangingPunct="1">
                        <a:defRPr sz="2400" kern="1200">
                          <a:solidFill>
                            <a:schemeClr val="tx1"/>
                          </a:solidFill>
                          <a:latin typeface="Calibri" panose="020F0502020204030204"/>
                        </a:defRPr>
                      </a:lvl7pPr>
                      <a:lvl8pPr marL="4267093" algn="l" defTabSz="609585" rtl="0" eaLnBrk="1" latinLnBrk="0" hangingPunct="1">
                        <a:defRPr sz="2400" kern="1200">
                          <a:solidFill>
                            <a:schemeClr val="tx1"/>
                          </a:solidFill>
                          <a:latin typeface="Calibri" panose="020F0502020204030204"/>
                        </a:defRPr>
                      </a:lvl8pPr>
                      <a:lvl9pPr marL="4876678" algn="l" defTabSz="609585" rtl="0" eaLnBrk="1" latinLnBrk="0" hangingPunct="1">
                        <a:defRPr sz="2400" kern="1200">
                          <a:solidFill>
                            <a:schemeClr val="tx1"/>
                          </a:solidFill>
                          <a:latin typeface="Calibri" panose="020F0502020204030204"/>
                        </a:defRPr>
                      </a:lvl9pPr>
                    </a:lstStyle>
                    <a:p>
                      <a:pPr algn="ctr" fontAlgn="b"/>
                      <a:r>
                        <a:rPr lang="en-US" sz="1000">
                          <a:effectLst>
                            <a:outerShdw blurRad="38100" dist="38100" dir="2700000" algn="tl">
                              <a:srgbClr val="000000">
                                <a:alpha val="43137"/>
                              </a:srgbClr>
                            </a:outerShdw>
                          </a:effectLst>
                          <a:latin typeface="Montserrat Medium" pitchFamily="2" charset="0"/>
                        </a:rPr>
                        <a:t>-</a:t>
                      </a:r>
                    </a:p>
                  </a:txBody>
                  <a:tcPr marL="9525" marR="9525" marT="9525" anchor="ctr">
                    <a:lnL w="12700">
                      <a:noFill/>
                    </a:lnL>
                    <a:lnR w="12700">
                      <a:noFill/>
                    </a:lnR>
                    <a:lnT w="12700">
                      <a:noFill/>
                    </a:lnT>
                    <a:lnB w="12700">
                      <a:noFill/>
                    </a:lnB>
                    <a:lnTlToBr w="0">
                      <a:noFill/>
                    </a:lnTlToBr>
                    <a:lnBlToTr w="0">
                      <a:noFill/>
                    </a:lnBlToTr>
                    <a:solidFill>
                      <a:srgbClr val="FFFFFF">
                        <a:lumMod val="95000"/>
                      </a:srgbClr>
                    </a:solidFill>
                  </a:tcPr>
                </a:tc>
                <a:tc>
                  <a:txBody>
                    <a:bodyPr/>
                    <a:lstStyle>
                      <a:lvl1pPr marL="0" algn="l" defTabSz="609585" rtl="0" eaLnBrk="1" latinLnBrk="0" hangingPunct="1">
                        <a:defRPr sz="2400" kern="1200">
                          <a:solidFill>
                            <a:schemeClr val="tx1"/>
                          </a:solidFill>
                          <a:latin typeface="Calibri" panose="020F0502020204030204"/>
                        </a:defRPr>
                      </a:lvl1pPr>
                      <a:lvl2pPr marL="609585" algn="l" defTabSz="609585" rtl="0" eaLnBrk="1" latinLnBrk="0" hangingPunct="1">
                        <a:defRPr sz="2400" kern="1200">
                          <a:solidFill>
                            <a:schemeClr val="tx1"/>
                          </a:solidFill>
                          <a:latin typeface="Calibri" panose="020F0502020204030204"/>
                        </a:defRPr>
                      </a:lvl2pPr>
                      <a:lvl3pPr marL="1219170" algn="l" defTabSz="609585" rtl="0" eaLnBrk="1" latinLnBrk="0" hangingPunct="1">
                        <a:defRPr sz="2400" kern="1200">
                          <a:solidFill>
                            <a:schemeClr val="tx1"/>
                          </a:solidFill>
                          <a:latin typeface="Calibri" panose="020F0502020204030204"/>
                        </a:defRPr>
                      </a:lvl3pPr>
                      <a:lvl4pPr marL="1828754" algn="l" defTabSz="609585" rtl="0" eaLnBrk="1" latinLnBrk="0" hangingPunct="1">
                        <a:defRPr sz="2400" kern="1200">
                          <a:solidFill>
                            <a:schemeClr val="tx1"/>
                          </a:solidFill>
                          <a:latin typeface="Calibri" panose="020F0502020204030204"/>
                        </a:defRPr>
                      </a:lvl4pPr>
                      <a:lvl5pPr marL="2438339" algn="l" defTabSz="609585" rtl="0" eaLnBrk="1" latinLnBrk="0" hangingPunct="1">
                        <a:defRPr sz="2400" kern="1200">
                          <a:solidFill>
                            <a:schemeClr val="tx1"/>
                          </a:solidFill>
                          <a:latin typeface="Calibri" panose="020F0502020204030204"/>
                        </a:defRPr>
                      </a:lvl5pPr>
                      <a:lvl6pPr marL="3047924" algn="l" defTabSz="609585" rtl="0" eaLnBrk="1" latinLnBrk="0" hangingPunct="1">
                        <a:defRPr sz="2400" kern="1200">
                          <a:solidFill>
                            <a:schemeClr val="tx1"/>
                          </a:solidFill>
                          <a:latin typeface="Calibri" panose="020F0502020204030204"/>
                        </a:defRPr>
                      </a:lvl6pPr>
                      <a:lvl7pPr marL="3657509" algn="l" defTabSz="609585" rtl="0" eaLnBrk="1" latinLnBrk="0" hangingPunct="1">
                        <a:defRPr sz="2400" kern="1200">
                          <a:solidFill>
                            <a:schemeClr val="tx1"/>
                          </a:solidFill>
                          <a:latin typeface="Calibri" panose="020F0502020204030204"/>
                        </a:defRPr>
                      </a:lvl7pPr>
                      <a:lvl8pPr marL="4267093" algn="l" defTabSz="609585" rtl="0" eaLnBrk="1" latinLnBrk="0" hangingPunct="1">
                        <a:defRPr sz="2400" kern="1200">
                          <a:solidFill>
                            <a:schemeClr val="tx1"/>
                          </a:solidFill>
                          <a:latin typeface="Calibri" panose="020F0502020204030204"/>
                        </a:defRPr>
                      </a:lvl8pPr>
                      <a:lvl9pPr marL="4876678" algn="l" defTabSz="609585" rtl="0" eaLnBrk="1" latinLnBrk="0" hangingPunct="1">
                        <a:defRPr sz="2400" kern="1200">
                          <a:solidFill>
                            <a:schemeClr val="tx1"/>
                          </a:solidFill>
                          <a:latin typeface="Calibri" panose="020F0502020204030204"/>
                        </a:defRPr>
                      </a:lvl9pPr>
                    </a:lstStyle>
                    <a:p>
                      <a:pPr algn="ctr" fontAlgn="b"/>
                      <a:r>
                        <a:rPr lang="en-US" sz="1000">
                          <a:effectLst>
                            <a:outerShdw blurRad="38100" dist="38100" dir="2700000" algn="tl">
                              <a:srgbClr val="000000">
                                <a:alpha val="43137"/>
                              </a:srgbClr>
                            </a:outerShdw>
                          </a:effectLst>
                          <a:latin typeface="Montserrat Medium" pitchFamily="2" charset="0"/>
                        </a:rPr>
                        <a:t>-</a:t>
                      </a:r>
                    </a:p>
                  </a:txBody>
                  <a:tcPr marL="9525" marR="9525" marT="9525" anchor="ctr">
                    <a:lnL w="12700">
                      <a:noFill/>
                    </a:lnL>
                    <a:lnR w="12700">
                      <a:noFill/>
                    </a:lnR>
                    <a:lnT w="12700">
                      <a:noFill/>
                    </a:lnT>
                    <a:lnB w="12700">
                      <a:noFill/>
                    </a:lnB>
                    <a:lnTlToBr w="0">
                      <a:noFill/>
                    </a:lnTlToBr>
                    <a:lnBlToTr w="0">
                      <a:noFill/>
                    </a:lnBlToTr>
                    <a:solidFill>
                      <a:srgbClr val="FFFFFF">
                        <a:lumMod val="95000"/>
                      </a:srgbClr>
                    </a:solidFill>
                  </a:tcPr>
                </a:tc>
                <a:tc>
                  <a:txBody>
                    <a:bodyPr/>
                    <a:lstStyle>
                      <a:lvl1pPr marL="0" algn="l" defTabSz="609585" rtl="0" eaLnBrk="1" latinLnBrk="0" hangingPunct="1">
                        <a:defRPr sz="2400" kern="1200">
                          <a:solidFill>
                            <a:schemeClr val="tx1"/>
                          </a:solidFill>
                          <a:latin typeface="Calibri" panose="020F0502020204030204"/>
                        </a:defRPr>
                      </a:lvl1pPr>
                      <a:lvl2pPr marL="609585" algn="l" defTabSz="609585" rtl="0" eaLnBrk="1" latinLnBrk="0" hangingPunct="1">
                        <a:defRPr sz="2400" kern="1200">
                          <a:solidFill>
                            <a:schemeClr val="tx1"/>
                          </a:solidFill>
                          <a:latin typeface="Calibri" panose="020F0502020204030204"/>
                        </a:defRPr>
                      </a:lvl2pPr>
                      <a:lvl3pPr marL="1219170" algn="l" defTabSz="609585" rtl="0" eaLnBrk="1" latinLnBrk="0" hangingPunct="1">
                        <a:defRPr sz="2400" kern="1200">
                          <a:solidFill>
                            <a:schemeClr val="tx1"/>
                          </a:solidFill>
                          <a:latin typeface="Calibri" panose="020F0502020204030204"/>
                        </a:defRPr>
                      </a:lvl3pPr>
                      <a:lvl4pPr marL="1828754" algn="l" defTabSz="609585" rtl="0" eaLnBrk="1" latinLnBrk="0" hangingPunct="1">
                        <a:defRPr sz="2400" kern="1200">
                          <a:solidFill>
                            <a:schemeClr val="tx1"/>
                          </a:solidFill>
                          <a:latin typeface="Calibri" panose="020F0502020204030204"/>
                        </a:defRPr>
                      </a:lvl4pPr>
                      <a:lvl5pPr marL="2438339" algn="l" defTabSz="609585" rtl="0" eaLnBrk="1" latinLnBrk="0" hangingPunct="1">
                        <a:defRPr sz="2400" kern="1200">
                          <a:solidFill>
                            <a:schemeClr val="tx1"/>
                          </a:solidFill>
                          <a:latin typeface="Calibri" panose="020F0502020204030204"/>
                        </a:defRPr>
                      </a:lvl5pPr>
                      <a:lvl6pPr marL="3047924" algn="l" defTabSz="609585" rtl="0" eaLnBrk="1" latinLnBrk="0" hangingPunct="1">
                        <a:defRPr sz="2400" kern="1200">
                          <a:solidFill>
                            <a:schemeClr val="tx1"/>
                          </a:solidFill>
                          <a:latin typeface="Calibri" panose="020F0502020204030204"/>
                        </a:defRPr>
                      </a:lvl6pPr>
                      <a:lvl7pPr marL="3657509" algn="l" defTabSz="609585" rtl="0" eaLnBrk="1" latinLnBrk="0" hangingPunct="1">
                        <a:defRPr sz="2400" kern="1200">
                          <a:solidFill>
                            <a:schemeClr val="tx1"/>
                          </a:solidFill>
                          <a:latin typeface="Calibri" panose="020F0502020204030204"/>
                        </a:defRPr>
                      </a:lvl7pPr>
                      <a:lvl8pPr marL="4267093" algn="l" defTabSz="609585" rtl="0" eaLnBrk="1" latinLnBrk="0" hangingPunct="1">
                        <a:defRPr sz="2400" kern="1200">
                          <a:solidFill>
                            <a:schemeClr val="tx1"/>
                          </a:solidFill>
                          <a:latin typeface="Calibri" panose="020F0502020204030204"/>
                        </a:defRPr>
                      </a:lvl8pPr>
                      <a:lvl9pPr marL="4876678" algn="l" defTabSz="609585" rtl="0" eaLnBrk="1" latinLnBrk="0" hangingPunct="1">
                        <a:defRPr sz="2400" kern="1200">
                          <a:solidFill>
                            <a:schemeClr val="tx1"/>
                          </a:solidFill>
                          <a:latin typeface="Calibri" panose="020F0502020204030204"/>
                        </a:defRPr>
                      </a:lvl9pPr>
                    </a:lstStyle>
                    <a:p>
                      <a:pPr marL="0" marR="0" lvl="0" indent="0" algn="ctr" defTabSz="914400" rtl="0">
                        <a:lnSpc>
                          <a:spcPct val="100000"/>
                        </a:lnSpc>
                        <a:spcBef>
                          <a:spcPts val="0"/>
                        </a:spcBef>
                        <a:spcAft>
                          <a:spcPts val="0"/>
                        </a:spcAft>
                        <a:buClrTx/>
                        <a:buSzTx/>
                        <a:buFontTx/>
                        <a:buNone/>
                        <a:tabLst/>
                        <a:defRPr/>
                      </a:pPr>
                      <a:r>
                        <a:rPr lang="en-US" sz="1000" b="0" i="0" u="none" strike="noStrike" kern="1200" cap="none" spc="0" normalizeH="0" baseline="0" noProof="0">
                          <a:ln>
                            <a:noFill/>
                          </a:ln>
                          <a:solidFill>
                            <a:schemeClr val="accent1"/>
                          </a:solidFill>
                          <a:effectLst/>
                          <a:uLnTx/>
                          <a:uFillTx/>
                          <a:latin typeface="Montserrat Medium" pitchFamily="2" charset="0"/>
                          <a:ea typeface="+mn-ea"/>
                          <a:cs typeface="+mn-cs"/>
                          <a:sym typeface="Wingdings" panose="05000000000000000000" pitchFamily="2" charset="2"/>
                        </a:rPr>
                        <a:t></a:t>
                      </a:r>
                      <a:endParaRPr kumimoji="0" lang="en-US" sz="1000" b="0" i="0" u="none" strike="noStrike" kern="1200" cap="none" spc="0" normalizeH="0" baseline="0" noProof="0">
                        <a:ln>
                          <a:noFill/>
                        </a:ln>
                        <a:solidFill>
                          <a:schemeClr val="accent1"/>
                        </a:solidFill>
                        <a:effectLst/>
                        <a:uLnTx/>
                        <a:uFillTx/>
                        <a:latin typeface="Montserrat Medium" pitchFamily="2" charset="0"/>
                        <a:ea typeface="+mn-ea"/>
                        <a:cs typeface="+mn-cs"/>
                        <a:sym typeface="Wingdings" panose="05000000000000000000" pitchFamily="2" charset="2"/>
                      </a:endParaRPr>
                    </a:p>
                  </a:txBody>
                  <a:tcPr marL="9525" marR="9525" marT="9525" anchor="ctr">
                    <a:lnL w="12700">
                      <a:noFill/>
                    </a:lnL>
                    <a:lnR w="12700">
                      <a:noFill/>
                    </a:lnR>
                    <a:lnT w="12700">
                      <a:noFill/>
                    </a:lnT>
                    <a:lnB w="12700">
                      <a:noFill/>
                    </a:lnB>
                    <a:lnTlToBr w="0">
                      <a:noFill/>
                    </a:lnTlToBr>
                    <a:lnBlToTr w="0">
                      <a:noFill/>
                    </a:lnBlToTr>
                    <a:solidFill>
                      <a:srgbClr val="FFFFFF">
                        <a:lumMod val="95000"/>
                      </a:srgbClr>
                    </a:solidFill>
                  </a:tcPr>
                </a:tc>
                <a:tc>
                  <a:txBody>
                    <a:bodyPr/>
                    <a:lstStyle>
                      <a:lvl1pPr marL="0" algn="l" defTabSz="609585" rtl="0" eaLnBrk="1" latinLnBrk="0" hangingPunct="1">
                        <a:defRPr sz="2400" kern="1200">
                          <a:solidFill>
                            <a:schemeClr val="tx1"/>
                          </a:solidFill>
                          <a:latin typeface="Calibri" panose="020F0502020204030204"/>
                        </a:defRPr>
                      </a:lvl1pPr>
                      <a:lvl2pPr marL="609585" algn="l" defTabSz="609585" rtl="0" eaLnBrk="1" latinLnBrk="0" hangingPunct="1">
                        <a:defRPr sz="2400" kern="1200">
                          <a:solidFill>
                            <a:schemeClr val="tx1"/>
                          </a:solidFill>
                          <a:latin typeface="Calibri" panose="020F0502020204030204"/>
                        </a:defRPr>
                      </a:lvl2pPr>
                      <a:lvl3pPr marL="1219170" algn="l" defTabSz="609585" rtl="0" eaLnBrk="1" latinLnBrk="0" hangingPunct="1">
                        <a:defRPr sz="2400" kern="1200">
                          <a:solidFill>
                            <a:schemeClr val="tx1"/>
                          </a:solidFill>
                          <a:latin typeface="Calibri" panose="020F0502020204030204"/>
                        </a:defRPr>
                      </a:lvl3pPr>
                      <a:lvl4pPr marL="1828754" algn="l" defTabSz="609585" rtl="0" eaLnBrk="1" latinLnBrk="0" hangingPunct="1">
                        <a:defRPr sz="2400" kern="1200">
                          <a:solidFill>
                            <a:schemeClr val="tx1"/>
                          </a:solidFill>
                          <a:latin typeface="Calibri" panose="020F0502020204030204"/>
                        </a:defRPr>
                      </a:lvl4pPr>
                      <a:lvl5pPr marL="2438339" algn="l" defTabSz="609585" rtl="0" eaLnBrk="1" latinLnBrk="0" hangingPunct="1">
                        <a:defRPr sz="2400" kern="1200">
                          <a:solidFill>
                            <a:schemeClr val="tx1"/>
                          </a:solidFill>
                          <a:latin typeface="Calibri" panose="020F0502020204030204"/>
                        </a:defRPr>
                      </a:lvl5pPr>
                      <a:lvl6pPr marL="3047924" algn="l" defTabSz="609585" rtl="0" eaLnBrk="1" latinLnBrk="0" hangingPunct="1">
                        <a:defRPr sz="2400" kern="1200">
                          <a:solidFill>
                            <a:schemeClr val="tx1"/>
                          </a:solidFill>
                          <a:latin typeface="Calibri" panose="020F0502020204030204"/>
                        </a:defRPr>
                      </a:lvl6pPr>
                      <a:lvl7pPr marL="3657509" algn="l" defTabSz="609585" rtl="0" eaLnBrk="1" latinLnBrk="0" hangingPunct="1">
                        <a:defRPr sz="2400" kern="1200">
                          <a:solidFill>
                            <a:schemeClr val="tx1"/>
                          </a:solidFill>
                          <a:latin typeface="Calibri" panose="020F0502020204030204"/>
                        </a:defRPr>
                      </a:lvl7pPr>
                      <a:lvl8pPr marL="4267093" algn="l" defTabSz="609585" rtl="0" eaLnBrk="1" latinLnBrk="0" hangingPunct="1">
                        <a:defRPr sz="2400" kern="1200">
                          <a:solidFill>
                            <a:schemeClr val="tx1"/>
                          </a:solidFill>
                          <a:latin typeface="Calibri" panose="020F0502020204030204"/>
                        </a:defRPr>
                      </a:lvl8pPr>
                      <a:lvl9pPr marL="4876678" algn="l" defTabSz="609585" rtl="0" eaLnBrk="1" latinLnBrk="0" hangingPunct="1">
                        <a:defRPr sz="2400" kern="1200">
                          <a:solidFill>
                            <a:schemeClr val="tx1"/>
                          </a:solidFill>
                          <a:latin typeface="Calibri" panose="020F0502020204030204"/>
                        </a:defRPr>
                      </a:lvl9pPr>
                    </a:lstStyle>
                    <a:p>
                      <a:pPr algn="ctr" fontAlgn="b"/>
                      <a:r>
                        <a:rPr lang="en-US" sz="1000">
                          <a:effectLst>
                            <a:outerShdw blurRad="38100" dist="38100" dir="2700000" algn="tl">
                              <a:srgbClr val="000000">
                                <a:alpha val="43137"/>
                              </a:srgbClr>
                            </a:outerShdw>
                          </a:effectLst>
                          <a:latin typeface="Montserrat Medium" pitchFamily="2" charset="0"/>
                        </a:rPr>
                        <a:t>-</a:t>
                      </a:r>
                    </a:p>
                  </a:txBody>
                  <a:tcPr marL="9525" marR="9525" marT="9525" anchor="ctr">
                    <a:lnL w="12700">
                      <a:noFill/>
                    </a:lnL>
                    <a:lnR w="12700">
                      <a:noFill/>
                    </a:lnR>
                    <a:lnT w="12700">
                      <a:noFill/>
                    </a:lnT>
                    <a:lnB w="12700">
                      <a:noFill/>
                    </a:lnB>
                    <a:lnTlToBr w="0">
                      <a:noFill/>
                    </a:lnTlToBr>
                    <a:lnBlToTr w="0">
                      <a:noFill/>
                    </a:lnBlToTr>
                    <a:solidFill>
                      <a:srgbClr val="FFFFFF">
                        <a:lumMod val="95000"/>
                      </a:srgbClr>
                    </a:solidFill>
                  </a:tcPr>
                </a:tc>
                <a:tc>
                  <a:txBody>
                    <a:bodyPr/>
                    <a:lstStyle>
                      <a:lvl1pPr marL="0" algn="l" defTabSz="609585" rtl="0" eaLnBrk="1" latinLnBrk="0" hangingPunct="1">
                        <a:defRPr sz="2400" kern="1200">
                          <a:solidFill>
                            <a:schemeClr val="tx1"/>
                          </a:solidFill>
                          <a:latin typeface="Calibri" panose="020F0502020204030204"/>
                        </a:defRPr>
                      </a:lvl1pPr>
                      <a:lvl2pPr marL="609585" algn="l" defTabSz="609585" rtl="0" eaLnBrk="1" latinLnBrk="0" hangingPunct="1">
                        <a:defRPr sz="2400" kern="1200">
                          <a:solidFill>
                            <a:schemeClr val="tx1"/>
                          </a:solidFill>
                          <a:latin typeface="Calibri" panose="020F0502020204030204"/>
                        </a:defRPr>
                      </a:lvl2pPr>
                      <a:lvl3pPr marL="1219170" algn="l" defTabSz="609585" rtl="0" eaLnBrk="1" latinLnBrk="0" hangingPunct="1">
                        <a:defRPr sz="2400" kern="1200">
                          <a:solidFill>
                            <a:schemeClr val="tx1"/>
                          </a:solidFill>
                          <a:latin typeface="Calibri" panose="020F0502020204030204"/>
                        </a:defRPr>
                      </a:lvl3pPr>
                      <a:lvl4pPr marL="1828754" algn="l" defTabSz="609585" rtl="0" eaLnBrk="1" latinLnBrk="0" hangingPunct="1">
                        <a:defRPr sz="2400" kern="1200">
                          <a:solidFill>
                            <a:schemeClr val="tx1"/>
                          </a:solidFill>
                          <a:latin typeface="Calibri" panose="020F0502020204030204"/>
                        </a:defRPr>
                      </a:lvl4pPr>
                      <a:lvl5pPr marL="2438339" algn="l" defTabSz="609585" rtl="0" eaLnBrk="1" latinLnBrk="0" hangingPunct="1">
                        <a:defRPr sz="2400" kern="1200">
                          <a:solidFill>
                            <a:schemeClr val="tx1"/>
                          </a:solidFill>
                          <a:latin typeface="Calibri" panose="020F0502020204030204"/>
                        </a:defRPr>
                      </a:lvl5pPr>
                      <a:lvl6pPr marL="3047924" algn="l" defTabSz="609585" rtl="0" eaLnBrk="1" latinLnBrk="0" hangingPunct="1">
                        <a:defRPr sz="2400" kern="1200">
                          <a:solidFill>
                            <a:schemeClr val="tx1"/>
                          </a:solidFill>
                          <a:latin typeface="Calibri" panose="020F0502020204030204"/>
                        </a:defRPr>
                      </a:lvl6pPr>
                      <a:lvl7pPr marL="3657509" algn="l" defTabSz="609585" rtl="0" eaLnBrk="1" latinLnBrk="0" hangingPunct="1">
                        <a:defRPr sz="2400" kern="1200">
                          <a:solidFill>
                            <a:schemeClr val="tx1"/>
                          </a:solidFill>
                          <a:latin typeface="Calibri" panose="020F0502020204030204"/>
                        </a:defRPr>
                      </a:lvl7pPr>
                      <a:lvl8pPr marL="4267093" algn="l" defTabSz="609585" rtl="0" eaLnBrk="1" latinLnBrk="0" hangingPunct="1">
                        <a:defRPr sz="2400" kern="1200">
                          <a:solidFill>
                            <a:schemeClr val="tx1"/>
                          </a:solidFill>
                          <a:latin typeface="Calibri" panose="020F0502020204030204"/>
                        </a:defRPr>
                      </a:lvl8pPr>
                      <a:lvl9pPr marL="4876678" algn="l" defTabSz="609585" rtl="0" eaLnBrk="1" latinLnBrk="0" hangingPunct="1">
                        <a:defRPr sz="2400" kern="1200">
                          <a:solidFill>
                            <a:schemeClr val="tx1"/>
                          </a:solidFill>
                          <a:latin typeface="Calibri" panose="020F0502020204030204"/>
                        </a:defRPr>
                      </a:lvl9pPr>
                    </a:lstStyle>
                    <a:p>
                      <a:pPr algn="ctr" fontAlgn="b"/>
                      <a:r>
                        <a:rPr lang="en-US" sz="1000">
                          <a:effectLst>
                            <a:outerShdw blurRad="38100" dist="38100" dir="2700000" algn="tl">
                              <a:srgbClr val="000000">
                                <a:alpha val="43137"/>
                              </a:srgbClr>
                            </a:outerShdw>
                          </a:effectLst>
                          <a:latin typeface="Montserrat Medium" pitchFamily="2" charset="0"/>
                        </a:rPr>
                        <a:t>-</a:t>
                      </a:r>
                    </a:p>
                  </a:txBody>
                  <a:tcPr marL="9525" marR="9525" marT="9525" anchor="ctr">
                    <a:lnL w="12700">
                      <a:noFill/>
                    </a:lnL>
                    <a:lnR w="12700">
                      <a:noFill/>
                    </a:lnR>
                    <a:lnT w="12700">
                      <a:noFill/>
                    </a:lnT>
                    <a:lnB w="12700">
                      <a:noFill/>
                    </a:lnB>
                    <a:lnTlToBr w="0">
                      <a:noFill/>
                    </a:lnTlToBr>
                    <a:lnBlToTr w="0">
                      <a:noFill/>
                    </a:lnBlToTr>
                    <a:solidFill>
                      <a:srgbClr val="FFFFFF">
                        <a:lumMod val="95000"/>
                      </a:srgbClr>
                    </a:solidFill>
                  </a:tcPr>
                </a:tc>
                <a:tc>
                  <a:txBody>
                    <a:bodyPr/>
                    <a:lstStyle>
                      <a:lvl1pPr marL="0" algn="l" defTabSz="609585" rtl="0" eaLnBrk="1" latinLnBrk="0" hangingPunct="1">
                        <a:defRPr sz="2400" kern="1200">
                          <a:solidFill>
                            <a:schemeClr val="tx1"/>
                          </a:solidFill>
                          <a:latin typeface="Calibri" panose="020F0502020204030204"/>
                        </a:defRPr>
                      </a:lvl1pPr>
                      <a:lvl2pPr marL="609585" algn="l" defTabSz="609585" rtl="0" eaLnBrk="1" latinLnBrk="0" hangingPunct="1">
                        <a:defRPr sz="2400" kern="1200">
                          <a:solidFill>
                            <a:schemeClr val="tx1"/>
                          </a:solidFill>
                          <a:latin typeface="Calibri" panose="020F0502020204030204"/>
                        </a:defRPr>
                      </a:lvl2pPr>
                      <a:lvl3pPr marL="1219170" algn="l" defTabSz="609585" rtl="0" eaLnBrk="1" latinLnBrk="0" hangingPunct="1">
                        <a:defRPr sz="2400" kern="1200">
                          <a:solidFill>
                            <a:schemeClr val="tx1"/>
                          </a:solidFill>
                          <a:latin typeface="Calibri" panose="020F0502020204030204"/>
                        </a:defRPr>
                      </a:lvl3pPr>
                      <a:lvl4pPr marL="1828754" algn="l" defTabSz="609585" rtl="0" eaLnBrk="1" latinLnBrk="0" hangingPunct="1">
                        <a:defRPr sz="2400" kern="1200">
                          <a:solidFill>
                            <a:schemeClr val="tx1"/>
                          </a:solidFill>
                          <a:latin typeface="Calibri" panose="020F0502020204030204"/>
                        </a:defRPr>
                      </a:lvl4pPr>
                      <a:lvl5pPr marL="2438339" algn="l" defTabSz="609585" rtl="0" eaLnBrk="1" latinLnBrk="0" hangingPunct="1">
                        <a:defRPr sz="2400" kern="1200">
                          <a:solidFill>
                            <a:schemeClr val="tx1"/>
                          </a:solidFill>
                          <a:latin typeface="Calibri" panose="020F0502020204030204"/>
                        </a:defRPr>
                      </a:lvl5pPr>
                      <a:lvl6pPr marL="3047924" algn="l" defTabSz="609585" rtl="0" eaLnBrk="1" latinLnBrk="0" hangingPunct="1">
                        <a:defRPr sz="2400" kern="1200">
                          <a:solidFill>
                            <a:schemeClr val="tx1"/>
                          </a:solidFill>
                          <a:latin typeface="Calibri" panose="020F0502020204030204"/>
                        </a:defRPr>
                      </a:lvl6pPr>
                      <a:lvl7pPr marL="3657509" algn="l" defTabSz="609585" rtl="0" eaLnBrk="1" latinLnBrk="0" hangingPunct="1">
                        <a:defRPr sz="2400" kern="1200">
                          <a:solidFill>
                            <a:schemeClr val="tx1"/>
                          </a:solidFill>
                          <a:latin typeface="Calibri" panose="020F0502020204030204"/>
                        </a:defRPr>
                      </a:lvl7pPr>
                      <a:lvl8pPr marL="4267093" algn="l" defTabSz="609585" rtl="0" eaLnBrk="1" latinLnBrk="0" hangingPunct="1">
                        <a:defRPr sz="2400" kern="1200">
                          <a:solidFill>
                            <a:schemeClr val="tx1"/>
                          </a:solidFill>
                          <a:latin typeface="Calibri" panose="020F0502020204030204"/>
                        </a:defRPr>
                      </a:lvl8pPr>
                      <a:lvl9pPr marL="4876678" algn="l" defTabSz="609585" rtl="0" eaLnBrk="1" latinLnBrk="0" hangingPunct="1">
                        <a:defRPr sz="2400" kern="1200">
                          <a:solidFill>
                            <a:schemeClr val="tx1"/>
                          </a:solidFill>
                          <a:latin typeface="Calibri" panose="020F0502020204030204"/>
                        </a:defRPr>
                      </a:lvl9pPr>
                    </a:lstStyle>
                    <a:p>
                      <a:pPr algn="ctr" fontAlgn="b"/>
                      <a:r>
                        <a:rPr lang="en-US" sz="1000">
                          <a:effectLst>
                            <a:outerShdw blurRad="38100" dist="38100" dir="2700000" algn="tl">
                              <a:srgbClr val="000000">
                                <a:alpha val="43137"/>
                              </a:srgbClr>
                            </a:outerShdw>
                          </a:effectLst>
                          <a:latin typeface="Montserrat Medium" pitchFamily="2" charset="0"/>
                        </a:rPr>
                        <a:t>-</a:t>
                      </a:r>
                    </a:p>
                  </a:txBody>
                  <a:tcPr marL="9525" marR="9525" marT="9525" anchor="ctr">
                    <a:lnL w="12700">
                      <a:noFill/>
                    </a:lnL>
                    <a:lnR w="12700">
                      <a:noFill/>
                    </a:lnR>
                    <a:lnT w="12700">
                      <a:noFill/>
                    </a:lnT>
                    <a:lnB w="12700">
                      <a:noFill/>
                    </a:lnB>
                    <a:lnTlToBr w="0">
                      <a:noFill/>
                    </a:lnTlToBr>
                    <a:lnBlToTr w="0">
                      <a:noFill/>
                    </a:lnBlToTr>
                    <a:solidFill>
                      <a:srgbClr val="FFFFFF">
                        <a:lumMod val="95000"/>
                      </a:srgbClr>
                    </a:solidFill>
                  </a:tcPr>
                </a:tc>
                <a:tc>
                  <a:txBody>
                    <a:bodyPr/>
                    <a:lstStyle>
                      <a:lvl1pPr marL="0" algn="l" defTabSz="609585" rtl="0" eaLnBrk="1" latinLnBrk="0" hangingPunct="1">
                        <a:defRPr sz="2400" kern="1200">
                          <a:solidFill>
                            <a:schemeClr val="tx1"/>
                          </a:solidFill>
                          <a:latin typeface="Calibri" panose="020F0502020204030204"/>
                        </a:defRPr>
                      </a:lvl1pPr>
                      <a:lvl2pPr marL="609585" algn="l" defTabSz="609585" rtl="0" eaLnBrk="1" latinLnBrk="0" hangingPunct="1">
                        <a:defRPr sz="2400" kern="1200">
                          <a:solidFill>
                            <a:schemeClr val="tx1"/>
                          </a:solidFill>
                          <a:latin typeface="Calibri" panose="020F0502020204030204"/>
                        </a:defRPr>
                      </a:lvl2pPr>
                      <a:lvl3pPr marL="1219170" algn="l" defTabSz="609585" rtl="0" eaLnBrk="1" latinLnBrk="0" hangingPunct="1">
                        <a:defRPr sz="2400" kern="1200">
                          <a:solidFill>
                            <a:schemeClr val="tx1"/>
                          </a:solidFill>
                          <a:latin typeface="Calibri" panose="020F0502020204030204"/>
                        </a:defRPr>
                      </a:lvl3pPr>
                      <a:lvl4pPr marL="1828754" algn="l" defTabSz="609585" rtl="0" eaLnBrk="1" latinLnBrk="0" hangingPunct="1">
                        <a:defRPr sz="2400" kern="1200">
                          <a:solidFill>
                            <a:schemeClr val="tx1"/>
                          </a:solidFill>
                          <a:latin typeface="Calibri" panose="020F0502020204030204"/>
                        </a:defRPr>
                      </a:lvl4pPr>
                      <a:lvl5pPr marL="2438339" algn="l" defTabSz="609585" rtl="0" eaLnBrk="1" latinLnBrk="0" hangingPunct="1">
                        <a:defRPr sz="2400" kern="1200">
                          <a:solidFill>
                            <a:schemeClr val="tx1"/>
                          </a:solidFill>
                          <a:latin typeface="Calibri" panose="020F0502020204030204"/>
                        </a:defRPr>
                      </a:lvl5pPr>
                      <a:lvl6pPr marL="3047924" algn="l" defTabSz="609585" rtl="0" eaLnBrk="1" latinLnBrk="0" hangingPunct="1">
                        <a:defRPr sz="2400" kern="1200">
                          <a:solidFill>
                            <a:schemeClr val="tx1"/>
                          </a:solidFill>
                          <a:latin typeface="Calibri" panose="020F0502020204030204"/>
                        </a:defRPr>
                      </a:lvl6pPr>
                      <a:lvl7pPr marL="3657509" algn="l" defTabSz="609585" rtl="0" eaLnBrk="1" latinLnBrk="0" hangingPunct="1">
                        <a:defRPr sz="2400" kern="1200">
                          <a:solidFill>
                            <a:schemeClr val="tx1"/>
                          </a:solidFill>
                          <a:latin typeface="Calibri" panose="020F0502020204030204"/>
                        </a:defRPr>
                      </a:lvl7pPr>
                      <a:lvl8pPr marL="4267093" algn="l" defTabSz="609585" rtl="0" eaLnBrk="1" latinLnBrk="0" hangingPunct="1">
                        <a:defRPr sz="2400" kern="1200">
                          <a:solidFill>
                            <a:schemeClr val="tx1"/>
                          </a:solidFill>
                          <a:latin typeface="Calibri" panose="020F0502020204030204"/>
                        </a:defRPr>
                      </a:lvl8pPr>
                      <a:lvl9pPr marL="4876678" algn="l" defTabSz="609585" rtl="0" eaLnBrk="1" latinLnBrk="0" hangingPunct="1">
                        <a:defRPr sz="2400" kern="1200">
                          <a:solidFill>
                            <a:schemeClr val="tx1"/>
                          </a:solidFill>
                          <a:latin typeface="Calibri" panose="020F0502020204030204"/>
                        </a:defRPr>
                      </a:lvl9pPr>
                    </a:lstStyle>
                    <a:p>
                      <a:pPr algn="ctr" fontAlgn="b"/>
                      <a:r>
                        <a:rPr lang="en-US" sz="1000">
                          <a:effectLst>
                            <a:outerShdw blurRad="38100" dist="38100" dir="2700000" algn="tl">
                              <a:srgbClr val="000000">
                                <a:alpha val="43137"/>
                              </a:srgbClr>
                            </a:outerShdw>
                          </a:effectLst>
                          <a:latin typeface="Montserrat Medium" pitchFamily="2" charset="0"/>
                        </a:rPr>
                        <a:t>-</a:t>
                      </a:r>
                    </a:p>
                  </a:txBody>
                  <a:tcPr marL="9525" marR="9525" marT="9525" anchor="ctr">
                    <a:lnL w="12700">
                      <a:noFill/>
                    </a:lnL>
                    <a:lnR w="12700">
                      <a:noFill/>
                    </a:lnR>
                    <a:lnT w="12700">
                      <a:noFill/>
                    </a:lnT>
                    <a:lnB w="12700">
                      <a:noFill/>
                    </a:lnB>
                    <a:lnTlToBr w="0">
                      <a:noFill/>
                    </a:lnTlToBr>
                    <a:lnBlToTr w="0">
                      <a:noFill/>
                    </a:lnBlToTr>
                    <a:solidFill>
                      <a:srgbClr val="FFFFFF">
                        <a:lumMod val="95000"/>
                      </a:srgbClr>
                    </a:solidFill>
                  </a:tcPr>
                </a:tc>
                <a:tc>
                  <a:txBody>
                    <a:bodyPr/>
                    <a:lstStyle>
                      <a:lvl1pPr marL="0" algn="l" defTabSz="609585" rtl="0" eaLnBrk="1" latinLnBrk="0" hangingPunct="1">
                        <a:defRPr sz="2400" kern="1200">
                          <a:solidFill>
                            <a:schemeClr val="tx1"/>
                          </a:solidFill>
                          <a:latin typeface="Calibri" panose="020F0502020204030204"/>
                        </a:defRPr>
                      </a:lvl1pPr>
                      <a:lvl2pPr marL="609585" algn="l" defTabSz="609585" rtl="0" eaLnBrk="1" latinLnBrk="0" hangingPunct="1">
                        <a:defRPr sz="2400" kern="1200">
                          <a:solidFill>
                            <a:schemeClr val="tx1"/>
                          </a:solidFill>
                          <a:latin typeface="Calibri" panose="020F0502020204030204"/>
                        </a:defRPr>
                      </a:lvl2pPr>
                      <a:lvl3pPr marL="1219170" algn="l" defTabSz="609585" rtl="0" eaLnBrk="1" latinLnBrk="0" hangingPunct="1">
                        <a:defRPr sz="2400" kern="1200">
                          <a:solidFill>
                            <a:schemeClr val="tx1"/>
                          </a:solidFill>
                          <a:latin typeface="Calibri" panose="020F0502020204030204"/>
                        </a:defRPr>
                      </a:lvl3pPr>
                      <a:lvl4pPr marL="1828754" algn="l" defTabSz="609585" rtl="0" eaLnBrk="1" latinLnBrk="0" hangingPunct="1">
                        <a:defRPr sz="2400" kern="1200">
                          <a:solidFill>
                            <a:schemeClr val="tx1"/>
                          </a:solidFill>
                          <a:latin typeface="Calibri" panose="020F0502020204030204"/>
                        </a:defRPr>
                      </a:lvl4pPr>
                      <a:lvl5pPr marL="2438339" algn="l" defTabSz="609585" rtl="0" eaLnBrk="1" latinLnBrk="0" hangingPunct="1">
                        <a:defRPr sz="2400" kern="1200">
                          <a:solidFill>
                            <a:schemeClr val="tx1"/>
                          </a:solidFill>
                          <a:latin typeface="Calibri" panose="020F0502020204030204"/>
                        </a:defRPr>
                      </a:lvl5pPr>
                      <a:lvl6pPr marL="3047924" algn="l" defTabSz="609585" rtl="0" eaLnBrk="1" latinLnBrk="0" hangingPunct="1">
                        <a:defRPr sz="2400" kern="1200">
                          <a:solidFill>
                            <a:schemeClr val="tx1"/>
                          </a:solidFill>
                          <a:latin typeface="Calibri" panose="020F0502020204030204"/>
                        </a:defRPr>
                      </a:lvl6pPr>
                      <a:lvl7pPr marL="3657509" algn="l" defTabSz="609585" rtl="0" eaLnBrk="1" latinLnBrk="0" hangingPunct="1">
                        <a:defRPr sz="2400" kern="1200">
                          <a:solidFill>
                            <a:schemeClr val="tx1"/>
                          </a:solidFill>
                          <a:latin typeface="Calibri" panose="020F0502020204030204"/>
                        </a:defRPr>
                      </a:lvl7pPr>
                      <a:lvl8pPr marL="4267093" algn="l" defTabSz="609585" rtl="0" eaLnBrk="1" latinLnBrk="0" hangingPunct="1">
                        <a:defRPr sz="2400" kern="1200">
                          <a:solidFill>
                            <a:schemeClr val="tx1"/>
                          </a:solidFill>
                          <a:latin typeface="Calibri" panose="020F0502020204030204"/>
                        </a:defRPr>
                      </a:lvl8pPr>
                      <a:lvl9pPr marL="4876678" algn="l" defTabSz="609585" rtl="0" eaLnBrk="1" latinLnBrk="0" hangingPunct="1">
                        <a:defRPr sz="2400" kern="1200">
                          <a:solidFill>
                            <a:schemeClr val="tx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a:effectLst>
                            <a:outerShdw blurRad="38100" dist="38100" dir="2700000" algn="tl">
                              <a:srgbClr val="000000">
                                <a:alpha val="43137"/>
                              </a:srgbClr>
                            </a:outerShdw>
                          </a:effectLst>
                          <a:latin typeface="Montserrat Medium" pitchFamily="2" charset="0"/>
                        </a:rPr>
                        <a:t>-</a:t>
                      </a:r>
                    </a:p>
                  </a:txBody>
                  <a:tcPr marL="9525" marR="9525" marT="9525" anchor="ctr">
                    <a:lnL w="12700">
                      <a:noFill/>
                    </a:lnL>
                    <a:lnR w="12700">
                      <a:noFill/>
                    </a:lnR>
                    <a:lnT w="12700">
                      <a:noFill/>
                    </a:lnT>
                    <a:lnB w="12700">
                      <a:noFill/>
                    </a:lnB>
                    <a:lnTlToBr w="0">
                      <a:noFill/>
                    </a:lnTlToBr>
                    <a:lnBlToTr w="0">
                      <a:noFill/>
                    </a:lnBlToTr>
                    <a:solidFill>
                      <a:srgbClr val="FFFFFF">
                        <a:lumMod val="95000"/>
                      </a:srgbClr>
                    </a:solidFill>
                  </a:tcPr>
                </a:tc>
                <a:tc>
                  <a:txBody>
                    <a:bodyPr/>
                    <a:lstStyle>
                      <a:lvl1pPr marL="0" algn="l" defTabSz="609585" rtl="0" eaLnBrk="1" latinLnBrk="0" hangingPunct="1">
                        <a:defRPr sz="2400" kern="1200">
                          <a:solidFill>
                            <a:schemeClr val="tx1"/>
                          </a:solidFill>
                          <a:latin typeface="Calibri" panose="020F0502020204030204"/>
                        </a:defRPr>
                      </a:lvl1pPr>
                      <a:lvl2pPr marL="609585" algn="l" defTabSz="609585" rtl="0" eaLnBrk="1" latinLnBrk="0" hangingPunct="1">
                        <a:defRPr sz="2400" kern="1200">
                          <a:solidFill>
                            <a:schemeClr val="tx1"/>
                          </a:solidFill>
                          <a:latin typeface="Calibri" panose="020F0502020204030204"/>
                        </a:defRPr>
                      </a:lvl2pPr>
                      <a:lvl3pPr marL="1219170" algn="l" defTabSz="609585" rtl="0" eaLnBrk="1" latinLnBrk="0" hangingPunct="1">
                        <a:defRPr sz="2400" kern="1200">
                          <a:solidFill>
                            <a:schemeClr val="tx1"/>
                          </a:solidFill>
                          <a:latin typeface="Calibri" panose="020F0502020204030204"/>
                        </a:defRPr>
                      </a:lvl3pPr>
                      <a:lvl4pPr marL="1828754" algn="l" defTabSz="609585" rtl="0" eaLnBrk="1" latinLnBrk="0" hangingPunct="1">
                        <a:defRPr sz="2400" kern="1200">
                          <a:solidFill>
                            <a:schemeClr val="tx1"/>
                          </a:solidFill>
                          <a:latin typeface="Calibri" panose="020F0502020204030204"/>
                        </a:defRPr>
                      </a:lvl4pPr>
                      <a:lvl5pPr marL="2438339" algn="l" defTabSz="609585" rtl="0" eaLnBrk="1" latinLnBrk="0" hangingPunct="1">
                        <a:defRPr sz="2400" kern="1200">
                          <a:solidFill>
                            <a:schemeClr val="tx1"/>
                          </a:solidFill>
                          <a:latin typeface="Calibri" panose="020F0502020204030204"/>
                        </a:defRPr>
                      </a:lvl5pPr>
                      <a:lvl6pPr marL="3047924" algn="l" defTabSz="609585" rtl="0" eaLnBrk="1" latinLnBrk="0" hangingPunct="1">
                        <a:defRPr sz="2400" kern="1200">
                          <a:solidFill>
                            <a:schemeClr val="tx1"/>
                          </a:solidFill>
                          <a:latin typeface="Calibri" panose="020F0502020204030204"/>
                        </a:defRPr>
                      </a:lvl6pPr>
                      <a:lvl7pPr marL="3657509" algn="l" defTabSz="609585" rtl="0" eaLnBrk="1" latinLnBrk="0" hangingPunct="1">
                        <a:defRPr sz="2400" kern="1200">
                          <a:solidFill>
                            <a:schemeClr val="tx1"/>
                          </a:solidFill>
                          <a:latin typeface="Calibri" panose="020F0502020204030204"/>
                        </a:defRPr>
                      </a:lvl7pPr>
                      <a:lvl8pPr marL="4267093" algn="l" defTabSz="609585" rtl="0" eaLnBrk="1" latinLnBrk="0" hangingPunct="1">
                        <a:defRPr sz="2400" kern="1200">
                          <a:solidFill>
                            <a:schemeClr val="tx1"/>
                          </a:solidFill>
                          <a:latin typeface="Calibri" panose="020F0502020204030204"/>
                        </a:defRPr>
                      </a:lvl8pPr>
                      <a:lvl9pPr marL="4876678" algn="l" defTabSz="609585" rtl="0" eaLnBrk="1" latinLnBrk="0" hangingPunct="1">
                        <a:defRPr sz="2400" kern="1200">
                          <a:solidFill>
                            <a:schemeClr val="tx1"/>
                          </a:solidFill>
                          <a:latin typeface="Calibri" panose="020F0502020204030204"/>
                        </a:defRPr>
                      </a:lvl9pPr>
                    </a:lstStyle>
                    <a:p>
                      <a:pPr marL="0" marR="0" lvl="0" indent="0" algn="ctr" defTabSz="914400" rtl="0">
                        <a:lnSpc>
                          <a:spcPct val="100000"/>
                        </a:lnSpc>
                        <a:spcBef>
                          <a:spcPts val="0"/>
                        </a:spcBef>
                        <a:spcAft>
                          <a:spcPts val="0"/>
                        </a:spcAft>
                        <a:buClrTx/>
                        <a:buSzTx/>
                        <a:buFontTx/>
                        <a:buNone/>
                        <a:tabLst/>
                        <a:defRPr/>
                      </a:pPr>
                      <a:r>
                        <a:rPr lang="en-US" sz="1000" b="0" i="0" u="none" strike="noStrike" kern="1200" cap="none" spc="0" normalizeH="0" baseline="0" noProof="0">
                          <a:ln>
                            <a:noFill/>
                          </a:ln>
                          <a:solidFill>
                            <a:schemeClr val="accent1"/>
                          </a:solidFill>
                          <a:effectLst/>
                          <a:uLnTx/>
                          <a:uFillTx/>
                          <a:latin typeface="Montserrat Medium" pitchFamily="2" charset="0"/>
                          <a:ea typeface="+mn-ea"/>
                          <a:cs typeface="+mn-cs"/>
                          <a:sym typeface="Wingdings" panose="05000000000000000000" pitchFamily="2" charset="2"/>
                        </a:rPr>
                        <a:t></a:t>
                      </a:r>
                      <a:endParaRPr kumimoji="0" lang="en-US" sz="1000" b="0" i="0" u="none" strike="noStrike" kern="1200" cap="none" spc="0" normalizeH="0" baseline="0" noProof="0">
                        <a:ln>
                          <a:noFill/>
                        </a:ln>
                        <a:solidFill>
                          <a:schemeClr val="accent1"/>
                        </a:solidFill>
                        <a:effectLst/>
                        <a:uLnTx/>
                        <a:uFillTx/>
                        <a:latin typeface="Montserrat Medium" pitchFamily="2" charset="0"/>
                        <a:ea typeface="+mn-ea"/>
                        <a:cs typeface="+mn-cs"/>
                        <a:sym typeface="Wingdings" panose="05000000000000000000" pitchFamily="2" charset="2"/>
                      </a:endParaRPr>
                    </a:p>
                  </a:txBody>
                  <a:tcPr marL="9525" marR="9525" marT="9525" anchor="ctr">
                    <a:lnL w="12700">
                      <a:noFill/>
                    </a:lnL>
                    <a:lnR w="0">
                      <a:noFill/>
                    </a:lnR>
                    <a:lnT w="12700">
                      <a:noFill/>
                    </a:lnT>
                    <a:lnB w="12700">
                      <a:noFill/>
                    </a:lnB>
                    <a:lnTlToBr w="0">
                      <a:noFill/>
                    </a:lnTlToBr>
                    <a:lnBlToTr w="0">
                      <a:noFill/>
                    </a:lnBlToTr>
                    <a:solidFill>
                      <a:srgbClr val="FFFFFF">
                        <a:lumMod val="95000"/>
                      </a:srgbClr>
                    </a:solidFill>
                  </a:tcPr>
                </a:tc>
                <a:tc>
                  <a:txBody>
                    <a:bodyPr/>
                    <a:lstStyle>
                      <a:lvl1pPr marL="0" algn="l" defTabSz="914377" rtl="0" eaLnBrk="1" latinLnBrk="0" hangingPunct="1">
                        <a:defRPr sz="1800" kern="1200">
                          <a:solidFill>
                            <a:schemeClr val="tx1"/>
                          </a:solidFill>
                          <a:latin typeface="Arial" panose="020B0604020202020204"/>
                        </a:defRPr>
                      </a:lvl1pPr>
                      <a:lvl2pPr marL="457189" algn="l" defTabSz="914377" rtl="0" eaLnBrk="1" latinLnBrk="0" hangingPunct="1">
                        <a:defRPr sz="1800" kern="1200">
                          <a:solidFill>
                            <a:schemeClr val="tx1"/>
                          </a:solidFill>
                          <a:latin typeface="Arial" panose="020B0604020202020204"/>
                        </a:defRPr>
                      </a:lvl2pPr>
                      <a:lvl3pPr marL="914377" algn="l" defTabSz="914377" rtl="0" eaLnBrk="1" latinLnBrk="0" hangingPunct="1">
                        <a:defRPr sz="1800" kern="1200">
                          <a:solidFill>
                            <a:schemeClr val="tx1"/>
                          </a:solidFill>
                          <a:latin typeface="Arial" panose="020B0604020202020204"/>
                        </a:defRPr>
                      </a:lvl3pPr>
                      <a:lvl4pPr marL="1371566" algn="l" defTabSz="914377" rtl="0" eaLnBrk="1" latinLnBrk="0" hangingPunct="1">
                        <a:defRPr sz="1800" kern="1200">
                          <a:solidFill>
                            <a:schemeClr val="tx1"/>
                          </a:solidFill>
                          <a:latin typeface="Arial" panose="020B0604020202020204"/>
                        </a:defRPr>
                      </a:lvl4pPr>
                      <a:lvl5pPr marL="1828754" algn="l" defTabSz="914377" rtl="0" eaLnBrk="1" latinLnBrk="0" hangingPunct="1">
                        <a:defRPr sz="1800" kern="1200">
                          <a:solidFill>
                            <a:schemeClr val="tx1"/>
                          </a:solidFill>
                          <a:latin typeface="Arial" panose="020B0604020202020204"/>
                        </a:defRPr>
                      </a:lvl5pPr>
                      <a:lvl6pPr marL="2285943" algn="l" defTabSz="914377" rtl="0" eaLnBrk="1" latinLnBrk="0" hangingPunct="1">
                        <a:defRPr sz="1800" kern="1200">
                          <a:solidFill>
                            <a:schemeClr val="tx1"/>
                          </a:solidFill>
                          <a:latin typeface="Arial" panose="020B0604020202020204"/>
                        </a:defRPr>
                      </a:lvl6pPr>
                      <a:lvl7pPr marL="2743131" algn="l" defTabSz="914377" rtl="0" eaLnBrk="1" latinLnBrk="0" hangingPunct="1">
                        <a:defRPr sz="1800" kern="1200">
                          <a:solidFill>
                            <a:schemeClr val="tx1"/>
                          </a:solidFill>
                          <a:latin typeface="Arial" panose="020B0604020202020204"/>
                        </a:defRPr>
                      </a:lvl7pPr>
                      <a:lvl8pPr marL="3200320" algn="l" defTabSz="914377" rtl="0" eaLnBrk="1" latinLnBrk="0" hangingPunct="1">
                        <a:defRPr sz="1800" kern="1200">
                          <a:solidFill>
                            <a:schemeClr val="tx1"/>
                          </a:solidFill>
                          <a:latin typeface="Arial" panose="020B0604020202020204"/>
                        </a:defRPr>
                      </a:lvl8pPr>
                      <a:lvl9pPr marL="3657509" algn="l" defTabSz="914377" rtl="0" eaLnBrk="1" latinLnBrk="0" hangingPunct="1">
                        <a:defRPr sz="1800" kern="1200">
                          <a:solidFill>
                            <a:schemeClr val="tx1"/>
                          </a:solidFill>
                          <a:latin typeface="Arial" panose="020B0604020202020204"/>
                        </a:defRPr>
                      </a:lvl9pPr>
                    </a:lstStyle>
                    <a:p>
                      <a:pPr marL="0" marR="0" lvl="0" indent="0" algn="ctr" defTabSz="609570" rtl="0" eaLnBrk="1" fontAlgn="auto" latinLnBrk="0" hangingPunct="1">
                        <a:lnSpc>
                          <a:spcPct val="100000"/>
                        </a:lnSpc>
                        <a:spcBef>
                          <a:spcPts val="0"/>
                        </a:spcBef>
                        <a:spcAft>
                          <a:spcPts val="0"/>
                        </a:spcAft>
                        <a:buClrTx/>
                        <a:buSzTx/>
                        <a:buFontTx/>
                        <a:buNone/>
                        <a:tabLst/>
                        <a:defRPr/>
                      </a:pPr>
                      <a:r>
                        <a:rPr lang="en-US" sz="1000" b="0" i="0" u="none" strike="noStrike" kern="1200" cap="none" spc="0" normalizeH="0" baseline="0" noProof="0">
                          <a:ln>
                            <a:noFill/>
                          </a:ln>
                          <a:solidFill>
                            <a:schemeClr val="accent1"/>
                          </a:solidFill>
                          <a:effectLst/>
                          <a:uLnTx/>
                          <a:uFillTx/>
                          <a:latin typeface="Montserrat Medium" pitchFamily="2" charset="0"/>
                          <a:ea typeface="+mn-ea"/>
                          <a:cs typeface="+mn-cs"/>
                          <a:sym typeface="Wingdings" panose="05000000000000000000" pitchFamily="2" charset="2"/>
                        </a:rPr>
                        <a:t></a:t>
                      </a:r>
                      <a:endParaRPr kumimoji="0" lang="en-US" sz="1000" b="0" i="0" u="none" strike="noStrike" kern="1200" cap="none" spc="0" normalizeH="0" baseline="0" noProof="0">
                        <a:ln>
                          <a:noFill/>
                        </a:ln>
                        <a:solidFill>
                          <a:schemeClr val="accent1"/>
                        </a:solidFill>
                        <a:effectLst/>
                        <a:uLnTx/>
                        <a:uFillTx/>
                        <a:latin typeface="Montserrat Medium" pitchFamily="2" charset="0"/>
                        <a:ea typeface="+mn-ea"/>
                        <a:cs typeface="+mn-cs"/>
                        <a:sym typeface="Wingdings" panose="05000000000000000000" pitchFamily="2" charset="2"/>
                      </a:endParaRPr>
                    </a:p>
                  </a:txBody>
                  <a:tcPr marL="9525" marR="9525" marT="9525" anchor="ctr">
                    <a:lnL w="12700">
                      <a:noFill/>
                    </a:lnL>
                    <a:lnR w="0">
                      <a:noFill/>
                    </a:lnR>
                    <a:lnT w="12700">
                      <a:noFill/>
                    </a:lnT>
                    <a:lnB w="12700">
                      <a:noFill/>
                    </a:lnB>
                    <a:lnTlToBr w="0">
                      <a:noFill/>
                    </a:lnTlToBr>
                    <a:lnBlToTr w="0">
                      <a:noFill/>
                    </a:lnBlToTr>
                    <a:solidFill>
                      <a:srgbClr val="FFFFFF">
                        <a:lumMod val="95000"/>
                      </a:srgbClr>
                    </a:solidFill>
                  </a:tcPr>
                </a:tc>
                <a:extLst>
                  <a:ext uri="{0D108BD9-81ED-4DB2-BD59-A6C34878D82A}">
                    <a16:rowId xmlns:a16="http://schemas.microsoft.com/office/drawing/2014/main" val="1015386873"/>
                  </a:ext>
                </a:extLst>
              </a:tr>
              <a:tr h="517475">
                <a:tc>
                  <a:txBody>
                    <a:bodyPr/>
                    <a:lstStyle>
                      <a:lvl1pPr marL="0" algn="l" defTabSz="914377" rtl="0" eaLnBrk="1" latinLnBrk="0" hangingPunct="1">
                        <a:defRPr sz="1800" kern="1200">
                          <a:solidFill>
                            <a:schemeClr val="tx1"/>
                          </a:solidFill>
                          <a:latin typeface="Arial" panose="020B0604020202020204"/>
                        </a:defRPr>
                      </a:lvl1pPr>
                      <a:lvl2pPr marL="457189" algn="l" defTabSz="914377" rtl="0" eaLnBrk="1" latinLnBrk="0" hangingPunct="1">
                        <a:defRPr sz="1800" kern="1200">
                          <a:solidFill>
                            <a:schemeClr val="tx1"/>
                          </a:solidFill>
                          <a:latin typeface="Arial" panose="020B0604020202020204"/>
                        </a:defRPr>
                      </a:lvl2pPr>
                      <a:lvl3pPr marL="914377" algn="l" defTabSz="914377" rtl="0" eaLnBrk="1" latinLnBrk="0" hangingPunct="1">
                        <a:defRPr sz="1800" kern="1200">
                          <a:solidFill>
                            <a:schemeClr val="tx1"/>
                          </a:solidFill>
                          <a:latin typeface="Arial" panose="020B0604020202020204"/>
                        </a:defRPr>
                      </a:lvl3pPr>
                      <a:lvl4pPr marL="1371566" algn="l" defTabSz="914377" rtl="0" eaLnBrk="1" latinLnBrk="0" hangingPunct="1">
                        <a:defRPr sz="1800" kern="1200">
                          <a:solidFill>
                            <a:schemeClr val="tx1"/>
                          </a:solidFill>
                          <a:latin typeface="Arial" panose="020B0604020202020204"/>
                        </a:defRPr>
                      </a:lvl4pPr>
                      <a:lvl5pPr marL="1828754" algn="l" defTabSz="914377" rtl="0" eaLnBrk="1" latinLnBrk="0" hangingPunct="1">
                        <a:defRPr sz="1800" kern="1200">
                          <a:solidFill>
                            <a:schemeClr val="tx1"/>
                          </a:solidFill>
                          <a:latin typeface="Arial" panose="020B0604020202020204"/>
                        </a:defRPr>
                      </a:lvl5pPr>
                      <a:lvl6pPr marL="2285943" algn="l" defTabSz="914377" rtl="0" eaLnBrk="1" latinLnBrk="0" hangingPunct="1">
                        <a:defRPr sz="1800" kern="1200">
                          <a:solidFill>
                            <a:schemeClr val="tx1"/>
                          </a:solidFill>
                          <a:latin typeface="Arial" panose="020B0604020202020204"/>
                        </a:defRPr>
                      </a:lvl6pPr>
                      <a:lvl7pPr marL="2743131" algn="l" defTabSz="914377" rtl="0" eaLnBrk="1" latinLnBrk="0" hangingPunct="1">
                        <a:defRPr sz="1800" kern="1200">
                          <a:solidFill>
                            <a:schemeClr val="tx1"/>
                          </a:solidFill>
                          <a:latin typeface="Arial" panose="020B0604020202020204"/>
                        </a:defRPr>
                      </a:lvl7pPr>
                      <a:lvl8pPr marL="3200320" algn="l" defTabSz="914377" rtl="0" eaLnBrk="1" latinLnBrk="0" hangingPunct="1">
                        <a:defRPr sz="1800" kern="1200">
                          <a:solidFill>
                            <a:schemeClr val="tx1"/>
                          </a:solidFill>
                          <a:latin typeface="Arial" panose="020B0604020202020204"/>
                        </a:defRPr>
                      </a:lvl8pPr>
                      <a:lvl9pPr marL="3657509" algn="l" defTabSz="914377" rtl="0" eaLnBrk="1" latinLnBrk="0" hangingPunct="1">
                        <a:defRPr sz="1800" kern="1200">
                          <a:solidFill>
                            <a:schemeClr val="tx1"/>
                          </a:solidFill>
                          <a:latin typeface="Arial" panose="020B0604020202020204"/>
                        </a:defRPr>
                      </a:lvl9pPr>
                    </a:lstStyle>
                    <a:p>
                      <a:pPr lvl="0" algn="r">
                        <a:buNone/>
                      </a:pPr>
                      <a:r>
                        <a:rPr lang="en-US" sz="1100">
                          <a:solidFill>
                            <a:schemeClr val="tx1"/>
                          </a:solidFill>
                          <a:effectLst/>
                          <a:latin typeface="Montserrat Medium" pitchFamily="2" charset="0"/>
                        </a:rPr>
                        <a:t>OTC (Lynx</a:t>
                      </a:r>
                      <a:r>
                        <a:rPr lang="en-US" sz="1100" kern="1200" baseline="30000">
                          <a:solidFill>
                            <a:schemeClr val="tx1"/>
                          </a:solidFill>
                          <a:latin typeface="Montserrat Medium" pitchFamily="2" charset="0"/>
                          <a:ea typeface="Aptos" panose="020B0004020202020204" pitchFamily="34" charset="0"/>
                          <a:cs typeface="Aptos" panose="020B0004020202020204" pitchFamily="34" charset="0"/>
                        </a:rPr>
                        <a:t>®</a:t>
                      </a:r>
                      <a:r>
                        <a:rPr lang="en-US" sz="1100">
                          <a:solidFill>
                            <a:schemeClr val="tx1"/>
                          </a:solidFill>
                          <a:effectLst/>
                          <a:latin typeface="Montserrat Medium" pitchFamily="2" charset="0"/>
                        </a:rPr>
                        <a:t>)</a:t>
                      </a:r>
                      <a:endParaRPr lang="en-US" sz="3200">
                        <a:solidFill>
                          <a:schemeClr val="tx1"/>
                        </a:solidFill>
                        <a:latin typeface="Montserrat Medium" pitchFamily="2" charset="0"/>
                      </a:endParaRPr>
                    </a:p>
                  </a:txBody>
                  <a:tcPr marT="9525" anchor="ctr">
                    <a:lnL w="0">
                      <a:noFill/>
                    </a:lnL>
                    <a:lnR w="12700">
                      <a:noFill/>
                    </a:lnR>
                    <a:lnT w="12700">
                      <a:noFill/>
                    </a:lnT>
                    <a:lnB w="12700">
                      <a:noFill/>
                    </a:lnB>
                    <a:lnTlToBr w="0">
                      <a:noFill/>
                    </a:lnTlToBr>
                    <a:lnBlToTr w="0">
                      <a:noFill/>
                    </a:lnBlToTr>
                    <a:solidFill>
                      <a:srgbClr val="FFFFFF"/>
                    </a:solidFill>
                  </a:tcPr>
                </a:tc>
                <a:tc>
                  <a:txBody>
                    <a:bodyPr/>
                    <a:lstStyle>
                      <a:lvl1pPr marL="0" algn="l" defTabSz="914377" rtl="0" eaLnBrk="1" latinLnBrk="0" hangingPunct="1">
                        <a:defRPr sz="1800" kern="1200">
                          <a:solidFill>
                            <a:schemeClr val="tx1"/>
                          </a:solidFill>
                          <a:latin typeface="Arial" panose="020B0604020202020204"/>
                        </a:defRPr>
                      </a:lvl1pPr>
                      <a:lvl2pPr marL="457189" algn="l" defTabSz="914377" rtl="0" eaLnBrk="1" latinLnBrk="0" hangingPunct="1">
                        <a:defRPr sz="1800" kern="1200">
                          <a:solidFill>
                            <a:schemeClr val="tx1"/>
                          </a:solidFill>
                          <a:latin typeface="Arial" panose="020B0604020202020204"/>
                        </a:defRPr>
                      </a:lvl2pPr>
                      <a:lvl3pPr marL="914377" algn="l" defTabSz="914377" rtl="0" eaLnBrk="1" latinLnBrk="0" hangingPunct="1">
                        <a:defRPr sz="1800" kern="1200">
                          <a:solidFill>
                            <a:schemeClr val="tx1"/>
                          </a:solidFill>
                          <a:latin typeface="Arial" panose="020B0604020202020204"/>
                        </a:defRPr>
                      </a:lvl3pPr>
                      <a:lvl4pPr marL="1371566" algn="l" defTabSz="914377" rtl="0" eaLnBrk="1" latinLnBrk="0" hangingPunct="1">
                        <a:defRPr sz="1800" kern="1200">
                          <a:solidFill>
                            <a:schemeClr val="tx1"/>
                          </a:solidFill>
                          <a:latin typeface="Arial" panose="020B0604020202020204"/>
                        </a:defRPr>
                      </a:lvl4pPr>
                      <a:lvl5pPr marL="1828754" algn="l" defTabSz="914377" rtl="0" eaLnBrk="1" latinLnBrk="0" hangingPunct="1">
                        <a:defRPr sz="1800" kern="1200">
                          <a:solidFill>
                            <a:schemeClr val="tx1"/>
                          </a:solidFill>
                          <a:latin typeface="Arial" panose="020B0604020202020204"/>
                        </a:defRPr>
                      </a:lvl5pPr>
                      <a:lvl6pPr marL="2285943" algn="l" defTabSz="914377" rtl="0" eaLnBrk="1" latinLnBrk="0" hangingPunct="1">
                        <a:defRPr sz="1800" kern="1200">
                          <a:solidFill>
                            <a:schemeClr val="tx1"/>
                          </a:solidFill>
                          <a:latin typeface="Arial" panose="020B0604020202020204"/>
                        </a:defRPr>
                      </a:lvl6pPr>
                      <a:lvl7pPr marL="2743131" algn="l" defTabSz="914377" rtl="0" eaLnBrk="1" latinLnBrk="0" hangingPunct="1">
                        <a:defRPr sz="1800" kern="1200">
                          <a:solidFill>
                            <a:schemeClr val="tx1"/>
                          </a:solidFill>
                          <a:latin typeface="Arial" panose="020B0604020202020204"/>
                        </a:defRPr>
                      </a:lvl7pPr>
                      <a:lvl8pPr marL="3200320" algn="l" defTabSz="914377" rtl="0" eaLnBrk="1" latinLnBrk="0" hangingPunct="1">
                        <a:defRPr sz="1800" kern="1200">
                          <a:solidFill>
                            <a:schemeClr val="tx1"/>
                          </a:solidFill>
                          <a:latin typeface="Arial" panose="020B0604020202020204"/>
                        </a:defRPr>
                      </a:lvl8pPr>
                      <a:lvl9pPr marL="3657509" algn="l" defTabSz="914377" rtl="0" eaLnBrk="1" latinLnBrk="0" hangingPunct="1">
                        <a:defRPr sz="1800" kern="1200">
                          <a:solidFill>
                            <a:schemeClr val="tx1"/>
                          </a:solidFill>
                          <a:latin typeface="Arial" panose="020B0604020202020204"/>
                        </a:defRPr>
                      </a:lvl9pPr>
                    </a:lstStyle>
                    <a:p>
                      <a:pPr marL="0" marR="0" lvl="0" indent="0" algn="ctr" rtl="0">
                        <a:lnSpc>
                          <a:spcPct val="100000"/>
                        </a:lnSpc>
                        <a:spcBef>
                          <a:spcPts val="0"/>
                        </a:spcBef>
                        <a:spcAft>
                          <a:spcPts val="0"/>
                        </a:spcAft>
                        <a:buClrTx/>
                        <a:buSzTx/>
                        <a:buFontTx/>
                        <a:buNone/>
                      </a:pPr>
                      <a:r>
                        <a:rPr lang="en-US" sz="1000">
                          <a:solidFill>
                            <a:schemeClr val="tx1">
                              <a:lumMod val="85000"/>
                              <a:lumOff val="15000"/>
                            </a:schemeClr>
                          </a:solidFill>
                          <a:effectLst/>
                          <a:latin typeface="Montserrat Medium" pitchFamily="2" charset="0"/>
                        </a:rPr>
                        <a:t>-</a:t>
                      </a:r>
                      <a:endParaRPr lang="en-US" sz="1000">
                        <a:latin typeface="Montserrat Medium" pitchFamily="2" charset="0"/>
                      </a:endParaRPr>
                    </a:p>
                  </a:txBody>
                  <a:tcPr marL="9525" marR="9525" marT="9525" anchor="ctr">
                    <a:lnL w="12700">
                      <a:noFill/>
                    </a:lnL>
                    <a:lnR w="12700">
                      <a:noFill/>
                    </a:lnR>
                    <a:lnT w="12700">
                      <a:noFill/>
                    </a:lnT>
                    <a:lnB w="12700">
                      <a:noFill/>
                    </a:lnB>
                    <a:lnTlToBr w="0">
                      <a:noFill/>
                    </a:lnTlToBr>
                    <a:lnBlToTr w="0">
                      <a:noFill/>
                    </a:lnBlToTr>
                    <a:solidFill>
                      <a:srgbClr val="FFFFFF"/>
                    </a:solidFill>
                  </a:tcPr>
                </a:tc>
                <a:tc>
                  <a:txBody>
                    <a:bodyPr/>
                    <a:lstStyle>
                      <a:lvl1pPr marL="0" algn="l" defTabSz="914377" rtl="0" eaLnBrk="1" latinLnBrk="0" hangingPunct="1">
                        <a:defRPr sz="1800" kern="1200">
                          <a:solidFill>
                            <a:schemeClr val="tx1"/>
                          </a:solidFill>
                          <a:latin typeface="Arial" panose="020B0604020202020204"/>
                        </a:defRPr>
                      </a:lvl1pPr>
                      <a:lvl2pPr marL="457189" algn="l" defTabSz="914377" rtl="0" eaLnBrk="1" latinLnBrk="0" hangingPunct="1">
                        <a:defRPr sz="1800" kern="1200">
                          <a:solidFill>
                            <a:schemeClr val="tx1"/>
                          </a:solidFill>
                          <a:latin typeface="Arial" panose="020B0604020202020204"/>
                        </a:defRPr>
                      </a:lvl2pPr>
                      <a:lvl3pPr marL="914377" algn="l" defTabSz="914377" rtl="0" eaLnBrk="1" latinLnBrk="0" hangingPunct="1">
                        <a:defRPr sz="1800" kern="1200">
                          <a:solidFill>
                            <a:schemeClr val="tx1"/>
                          </a:solidFill>
                          <a:latin typeface="Arial" panose="020B0604020202020204"/>
                        </a:defRPr>
                      </a:lvl3pPr>
                      <a:lvl4pPr marL="1371566" algn="l" defTabSz="914377" rtl="0" eaLnBrk="1" latinLnBrk="0" hangingPunct="1">
                        <a:defRPr sz="1800" kern="1200">
                          <a:solidFill>
                            <a:schemeClr val="tx1"/>
                          </a:solidFill>
                          <a:latin typeface="Arial" panose="020B0604020202020204"/>
                        </a:defRPr>
                      </a:lvl4pPr>
                      <a:lvl5pPr marL="1828754" algn="l" defTabSz="914377" rtl="0" eaLnBrk="1" latinLnBrk="0" hangingPunct="1">
                        <a:defRPr sz="1800" kern="1200">
                          <a:solidFill>
                            <a:schemeClr val="tx1"/>
                          </a:solidFill>
                          <a:latin typeface="Arial" panose="020B0604020202020204"/>
                        </a:defRPr>
                      </a:lvl5pPr>
                      <a:lvl6pPr marL="2285943" algn="l" defTabSz="914377" rtl="0" eaLnBrk="1" latinLnBrk="0" hangingPunct="1">
                        <a:defRPr sz="1800" kern="1200">
                          <a:solidFill>
                            <a:schemeClr val="tx1"/>
                          </a:solidFill>
                          <a:latin typeface="Arial" panose="020B0604020202020204"/>
                        </a:defRPr>
                      </a:lvl6pPr>
                      <a:lvl7pPr marL="2743131" algn="l" defTabSz="914377" rtl="0" eaLnBrk="1" latinLnBrk="0" hangingPunct="1">
                        <a:defRPr sz="1800" kern="1200">
                          <a:solidFill>
                            <a:schemeClr val="tx1"/>
                          </a:solidFill>
                          <a:latin typeface="Arial" panose="020B0604020202020204"/>
                        </a:defRPr>
                      </a:lvl7pPr>
                      <a:lvl8pPr marL="3200320" algn="l" defTabSz="914377" rtl="0" eaLnBrk="1" latinLnBrk="0" hangingPunct="1">
                        <a:defRPr sz="1800" kern="1200">
                          <a:solidFill>
                            <a:schemeClr val="tx1"/>
                          </a:solidFill>
                          <a:latin typeface="Arial" panose="020B0604020202020204"/>
                        </a:defRPr>
                      </a:lvl8pPr>
                      <a:lvl9pPr marL="3657509" algn="l" defTabSz="914377" rtl="0" eaLnBrk="1" latinLnBrk="0" hangingPunct="1">
                        <a:defRPr sz="1800" kern="1200">
                          <a:solidFill>
                            <a:schemeClr val="tx1"/>
                          </a:solidFill>
                          <a:latin typeface="Arial" panose="020B0604020202020204"/>
                        </a:defRPr>
                      </a:lvl9pPr>
                    </a:lstStyle>
                    <a:p>
                      <a:pPr marL="0" marR="0" lvl="0" indent="0" algn="ctr" rtl="0">
                        <a:lnSpc>
                          <a:spcPct val="100000"/>
                        </a:lnSpc>
                        <a:spcBef>
                          <a:spcPts val="0"/>
                        </a:spcBef>
                        <a:spcAft>
                          <a:spcPts val="0"/>
                        </a:spcAft>
                        <a:buClrTx/>
                        <a:buSzTx/>
                        <a:buFontTx/>
                        <a:buNone/>
                      </a:pPr>
                      <a:r>
                        <a:rPr lang="en-US" sz="1000">
                          <a:solidFill>
                            <a:schemeClr val="tx1">
                              <a:lumMod val="85000"/>
                              <a:lumOff val="15000"/>
                            </a:schemeClr>
                          </a:solidFill>
                          <a:effectLst/>
                          <a:latin typeface="Montserrat Medium" pitchFamily="2" charset="0"/>
                        </a:rPr>
                        <a:t>-</a:t>
                      </a:r>
                      <a:endParaRPr lang="en-US" sz="1000">
                        <a:latin typeface="Montserrat Medium" pitchFamily="2" charset="0"/>
                      </a:endParaRPr>
                    </a:p>
                  </a:txBody>
                  <a:tcPr marL="9525" marR="9525" marT="9525" anchor="ctr">
                    <a:lnL w="12700">
                      <a:noFill/>
                    </a:lnL>
                    <a:lnR w="12700">
                      <a:noFill/>
                    </a:lnR>
                    <a:lnT w="12700">
                      <a:noFill/>
                    </a:lnT>
                    <a:lnB w="12700">
                      <a:noFill/>
                    </a:lnB>
                    <a:lnTlToBr w="0">
                      <a:noFill/>
                    </a:lnTlToBr>
                    <a:lnBlToTr w="0">
                      <a:noFill/>
                    </a:lnBlToTr>
                    <a:solidFill>
                      <a:srgbClr val="FFFFFF"/>
                    </a:solidFill>
                  </a:tcPr>
                </a:tc>
                <a:tc>
                  <a:txBody>
                    <a:bodyPr/>
                    <a:lstStyle>
                      <a:lvl1pPr marL="0" algn="l" defTabSz="914377" rtl="0" eaLnBrk="1" latinLnBrk="0" hangingPunct="1">
                        <a:defRPr sz="1800" kern="1200">
                          <a:solidFill>
                            <a:schemeClr val="tx1"/>
                          </a:solidFill>
                          <a:latin typeface="Arial" panose="020B0604020202020204"/>
                        </a:defRPr>
                      </a:lvl1pPr>
                      <a:lvl2pPr marL="457189" algn="l" defTabSz="914377" rtl="0" eaLnBrk="1" latinLnBrk="0" hangingPunct="1">
                        <a:defRPr sz="1800" kern="1200">
                          <a:solidFill>
                            <a:schemeClr val="tx1"/>
                          </a:solidFill>
                          <a:latin typeface="Arial" panose="020B0604020202020204"/>
                        </a:defRPr>
                      </a:lvl2pPr>
                      <a:lvl3pPr marL="914377" algn="l" defTabSz="914377" rtl="0" eaLnBrk="1" latinLnBrk="0" hangingPunct="1">
                        <a:defRPr sz="1800" kern="1200">
                          <a:solidFill>
                            <a:schemeClr val="tx1"/>
                          </a:solidFill>
                          <a:latin typeface="Arial" panose="020B0604020202020204"/>
                        </a:defRPr>
                      </a:lvl3pPr>
                      <a:lvl4pPr marL="1371566" algn="l" defTabSz="914377" rtl="0" eaLnBrk="1" latinLnBrk="0" hangingPunct="1">
                        <a:defRPr sz="1800" kern="1200">
                          <a:solidFill>
                            <a:schemeClr val="tx1"/>
                          </a:solidFill>
                          <a:latin typeface="Arial" panose="020B0604020202020204"/>
                        </a:defRPr>
                      </a:lvl4pPr>
                      <a:lvl5pPr marL="1828754" algn="l" defTabSz="914377" rtl="0" eaLnBrk="1" latinLnBrk="0" hangingPunct="1">
                        <a:defRPr sz="1800" kern="1200">
                          <a:solidFill>
                            <a:schemeClr val="tx1"/>
                          </a:solidFill>
                          <a:latin typeface="Arial" panose="020B0604020202020204"/>
                        </a:defRPr>
                      </a:lvl5pPr>
                      <a:lvl6pPr marL="2285943" algn="l" defTabSz="914377" rtl="0" eaLnBrk="1" latinLnBrk="0" hangingPunct="1">
                        <a:defRPr sz="1800" kern="1200">
                          <a:solidFill>
                            <a:schemeClr val="tx1"/>
                          </a:solidFill>
                          <a:latin typeface="Arial" panose="020B0604020202020204"/>
                        </a:defRPr>
                      </a:lvl6pPr>
                      <a:lvl7pPr marL="2743131" algn="l" defTabSz="914377" rtl="0" eaLnBrk="1" latinLnBrk="0" hangingPunct="1">
                        <a:defRPr sz="1800" kern="1200">
                          <a:solidFill>
                            <a:schemeClr val="tx1"/>
                          </a:solidFill>
                          <a:latin typeface="Arial" panose="020B0604020202020204"/>
                        </a:defRPr>
                      </a:lvl7pPr>
                      <a:lvl8pPr marL="3200320" algn="l" defTabSz="914377" rtl="0" eaLnBrk="1" latinLnBrk="0" hangingPunct="1">
                        <a:defRPr sz="1800" kern="1200">
                          <a:solidFill>
                            <a:schemeClr val="tx1"/>
                          </a:solidFill>
                          <a:latin typeface="Arial" panose="020B0604020202020204"/>
                        </a:defRPr>
                      </a:lvl8pPr>
                      <a:lvl9pPr marL="3657509" algn="l" defTabSz="914377" rtl="0" eaLnBrk="1" latinLnBrk="0" hangingPunct="1">
                        <a:defRPr sz="1800" kern="1200">
                          <a:solidFill>
                            <a:schemeClr val="tx1"/>
                          </a:solidFill>
                          <a:latin typeface="Arial" panose="020B0604020202020204"/>
                        </a:defRPr>
                      </a:lvl9pPr>
                    </a:lstStyle>
                    <a:p>
                      <a:pPr marL="0" marR="0" lvl="0" indent="0" algn="ctr" rtl="0">
                        <a:lnSpc>
                          <a:spcPct val="100000"/>
                        </a:lnSpc>
                        <a:spcBef>
                          <a:spcPts val="0"/>
                        </a:spcBef>
                        <a:spcAft>
                          <a:spcPts val="0"/>
                        </a:spcAft>
                        <a:buClrTx/>
                        <a:buSzTx/>
                        <a:buFontTx/>
                        <a:buNone/>
                      </a:pPr>
                      <a:r>
                        <a:rPr lang="en-US" sz="1000">
                          <a:solidFill>
                            <a:schemeClr val="tx1">
                              <a:lumMod val="85000"/>
                              <a:lumOff val="15000"/>
                            </a:schemeClr>
                          </a:solidFill>
                          <a:effectLst/>
                          <a:latin typeface="Montserrat Medium" pitchFamily="2" charset="0"/>
                        </a:rPr>
                        <a:t>-</a:t>
                      </a:r>
                      <a:endParaRPr lang="en-US" sz="1000">
                        <a:latin typeface="Montserrat Medium" pitchFamily="2" charset="0"/>
                      </a:endParaRPr>
                    </a:p>
                  </a:txBody>
                  <a:tcPr marL="9525" marR="9525" marT="9525" anchor="ctr">
                    <a:lnL w="12700">
                      <a:noFill/>
                    </a:lnL>
                    <a:lnR w="12700">
                      <a:noFill/>
                    </a:lnR>
                    <a:lnT w="12700">
                      <a:noFill/>
                    </a:lnT>
                    <a:lnB w="12700">
                      <a:noFill/>
                    </a:lnB>
                    <a:lnTlToBr w="0">
                      <a:noFill/>
                    </a:lnTlToBr>
                    <a:lnBlToTr w="0">
                      <a:noFill/>
                    </a:lnBlToTr>
                    <a:solidFill>
                      <a:srgbClr val="FFFFFF"/>
                    </a:solidFill>
                  </a:tcPr>
                </a:tc>
                <a:tc>
                  <a:txBody>
                    <a:bodyPr/>
                    <a:lstStyle>
                      <a:lvl1pPr marL="0" algn="l" defTabSz="914377" rtl="0" eaLnBrk="1" latinLnBrk="0" hangingPunct="1">
                        <a:defRPr sz="1800" kern="1200">
                          <a:solidFill>
                            <a:schemeClr val="tx1"/>
                          </a:solidFill>
                          <a:latin typeface="Arial" panose="020B0604020202020204"/>
                        </a:defRPr>
                      </a:lvl1pPr>
                      <a:lvl2pPr marL="457189" algn="l" defTabSz="914377" rtl="0" eaLnBrk="1" latinLnBrk="0" hangingPunct="1">
                        <a:defRPr sz="1800" kern="1200">
                          <a:solidFill>
                            <a:schemeClr val="tx1"/>
                          </a:solidFill>
                          <a:latin typeface="Arial" panose="020B0604020202020204"/>
                        </a:defRPr>
                      </a:lvl2pPr>
                      <a:lvl3pPr marL="914377" algn="l" defTabSz="914377" rtl="0" eaLnBrk="1" latinLnBrk="0" hangingPunct="1">
                        <a:defRPr sz="1800" kern="1200">
                          <a:solidFill>
                            <a:schemeClr val="tx1"/>
                          </a:solidFill>
                          <a:latin typeface="Arial" panose="020B0604020202020204"/>
                        </a:defRPr>
                      </a:lvl3pPr>
                      <a:lvl4pPr marL="1371566" algn="l" defTabSz="914377" rtl="0" eaLnBrk="1" latinLnBrk="0" hangingPunct="1">
                        <a:defRPr sz="1800" kern="1200">
                          <a:solidFill>
                            <a:schemeClr val="tx1"/>
                          </a:solidFill>
                          <a:latin typeface="Arial" panose="020B0604020202020204"/>
                        </a:defRPr>
                      </a:lvl4pPr>
                      <a:lvl5pPr marL="1828754" algn="l" defTabSz="914377" rtl="0" eaLnBrk="1" latinLnBrk="0" hangingPunct="1">
                        <a:defRPr sz="1800" kern="1200">
                          <a:solidFill>
                            <a:schemeClr val="tx1"/>
                          </a:solidFill>
                          <a:latin typeface="Arial" panose="020B0604020202020204"/>
                        </a:defRPr>
                      </a:lvl5pPr>
                      <a:lvl6pPr marL="2285943" algn="l" defTabSz="914377" rtl="0" eaLnBrk="1" latinLnBrk="0" hangingPunct="1">
                        <a:defRPr sz="1800" kern="1200">
                          <a:solidFill>
                            <a:schemeClr val="tx1"/>
                          </a:solidFill>
                          <a:latin typeface="Arial" panose="020B0604020202020204"/>
                        </a:defRPr>
                      </a:lvl6pPr>
                      <a:lvl7pPr marL="2743131" algn="l" defTabSz="914377" rtl="0" eaLnBrk="1" latinLnBrk="0" hangingPunct="1">
                        <a:defRPr sz="1800" kern="1200">
                          <a:solidFill>
                            <a:schemeClr val="tx1"/>
                          </a:solidFill>
                          <a:latin typeface="Arial" panose="020B0604020202020204"/>
                        </a:defRPr>
                      </a:lvl7pPr>
                      <a:lvl8pPr marL="3200320" algn="l" defTabSz="914377" rtl="0" eaLnBrk="1" latinLnBrk="0" hangingPunct="1">
                        <a:defRPr sz="1800" kern="1200">
                          <a:solidFill>
                            <a:schemeClr val="tx1"/>
                          </a:solidFill>
                          <a:latin typeface="Arial" panose="020B0604020202020204"/>
                        </a:defRPr>
                      </a:lvl8pPr>
                      <a:lvl9pPr marL="3657509" algn="l" defTabSz="914377" rtl="0" eaLnBrk="1" latinLnBrk="0" hangingPunct="1">
                        <a:defRPr sz="1800" kern="1200">
                          <a:solidFill>
                            <a:schemeClr val="tx1"/>
                          </a:solidFill>
                          <a:latin typeface="Arial" panose="020B0604020202020204"/>
                        </a:defRPr>
                      </a:lvl9pPr>
                    </a:lstStyle>
                    <a:p>
                      <a:pPr lvl="0" algn="ctr">
                        <a:buNone/>
                      </a:pPr>
                      <a:r>
                        <a:rPr lang="en-US" sz="1000">
                          <a:solidFill>
                            <a:schemeClr val="tx1">
                              <a:lumMod val="85000"/>
                              <a:lumOff val="15000"/>
                            </a:schemeClr>
                          </a:solidFill>
                          <a:effectLst/>
                          <a:latin typeface="Montserrat Medium" pitchFamily="2" charset="0"/>
                        </a:rPr>
                        <a:t>$50/Q</a:t>
                      </a:r>
                      <a:endParaRPr lang="en-US" sz="1000">
                        <a:latin typeface="Montserrat Medium" pitchFamily="2" charset="0"/>
                      </a:endParaRPr>
                    </a:p>
                  </a:txBody>
                  <a:tcPr marL="9525" marR="9525" marT="9525" anchor="ctr">
                    <a:lnL w="12700">
                      <a:noFill/>
                    </a:lnL>
                    <a:lnR w="12700">
                      <a:noFill/>
                    </a:lnR>
                    <a:lnT w="12700">
                      <a:noFill/>
                    </a:lnT>
                    <a:lnB w="12700">
                      <a:noFill/>
                    </a:lnB>
                    <a:lnTlToBr w="0">
                      <a:noFill/>
                    </a:lnTlToBr>
                    <a:lnBlToTr w="0">
                      <a:noFill/>
                    </a:lnBlToTr>
                    <a:solidFill>
                      <a:srgbClr val="FFFFFF"/>
                    </a:solidFill>
                  </a:tcPr>
                </a:tc>
                <a:tc>
                  <a:txBody>
                    <a:bodyPr/>
                    <a:lstStyle>
                      <a:lvl1pPr marL="0" algn="l" defTabSz="914377" rtl="0" eaLnBrk="1" latinLnBrk="0" hangingPunct="1">
                        <a:defRPr sz="1800" kern="1200">
                          <a:solidFill>
                            <a:schemeClr val="tx1"/>
                          </a:solidFill>
                          <a:latin typeface="Arial" panose="020B0604020202020204"/>
                        </a:defRPr>
                      </a:lvl1pPr>
                      <a:lvl2pPr marL="457189" algn="l" defTabSz="914377" rtl="0" eaLnBrk="1" latinLnBrk="0" hangingPunct="1">
                        <a:defRPr sz="1800" kern="1200">
                          <a:solidFill>
                            <a:schemeClr val="tx1"/>
                          </a:solidFill>
                          <a:latin typeface="Arial" panose="020B0604020202020204"/>
                        </a:defRPr>
                      </a:lvl2pPr>
                      <a:lvl3pPr marL="914377" algn="l" defTabSz="914377" rtl="0" eaLnBrk="1" latinLnBrk="0" hangingPunct="1">
                        <a:defRPr sz="1800" kern="1200">
                          <a:solidFill>
                            <a:schemeClr val="tx1"/>
                          </a:solidFill>
                          <a:latin typeface="Arial" panose="020B0604020202020204"/>
                        </a:defRPr>
                      </a:lvl3pPr>
                      <a:lvl4pPr marL="1371566" algn="l" defTabSz="914377" rtl="0" eaLnBrk="1" latinLnBrk="0" hangingPunct="1">
                        <a:defRPr sz="1800" kern="1200">
                          <a:solidFill>
                            <a:schemeClr val="tx1"/>
                          </a:solidFill>
                          <a:latin typeface="Arial" panose="020B0604020202020204"/>
                        </a:defRPr>
                      </a:lvl4pPr>
                      <a:lvl5pPr marL="1828754" algn="l" defTabSz="914377" rtl="0" eaLnBrk="1" latinLnBrk="0" hangingPunct="1">
                        <a:defRPr sz="1800" kern="1200">
                          <a:solidFill>
                            <a:schemeClr val="tx1"/>
                          </a:solidFill>
                          <a:latin typeface="Arial" panose="020B0604020202020204"/>
                        </a:defRPr>
                      </a:lvl5pPr>
                      <a:lvl6pPr marL="2285943" algn="l" defTabSz="914377" rtl="0" eaLnBrk="1" latinLnBrk="0" hangingPunct="1">
                        <a:defRPr sz="1800" kern="1200">
                          <a:solidFill>
                            <a:schemeClr val="tx1"/>
                          </a:solidFill>
                          <a:latin typeface="Arial" panose="020B0604020202020204"/>
                        </a:defRPr>
                      </a:lvl6pPr>
                      <a:lvl7pPr marL="2743131" algn="l" defTabSz="914377" rtl="0" eaLnBrk="1" latinLnBrk="0" hangingPunct="1">
                        <a:defRPr sz="1800" kern="1200">
                          <a:solidFill>
                            <a:schemeClr val="tx1"/>
                          </a:solidFill>
                          <a:latin typeface="Arial" panose="020B0604020202020204"/>
                        </a:defRPr>
                      </a:lvl7pPr>
                      <a:lvl8pPr marL="3200320" algn="l" defTabSz="914377" rtl="0" eaLnBrk="1" latinLnBrk="0" hangingPunct="1">
                        <a:defRPr sz="1800" kern="1200">
                          <a:solidFill>
                            <a:schemeClr val="tx1"/>
                          </a:solidFill>
                          <a:latin typeface="Arial" panose="020B0604020202020204"/>
                        </a:defRPr>
                      </a:lvl8pPr>
                      <a:lvl9pPr marL="3657509" algn="l" defTabSz="914377" rtl="0" eaLnBrk="1" latinLnBrk="0" hangingPunct="1">
                        <a:defRPr sz="1800" kern="1200">
                          <a:solidFill>
                            <a:schemeClr val="tx1"/>
                          </a:solidFill>
                          <a:latin typeface="Arial" panose="020B0604020202020204"/>
                        </a:defRPr>
                      </a:lvl9pPr>
                    </a:lstStyle>
                    <a:p>
                      <a:pPr lvl="0" algn="ctr">
                        <a:buNone/>
                      </a:pPr>
                      <a:r>
                        <a:rPr lang="en-US" sz="1000">
                          <a:solidFill>
                            <a:schemeClr val="tx1">
                              <a:lumMod val="85000"/>
                              <a:lumOff val="15000"/>
                            </a:schemeClr>
                          </a:solidFill>
                          <a:effectLst/>
                          <a:latin typeface="Montserrat Medium" pitchFamily="2" charset="0"/>
                        </a:rPr>
                        <a:t>$55/Q</a:t>
                      </a:r>
                      <a:endParaRPr lang="en-US" sz="1000">
                        <a:latin typeface="Montserrat Medium" pitchFamily="2" charset="0"/>
                      </a:endParaRPr>
                    </a:p>
                  </a:txBody>
                  <a:tcPr marL="9525" marR="9525" marT="9525" anchor="ctr">
                    <a:lnL w="12700">
                      <a:noFill/>
                    </a:lnL>
                    <a:lnR w="12700">
                      <a:noFill/>
                    </a:lnR>
                    <a:lnT w="12700">
                      <a:noFill/>
                    </a:lnT>
                    <a:lnB w="12700">
                      <a:noFill/>
                    </a:lnB>
                    <a:lnTlToBr w="0">
                      <a:noFill/>
                    </a:lnTlToBr>
                    <a:lnBlToTr w="0">
                      <a:noFill/>
                    </a:lnBlToTr>
                    <a:solidFill>
                      <a:srgbClr val="FFFFFF"/>
                    </a:solidFill>
                  </a:tcPr>
                </a:tc>
                <a:tc>
                  <a:txBody>
                    <a:bodyPr/>
                    <a:lstStyle>
                      <a:lvl1pPr marL="0" algn="l" defTabSz="914377" rtl="0" eaLnBrk="1" latinLnBrk="0" hangingPunct="1">
                        <a:defRPr sz="1800" kern="1200">
                          <a:solidFill>
                            <a:schemeClr val="tx1"/>
                          </a:solidFill>
                          <a:latin typeface="Arial" panose="020B0604020202020204"/>
                        </a:defRPr>
                      </a:lvl1pPr>
                      <a:lvl2pPr marL="457189" algn="l" defTabSz="914377" rtl="0" eaLnBrk="1" latinLnBrk="0" hangingPunct="1">
                        <a:defRPr sz="1800" kern="1200">
                          <a:solidFill>
                            <a:schemeClr val="tx1"/>
                          </a:solidFill>
                          <a:latin typeface="Arial" panose="020B0604020202020204"/>
                        </a:defRPr>
                      </a:lvl2pPr>
                      <a:lvl3pPr marL="914377" algn="l" defTabSz="914377" rtl="0" eaLnBrk="1" latinLnBrk="0" hangingPunct="1">
                        <a:defRPr sz="1800" kern="1200">
                          <a:solidFill>
                            <a:schemeClr val="tx1"/>
                          </a:solidFill>
                          <a:latin typeface="Arial" panose="020B0604020202020204"/>
                        </a:defRPr>
                      </a:lvl3pPr>
                      <a:lvl4pPr marL="1371566" algn="l" defTabSz="914377" rtl="0" eaLnBrk="1" latinLnBrk="0" hangingPunct="1">
                        <a:defRPr sz="1800" kern="1200">
                          <a:solidFill>
                            <a:schemeClr val="tx1"/>
                          </a:solidFill>
                          <a:latin typeface="Arial" panose="020B0604020202020204"/>
                        </a:defRPr>
                      </a:lvl4pPr>
                      <a:lvl5pPr marL="1828754" algn="l" defTabSz="914377" rtl="0" eaLnBrk="1" latinLnBrk="0" hangingPunct="1">
                        <a:defRPr sz="1800" kern="1200">
                          <a:solidFill>
                            <a:schemeClr val="tx1"/>
                          </a:solidFill>
                          <a:latin typeface="Arial" panose="020B0604020202020204"/>
                        </a:defRPr>
                      </a:lvl5pPr>
                      <a:lvl6pPr marL="2285943" algn="l" defTabSz="914377" rtl="0" eaLnBrk="1" latinLnBrk="0" hangingPunct="1">
                        <a:defRPr sz="1800" kern="1200">
                          <a:solidFill>
                            <a:schemeClr val="tx1"/>
                          </a:solidFill>
                          <a:latin typeface="Arial" panose="020B0604020202020204"/>
                        </a:defRPr>
                      </a:lvl6pPr>
                      <a:lvl7pPr marL="2743131" algn="l" defTabSz="914377" rtl="0" eaLnBrk="1" latinLnBrk="0" hangingPunct="1">
                        <a:defRPr sz="1800" kern="1200">
                          <a:solidFill>
                            <a:schemeClr val="tx1"/>
                          </a:solidFill>
                          <a:latin typeface="Arial" panose="020B0604020202020204"/>
                        </a:defRPr>
                      </a:lvl7pPr>
                      <a:lvl8pPr marL="3200320" algn="l" defTabSz="914377" rtl="0" eaLnBrk="1" latinLnBrk="0" hangingPunct="1">
                        <a:defRPr sz="1800" kern="1200">
                          <a:solidFill>
                            <a:schemeClr val="tx1"/>
                          </a:solidFill>
                          <a:latin typeface="Arial" panose="020B0604020202020204"/>
                        </a:defRPr>
                      </a:lvl8pPr>
                      <a:lvl9pPr marL="3657509" algn="l" defTabSz="914377" rtl="0" eaLnBrk="1" latinLnBrk="0" hangingPunct="1">
                        <a:defRPr sz="1800" kern="1200">
                          <a:solidFill>
                            <a:schemeClr val="tx1"/>
                          </a:solidFill>
                          <a:latin typeface="Arial" panose="020B0604020202020204"/>
                        </a:defRPr>
                      </a:lvl9pPr>
                    </a:lstStyle>
                    <a:p>
                      <a:pPr lvl="0" algn="ctr">
                        <a:buNone/>
                      </a:pPr>
                      <a:r>
                        <a:rPr lang="en-US" sz="1000">
                          <a:solidFill>
                            <a:schemeClr val="tx1">
                              <a:lumMod val="85000"/>
                              <a:lumOff val="15000"/>
                            </a:schemeClr>
                          </a:solidFill>
                          <a:effectLst/>
                          <a:latin typeface="Montserrat Medium" pitchFamily="2" charset="0"/>
                        </a:rPr>
                        <a:t>$75/Q (1&amp;2)</a:t>
                      </a:r>
                    </a:p>
                    <a:p>
                      <a:pPr lvl="0" algn="ctr">
                        <a:buNone/>
                      </a:pPr>
                      <a:r>
                        <a:rPr lang="en-US" sz="1000">
                          <a:solidFill>
                            <a:schemeClr val="tx1">
                              <a:lumMod val="85000"/>
                              <a:lumOff val="15000"/>
                            </a:schemeClr>
                          </a:solidFill>
                          <a:effectLst/>
                          <a:latin typeface="Montserrat Medium" pitchFamily="2" charset="0"/>
                        </a:rPr>
                        <a:t>$45/Q (3&amp;4)</a:t>
                      </a:r>
                    </a:p>
                    <a:p>
                      <a:pPr lvl="0" algn="ctr">
                        <a:buNone/>
                      </a:pPr>
                      <a:r>
                        <a:rPr lang="en-US" sz="1000">
                          <a:solidFill>
                            <a:schemeClr val="tx1">
                              <a:lumMod val="85000"/>
                              <a:lumOff val="15000"/>
                            </a:schemeClr>
                          </a:solidFill>
                          <a:effectLst/>
                          <a:latin typeface="Montserrat Medium" pitchFamily="2" charset="0"/>
                        </a:rPr>
                        <a:t>$60/Q (5)</a:t>
                      </a:r>
                      <a:endParaRPr lang="en-US" sz="1000">
                        <a:latin typeface="Montserrat Medium" pitchFamily="2" charset="0"/>
                      </a:endParaRPr>
                    </a:p>
                  </a:txBody>
                  <a:tcPr marL="9525" marR="9525" marT="9525" anchor="ctr">
                    <a:lnL w="12700">
                      <a:noFill/>
                    </a:lnL>
                    <a:lnR w="12700">
                      <a:noFill/>
                    </a:lnR>
                    <a:lnT w="12700">
                      <a:noFill/>
                    </a:lnT>
                    <a:lnB w="12700">
                      <a:noFill/>
                    </a:lnB>
                    <a:lnTlToBr w="0">
                      <a:noFill/>
                    </a:lnTlToBr>
                    <a:lnBlToTr w="0">
                      <a:noFill/>
                    </a:lnBlToTr>
                    <a:solidFill>
                      <a:srgbClr val="FFFFFF"/>
                    </a:solidFill>
                  </a:tcPr>
                </a:tc>
                <a:tc>
                  <a:txBody>
                    <a:bodyPr/>
                    <a:lstStyle>
                      <a:lvl1pPr marL="0" algn="l" defTabSz="914377" rtl="0" eaLnBrk="1" latinLnBrk="0" hangingPunct="1">
                        <a:defRPr sz="1800" kern="1200">
                          <a:solidFill>
                            <a:schemeClr val="tx1"/>
                          </a:solidFill>
                          <a:latin typeface="Arial" panose="020B0604020202020204"/>
                        </a:defRPr>
                      </a:lvl1pPr>
                      <a:lvl2pPr marL="457189" algn="l" defTabSz="914377" rtl="0" eaLnBrk="1" latinLnBrk="0" hangingPunct="1">
                        <a:defRPr sz="1800" kern="1200">
                          <a:solidFill>
                            <a:schemeClr val="tx1"/>
                          </a:solidFill>
                          <a:latin typeface="Arial" panose="020B0604020202020204"/>
                        </a:defRPr>
                      </a:lvl2pPr>
                      <a:lvl3pPr marL="914377" algn="l" defTabSz="914377" rtl="0" eaLnBrk="1" latinLnBrk="0" hangingPunct="1">
                        <a:defRPr sz="1800" kern="1200">
                          <a:solidFill>
                            <a:schemeClr val="tx1"/>
                          </a:solidFill>
                          <a:latin typeface="Arial" panose="020B0604020202020204"/>
                        </a:defRPr>
                      </a:lvl3pPr>
                      <a:lvl4pPr marL="1371566" algn="l" defTabSz="914377" rtl="0" eaLnBrk="1" latinLnBrk="0" hangingPunct="1">
                        <a:defRPr sz="1800" kern="1200">
                          <a:solidFill>
                            <a:schemeClr val="tx1"/>
                          </a:solidFill>
                          <a:latin typeface="Arial" panose="020B0604020202020204"/>
                        </a:defRPr>
                      </a:lvl4pPr>
                      <a:lvl5pPr marL="1828754" algn="l" defTabSz="914377" rtl="0" eaLnBrk="1" latinLnBrk="0" hangingPunct="1">
                        <a:defRPr sz="1800" kern="1200">
                          <a:solidFill>
                            <a:schemeClr val="tx1"/>
                          </a:solidFill>
                          <a:latin typeface="Arial" panose="020B0604020202020204"/>
                        </a:defRPr>
                      </a:lvl5pPr>
                      <a:lvl6pPr marL="2285943" algn="l" defTabSz="914377" rtl="0" eaLnBrk="1" latinLnBrk="0" hangingPunct="1">
                        <a:defRPr sz="1800" kern="1200">
                          <a:solidFill>
                            <a:schemeClr val="tx1"/>
                          </a:solidFill>
                          <a:latin typeface="Arial" panose="020B0604020202020204"/>
                        </a:defRPr>
                      </a:lvl6pPr>
                      <a:lvl7pPr marL="2743131" algn="l" defTabSz="914377" rtl="0" eaLnBrk="1" latinLnBrk="0" hangingPunct="1">
                        <a:defRPr sz="1800" kern="1200">
                          <a:solidFill>
                            <a:schemeClr val="tx1"/>
                          </a:solidFill>
                          <a:latin typeface="Arial" panose="020B0604020202020204"/>
                        </a:defRPr>
                      </a:lvl7pPr>
                      <a:lvl8pPr marL="3200320" algn="l" defTabSz="914377" rtl="0" eaLnBrk="1" latinLnBrk="0" hangingPunct="1">
                        <a:defRPr sz="1800" kern="1200">
                          <a:solidFill>
                            <a:schemeClr val="tx1"/>
                          </a:solidFill>
                          <a:latin typeface="Arial" panose="020B0604020202020204"/>
                        </a:defRPr>
                      </a:lvl8pPr>
                      <a:lvl9pPr marL="3657509" algn="l" defTabSz="914377" rtl="0" eaLnBrk="1" latinLnBrk="0" hangingPunct="1">
                        <a:defRPr sz="1800" kern="1200">
                          <a:solidFill>
                            <a:schemeClr val="tx1"/>
                          </a:solidFill>
                          <a:latin typeface="Arial" panose="020B0604020202020204"/>
                        </a:defRPr>
                      </a:lvl9pPr>
                    </a:lstStyle>
                    <a:p>
                      <a:pPr lvl="0" algn="ctr">
                        <a:buNone/>
                      </a:pPr>
                      <a:r>
                        <a:rPr lang="en-US" sz="1000">
                          <a:solidFill>
                            <a:schemeClr val="tx1">
                              <a:lumMod val="85000"/>
                              <a:lumOff val="15000"/>
                            </a:schemeClr>
                          </a:solidFill>
                          <a:effectLst/>
                          <a:latin typeface="Montserrat Medium" pitchFamily="2" charset="0"/>
                        </a:rPr>
                        <a:t>$45/Q</a:t>
                      </a:r>
                      <a:endParaRPr lang="en-US" sz="1000">
                        <a:latin typeface="Montserrat Medium" pitchFamily="2" charset="0"/>
                      </a:endParaRPr>
                    </a:p>
                  </a:txBody>
                  <a:tcPr marL="9525" marR="9525" marT="9525" anchor="ctr">
                    <a:lnL w="12700">
                      <a:noFill/>
                    </a:lnL>
                    <a:lnR w="12700">
                      <a:noFill/>
                    </a:lnR>
                    <a:lnT w="12700">
                      <a:noFill/>
                    </a:lnT>
                    <a:lnB w="12700">
                      <a:noFill/>
                    </a:lnB>
                    <a:lnTlToBr w="0">
                      <a:noFill/>
                    </a:lnTlToBr>
                    <a:lnBlToTr w="0">
                      <a:noFill/>
                    </a:lnBlToTr>
                    <a:solidFill>
                      <a:srgbClr val="FFFFFF"/>
                    </a:solidFill>
                  </a:tcPr>
                </a:tc>
                <a:tc>
                  <a:txBody>
                    <a:bodyPr/>
                    <a:lstStyle>
                      <a:lvl1pPr marL="0" algn="l" defTabSz="914377" rtl="0" eaLnBrk="1" latinLnBrk="0" hangingPunct="1">
                        <a:defRPr sz="1800" kern="1200">
                          <a:solidFill>
                            <a:schemeClr val="tx1"/>
                          </a:solidFill>
                          <a:latin typeface="Arial" panose="020B0604020202020204"/>
                        </a:defRPr>
                      </a:lvl1pPr>
                      <a:lvl2pPr marL="457189" algn="l" defTabSz="914377" rtl="0" eaLnBrk="1" latinLnBrk="0" hangingPunct="1">
                        <a:defRPr sz="1800" kern="1200">
                          <a:solidFill>
                            <a:schemeClr val="tx1"/>
                          </a:solidFill>
                          <a:latin typeface="Arial" panose="020B0604020202020204"/>
                        </a:defRPr>
                      </a:lvl2pPr>
                      <a:lvl3pPr marL="914377" algn="l" defTabSz="914377" rtl="0" eaLnBrk="1" latinLnBrk="0" hangingPunct="1">
                        <a:defRPr sz="1800" kern="1200">
                          <a:solidFill>
                            <a:schemeClr val="tx1"/>
                          </a:solidFill>
                          <a:latin typeface="Arial" panose="020B0604020202020204"/>
                        </a:defRPr>
                      </a:lvl3pPr>
                      <a:lvl4pPr marL="1371566" algn="l" defTabSz="914377" rtl="0" eaLnBrk="1" latinLnBrk="0" hangingPunct="1">
                        <a:defRPr sz="1800" kern="1200">
                          <a:solidFill>
                            <a:schemeClr val="tx1"/>
                          </a:solidFill>
                          <a:latin typeface="Arial" panose="020B0604020202020204"/>
                        </a:defRPr>
                      </a:lvl4pPr>
                      <a:lvl5pPr marL="1828754" algn="l" defTabSz="914377" rtl="0" eaLnBrk="1" latinLnBrk="0" hangingPunct="1">
                        <a:defRPr sz="1800" kern="1200">
                          <a:solidFill>
                            <a:schemeClr val="tx1"/>
                          </a:solidFill>
                          <a:latin typeface="Arial" panose="020B0604020202020204"/>
                        </a:defRPr>
                      </a:lvl5pPr>
                      <a:lvl6pPr marL="2285943" algn="l" defTabSz="914377" rtl="0" eaLnBrk="1" latinLnBrk="0" hangingPunct="1">
                        <a:defRPr sz="1800" kern="1200">
                          <a:solidFill>
                            <a:schemeClr val="tx1"/>
                          </a:solidFill>
                          <a:latin typeface="Arial" panose="020B0604020202020204"/>
                        </a:defRPr>
                      </a:lvl6pPr>
                      <a:lvl7pPr marL="2743131" algn="l" defTabSz="914377" rtl="0" eaLnBrk="1" latinLnBrk="0" hangingPunct="1">
                        <a:defRPr sz="1800" kern="1200">
                          <a:solidFill>
                            <a:schemeClr val="tx1"/>
                          </a:solidFill>
                          <a:latin typeface="Arial" panose="020B0604020202020204"/>
                        </a:defRPr>
                      </a:lvl7pPr>
                      <a:lvl8pPr marL="3200320" algn="l" defTabSz="914377" rtl="0" eaLnBrk="1" latinLnBrk="0" hangingPunct="1">
                        <a:defRPr sz="1800" kern="1200">
                          <a:solidFill>
                            <a:schemeClr val="tx1"/>
                          </a:solidFill>
                          <a:latin typeface="Arial" panose="020B0604020202020204"/>
                        </a:defRPr>
                      </a:lvl8pPr>
                      <a:lvl9pPr marL="3657509" algn="l" defTabSz="914377" rtl="0" eaLnBrk="1" latinLnBrk="0" hangingPunct="1">
                        <a:defRPr sz="1800" kern="1200">
                          <a:solidFill>
                            <a:schemeClr val="tx1"/>
                          </a:solidFill>
                          <a:latin typeface="Arial" panose="020B0604020202020204"/>
                        </a:defRPr>
                      </a:lvl9pPr>
                    </a:lstStyle>
                    <a:p>
                      <a:pPr algn="ctr" fontAlgn="b"/>
                      <a:r>
                        <a:rPr lang="en-US" sz="1000">
                          <a:effectLst>
                            <a:outerShdw blurRad="38100" dist="38100" dir="2700000" algn="tl">
                              <a:srgbClr val="000000">
                                <a:alpha val="43137"/>
                              </a:srgbClr>
                            </a:outerShdw>
                          </a:effectLst>
                          <a:latin typeface="Montserrat Medium" pitchFamily="2" charset="0"/>
                        </a:rPr>
                        <a:t>-</a:t>
                      </a:r>
                    </a:p>
                  </a:txBody>
                  <a:tcPr marL="9525" marR="9525" marT="9525" anchor="ctr">
                    <a:lnL w="12700">
                      <a:noFill/>
                    </a:lnL>
                    <a:lnR w="12700">
                      <a:noFill/>
                    </a:lnR>
                    <a:lnT w="12700">
                      <a:noFill/>
                    </a:lnT>
                    <a:lnB w="12700">
                      <a:noFill/>
                    </a:lnB>
                    <a:lnTlToBr w="0">
                      <a:noFill/>
                    </a:lnTlToBr>
                    <a:lnBlToTr w="0">
                      <a:noFill/>
                    </a:lnBlToTr>
                    <a:solidFill>
                      <a:srgbClr val="FFFFFF"/>
                    </a:solidFill>
                  </a:tcPr>
                </a:tc>
                <a:tc>
                  <a:txBody>
                    <a:bodyPr/>
                    <a:lstStyle>
                      <a:lvl1pPr marL="0" algn="l" defTabSz="914377" rtl="0" eaLnBrk="1" latinLnBrk="0" hangingPunct="1">
                        <a:defRPr sz="1800" kern="1200">
                          <a:solidFill>
                            <a:schemeClr val="tx1"/>
                          </a:solidFill>
                          <a:latin typeface="Arial" panose="020B0604020202020204"/>
                        </a:defRPr>
                      </a:lvl1pPr>
                      <a:lvl2pPr marL="457189" algn="l" defTabSz="914377" rtl="0" eaLnBrk="1" latinLnBrk="0" hangingPunct="1">
                        <a:defRPr sz="1800" kern="1200">
                          <a:solidFill>
                            <a:schemeClr val="tx1"/>
                          </a:solidFill>
                          <a:latin typeface="Arial" panose="020B0604020202020204"/>
                        </a:defRPr>
                      </a:lvl2pPr>
                      <a:lvl3pPr marL="914377" algn="l" defTabSz="914377" rtl="0" eaLnBrk="1" latinLnBrk="0" hangingPunct="1">
                        <a:defRPr sz="1800" kern="1200">
                          <a:solidFill>
                            <a:schemeClr val="tx1"/>
                          </a:solidFill>
                          <a:latin typeface="Arial" panose="020B0604020202020204"/>
                        </a:defRPr>
                      </a:lvl3pPr>
                      <a:lvl4pPr marL="1371566" algn="l" defTabSz="914377" rtl="0" eaLnBrk="1" latinLnBrk="0" hangingPunct="1">
                        <a:defRPr sz="1800" kern="1200">
                          <a:solidFill>
                            <a:schemeClr val="tx1"/>
                          </a:solidFill>
                          <a:latin typeface="Arial" panose="020B0604020202020204"/>
                        </a:defRPr>
                      </a:lvl4pPr>
                      <a:lvl5pPr marL="1828754" algn="l" defTabSz="914377" rtl="0" eaLnBrk="1" latinLnBrk="0" hangingPunct="1">
                        <a:defRPr sz="1800" kern="1200">
                          <a:solidFill>
                            <a:schemeClr val="tx1"/>
                          </a:solidFill>
                          <a:latin typeface="Arial" panose="020B0604020202020204"/>
                        </a:defRPr>
                      </a:lvl5pPr>
                      <a:lvl6pPr marL="2285943" algn="l" defTabSz="914377" rtl="0" eaLnBrk="1" latinLnBrk="0" hangingPunct="1">
                        <a:defRPr sz="1800" kern="1200">
                          <a:solidFill>
                            <a:schemeClr val="tx1"/>
                          </a:solidFill>
                          <a:latin typeface="Arial" panose="020B0604020202020204"/>
                        </a:defRPr>
                      </a:lvl6pPr>
                      <a:lvl7pPr marL="2743131" algn="l" defTabSz="914377" rtl="0" eaLnBrk="1" latinLnBrk="0" hangingPunct="1">
                        <a:defRPr sz="1800" kern="1200">
                          <a:solidFill>
                            <a:schemeClr val="tx1"/>
                          </a:solidFill>
                          <a:latin typeface="Arial" panose="020B0604020202020204"/>
                        </a:defRPr>
                      </a:lvl7pPr>
                      <a:lvl8pPr marL="3200320" algn="l" defTabSz="914377" rtl="0" eaLnBrk="1" latinLnBrk="0" hangingPunct="1">
                        <a:defRPr sz="1800" kern="1200">
                          <a:solidFill>
                            <a:schemeClr val="tx1"/>
                          </a:solidFill>
                          <a:latin typeface="Arial" panose="020B0604020202020204"/>
                        </a:defRPr>
                      </a:lvl8pPr>
                      <a:lvl9pPr marL="3657509" algn="l" defTabSz="914377" rtl="0" eaLnBrk="1" latinLnBrk="0" hangingPunct="1">
                        <a:defRPr sz="1800" kern="1200">
                          <a:solidFill>
                            <a:schemeClr val="tx1"/>
                          </a:solidFill>
                          <a:latin typeface="Arial" panose="020B0604020202020204"/>
                        </a:defRPr>
                      </a:lvl9pPr>
                    </a:lstStyle>
                    <a:p>
                      <a:pPr lvl="0" algn="ctr">
                        <a:buNone/>
                      </a:pPr>
                      <a:r>
                        <a:rPr lang="en-US" sz="1000">
                          <a:solidFill>
                            <a:schemeClr val="tx1">
                              <a:lumMod val="85000"/>
                              <a:lumOff val="15000"/>
                            </a:schemeClr>
                          </a:solidFill>
                          <a:effectLst/>
                          <a:latin typeface="Montserrat Medium" pitchFamily="2" charset="0"/>
                        </a:rPr>
                        <a:t>$60/Q</a:t>
                      </a:r>
                    </a:p>
                  </a:txBody>
                  <a:tcPr marL="9525" marR="9525" marT="9525" anchor="ctr">
                    <a:lnL w="12700">
                      <a:noFill/>
                    </a:lnL>
                    <a:lnR w="12700">
                      <a:noFill/>
                    </a:lnR>
                    <a:lnT w="12700">
                      <a:noFill/>
                    </a:lnT>
                    <a:lnB w="12700">
                      <a:noFill/>
                    </a:lnB>
                    <a:lnTlToBr w="0">
                      <a:noFill/>
                    </a:lnTlToBr>
                    <a:lnBlToTr w="0">
                      <a:noFill/>
                    </a:lnBlToTr>
                    <a:solidFill>
                      <a:srgbClr val="FFFFFF"/>
                    </a:solidFill>
                  </a:tcPr>
                </a:tc>
                <a:tc>
                  <a:txBody>
                    <a:bodyPr/>
                    <a:lstStyle>
                      <a:lvl1pPr marL="0" algn="l" defTabSz="914377" rtl="0" eaLnBrk="1" latinLnBrk="0" hangingPunct="1">
                        <a:defRPr sz="1800" kern="1200">
                          <a:solidFill>
                            <a:schemeClr val="tx1"/>
                          </a:solidFill>
                          <a:latin typeface="Arial" panose="020B0604020202020204"/>
                        </a:defRPr>
                      </a:lvl1pPr>
                      <a:lvl2pPr marL="457189" algn="l" defTabSz="914377" rtl="0" eaLnBrk="1" latinLnBrk="0" hangingPunct="1">
                        <a:defRPr sz="1800" kern="1200">
                          <a:solidFill>
                            <a:schemeClr val="tx1"/>
                          </a:solidFill>
                          <a:latin typeface="Arial" panose="020B0604020202020204"/>
                        </a:defRPr>
                      </a:lvl2pPr>
                      <a:lvl3pPr marL="914377" algn="l" defTabSz="914377" rtl="0" eaLnBrk="1" latinLnBrk="0" hangingPunct="1">
                        <a:defRPr sz="1800" kern="1200">
                          <a:solidFill>
                            <a:schemeClr val="tx1"/>
                          </a:solidFill>
                          <a:latin typeface="Arial" panose="020B0604020202020204"/>
                        </a:defRPr>
                      </a:lvl3pPr>
                      <a:lvl4pPr marL="1371566" algn="l" defTabSz="914377" rtl="0" eaLnBrk="1" latinLnBrk="0" hangingPunct="1">
                        <a:defRPr sz="1800" kern="1200">
                          <a:solidFill>
                            <a:schemeClr val="tx1"/>
                          </a:solidFill>
                          <a:latin typeface="Arial" panose="020B0604020202020204"/>
                        </a:defRPr>
                      </a:lvl4pPr>
                      <a:lvl5pPr marL="1828754" algn="l" defTabSz="914377" rtl="0" eaLnBrk="1" latinLnBrk="0" hangingPunct="1">
                        <a:defRPr sz="1800" kern="1200">
                          <a:solidFill>
                            <a:schemeClr val="tx1"/>
                          </a:solidFill>
                          <a:latin typeface="Arial" panose="020B0604020202020204"/>
                        </a:defRPr>
                      </a:lvl5pPr>
                      <a:lvl6pPr marL="2285943" algn="l" defTabSz="914377" rtl="0" eaLnBrk="1" latinLnBrk="0" hangingPunct="1">
                        <a:defRPr sz="1800" kern="1200">
                          <a:solidFill>
                            <a:schemeClr val="tx1"/>
                          </a:solidFill>
                          <a:latin typeface="Arial" panose="020B0604020202020204"/>
                        </a:defRPr>
                      </a:lvl6pPr>
                      <a:lvl7pPr marL="2743131" algn="l" defTabSz="914377" rtl="0" eaLnBrk="1" latinLnBrk="0" hangingPunct="1">
                        <a:defRPr sz="1800" kern="1200">
                          <a:solidFill>
                            <a:schemeClr val="tx1"/>
                          </a:solidFill>
                          <a:latin typeface="Arial" panose="020B0604020202020204"/>
                        </a:defRPr>
                      </a:lvl7pPr>
                      <a:lvl8pPr marL="3200320" algn="l" defTabSz="914377" rtl="0" eaLnBrk="1" latinLnBrk="0" hangingPunct="1">
                        <a:defRPr sz="1800" kern="1200">
                          <a:solidFill>
                            <a:schemeClr val="tx1"/>
                          </a:solidFill>
                          <a:latin typeface="Arial" panose="020B0604020202020204"/>
                        </a:defRPr>
                      </a:lvl8pPr>
                      <a:lvl9pPr marL="3657509" algn="l" defTabSz="914377" rtl="0" eaLnBrk="1" latinLnBrk="0" hangingPunct="1">
                        <a:defRPr sz="1800" kern="1200">
                          <a:solidFill>
                            <a:schemeClr val="tx1"/>
                          </a:solidFill>
                          <a:latin typeface="Arial" panose="020B0604020202020204"/>
                        </a:defRPr>
                      </a:lvl9pPr>
                    </a:lstStyle>
                    <a:p>
                      <a:pPr lvl="0" algn="ctr">
                        <a:buNone/>
                      </a:pPr>
                      <a:r>
                        <a:rPr lang="en-US" sz="1000">
                          <a:solidFill>
                            <a:schemeClr val="tx1">
                              <a:lumMod val="85000"/>
                              <a:lumOff val="15000"/>
                            </a:schemeClr>
                          </a:solidFill>
                          <a:effectLst/>
                          <a:latin typeface="Montserrat Medium" pitchFamily="2" charset="0"/>
                        </a:rPr>
                        <a:t>-</a:t>
                      </a:r>
                      <a:endParaRPr lang="en-US" sz="1000">
                        <a:latin typeface="Montserrat Medium" pitchFamily="2" charset="0"/>
                      </a:endParaRPr>
                    </a:p>
                  </a:txBody>
                  <a:tcPr marL="9525" marR="9525" marT="9525" anchor="ctr">
                    <a:lnL w="12700">
                      <a:noFill/>
                    </a:lnL>
                    <a:lnR w="12700">
                      <a:noFill/>
                    </a:lnR>
                    <a:lnT w="12700">
                      <a:noFill/>
                    </a:lnT>
                    <a:lnB w="12700">
                      <a:noFill/>
                    </a:lnB>
                    <a:lnTlToBr w="0">
                      <a:noFill/>
                    </a:lnTlToBr>
                    <a:lnBlToTr w="0">
                      <a:noFill/>
                    </a:lnBlToTr>
                    <a:solidFill>
                      <a:srgbClr val="FFFFFF"/>
                    </a:solidFill>
                  </a:tcPr>
                </a:tc>
                <a:tc>
                  <a:txBody>
                    <a:bodyPr/>
                    <a:lstStyle>
                      <a:lvl1pPr marL="0" algn="l" defTabSz="914377" rtl="0" eaLnBrk="1" latinLnBrk="0" hangingPunct="1">
                        <a:defRPr sz="1800" kern="1200">
                          <a:solidFill>
                            <a:schemeClr val="tx1"/>
                          </a:solidFill>
                          <a:latin typeface="Arial" panose="020B0604020202020204"/>
                        </a:defRPr>
                      </a:lvl1pPr>
                      <a:lvl2pPr marL="457189" algn="l" defTabSz="914377" rtl="0" eaLnBrk="1" latinLnBrk="0" hangingPunct="1">
                        <a:defRPr sz="1800" kern="1200">
                          <a:solidFill>
                            <a:schemeClr val="tx1"/>
                          </a:solidFill>
                          <a:latin typeface="Arial" panose="020B0604020202020204"/>
                        </a:defRPr>
                      </a:lvl2pPr>
                      <a:lvl3pPr marL="914377" algn="l" defTabSz="914377" rtl="0" eaLnBrk="1" latinLnBrk="0" hangingPunct="1">
                        <a:defRPr sz="1800" kern="1200">
                          <a:solidFill>
                            <a:schemeClr val="tx1"/>
                          </a:solidFill>
                          <a:latin typeface="Arial" panose="020B0604020202020204"/>
                        </a:defRPr>
                      </a:lvl3pPr>
                      <a:lvl4pPr marL="1371566" algn="l" defTabSz="914377" rtl="0" eaLnBrk="1" latinLnBrk="0" hangingPunct="1">
                        <a:defRPr sz="1800" kern="1200">
                          <a:solidFill>
                            <a:schemeClr val="tx1"/>
                          </a:solidFill>
                          <a:latin typeface="Arial" panose="020B0604020202020204"/>
                        </a:defRPr>
                      </a:lvl4pPr>
                      <a:lvl5pPr marL="1828754" algn="l" defTabSz="914377" rtl="0" eaLnBrk="1" latinLnBrk="0" hangingPunct="1">
                        <a:defRPr sz="1800" kern="1200">
                          <a:solidFill>
                            <a:schemeClr val="tx1"/>
                          </a:solidFill>
                          <a:latin typeface="Arial" panose="020B0604020202020204"/>
                        </a:defRPr>
                      </a:lvl5pPr>
                      <a:lvl6pPr marL="2285943" algn="l" defTabSz="914377" rtl="0" eaLnBrk="1" latinLnBrk="0" hangingPunct="1">
                        <a:defRPr sz="1800" kern="1200">
                          <a:solidFill>
                            <a:schemeClr val="tx1"/>
                          </a:solidFill>
                          <a:latin typeface="Arial" panose="020B0604020202020204"/>
                        </a:defRPr>
                      </a:lvl6pPr>
                      <a:lvl7pPr marL="2743131" algn="l" defTabSz="914377" rtl="0" eaLnBrk="1" latinLnBrk="0" hangingPunct="1">
                        <a:defRPr sz="1800" kern="1200">
                          <a:solidFill>
                            <a:schemeClr val="tx1"/>
                          </a:solidFill>
                          <a:latin typeface="Arial" panose="020B0604020202020204"/>
                        </a:defRPr>
                      </a:lvl7pPr>
                      <a:lvl8pPr marL="3200320" algn="l" defTabSz="914377" rtl="0" eaLnBrk="1" latinLnBrk="0" hangingPunct="1">
                        <a:defRPr sz="1800" kern="1200">
                          <a:solidFill>
                            <a:schemeClr val="tx1"/>
                          </a:solidFill>
                          <a:latin typeface="Arial" panose="020B0604020202020204"/>
                        </a:defRPr>
                      </a:lvl8pPr>
                      <a:lvl9pPr marL="3657509" algn="l" defTabSz="914377" rtl="0" eaLnBrk="1" latinLnBrk="0" hangingPunct="1">
                        <a:defRPr sz="1800" kern="1200">
                          <a:solidFill>
                            <a:schemeClr val="tx1"/>
                          </a:solidFill>
                          <a:latin typeface="Arial" panose="020B0604020202020204"/>
                        </a:defRPr>
                      </a:lvl9pPr>
                    </a:lstStyle>
                    <a:p>
                      <a:pPr lvl="0" algn="ctr" defTabSz="914400">
                        <a:buNone/>
                        <a:tabLst/>
                        <a:defRPr/>
                      </a:pPr>
                      <a:r>
                        <a:rPr lang="en-US" sz="1000">
                          <a:solidFill>
                            <a:schemeClr val="tx1">
                              <a:lumMod val="85000"/>
                              <a:lumOff val="15000"/>
                            </a:schemeClr>
                          </a:solidFill>
                          <a:effectLst/>
                          <a:latin typeface="Montserrat Medium" pitchFamily="2" charset="0"/>
                        </a:rPr>
                        <a:t>-</a:t>
                      </a:r>
                      <a:endParaRPr kumimoji="0" lang="en-US" sz="1000">
                        <a:latin typeface="Montserrat Medium" pitchFamily="2" charset="0"/>
                      </a:endParaRPr>
                    </a:p>
                  </a:txBody>
                  <a:tcPr marL="9525" marR="9525" marT="9525" anchor="ctr">
                    <a:lnL w="12700">
                      <a:noFill/>
                    </a:lnL>
                    <a:lnR w="0">
                      <a:noFill/>
                    </a:lnR>
                    <a:lnT w="12700">
                      <a:noFill/>
                    </a:lnT>
                    <a:lnB w="12700">
                      <a:noFill/>
                    </a:lnB>
                    <a:lnTlToBr w="0">
                      <a:noFill/>
                    </a:lnTlToBr>
                    <a:lnBlToTr w="0">
                      <a:noFill/>
                    </a:lnBlToTr>
                    <a:solidFill>
                      <a:srgbClr val="FFFFFF"/>
                    </a:solidFill>
                  </a:tcPr>
                </a:tc>
                <a:tc>
                  <a:txBody>
                    <a:bodyPr/>
                    <a:lstStyle>
                      <a:lvl1pPr marL="0" algn="l" defTabSz="914377" rtl="0" eaLnBrk="1" latinLnBrk="0" hangingPunct="1">
                        <a:defRPr sz="1800" kern="1200">
                          <a:solidFill>
                            <a:schemeClr val="tx1"/>
                          </a:solidFill>
                          <a:latin typeface="Arial" panose="020B0604020202020204"/>
                        </a:defRPr>
                      </a:lvl1pPr>
                      <a:lvl2pPr marL="457189" algn="l" defTabSz="914377" rtl="0" eaLnBrk="1" latinLnBrk="0" hangingPunct="1">
                        <a:defRPr sz="1800" kern="1200">
                          <a:solidFill>
                            <a:schemeClr val="tx1"/>
                          </a:solidFill>
                          <a:latin typeface="Arial" panose="020B0604020202020204"/>
                        </a:defRPr>
                      </a:lvl2pPr>
                      <a:lvl3pPr marL="914377" algn="l" defTabSz="914377" rtl="0" eaLnBrk="1" latinLnBrk="0" hangingPunct="1">
                        <a:defRPr sz="1800" kern="1200">
                          <a:solidFill>
                            <a:schemeClr val="tx1"/>
                          </a:solidFill>
                          <a:latin typeface="Arial" panose="020B0604020202020204"/>
                        </a:defRPr>
                      </a:lvl3pPr>
                      <a:lvl4pPr marL="1371566" algn="l" defTabSz="914377" rtl="0" eaLnBrk="1" latinLnBrk="0" hangingPunct="1">
                        <a:defRPr sz="1800" kern="1200">
                          <a:solidFill>
                            <a:schemeClr val="tx1"/>
                          </a:solidFill>
                          <a:latin typeface="Arial" panose="020B0604020202020204"/>
                        </a:defRPr>
                      </a:lvl4pPr>
                      <a:lvl5pPr marL="1828754" algn="l" defTabSz="914377" rtl="0" eaLnBrk="1" latinLnBrk="0" hangingPunct="1">
                        <a:defRPr sz="1800" kern="1200">
                          <a:solidFill>
                            <a:schemeClr val="tx1"/>
                          </a:solidFill>
                          <a:latin typeface="Arial" panose="020B0604020202020204"/>
                        </a:defRPr>
                      </a:lvl5pPr>
                      <a:lvl6pPr marL="2285943" algn="l" defTabSz="914377" rtl="0" eaLnBrk="1" latinLnBrk="0" hangingPunct="1">
                        <a:defRPr sz="1800" kern="1200">
                          <a:solidFill>
                            <a:schemeClr val="tx1"/>
                          </a:solidFill>
                          <a:latin typeface="Arial" panose="020B0604020202020204"/>
                        </a:defRPr>
                      </a:lvl6pPr>
                      <a:lvl7pPr marL="2743131" algn="l" defTabSz="914377" rtl="0" eaLnBrk="1" latinLnBrk="0" hangingPunct="1">
                        <a:defRPr sz="1800" kern="1200">
                          <a:solidFill>
                            <a:schemeClr val="tx1"/>
                          </a:solidFill>
                          <a:latin typeface="Arial" panose="020B0604020202020204"/>
                        </a:defRPr>
                      </a:lvl7pPr>
                      <a:lvl8pPr marL="3200320" algn="l" defTabSz="914377" rtl="0" eaLnBrk="1" latinLnBrk="0" hangingPunct="1">
                        <a:defRPr sz="1800" kern="1200">
                          <a:solidFill>
                            <a:schemeClr val="tx1"/>
                          </a:solidFill>
                          <a:latin typeface="Arial" panose="020B0604020202020204"/>
                        </a:defRPr>
                      </a:lvl8pPr>
                      <a:lvl9pPr marL="3657509" algn="l" defTabSz="914377" rtl="0" eaLnBrk="1" latinLnBrk="0" hangingPunct="1">
                        <a:defRPr sz="1800" kern="1200">
                          <a:solidFill>
                            <a:schemeClr val="tx1"/>
                          </a:solidFill>
                          <a:latin typeface="Arial" panose="020B060402020202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000">
                          <a:effectLst>
                            <a:outerShdw blurRad="38100" dist="38100" dir="2700000" algn="tl">
                              <a:srgbClr val="000000">
                                <a:alpha val="43137"/>
                              </a:srgbClr>
                            </a:outerShdw>
                          </a:effectLst>
                          <a:latin typeface="Montserrat Medium" pitchFamily="2" charset="0"/>
                        </a:rPr>
                        <a:t>-</a:t>
                      </a:r>
                      <a:endParaRPr kumimoji="0" lang="en-US" sz="1000" b="0" i="0" u="none" strike="noStrike" kern="1200" cap="none" spc="0" normalizeH="0" baseline="0" noProof="0">
                        <a:ln>
                          <a:noFill/>
                        </a:ln>
                        <a:solidFill>
                          <a:schemeClr val="accent1"/>
                        </a:solidFill>
                        <a:effectLst/>
                        <a:uLnTx/>
                        <a:uFillTx/>
                        <a:latin typeface="Montserrat Medium" pitchFamily="2" charset="0"/>
                        <a:ea typeface="+mn-ea"/>
                        <a:cs typeface="+mn-cs"/>
                      </a:endParaRPr>
                    </a:p>
                  </a:txBody>
                  <a:tcPr marL="9525" marR="9525" marT="9525" anchor="ctr">
                    <a:lnL w="12700">
                      <a:noFill/>
                    </a:lnL>
                    <a:lnR w="0">
                      <a:noFill/>
                    </a:lnR>
                    <a:lnT w="12700">
                      <a:noFill/>
                    </a:lnT>
                    <a:lnB w="12700">
                      <a:noFill/>
                    </a:lnB>
                    <a:lnTlToBr w="0">
                      <a:noFill/>
                    </a:lnTlToBr>
                    <a:lnBlToTr w="0">
                      <a:noFill/>
                    </a:lnBlToTr>
                    <a:solidFill>
                      <a:srgbClr val="FFFFFF"/>
                    </a:solidFill>
                  </a:tcPr>
                </a:tc>
                <a:extLst>
                  <a:ext uri="{0D108BD9-81ED-4DB2-BD59-A6C34878D82A}">
                    <a16:rowId xmlns:a16="http://schemas.microsoft.com/office/drawing/2014/main" val="3638513724"/>
                  </a:ext>
                </a:extLst>
              </a:tr>
              <a:tr h="602359">
                <a:tc>
                  <a:txBody>
                    <a:bodyPr/>
                    <a:lstStyle>
                      <a:lvl1pPr marL="0" algn="l" defTabSz="914377" rtl="0" eaLnBrk="1" latinLnBrk="0" hangingPunct="1">
                        <a:defRPr sz="1800" kern="1200">
                          <a:solidFill>
                            <a:schemeClr val="tx1"/>
                          </a:solidFill>
                          <a:latin typeface="Arial" panose="020B0604020202020204"/>
                        </a:defRPr>
                      </a:lvl1pPr>
                      <a:lvl2pPr marL="457189" algn="l" defTabSz="914377" rtl="0" eaLnBrk="1" latinLnBrk="0" hangingPunct="1">
                        <a:defRPr sz="1800" kern="1200">
                          <a:solidFill>
                            <a:schemeClr val="tx1"/>
                          </a:solidFill>
                          <a:latin typeface="Arial" panose="020B0604020202020204"/>
                        </a:defRPr>
                      </a:lvl2pPr>
                      <a:lvl3pPr marL="914377" algn="l" defTabSz="914377" rtl="0" eaLnBrk="1" latinLnBrk="0" hangingPunct="1">
                        <a:defRPr sz="1800" kern="1200">
                          <a:solidFill>
                            <a:schemeClr val="tx1"/>
                          </a:solidFill>
                          <a:latin typeface="Arial" panose="020B0604020202020204"/>
                        </a:defRPr>
                      </a:lvl3pPr>
                      <a:lvl4pPr marL="1371566" algn="l" defTabSz="914377" rtl="0" eaLnBrk="1" latinLnBrk="0" hangingPunct="1">
                        <a:defRPr sz="1800" kern="1200">
                          <a:solidFill>
                            <a:schemeClr val="tx1"/>
                          </a:solidFill>
                          <a:latin typeface="Arial" panose="020B0604020202020204"/>
                        </a:defRPr>
                      </a:lvl4pPr>
                      <a:lvl5pPr marL="1828754" algn="l" defTabSz="914377" rtl="0" eaLnBrk="1" latinLnBrk="0" hangingPunct="1">
                        <a:defRPr sz="1800" kern="1200">
                          <a:solidFill>
                            <a:schemeClr val="tx1"/>
                          </a:solidFill>
                          <a:latin typeface="Arial" panose="020B0604020202020204"/>
                        </a:defRPr>
                      </a:lvl5pPr>
                      <a:lvl6pPr marL="2285943" algn="l" defTabSz="914377" rtl="0" eaLnBrk="1" latinLnBrk="0" hangingPunct="1">
                        <a:defRPr sz="1800" kern="1200">
                          <a:solidFill>
                            <a:schemeClr val="tx1"/>
                          </a:solidFill>
                          <a:latin typeface="Arial" panose="020B0604020202020204"/>
                        </a:defRPr>
                      </a:lvl6pPr>
                      <a:lvl7pPr marL="2743131" algn="l" defTabSz="914377" rtl="0" eaLnBrk="1" latinLnBrk="0" hangingPunct="1">
                        <a:defRPr sz="1800" kern="1200">
                          <a:solidFill>
                            <a:schemeClr val="tx1"/>
                          </a:solidFill>
                          <a:latin typeface="Arial" panose="020B0604020202020204"/>
                        </a:defRPr>
                      </a:lvl7pPr>
                      <a:lvl8pPr marL="3200320" algn="l" defTabSz="914377" rtl="0" eaLnBrk="1" latinLnBrk="0" hangingPunct="1">
                        <a:defRPr sz="1800" kern="1200">
                          <a:solidFill>
                            <a:schemeClr val="tx1"/>
                          </a:solidFill>
                          <a:latin typeface="Arial" panose="020B0604020202020204"/>
                        </a:defRPr>
                      </a:lvl8pPr>
                      <a:lvl9pPr marL="3657509" algn="l" defTabSz="914377" rtl="0" eaLnBrk="1" latinLnBrk="0" hangingPunct="1">
                        <a:defRPr sz="1800" kern="1200">
                          <a:solidFill>
                            <a:schemeClr val="tx1"/>
                          </a:solidFill>
                          <a:latin typeface="Arial" panose="020B0604020202020204"/>
                        </a:defRPr>
                      </a:lvl9pPr>
                    </a:lstStyle>
                    <a:p>
                      <a:pPr marL="0" marR="0" lvl="0" indent="0" algn="r" defTabSz="609570" rtl="0" eaLnBrk="1" fontAlgn="auto" latinLnBrk="0" hangingPunct="1">
                        <a:lnSpc>
                          <a:spcPct val="100000"/>
                        </a:lnSpc>
                        <a:spcBef>
                          <a:spcPts val="0"/>
                        </a:spcBef>
                        <a:spcAft>
                          <a:spcPts val="0"/>
                        </a:spcAft>
                        <a:buClrTx/>
                        <a:buSzTx/>
                        <a:buFontTx/>
                        <a:buNone/>
                        <a:tabLst/>
                        <a:defRPr/>
                      </a:pPr>
                      <a:r>
                        <a:rPr lang="en-US" sz="1100">
                          <a:solidFill>
                            <a:schemeClr val="tx1"/>
                          </a:solidFill>
                          <a:effectLst/>
                          <a:latin typeface="Montserrat Medium" pitchFamily="2" charset="0"/>
                        </a:rPr>
                        <a:t>OTC Plus* (Lynx</a:t>
                      </a:r>
                      <a:r>
                        <a:rPr lang="en-US" sz="1100" kern="1200" baseline="30000">
                          <a:solidFill>
                            <a:schemeClr val="tx1"/>
                          </a:solidFill>
                          <a:latin typeface="Montserrat Medium" pitchFamily="2" charset="0"/>
                          <a:ea typeface="Aptos" panose="020B0004020202020204" pitchFamily="34" charset="0"/>
                          <a:cs typeface="Aptos" panose="020B0004020202020204" pitchFamily="34" charset="0"/>
                        </a:rPr>
                        <a:t>®</a:t>
                      </a:r>
                      <a:r>
                        <a:rPr lang="en-US" sz="1100">
                          <a:solidFill>
                            <a:schemeClr val="tx1"/>
                          </a:solidFill>
                          <a:effectLst/>
                          <a:latin typeface="Montserrat Medium" pitchFamily="2" charset="0"/>
                        </a:rPr>
                        <a:t>)</a:t>
                      </a:r>
                      <a:endParaRPr lang="en-US" sz="3200">
                        <a:solidFill>
                          <a:schemeClr val="tx1"/>
                        </a:solidFill>
                        <a:latin typeface="Montserrat Medium" pitchFamily="2" charset="0"/>
                      </a:endParaRPr>
                    </a:p>
                    <a:p>
                      <a:pPr lvl="0" algn="r">
                        <a:buNone/>
                      </a:pPr>
                      <a:r>
                        <a:rPr kumimoji="0" lang="en-US" sz="800" b="0" i="0" u="none" strike="noStrike" kern="1200" cap="none" spc="0" normalizeH="0" baseline="0" noProof="0">
                          <a:ln>
                            <a:noFill/>
                          </a:ln>
                          <a:solidFill>
                            <a:schemeClr val="tx1"/>
                          </a:solidFill>
                          <a:effectLst/>
                          <a:uLnTx/>
                          <a:uFillTx/>
                          <a:latin typeface="Montserrat Medium" pitchFamily="2" charset="0"/>
                          <a:ea typeface="+mn-ea"/>
                          <a:cs typeface="+mn-cs"/>
                        </a:rPr>
                        <a:t>OTC, healthy food and produce, home and bathroom safety devices and modifications </a:t>
                      </a:r>
                      <a:endParaRPr lang="en-US" sz="800">
                        <a:solidFill>
                          <a:schemeClr val="tx1"/>
                        </a:solidFill>
                        <a:effectLst/>
                        <a:latin typeface="Montserrat Medium" pitchFamily="2" charset="0"/>
                      </a:endParaRPr>
                    </a:p>
                  </a:txBody>
                  <a:tcPr marT="9525" anchor="ctr">
                    <a:lnL w="0">
                      <a:noFill/>
                    </a:lnL>
                    <a:lnR w="12700">
                      <a:noFill/>
                    </a:lnR>
                    <a:lnT w="12700">
                      <a:noFill/>
                    </a:lnT>
                    <a:lnB w="12700">
                      <a:noFill/>
                    </a:lnB>
                    <a:lnTlToBr w="0">
                      <a:noFill/>
                    </a:lnTlToBr>
                    <a:lnBlToTr w="0">
                      <a:noFill/>
                    </a:lnBlToTr>
                    <a:solidFill>
                      <a:srgbClr val="FFFFFF">
                        <a:lumMod val="95000"/>
                      </a:srgbClr>
                    </a:solidFill>
                  </a:tcPr>
                </a:tc>
                <a:tc>
                  <a:txBody>
                    <a:bodyPr/>
                    <a:lstStyle>
                      <a:lvl1pPr marL="0" algn="l" defTabSz="609585" rtl="0" eaLnBrk="1" latinLnBrk="0" hangingPunct="1">
                        <a:defRPr sz="2400" kern="1200">
                          <a:solidFill>
                            <a:schemeClr val="tx1"/>
                          </a:solidFill>
                          <a:latin typeface="Calibri" panose="020F0502020204030204"/>
                        </a:defRPr>
                      </a:lvl1pPr>
                      <a:lvl2pPr marL="609585" algn="l" defTabSz="609585" rtl="0" eaLnBrk="1" latinLnBrk="0" hangingPunct="1">
                        <a:defRPr sz="2400" kern="1200">
                          <a:solidFill>
                            <a:schemeClr val="tx1"/>
                          </a:solidFill>
                          <a:latin typeface="Calibri" panose="020F0502020204030204"/>
                        </a:defRPr>
                      </a:lvl2pPr>
                      <a:lvl3pPr marL="1219170" algn="l" defTabSz="609585" rtl="0" eaLnBrk="1" latinLnBrk="0" hangingPunct="1">
                        <a:defRPr sz="2400" kern="1200">
                          <a:solidFill>
                            <a:schemeClr val="tx1"/>
                          </a:solidFill>
                          <a:latin typeface="Calibri" panose="020F0502020204030204"/>
                        </a:defRPr>
                      </a:lvl3pPr>
                      <a:lvl4pPr marL="1828754" algn="l" defTabSz="609585" rtl="0" eaLnBrk="1" latinLnBrk="0" hangingPunct="1">
                        <a:defRPr sz="2400" kern="1200">
                          <a:solidFill>
                            <a:schemeClr val="tx1"/>
                          </a:solidFill>
                          <a:latin typeface="Calibri" panose="020F0502020204030204"/>
                        </a:defRPr>
                      </a:lvl4pPr>
                      <a:lvl5pPr marL="2438339" algn="l" defTabSz="609585" rtl="0" eaLnBrk="1" latinLnBrk="0" hangingPunct="1">
                        <a:defRPr sz="2400" kern="1200">
                          <a:solidFill>
                            <a:schemeClr val="tx1"/>
                          </a:solidFill>
                          <a:latin typeface="Calibri" panose="020F0502020204030204"/>
                        </a:defRPr>
                      </a:lvl5pPr>
                      <a:lvl6pPr marL="3047924" algn="l" defTabSz="609585" rtl="0" eaLnBrk="1" latinLnBrk="0" hangingPunct="1">
                        <a:defRPr sz="2400" kern="1200">
                          <a:solidFill>
                            <a:schemeClr val="tx1"/>
                          </a:solidFill>
                          <a:latin typeface="Calibri" panose="020F0502020204030204"/>
                        </a:defRPr>
                      </a:lvl6pPr>
                      <a:lvl7pPr marL="3657509" algn="l" defTabSz="609585" rtl="0" eaLnBrk="1" latinLnBrk="0" hangingPunct="1">
                        <a:defRPr sz="2400" kern="1200">
                          <a:solidFill>
                            <a:schemeClr val="tx1"/>
                          </a:solidFill>
                          <a:latin typeface="Calibri" panose="020F0502020204030204"/>
                        </a:defRPr>
                      </a:lvl7pPr>
                      <a:lvl8pPr marL="4267093" algn="l" defTabSz="609585" rtl="0" eaLnBrk="1" latinLnBrk="0" hangingPunct="1">
                        <a:defRPr sz="2400" kern="1200">
                          <a:solidFill>
                            <a:schemeClr val="tx1"/>
                          </a:solidFill>
                          <a:latin typeface="Calibri" panose="020F0502020204030204"/>
                        </a:defRPr>
                      </a:lvl8pPr>
                      <a:lvl9pPr marL="4876678" algn="l" defTabSz="609585" rtl="0" eaLnBrk="1" latinLnBrk="0" hangingPunct="1">
                        <a:defRPr sz="2400" kern="1200">
                          <a:solidFill>
                            <a:schemeClr val="tx1"/>
                          </a:solidFill>
                          <a:latin typeface="Calibri" panose="020F0502020204030204"/>
                        </a:defRPr>
                      </a:lvl9pPr>
                    </a:lstStyle>
                    <a:p>
                      <a:pPr algn="ctr" fontAlgn="b"/>
                      <a:r>
                        <a:rPr lang="en-US" sz="1000">
                          <a:effectLst>
                            <a:outerShdw blurRad="38100" dist="38100" dir="2700000" algn="tl">
                              <a:srgbClr val="000000">
                                <a:alpha val="43137"/>
                              </a:srgbClr>
                            </a:outerShdw>
                          </a:effectLst>
                          <a:latin typeface="Montserrat Medium" pitchFamily="2" charset="0"/>
                        </a:rPr>
                        <a:t>-</a:t>
                      </a:r>
                    </a:p>
                  </a:txBody>
                  <a:tcPr marL="9525" marR="9525" marT="9525" anchor="ctr">
                    <a:lnL w="12700">
                      <a:noFill/>
                    </a:lnL>
                    <a:lnR w="12700">
                      <a:noFill/>
                    </a:lnR>
                    <a:lnT w="12700">
                      <a:noFill/>
                    </a:lnT>
                    <a:lnB w="12700">
                      <a:noFill/>
                    </a:lnB>
                    <a:lnTlToBr w="0">
                      <a:noFill/>
                    </a:lnTlToBr>
                    <a:lnBlToTr w="0">
                      <a:noFill/>
                    </a:lnBlToTr>
                    <a:solidFill>
                      <a:srgbClr val="FFFFFF">
                        <a:lumMod val="95000"/>
                      </a:srgbClr>
                    </a:solidFill>
                  </a:tcPr>
                </a:tc>
                <a:tc>
                  <a:txBody>
                    <a:bodyPr/>
                    <a:lstStyle>
                      <a:lvl1pPr marL="0" algn="l" defTabSz="609585" rtl="0" eaLnBrk="1" latinLnBrk="0" hangingPunct="1">
                        <a:defRPr sz="2400" kern="1200">
                          <a:solidFill>
                            <a:schemeClr val="tx1"/>
                          </a:solidFill>
                          <a:latin typeface="Calibri" panose="020F0502020204030204"/>
                        </a:defRPr>
                      </a:lvl1pPr>
                      <a:lvl2pPr marL="609585" algn="l" defTabSz="609585" rtl="0" eaLnBrk="1" latinLnBrk="0" hangingPunct="1">
                        <a:defRPr sz="2400" kern="1200">
                          <a:solidFill>
                            <a:schemeClr val="tx1"/>
                          </a:solidFill>
                          <a:latin typeface="Calibri" panose="020F0502020204030204"/>
                        </a:defRPr>
                      </a:lvl2pPr>
                      <a:lvl3pPr marL="1219170" algn="l" defTabSz="609585" rtl="0" eaLnBrk="1" latinLnBrk="0" hangingPunct="1">
                        <a:defRPr sz="2400" kern="1200">
                          <a:solidFill>
                            <a:schemeClr val="tx1"/>
                          </a:solidFill>
                          <a:latin typeface="Calibri" panose="020F0502020204030204"/>
                        </a:defRPr>
                      </a:lvl3pPr>
                      <a:lvl4pPr marL="1828754" algn="l" defTabSz="609585" rtl="0" eaLnBrk="1" latinLnBrk="0" hangingPunct="1">
                        <a:defRPr sz="2400" kern="1200">
                          <a:solidFill>
                            <a:schemeClr val="tx1"/>
                          </a:solidFill>
                          <a:latin typeface="Calibri" panose="020F0502020204030204"/>
                        </a:defRPr>
                      </a:lvl4pPr>
                      <a:lvl5pPr marL="2438339" algn="l" defTabSz="609585" rtl="0" eaLnBrk="1" latinLnBrk="0" hangingPunct="1">
                        <a:defRPr sz="2400" kern="1200">
                          <a:solidFill>
                            <a:schemeClr val="tx1"/>
                          </a:solidFill>
                          <a:latin typeface="Calibri" panose="020F0502020204030204"/>
                        </a:defRPr>
                      </a:lvl5pPr>
                      <a:lvl6pPr marL="3047924" algn="l" defTabSz="609585" rtl="0" eaLnBrk="1" latinLnBrk="0" hangingPunct="1">
                        <a:defRPr sz="2400" kern="1200">
                          <a:solidFill>
                            <a:schemeClr val="tx1"/>
                          </a:solidFill>
                          <a:latin typeface="Calibri" panose="020F0502020204030204"/>
                        </a:defRPr>
                      </a:lvl6pPr>
                      <a:lvl7pPr marL="3657509" algn="l" defTabSz="609585" rtl="0" eaLnBrk="1" latinLnBrk="0" hangingPunct="1">
                        <a:defRPr sz="2400" kern="1200">
                          <a:solidFill>
                            <a:schemeClr val="tx1"/>
                          </a:solidFill>
                          <a:latin typeface="Calibri" panose="020F0502020204030204"/>
                        </a:defRPr>
                      </a:lvl7pPr>
                      <a:lvl8pPr marL="4267093" algn="l" defTabSz="609585" rtl="0" eaLnBrk="1" latinLnBrk="0" hangingPunct="1">
                        <a:defRPr sz="2400" kern="1200">
                          <a:solidFill>
                            <a:schemeClr val="tx1"/>
                          </a:solidFill>
                          <a:latin typeface="Calibri" panose="020F0502020204030204"/>
                        </a:defRPr>
                      </a:lvl8pPr>
                      <a:lvl9pPr marL="4876678" algn="l" defTabSz="609585" rtl="0" eaLnBrk="1" latinLnBrk="0" hangingPunct="1">
                        <a:defRPr sz="2400" kern="1200">
                          <a:solidFill>
                            <a:schemeClr val="tx1"/>
                          </a:solidFill>
                          <a:latin typeface="Calibri" panose="020F0502020204030204"/>
                        </a:defRPr>
                      </a:lvl9pPr>
                    </a:lstStyle>
                    <a:p>
                      <a:pPr algn="ctr" fontAlgn="b"/>
                      <a:r>
                        <a:rPr lang="en-US" sz="1000">
                          <a:effectLst>
                            <a:outerShdw blurRad="38100" dist="38100" dir="2700000" algn="tl">
                              <a:srgbClr val="000000">
                                <a:alpha val="43137"/>
                              </a:srgbClr>
                            </a:outerShdw>
                          </a:effectLst>
                          <a:latin typeface="Montserrat Medium" pitchFamily="2" charset="0"/>
                        </a:rPr>
                        <a:t>-</a:t>
                      </a:r>
                    </a:p>
                  </a:txBody>
                  <a:tcPr marL="9525" marR="9525" marT="9525" anchor="ctr">
                    <a:lnL w="12700">
                      <a:noFill/>
                    </a:lnL>
                    <a:lnR w="12700">
                      <a:noFill/>
                    </a:lnR>
                    <a:lnT w="12700">
                      <a:noFill/>
                    </a:lnT>
                    <a:lnB w="12700">
                      <a:noFill/>
                    </a:lnB>
                    <a:lnTlToBr w="0">
                      <a:noFill/>
                    </a:lnTlToBr>
                    <a:lnBlToTr w="0">
                      <a:noFill/>
                    </a:lnBlToTr>
                    <a:solidFill>
                      <a:srgbClr val="FFFFFF">
                        <a:lumMod val="95000"/>
                      </a:srgbClr>
                    </a:solidFill>
                  </a:tcPr>
                </a:tc>
                <a:tc>
                  <a:txBody>
                    <a:bodyPr/>
                    <a:lstStyle>
                      <a:lvl1pPr marL="0" algn="l" defTabSz="609585" rtl="0" eaLnBrk="1" latinLnBrk="0" hangingPunct="1">
                        <a:defRPr sz="2400" kern="1200">
                          <a:solidFill>
                            <a:schemeClr val="tx1"/>
                          </a:solidFill>
                          <a:latin typeface="Calibri" panose="020F0502020204030204"/>
                        </a:defRPr>
                      </a:lvl1pPr>
                      <a:lvl2pPr marL="609585" algn="l" defTabSz="609585" rtl="0" eaLnBrk="1" latinLnBrk="0" hangingPunct="1">
                        <a:defRPr sz="2400" kern="1200">
                          <a:solidFill>
                            <a:schemeClr val="tx1"/>
                          </a:solidFill>
                          <a:latin typeface="Calibri" panose="020F0502020204030204"/>
                        </a:defRPr>
                      </a:lvl2pPr>
                      <a:lvl3pPr marL="1219170" algn="l" defTabSz="609585" rtl="0" eaLnBrk="1" latinLnBrk="0" hangingPunct="1">
                        <a:defRPr sz="2400" kern="1200">
                          <a:solidFill>
                            <a:schemeClr val="tx1"/>
                          </a:solidFill>
                          <a:latin typeface="Calibri" panose="020F0502020204030204"/>
                        </a:defRPr>
                      </a:lvl3pPr>
                      <a:lvl4pPr marL="1828754" algn="l" defTabSz="609585" rtl="0" eaLnBrk="1" latinLnBrk="0" hangingPunct="1">
                        <a:defRPr sz="2400" kern="1200">
                          <a:solidFill>
                            <a:schemeClr val="tx1"/>
                          </a:solidFill>
                          <a:latin typeface="Calibri" panose="020F0502020204030204"/>
                        </a:defRPr>
                      </a:lvl4pPr>
                      <a:lvl5pPr marL="2438339" algn="l" defTabSz="609585" rtl="0" eaLnBrk="1" latinLnBrk="0" hangingPunct="1">
                        <a:defRPr sz="2400" kern="1200">
                          <a:solidFill>
                            <a:schemeClr val="tx1"/>
                          </a:solidFill>
                          <a:latin typeface="Calibri" panose="020F0502020204030204"/>
                        </a:defRPr>
                      </a:lvl5pPr>
                      <a:lvl6pPr marL="3047924" algn="l" defTabSz="609585" rtl="0" eaLnBrk="1" latinLnBrk="0" hangingPunct="1">
                        <a:defRPr sz="2400" kern="1200">
                          <a:solidFill>
                            <a:schemeClr val="tx1"/>
                          </a:solidFill>
                          <a:latin typeface="Calibri" panose="020F0502020204030204"/>
                        </a:defRPr>
                      </a:lvl6pPr>
                      <a:lvl7pPr marL="3657509" algn="l" defTabSz="609585" rtl="0" eaLnBrk="1" latinLnBrk="0" hangingPunct="1">
                        <a:defRPr sz="2400" kern="1200">
                          <a:solidFill>
                            <a:schemeClr val="tx1"/>
                          </a:solidFill>
                          <a:latin typeface="Calibri" panose="020F0502020204030204"/>
                        </a:defRPr>
                      </a:lvl7pPr>
                      <a:lvl8pPr marL="4267093" algn="l" defTabSz="609585" rtl="0" eaLnBrk="1" latinLnBrk="0" hangingPunct="1">
                        <a:defRPr sz="2400" kern="1200">
                          <a:solidFill>
                            <a:schemeClr val="tx1"/>
                          </a:solidFill>
                          <a:latin typeface="Calibri" panose="020F0502020204030204"/>
                        </a:defRPr>
                      </a:lvl8pPr>
                      <a:lvl9pPr marL="4876678" algn="l" defTabSz="609585" rtl="0" eaLnBrk="1" latinLnBrk="0" hangingPunct="1">
                        <a:defRPr sz="2400" kern="1200">
                          <a:solidFill>
                            <a:schemeClr val="tx1"/>
                          </a:solidFill>
                          <a:latin typeface="Calibri" panose="020F0502020204030204"/>
                        </a:defRPr>
                      </a:lvl9pPr>
                    </a:lstStyle>
                    <a:p>
                      <a:pPr algn="ctr" fontAlgn="b"/>
                      <a:r>
                        <a:rPr lang="en-US" sz="1000">
                          <a:effectLst>
                            <a:outerShdw blurRad="38100" dist="38100" dir="2700000" algn="tl">
                              <a:srgbClr val="000000">
                                <a:alpha val="43137"/>
                              </a:srgbClr>
                            </a:outerShdw>
                          </a:effectLst>
                          <a:latin typeface="Montserrat Medium" pitchFamily="2" charset="0"/>
                        </a:rPr>
                        <a:t>-</a:t>
                      </a:r>
                    </a:p>
                  </a:txBody>
                  <a:tcPr marL="9525" marR="9525" marT="9525" anchor="ctr">
                    <a:lnL w="12700">
                      <a:noFill/>
                    </a:lnL>
                    <a:lnR w="12700">
                      <a:noFill/>
                    </a:lnR>
                    <a:lnT w="12700">
                      <a:noFill/>
                    </a:lnT>
                    <a:lnB w="12700">
                      <a:noFill/>
                    </a:lnB>
                    <a:lnTlToBr w="0">
                      <a:noFill/>
                    </a:lnTlToBr>
                    <a:lnBlToTr w="0">
                      <a:noFill/>
                    </a:lnBlToTr>
                    <a:solidFill>
                      <a:srgbClr val="FFFFFF">
                        <a:lumMod val="95000"/>
                      </a:srgbClr>
                    </a:solidFill>
                  </a:tcPr>
                </a:tc>
                <a:tc>
                  <a:txBody>
                    <a:bodyPr/>
                    <a:lstStyle>
                      <a:lvl1pPr marL="0" algn="l" defTabSz="609585" rtl="0" eaLnBrk="1" latinLnBrk="0" hangingPunct="1">
                        <a:defRPr sz="2400" kern="1200">
                          <a:solidFill>
                            <a:schemeClr val="tx1"/>
                          </a:solidFill>
                          <a:latin typeface="Calibri" panose="020F0502020204030204"/>
                        </a:defRPr>
                      </a:lvl1pPr>
                      <a:lvl2pPr marL="609585" algn="l" defTabSz="609585" rtl="0" eaLnBrk="1" latinLnBrk="0" hangingPunct="1">
                        <a:defRPr sz="2400" kern="1200">
                          <a:solidFill>
                            <a:schemeClr val="tx1"/>
                          </a:solidFill>
                          <a:latin typeface="Calibri" panose="020F0502020204030204"/>
                        </a:defRPr>
                      </a:lvl2pPr>
                      <a:lvl3pPr marL="1219170" algn="l" defTabSz="609585" rtl="0" eaLnBrk="1" latinLnBrk="0" hangingPunct="1">
                        <a:defRPr sz="2400" kern="1200">
                          <a:solidFill>
                            <a:schemeClr val="tx1"/>
                          </a:solidFill>
                          <a:latin typeface="Calibri" panose="020F0502020204030204"/>
                        </a:defRPr>
                      </a:lvl3pPr>
                      <a:lvl4pPr marL="1828754" algn="l" defTabSz="609585" rtl="0" eaLnBrk="1" latinLnBrk="0" hangingPunct="1">
                        <a:defRPr sz="2400" kern="1200">
                          <a:solidFill>
                            <a:schemeClr val="tx1"/>
                          </a:solidFill>
                          <a:latin typeface="Calibri" panose="020F0502020204030204"/>
                        </a:defRPr>
                      </a:lvl4pPr>
                      <a:lvl5pPr marL="2438339" algn="l" defTabSz="609585" rtl="0" eaLnBrk="1" latinLnBrk="0" hangingPunct="1">
                        <a:defRPr sz="2400" kern="1200">
                          <a:solidFill>
                            <a:schemeClr val="tx1"/>
                          </a:solidFill>
                          <a:latin typeface="Calibri" panose="020F0502020204030204"/>
                        </a:defRPr>
                      </a:lvl5pPr>
                      <a:lvl6pPr marL="3047924" algn="l" defTabSz="609585" rtl="0" eaLnBrk="1" latinLnBrk="0" hangingPunct="1">
                        <a:defRPr sz="2400" kern="1200">
                          <a:solidFill>
                            <a:schemeClr val="tx1"/>
                          </a:solidFill>
                          <a:latin typeface="Calibri" panose="020F0502020204030204"/>
                        </a:defRPr>
                      </a:lvl6pPr>
                      <a:lvl7pPr marL="3657509" algn="l" defTabSz="609585" rtl="0" eaLnBrk="1" latinLnBrk="0" hangingPunct="1">
                        <a:defRPr sz="2400" kern="1200">
                          <a:solidFill>
                            <a:schemeClr val="tx1"/>
                          </a:solidFill>
                          <a:latin typeface="Calibri" panose="020F0502020204030204"/>
                        </a:defRPr>
                      </a:lvl7pPr>
                      <a:lvl8pPr marL="4267093" algn="l" defTabSz="609585" rtl="0" eaLnBrk="1" latinLnBrk="0" hangingPunct="1">
                        <a:defRPr sz="2400" kern="1200">
                          <a:solidFill>
                            <a:schemeClr val="tx1"/>
                          </a:solidFill>
                          <a:latin typeface="Calibri" panose="020F0502020204030204"/>
                        </a:defRPr>
                      </a:lvl8pPr>
                      <a:lvl9pPr marL="4876678" algn="l" defTabSz="609585" rtl="0" eaLnBrk="1" latinLnBrk="0" hangingPunct="1">
                        <a:defRPr sz="2400" kern="1200">
                          <a:solidFill>
                            <a:schemeClr val="tx1"/>
                          </a:solidFill>
                          <a:latin typeface="Calibri" panose="020F0502020204030204"/>
                        </a:defRPr>
                      </a:lvl9pPr>
                    </a:lstStyle>
                    <a:p>
                      <a:pPr algn="ctr" fontAlgn="b"/>
                      <a:r>
                        <a:rPr lang="en-US" sz="1000">
                          <a:effectLst>
                            <a:outerShdw blurRad="38100" dist="38100" dir="2700000" algn="tl">
                              <a:srgbClr val="000000">
                                <a:alpha val="43137"/>
                              </a:srgbClr>
                            </a:outerShdw>
                          </a:effectLst>
                          <a:latin typeface="Montserrat Medium" pitchFamily="2" charset="0"/>
                        </a:rPr>
                        <a:t>-</a:t>
                      </a:r>
                    </a:p>
                  </a:txBody>
                  <a:tcPr marL="9525" marR="9525" marT="9525" anchor="ctr">
                    <a:lnL w="12700">
                      <a:noFill/>
                    </a:lnL>
                    <a:lnR w="12700">
                      <a:noFill/>
                    </a:lnR>
                    <a:lnT w="12700">
                      <a:noFill/>
                    </a:lnT>
                    <a:lnB w="12700">
                      <a:noFill/>
                    </a:lnB>
                    <a:lnTlToBr w="0">
                      <a:noFill/>
                    </a:lnTlToBr>
                    <a:lnBlToTr w="0">
                      <a:noFill/>
                    </a:lnBlToTr>
                    <a:solidFill>
                      <a:srgbClr val="FFFFFF">
                        <a:lumMod val="95000"/>
                      </a:srgbClr>
                    </a:solidFill>
                  </a:tcPr>
                </a:tc>
                <a:tc>
                  <a:txBody>
                    <a:bodyPr/>
                    <a:lstStyle>
                      <a:lvl1pPr marL="0" algn="l" defTabSz="609585" rtl="0" eaLnBrk="1" latinLnBrk="0" hangingPunct="1">
                        <a:defRPr sz="2400" kern="1200">
                          <a:solidFill>
                            <a:schemeClr val="tx1"/>
                          </a:solidFill>
                          <a:latin typeface="Calibri" panose="020F0502020204030204"/>
                        </a:defRPr>
                      </a:lvl1pPr>
                      <a:lvl2pPr marL="609585" algn="l" defTabSz="609585" rtl="0" eaLnBrk="1" latinLnBrk="0" hangingPunct="1">
                        <a:defRPr sz="2400" kern="1200">
                          <a:solidFill>
                            <a:schemeClr val="tx1"/>
                          </a:solidFill>
                          <a:latin typeface="Calibri" panose="020F0502020204030204"/>
                        </a:defRPr>
                      </a:lvl2pPr>
                      <a:lvl3pPr marL="1219170" algn="l" defTabSz="609585" rtl="0" eaLnBrk="1" latinLnBrk="0" hangingPunct="1">
                        <a:defRPr sz="2400" kern="1200">
                          <a:solidFill>
                            <a:schemeClr val="tx1"/>
                          </a:solidFill>
                          <a:latin typeface="Calibri" panose="020F0502020204030204"/>
                        </a:defRPr>
                      </a:lvl3pPr>
                      <a:lvl4pPr marL="1828754" algn="l" defTabSz="609585" rtl="0" eaLnBrk="1" latinLnBrk="0" hangingPunct="1">
                        <a:defRPr sz="2400" kern="1200">
                          <a:solidFill>
                            <a:schemeClr val="tx1"/>
                          </a:solidFill>
                          <a:latin typeface="Calibri" panose="020F0502020204030204"/>
                        </a:defRPr>
                      </a:lvl4pPr>
                      <a:lvl5pPr marL="2438339" algn="l" defTabSz="609585" rtl="0" eaLnBrk="1" latinLnBrk="0" hangingPunct="1">
                        <a:defRPr sz="2400" kern="1200">
                          <a:solidFill>
                            <a:schemeClr val="tx1"/>
                          </a:solidFill>
                          <a:latin typeface="Calibri" panose="020F0502020204030204"/>
                        </a:defRPr>
                      </a:lvl5pPr>
                      <a:lvl6pPr marL="3047924" algn="l" defTabSz="609585" rtl="0" eaLnBrk="1" latinLnBrk="0" hangingPunct="1">
                        <a:defRPr sz="2400" kern="1200">
                          <a:solidFill>
                            <a:schemeClr val="tx1"/>
                          </a:solidFill>
                          <a:latin typeface="Calibri" panose="020F0502020204030204"/>
                        </a:defRPr>
                      </a:lvl6pPr>
                      <a:lvl7pPr marL="3657509" algn="l" defTabSz="609585" rtl="0" eaLnBrk="1" latinLnBrk="0" hangingPunct="1">
                        <a:defRPr sz="2400" kern="1200">
                          <a:solidFill>
                            <a:schemeClr val="tx1"/>
                          </a:solidFill>
                          <a:latin typeface="Calibri" panose="020F0502020204030204"/>
                        </a:defRPr>
                      </a:lvl7pPr>
                      <a:lvl8pPr marL="4267093" algn="l" defTabSz="609585" rtl="0" eaLnBrk="1" latinLnBrk="0" hangingPunct="1">
                        <a:defRPr sz="2400" kern="1200">
                          <a:solidFill>
                            <a:schemeClr val="tx1"/>
                          </a:solidFill>
                          <a:latin typeface="Calibri" panose="020F0502020204030204"/>
                        </a:defRPr>
                      </a:lvl8pPr>
                      <a:lvl9pPr marL="4876678" algn="l" defTabSz="609585" rtl="0" eaLnBrk="1" latinLnBrk="0" hangingPunct="1">
                        <a:defRPr sz="2400" kern="1200">
                          <a:solidFill>
                            <a:schemeClr val="tx1"/>
                          </a:solidFill>
                          <a:latin typeface="Calibri" panose="020F0502020204030204"/>
                        </a:defRPr>
                      </a:lvl9pPr>
                    </a:lstStyle>
                    <a:p>
                      <a:pPr algn="ctr" fontAlgn="b"/>
                      <a:r>
                        <a:rPr lang="en-US" sz="1000">
                          <a:effectLst>
                            <a:outerShdw blurRad="38100" dist="38100" dir="2700000" algn="tl">
                              <a:srgbClr val="000000">
                                <a:alpha val="43137"/>
                              </a:srgbClr>
                            </a:outerShdw>
                          </a:effectLst>
                          <a:latin typeface="Montserrat Medium" pitchFamily="2" charset="0"/>
                        </a:rPr>
                        <a:t>-</a:t>
                      </a:r>
                    </a:p>
                  </a:txBody>
                  <a:tcPr marL="9525" marR="9525" marT="9525" anchor="ctr">
                    <a:lnL w="12700">
                      <a:noFill/>
                    </a:lnL>
                    <a:lnR w="12700">
                      <a:noFill/>
                    </a:lnR>
                    <a:lnT w="12700">
                      <a:noFill/>
                    </a:lnT>
                    <a:lnB w="12700">
                      <a:noFill/>
                    </a:lnB>
                    <a:lnTlToBr w="0">
                      <a:noFill/>
                    </a:lnTlToBr>
                    <a:lnBlToTr w="0">
                      <a:noFill/>
                    </a:lnBlToTr>
                    <a:solidFill>
                      <a:srgbClr val="FFFFFF">
                        <a:lumMod val="95000"/>
                      </a:srgbClr>
                    </a:solidFill>
                  </a:tcPr>
                </a:tc>
                <a:tc>
                  <a:txBody>
                    <a:bodyPr/>
                    <a:lstStyle>
                      <a:lvl1pPr marL="0" algn="l" defTabSz="609585" rtl="0" eaLnBrk="1" latinLnBrk="0" hangingPunct="1">
                        <a:defRPr sz="2400" kern="1200">
                          <a:solidFill>
                            <a:schemeClr val="tx1"/>
                          </a:solidFill>
                          <a:latin typeface="Calibri" panose="020F0502020204030204"/>
                        </a:defRPr>
                      </a:lvl1pPr>
                      <a:lvl2pPr marL="609585" algn="l" defTabSz="609585" rtl="0" eaLnBrk="1" latinLnBrk="0" hangingPunct="1">
                        <a:defRPr sz="2400" kern="1200">
                          <a:solidFill>
                            <a:schemeClr val="tx1"/>
                          </a:solidFill>
                          <a:latin typeface="Calibri" panose="020F0502020204030204"/>
                        </a:defRPr>
                      </a:lvl2pPr>
                      <a:lvl3pPr marL="1219170" algn="l" defTabSz="609585" rtl="0" eaLnBrk="1" latinLnBrk="0" hangingPunct="1">
                        <a:defRPr sz="2400" kern="1200">
                          <a:solidFill>
                            <a:schemeClr val="tx1"/>
                          </a:solidFill>
                          <a:latin typeface="Calibri" panose="020F0502020204030204"/>
                        </a:defRPr>
                      </a:lvl3pPr>
                      <a:lvl4pPr marL="1828754" algn="l" defTabSz="609585" rtl="0" eaLnBrk="1" latinLnBrk="0" hangingPunct="1">
                        <a:defRPr sz="2400" kern="1200">
                          <a:solidFill>
                            <a:schemeClr val="tx1"/>
                          </a:solidFill>
                          <a:latin typeface="Calibri" panose="020F0502020204030204"/>
                        </a:defRPr>
                      </a:lvl4pPr>
                      <a:lvl5pPr marL="2438339" algn="l" defTabSz="609585" rtl="0" eaLnBrk="1" latinLnBrk="0" hangingPunct="1">
                        <a:defRPr sz="2400" kern="1200">
                          <a:solidFill>
                            <a:schemeClr val="tx1"/>
                          </a:solidFill>
                          <a:latin typeface="Calibri" panose="020F0502020204030204"/>
                        </a:defRPr>
                      </a:lvl5pPr>
                      <a:lvl6pPr marL="3047924" algn="l" defTabSz="609585" rtl="0" eaLnBrk="1" latinLnBrk="0" hangingPunct="1">
                        <a:defRPr sz="2400" kern="1200">
                          <a:solidFill>
                            <a:schemeClr val="tx1"/>
                          </a:solidFill>
                          <a:latin typeface="Calibri" panose="020F0502020204030204"/>
                        </a:defRPr>
                      </a:lvl6pPr>
                      <a:lvl7pPr marL="3657509" algn="l" defTabSz="609585" rtl="0" eaLnBrk="1" latinLnBrk="0" hangingPunct="1">
                        <a:defRPr sz="2400" kern="1200">
                          <a:solidFill>
                            <a:schemeClr val="tx1"/>
                          </a:solidFill>
                          <a:latin typeface="Calibri" panose="020F0502020204030204"/>
                        </a:defRPr>
                      </a:lvl7pPr>
                      <a:lvl8pPr marL="4267093" algn="l" defTabSz="609585" rtl="0" eaLnBrk="1" latinLnBrk="0" hangingPunct="1">
                        <a:defRPr sz="2400" kern="1200">
                          <a:solidFill>
                            <a:schemeClr val="tx1"/>
                          </a:solidFill>
                          <a:latin typeface="Calibri" panose="020F0502020204030204"/>
                        </a:defRPr>
                      </a:lvl8pPr>
                      <a:lvl9pPr marL="4876678" algn="l" defTabSz="609585" rtl="0" eaLnBrk="1" latinLnBrk="0" hangingPunct="1">
                        <a:defRPr sz="2400" kern="1200">
                          <a:solidFill>
                            <a:schemeClr val="tx1"/>
                          </a:solidFill>
                          <a:latin typeface="Calibri" panose="020F0502020204030204"/>
                        </a:defRPr>
                      </a:lvl9pPr>
                    </a:lstStyle>
                    <a:p>
                      <a:pPr algn="ctr" fontAlgn="b"/>
                      <a:r>
                        <a:rPr lang="en-US" sz="1000">
                          <a:effectLst>
                            <a:outerShdw blurRad="38100" dist="38100" dir="2700000" algn="tl">
                              <a:srgbClr val="000000">
                                <a:alpha val="43137"/>
                              </a:srgbClr>
                            </a:outerShdw>
                          </a:effectLst>
                          <a:latin typeface="Montserrat Medium" pitchFamily="2" charset="0"/>
                        </a:rPr>
                        <a:t>-</a:t>
                      </a:r>
                    </a:p>
                  </a:txBody>
                  <a:tcPr marL="9525" marR="9525" marT="9525" anchor="ctr">
                    <a:lnL w="12700">
                      <a:noFill/>
                    </a:lnL>
                    <a:lnR w="12700">
                      <a:noFill/>
                    </a:lnR>
                    <a:lnT w="12700">
                      <a:noFill/>
                    </a:lnT>
                    <a:lnB w="12700">
                      <a:noFill/>
                    </a:lnB>
                    <a:lnTlToBr w="0">
                      <a:noFill/>
                    </a:lnTlToBr>
                    <a:lnBlToTr w="0">
                      <a:noFill/>
                    </a:lnBlToTr>
                    <a:solidFill>
                      <a:srgbClr val="FFFFFF">
                        <a:lumMod val="95000"/>
                      </a:srgbClr>
                    </a:solidFill>
                  </a:tcPr>
                </a:tc>
                <a:tc>
                  <a:txBody>
                    <a:bodyPr/>
                    <a:lstStyle>
                      <a:lvl1pPr marL="0" algn="l" defTabSz="609585" rtl="0" eaLnBrk="1" latinLnBrk="0" hangingPunct="1">
                        <a:defRPr sz="2400" kern="1200">
                          <a:solidFill>
                            <a:schemeClr val="tx1"/>
                          </a:solidFill>
                          <a:latin typeface="Calibri" panose="020F0502020204030204"/>
                        </a:defRPr>
                      </a:lvl1pPr>
                      <a:lvl2pPr marL="609585" algn="l" defTabSz="609585" rtl="0" eaLnBrk="1" latinLnBrk="0" hangingPunct="1">
                        <a:defRPr sz="2400" kern="1200">
                          <a:solidFill>
                            <a:schemeClr val="tx1"/>
                          </a:solidFill>
                          <a:latin typeface="Calibri" panose="020F0502020204030204"/>
                        </a:defRPr>
                      </a:lvl2pPr>
                      <a:lvl3pPr marL="1219170" algn="l" defTabSz="609585" rtl="0" eaLnBrk="1" latinLnBrk="0" hangingPunct="1">
                        <a:defRPr sz="2400" kern="1200">
                          <a:solidFill>
                            <a:schemeClr val="tx1"/>
                          </a:solidFill>
                          <a:latin typeface="Calibri" panose="020F0502020204030204"/>
                        </a:defRPr>
                      </a:lvl3pPr>
                      <a:lvl4pPr marL="1828754" algn="l" defTabSz="609585" rtl="0" eaLnBrk="1" latinLnBrk="0" hangingPunct="1">
                        <a:defRPr sz="2400" kern="1200">
                          <a:solidFill>
                            <a:schemeClr val="tx1"/>
                          </a:solidFill>
                          <a:latin typeface="Calibri" panose="020F0502020204030204"/>
                        </a:defRPr>
                      </a:lvl4pPr>
                      <a:lvl5pPr marL="2438339" algn="l" defTabSz="609585" rtl="0" eaLnBrk="1" latinLnBrk="0" hangingPunct="1">
                        <a:defRPr sz="2400" kern="1200">
                          <a:solidFill>
                            <a:schemeClr val="tx1"/>
                          </a:solidFill>
                          <a:latin typeface="Calibri" panose="020F0502020204030204"/>
                        </a:defRPr>
                      </a:lvl5pPr>
                      <a:lvl6pPr marL="3047924" algn="l" defTabSz="609585" rtl="0" eaLnBrk="1" latinLnBrk="0" hangingPunct="1">
                        <a:defRPr sz="2400" kern="1200">
                          <a:solidFill>
                            <a:schemeClr val="tx1"/>
                          </a:solidFill>
                          <a:latin typeface="Calibri" panose="020F0502020204030204"/>
                        </a:defRPr>
                      </a:lvl6pPr>
                      <a:lvl7pPr marL="3657509" algn="l" defTabSz="609585" rtl="0" eaLnBrk="1" latinLnBrk="0" hangingPunct="1">
                        <a:defRPr sz="2400" kern="1200">
                          <a:solidFill>
                            <a:schemeClr val="tx1"/>
                          </a:solidFill>
                          <a:latin typeface="Calibri" panose="020F0502020204030204"/>
                        </a:defRPr>
                      </a:lvl7pPr>
                      <a:lvl8pPr marL="4267093" algn="l" defTabSz="609585" rtl="0" eaLnBrk="1" latinLnBrk="0" hangingPunct="1">
                        <a:defRPr sz="2400" kern="1200">
                          <a:solidFill>
                            <a:schemeClr val="tx1"/>
                          </a:solidFill>
                          <a:latin typeface="Calibri" panose="020F0502020204030204"/>
                        </a:defRPr>
                      </a:lvl8pPr>
                      <a:lvl9pPr marL="4876678" algn="l" defTabSz="609585" rtl="0" eaLnBrk="1" latinLnBrk="0" hangingPunct="1">
                        <a:defRPr sz="2400" kern="1200">
                          <a:solidFill>
                            <a:schemeClr val="tx1"/>
                          </a:solidFill>
                          <a:latin typeface="Calibri" panose="020F0502020204030204"/>
                        </a:defRPr>
                      </a:lvl9pPr>
                    </a:lstStyle>
                    <a:p>
                      <a:pPr algn="ctr" fontAlgn="b"/>
                      <a:r>
                        <a:rPr lang="en-US" sz="1000">
                          <a:effectLst>
                            <a:outerShdw blurRad="38100" dist="38100" dir="2700000" algn="tl">
                              <a:srgbClr val="000000">
                                <a:alpha val="43137"/>
                              </a:srgbClr>
                            </a:outerShdw>
                          </a:effectLst>
                          <a:latin typeface="Montserrat Medium" pitchFamily="2" charset="0"/>
                        </a:rPr>
                        <a:t>-</a:t>
                      </a:r>
                    </a:p>
                  </a:txBody>
                  <a:tcPr marL="9525" marR="9525" marT="9525" anchor="ctr">
                    <a:lnL w="12700">
                      <a:noFill/>
                    </a:lnL>
                    <a:lnR w="12700">
                      <a:noFill/>
                    </a:lnR>
                    <a:lnT w="12700">
                      <a:noFill/>
                    </a:lnT>
                    <a:lnB w="12700">
                      <a:noFill/>
                    </a:lnB>
                    <a:lnTlToBr w="0">
                      <a:noFill/>
                    </a:lnTlToBr>
                    <a:lnBlToTr w="0">
                      <a:noFill/>
                    </a:lnBlToTr>
                    <a:solidFill>
                      <a:srgbClr val="FFFFFF">
                        <a:lumMod val="95000"/>
                      </a:srgbClr>
                    </a:solidFill>
                  </a:tcPr>
                </a:tc>
                <a:tc>
                  <a:txBody>
                    <a:bodyPr/>
                    <a:lstStyle>
                      <a:lvl1pPr marL="0" algn="l" defTabSz="609585" rtl="0" eaLnBrk="1" latinLnBrk="0" hangingPunct="1">
                        <a:defRPr sz="2400" kern="1200">
                          <a:solidFill>
                            <a:schemeClr val="tx1"/>
                          </a:solidFill>
                          <a:latin typeface="Calibri" panose="020F0502020204030204"/>
                        </a:defRPr>
                      </a:lvl1pPr>
                      <a:lvl2pPr marL="609585" algn="l" defTabSz="609585" rtl="0" eaLnBrk="1" latinLnBrk="0" hangingPunct="1">
                        <a:defRPr sz="2400" kern="1200">
                          <a:solidFill>
                            <a:schemeClr val="tx1"/>
                          </a:solidFill>
                          <a:latin typeface="Calibri" panose="020F0502020204030204"/>
                        </a:defRPr>
                      </a:lvl2pPr>
                      <a:lvl3pPr marL="1219170" algn="l" defTabSz="609585" rtl="0" eaLnBrk="1" latinLnBrk="0" hangingPunct="1">
                        <a:defRPr sz="2400" kern="1200">
                          <a:solidFill>
                            <a:schemeClr val="tx1"/>
                          </a:solidFill>
                          <a:latin typeface="Calibri" panose="020F0502020204030204"/>
                        </a:defRPr>
                      </a:lvl3pPr>
                      <a:lvl4pPr marL="1828754" algn="l" defTabSz="609585" rtl="0" eaLnBrk="1" latinLnBrk="0" hangingPunct="1">
                        <a:defRPr sz="2400" kern="1200">
                          <a:solidFill>
                            <a:schemeClr val="tx1"/>
                          </a:solidFill>
                          <a:latin typeface="Calibri" panose="020F0502020204030204"/>
                        </a:defRPr>
                      </a:lvl4pPr>
                      <a:lvl5pPr marL="2438339" algn="l" defTabSz="609585" rtl="0" eaLnBrk="1" latinLnBrk="0" hangingPunct="1">
                        <a:defRPr sz="2400" kern="1200">
                          <a:solidFill>
                            <a:schemeClr val="tx1"/>
                          </a:solidFill>
                          <a:latin typeface="Calibri" panose="020F0502020204030204"/>
                        </a:defRPr>
                      </a:lvl5pPr>
                      <a:lvl6pPr marL="3047924" algn="l" defTabSz="609585" rtl="0" eaLnBrk="1" latinLnBrk="0" hangingPunct="1">
                        <a:defRPr sz="2400" kern="1200">
                          <a:solidFill>
                            <a:schemeClr val="tx1"/>
                          </a:solidFill>
                          <a:latin typeface="Calibri" panose="020F0502020204030204"/>
                        </a:defRPr>
                      </a:lvl6pPr>
                      <a:lvl7pPr marL="3657509" algn="l" defTabSz="609585" rtl="0" eaLnBrk="1" latinLnBrk="0" hangingPunct="1">
                        <a:defRPr sz="2400" kern="1200">
                          <a:solidFill>
                            <a:schemeClr val="tx1"/>
                          </a:solidFill>
                          <a:latin typeface="Calibri" panose="020F0502020204030204"/>
                        </a:defRPr>
                      </a:lvl7pPr>
                      <a:lvl8pPr marL="4267093" algn="l" defTabSz="609585" rtl="0" eaLnBrk="1" latinLnBrk="0" hangingPunct="1">
                        <a:defRPr sz="2400" kern="1200">
                          <a:solidFill>
                            <a:schemeClr val="tx1"/>
                          </a:solidFill>
                          <a:latin typeface="Calibri" panose="020F0502020204030204"/>
                        </a:defRPr>
                      </a:lvl8pPr>
                      <a:lvl9pPr marL="4876678" algn="l" defTabSz="609585" rtl="0" eaLnBrk="1" latinLnBrk="0" hangingPunct="1">
                        <a:defRPr sz="2400" kern="1200">
                          <a:solidFill>
                            <a:schemeClr val="tx1"/>
                          </a:solidFill>
                          <a:latin typeface="Calibri" panose="020F0502020204030204"/>
                        </a:defRPr>
                      </a:lvl9pPr>
                    </a:lstStyle>
                    <a:p>
                      <a:pPr algn="ctr" fontAlgn="b"/>
                      <a:r>
                        <a:rPr lang="en-US" sz="1000">
                          <a:effectLst>
                            <a:outerShdw blurRad="38100" dist="38100" dir="2700000" algn="tl">
                              <a:srgbClr val="000000">
                                <a:alpha val="43137"/>
                              </a:srgbClr>
                            </a:outerShdw>
                          </a:effectLst>
                          <a:latin typeface="Montserrat Medium" pitchFamily="2" charset="0"/>
                        </a:rPr>
                        <a:t>-</a:t>
                      </a:r>
                    </a:p>
                  </a:txBody>
                  <a:tcPr marL="9525" marR="9525" marT="9525" anchor="ctr">
                    <a:lnL w="12700">
                      <a:noFill/>
                    </a:lnL>
                    <a:lnR w="12700">
                      <a:noFill/>
                    </a:lnR>
                    <a:lnT w="12700">
                      <a:noFill/>
                    </a:lnT>
                    <a:lnB w="12700">
                      <a:noFill/>
                    </a:lnB>
                    <a:lnTlToBr w="0">
                      <a:noFill/>
                    </a:lnTlToBr>
                    <a:lnBlToTr w="0">
                      <a:noFill/>
                    </a:lnBlToTr>
                    <a:solidFill>
                      <a:srgbClr val="FFFFFF">
                        <a:lumMod val="95000"/>
                      </a:srgbClr>
                    </a:solidFill>
                  </a:tcPr>
                </a:tc>
                <a:tc>
                  <a:txBody>
                    <a:bodyPr/>
                    <a:lstStyle>
                      <a:lvl1pPr marL="0" algn="l" defTabSz="609585" rtl="0" eaLnBrk="1" latinLnBrk="0" hangingPunct="1">
                        <a:defRPr sz="2400" kern="1200">
                          <a:solidFill>
                            <a:schemeClr val="tx1"/>
                          </a:solidFill>
                          <a:latin typeface="Calibri" panose="020F0502020204030204"/>
                        </a:defRPr>
                      </a:lvl1pPr>
                      <a:lvl2pPr marL="609585" algn="l" defTabSz="609585" rtl="0" eaLnBrk="1" latinLnBrk="0" hangingPunct="1">
                        <a:defRPr sz="2400" kern="1200">
                          <a:solidFill>
                            <a:schemeClr val="tx1"/>
                          </a:solidFill>
                          <a:latin typeface="Calibri" panose="020F0502020204030204"/>
                        </a:defRPr>
                      </a:lvl2pPr>
                      <a:lvl3pPr marL="1219170" algn="l" defTabSz="609585" rtl="0" eaLnBrk="1" latinLnBrk="0" hangingPunct="1">
                        <a:defRPr sz="2400" kern="1200">
                          <a:solidFill>
                            <a:schemeClr val="tx1"/>
                          </a:solidFill>
                          <a:latin typeface="Calibri" panose="020F0502020204030204"/>
                        </a:defRPr>
                      </a:lvl3pPr>
                      <a:lvl4pPr marL="1828754" algn="l" defTabSz="609585" rtl="0" eaLnBrk="1" latinLnBrk="0" hangingPunct="1">
                        <a:defRPr sz="2400" kern="1200">
                          <a:solidFill>
                            <a:schemeClr val="tx1"/>
                          </a:solidFill>
                          <a:latin typeface="Calibri" panose="020F0502020204030204"/>
                        </a:defRPr>
                      </a:lvl4pPr>
                      <a:lvl5pPr marL="2438339" algn="l" defTabSz="609585" rtl="0" eaLnBrk="1" latinLnBrk="0" hangingPunct="1">
                        <a:defRPr sz="2400" kern="1200">
                          <a:solidFill>
                            <a:schemeClr val="tx1"/>
                          </a:solidFill>
                          <a:latin typeface="Calibri" panose="020F0502020204030204"/>
                        </a:defRPr>
                      </a:lvl5pPr>
                      <a:lvl6pPr marL="3047924" algn="l" defTabSz="609585" rtl="0" eaLnBrk="1" latinLnBrk="0" hangingPunct="1">
                        <a:defRPr sz="2400" kern="1200">
                          <a:solidFill>
                            <a:schemeClr val="tx1"/>
                          </a:solidFill>
                          <a:latin typeface="Calibri" panose="020F0502020204030204"/>
                        </a:defRPr>
                      </a:lvl6pPr>
                      <a:lvl7pPr marL="3657509" algn="l" defTabSz="609585" rtl="0" eaLnBrk="1" latinLnBrk="0" hangingPunct="1">
                        <a:defRPr sz="2400" kern="1200">
                          <a:solidFill>
                            <a:schemeClr val="tx1"/>
                          </a:solidFill>
                          <a:latin typeface="Calibri" panose="020F0502020204030204"/>
                        </a:defRPr>
                      </a:lvl7pPr>
                      <a:lvl8pPr marL="4267093" algn="l" defTabSz="609585" rtl="0" eaLnBrk="1" latinLnBrk="0" hangingPunct="1">
                        <a:defRPr sz="2400" kern="1200">
                          <a:solidFill>
                            <a:schemeClr val="tx1"/>
                          </a:solidFill>
                          <a:latin typeface="Calibri" panose="020F0502020204030204"/>
                        </a:defRPr>
                      </a:lvl8pPr>
                      <a:lvl9pPr marL="4876678" algn="l" defTabSz="609585" rtl="0" eaLnBrk="1" latinLnBrk="0" hangingPunct="1">
                        <a:defRPr sz="2400" kern="1200">
                          <a:solidFill>
                            <a:schemeClr val="tx1"/>
                          </a:solidFill>
                          <a:latin typeface="Calibri" panose="020F0502020204030204"/>
                        </a:defRPr>
                      </a:lvl9pPr>
                    </a:lstStyle>
                    <a:p>
                      <a:pPr algn="ctr" fontAlgn="b"/>
                      <a:r>
                        <a:rPr lang="en-US" sz="1000">
                          <a:effectLst>
                            <a:outerShdw blurRad="38100" dist="38100" dir="2700000" algn="tl">
                              <a:srgbClr val="000000">
                                <a:alpha val="43137"/>
                              </a:srgbClr>
                            </a:outerShdw>
                          </a:effectLst>
                          <a:latin typeface="Montserrat Medium" pitchFamily="2" charset="0"/>
                        </a:rPr>
                        <a:t>-</a:t>
                      </a:r>
                    </a:p>
                  </a:txBody>
                  <a:tcPr marL="9525" marR="9525" marT="9525" anchor="ctr">
                    <a:lnL w="12700">
                      <a:noFill/>
                    </a:lnL>
                    <a:lnR w="12700">
                      <a:noFill/>
                    </a:lnR>
                    <a:lnT w="12700">
                      <a:noFill/>
                    </a:lnT>
                    <a:lnB w="12700">
                      <a:noFill/>
                    </a:lnB>
                    <a:lnTlToBr w="0">
                      <a:noFill/>
                    </a:lnTlToBr>
                    <a:lnBlToTr w="0">
                      <a:noFill/>
                    </a:lnBlToTr>
                    <a:solidFill>
                      <a:srgbClr val="FFFFFF">
                        <a:lumMod val="95000"/>
                      </a:srgbClr>
                    </a:solidFill>
                  </a:tcPr>
                </a:tc>
                <a:tc>
                  <a:txBody>
                    <a:bodyPr/>
                    <a:lstStyle>
                      <a:lvl1pPr marL="0" algn="l" defTabSz="914377" rtl="0" eaLnBrk="1" latinLnBrk="0" hangingPunct="1">
                        <a:defRPr sz="1800" kern="1200">
                          <a:solidFill>
                            <a:schemeClr val="tx1"/>
                          </a:solidFill>
                          <a:latin typeface="Arial" panose="020B0604020202020204"/>
                        </a:defRPr>
                      </a:lvl1pPr>
                      <a:lvl2pPr marL="457189" algn="l" defTabSz="914377" rtl="0" eaLnBrk="1" latinLnBrk="0" hangingPunct="1">
                        <a:defRPr sz="1800" kern="1200">
                          <a:solidFill>
                            <a:schemeClr val="tx1"/>
                          </a:solidFill>
                          <a:latin typeface="Arial" panose="020B0604020202020204"/>
                        </a:defRPr>
                      </a:lvl2pPr>
                      <a:lvl3pPr marL="914377" algn="l" defTabSz="914377" rtl="0" eaLnBrk="1" latinLnBrk="0" hangingPunct="1">
                        <a:defRPr sz="1800" kern="1200">
                          <a:solidFill>
                            <a:schemeClr val="tx1"/>
                          </a:solidFill>
                          <a:latin typeface="Arial" panose="020B0604020202020204"/>
                        </a:defRPr>
                      </a:lvl3pPr>
                      <a:lvl4pPr marL="1371566" algn="l" defTabSz="914377" rtl="0" eaLnBrk="1" latinLnBrk="0" hangingPunct="1">
                        <a:defRPr sz="1800" kern="1200">
                          <a:solidFill>
                            <a:schemeClr val="tx1"/>
                          </a:solidFill>
                          <a:latin typeface="Arial" panose="020B0604020202020204"/>
                        </a:defRPr>
                      </a:lvl4pPr>
                      <a:lvl5pPr marL="1828754" algn="l" defTabSz="914377" rtl="0" eaLnBrk="1" latinLnBrk="0" hangingPunct="1">
                        <a:defRPr sz="1800" kern="1200">
                          <a:solidFill>
                            <a:schemeClr val="tx1"/>
                          </a:solidFill>
                          <a:latin typeface="Arial" panose="020B0604020202020204"/>
                        </a:defRPr>
                      </a:lvl5pPr>
                      <a:lvl6pPr marL="2285943" algn="l" defTabSz="914377" rtl="0" eaLnBrk="1" latinLnBrk="0" hangingPunct="1">
                        <a:defRPr sz="1800" kern="1200">
                          <a:solidFill>
                            <a:schemeClr val="tx1"/>
                          </a:solidFill>
                          <a:latin typeface="Arial" panose="020B0604020202020204"/>
                        </a:defRPr>
                      </a:lvl6pPr>
                      <a:lvl7pPr marL="2743131" algn="l" defTabSz="914377" rtl="0" eaLnBrk="1" latinLnBrk="0" hangingPunct="1">
                        <a:defRPr sz="1800" kern="1200">
                          <a:solidFill>
                            <a:schemeClr val="tx1"/>
                          </a:solidFill>
                          <a:latin typeface="Arial" panose="020B0604020202020204"/>
                        </a:defRPr>
                      </a:lvl7pPr>
                      <a:lvl8pPr marL="3200320" algn="l" defTabSz="914377" rtl="0" eaLnBrk="1" latinLnBrk="0" hangingPunct="1">
                        <a:defRPr sz="1800" kern="1200">
                          <a:solidFill>
                            <a:schemeClr val="tx1"/>
                          </a:solidFill>
                          <a:latin typeface="Arial" panose="020B0604020202020204"/>
                        </a:defRPr>
                      </a:lvl8pPr>
                      <a:lvl9pPr marL="3657509" algn="l" defTabSz="914377" rtl="0" eaLnBrk="1" latinLnBrk="0" hangingPunct="1">
                        <a:defRPr sz="1800" kern="1200">
                          <a:solidFill>
                            <a:schemeClr val="tx1"/>
                          </a:solidFill>
                          <a:latin typeface="Arial" panose="020B0604020202020204"/>
                        </a:defRPr>
                      </a:lvl9pPr>
                    </a:lstStyle>
                    <a:p>
                      <a:pPr marL="0" marR="0" lvl="0" indent="0" algn="ctr" defTabSz="609570" rtl="0" eaLnBrk="1" fontAlgn="b" latinLnBrk="0" hangingPunct="1">
                        <a:lnSpc>
                          <a:spcPct val="100000"/>
                        </a:lnSpc>
                        <a:spcBef>
                          <a:spcPts val="0"/>
                        </a:spcBef>
                        <a:spcAft>
                          <a:spcPts val="0"/>
                        </a:spcAft>
                        <a:buClrTx/>
                        <a:buSzTx/>
                        <a:buFontTx/>
                        <a:buNone/>
                        <a:tabLst/>
                        <a:defRPr/>
                      </a:pPr>
                      <a:r>
                        <a:rPr lang="en-US" sz="1000">
                          <a:solidFill>
                            <a:schemeClr val="tx1">
                              <a:lumMod val="85000"/>
                              <a:lumOff val="15000"/>
                            </a:schemeClr>
                          </a:solidFill>
                          <a:effectLst/>
                          <a:latin typeface="Montserrat Medium" pitchFamily="2" charset="0"/>
                        </a:rPr>
                        <a:t>$40/Q</a:t>
                      </a:r>
                      <a:endParaRPr lang="en-US" sz="1000">
                        <a:latin typeface="Montserrat Medium" pitchFamily="2" charset="0"/>
                      </a:endParaRPr>
                    </a:p>
                  </a:txBody>
                  <a:tcPr marL="9525" marR="9525" marT="9525" anchor="ctr">
                    <a:lnL w="12700">
                      <a:noFill/>
                    </a:lnL>
                    <a:lnR w="12700">
                      <a:noFill/>
                    </a:lnR>
                    <a:lnT w="12700">
                      <a:noFill/>
                    </a:lnT>
                    <a:lnB w="12700">
                      <a:noFill/>
                    </a:lnB>
                    <a:lnTlToBr w="0">
                      <a:noFill/>
                    </a:lnTlToBr>
                    <a:lnBlToTr w="0">
                      <a:noFill/>
                    </a:lnBlToTr>
                    <a:solidFill>
                      <a:srgbClr val="FFFFFF">
                        <a:lumMod val="95000"/>
                      </a:srgbClr>
                    </a:solidFill>
                  </a:tcPr>
                </a:tc>
                <a:tc>
                  <a:txBody>
                    <a:bodyPr/>
                    <a:lstStyle>
                      <a:lvl1pPr marL="0" algn="l" defTabSz="914377" rtl="0" eaLnBrk="1" latinLnBrk="0" hangingPunct="1">
                        <a:defRPr sz="1800" kern="1200">
                          <a:solidFill>
                            <a:schemeClr val="tx1"/>
                          </a:solidFill>
                          <a:latin typeface="Arial" panose="020B0604020202020204"/>
                        </a:defRPr>
                      </a:lvl1pPr>
                      <a:lvl2pPr marL="457189" algn="l" defTabSz="914377" rtl="0" eaLnBrk="1" latinLnBrk="0" hangingPunct="1">
                        <a:defRPr sz="1800" kern="1200">
                          <a:solidFill>
                            <a:schemeClr val="tx1"/>
                          </a:solidFill>
                          <a:latin typeface="Arial" panose="020B0604020202020204"/>
                        </a:defRPr>
                      </a:lvl2pPr>
                      <a:lvl3pPr marL="914377" algn="l" defTabSz="914377" rtl="0" eaLnBrk="1" latinLnBrk="0" hangingPunct="1">
                        <a:defRPr sz="1800" kern="1200">
                          <a:solidFill>
                            <a:schemeClr val="tx1"/>
                          </a:solidFill>
                          <a:latin typeface="Arial" panose="020B0604020202020204"/>
                        </a:defRPr>
                      </a:lvl3pPr>
                      <a:lvl4pPr marL="1371566" algn="l" defTabSz="914377" rtl="0" eaLnBrk="1" latinLnBrk="0" hangingPunct="1">
                        <a:defRPr sz="1800" kern="1200">
                          <a:solidFill>
                            <a:schemeClr val="tx1"/>
                          </a:solidFill>
                          <a:latin typeface="Arial" panose="020B0604020202020204"/>
                        </a:defRPr>
                      </a:lvl4pPr>
                      <a:lvl5pPr marL="1828754" algn="l" defTabSz="914377" rtl="0" eaLnBrk="1" latinLnBrk="0" hangingPunct="1">
                        <a:defRPr sz="1800" kern="1200">
                          <a:solidFill>
                            <a:schemeClr val="tx1"/>
                          </a:solidFill>
                          <a:latin typeface="Arial" panose="020B0604020202020204"/>
                        </a:defRPr>
                      </a:lvl5pPr>
                      <a:lvl6pPr marL="2285943" algn="l" defTabSz="914377" rtl="0" eaLnBrk="1" latinLnBrk="0" hangingPunct="1">
                        <a:defRPr sz="1800" kern="1200">
                          <a:solidFill>
                            <a:schemeClr val="tx1"/>
                          </a:solidFill>
                          <a:latin typeface="Arial" panose="020B0604020202020204"/>
                        </a:defRPr>
                      </a:lvl6pPr>
                      <a:lvl7pPr marL="2743131" algn="l" defTabSz="914377" rtl="0" eaLnBrk="1" latinLnBrk="0" hangingPunct="1">
                        <a:defRPr sz="1800" kern="1200">
                          <a:solidFill>
                            <a:schemeClr val="tx1"/>
                          </a:solidFill>
                          <a:latin typeface="Arial" panose="020B0604020202020204"/>
                        </a:defRPr>
                      </a:lvl7pPr>
                      <a:lvl8pPr marL="3200320" algn="l" defTabSz="914377" rtl="0" eaLnBrk="1" latinLnBrk="0" hangingPunct="1">
                        <a:defRPr sz="1800" kern="1200">
                          <a:solidFill>
                            <a:schemeClr val="tx1"/>
                          </a:solidFill>
                          <a:latin typeface="Arial" panose="020B0604020202020204"/>
                        </a:defRPr>
                      </a:lvl8pPr>
                      <a:lvl9pPr marL="3657509" algn="l" defTabSz="914377" rtl="0" eaLnBrk="1" latinLnBrk="0" hangingPunct="1">
                        <a:defRPr sz="1800" kern="1200">
                          <a:solidFill>
                            <a:schemeClr val="tx1"/>
                          </a:solidFill>
                          <a:latin typeface="Arial" panose="020B0604020202020204"/>
                        </a:defRPr>
                      </a:lvl9pPr>
                    </a:lstStyle>
                    <a:p>
                      <a:pPr marL="0" marR="0" lvl="0" indent="0" algn="ctr" defTabSz="609570" rtl="0" eaLnBrk="1" fontAlgn="b" latinLnBrk="0" hangingPunct="1">
                        <a:lnSpc>
                          <a:spcPct val="100000"/>
                        </a:lnSpc>
                        <a:spcBef>
                          <a:spcPts val="0"/>
                        </a:spcBef>
                        <a:spcAft>
                          <a:spcPts val="0"/>
                        </a:spcAft>
                        <a:buClrTx/>
                        <a:buSzTx/>
                        <a:buFontTx/>
                        <a:buNone/>
                        <a:tabLst/>
                        <a:defRPr/>
                      </a:pPr>
                      <a:r>
                        <a:rPr lang="en-US" sz="1000">
                          <a:effectLst>
                            <a:outerShdw blurRad="38100" dist="38100" dir="2700000" algn="tl">
                              <a:srgbClr val="000000">
                                <a:alpha val="43137"/>
                              </a:srgbClr>
                            </a:outerShdw>
                          </a:effectLst>
                          <a:latin typeface="Montserrat Medium" pitchFamily="2" charset="0"/>
                        </a:rPr>
                        <a:t>-</a:t>
                      </a:r>
                    </a:p>
                  </a:txBody>
                  <a:tcPr marL="9525" marR="9525" marT="9525" anchor="ctr">
                    <a:lnL w="12700">
                      <a:noFill/>
                    </a:lnL>
                    <a:lnR w="0">
                      <a:noFill/>
                    </a:lnR>
                    <a:lnT w="12700">
                      <a:noFill/>
                    </a:lnT>
                    <a:lnB w="12700">
                      <a:noFill/>
                    </a:lnB>
                    <a:lnTlToBr w="0">
                      <a:noFill/>
                    </a:lnTlToBr>
                    <a:lnBlToTr w="0">
                      <a:noFill/>
                    </a:lnBlToTr>
                    <a:solidFill>
                      <a:srgbClr val="FFFFFF">
                        <a:lumMod val="95000"/>
                      </a:srgbClr>
                    </a:solidFill>
                  </a:tcPr>
                </a:tc>
                <a:tc>
                  <a:txBody>
                    <a:bodyPr/>
                    <a:lstStyle>
                      <a:lvl1pPr marL="0" algn="l" defTabSz="914377" rtl="0" eaLnBrk="1" latinLnBrk="0" hangingPunct="1">
                        <a:defRPr sz="1800" kern="1200">
                          <a:solidFill>
                            <a:schemeClr val="tx1"/>
                          </a:solidFill>
                          <a:latin typeface="Arial" panose="020B0604020202020204"/>
                        </a:defRPr>
                      </a:lvl1pPr>
                      <a:lvl2pPr marL="457189" algn="l" defTabSz="914377" rtl="0" eaLnBrk="1" latinLnBrk="0" hangingPunct="1">
                        <a:defRPr sz="1800" kern="1200">
                          <a:solidFill>
                            <a:schemeClr val="tx1"/>
                          </a:solidFill>
                          <a:latin typeface="Arial" panose="020B0604020202020204"/>
                        </a:defRPr>
                      </a:lvl2pPr>
                      <a:lvl3pPr marL="914377" algn="l" defTabSz="914377" rtl="0" eaLnBrk="1" latinLnBrk="0" hangingPunct="1">
                        <a:defRPr sz="1800" kern="1200">
                          <a:solidFill>
                            <a:schemeClr val="tx1"/>
                          </a:solidFill>
                          <a:latin typeface="Arial" panose="020B0604020202020204"/>
                        </a:defRPr>
                      </a:lvl3pPr>
                      <a:lvl4pPr marL="1371566" algn="l" defTabSz="914377" rtl="0" eaLnBrk="1" latinLnBrk="0" hangingPunct="1">
                        <a:defRPr sz="1800" kern="1200">
                          <a:solidFill>
                            <a:schemeClr val="tx1"/>
                          </a:solidFill>
                          <a:latin typeface="Arial" panose="020B0604020202020204"/>
                        </a:defRPr>
                      </a:lvl4pPr>
                      <a:lvl5pPr marL="1828754" algn="l" defTabSz="914377" rtl="0" eaLnBrk="1" latinLnBrk="0" hangingPunct="1">
                        <a:defRPr sz="1800" kern="1200">
                          <a:solidFill>
                            <a:schemeClr val="tx1"/>
                          </a:solidFill>
                          <a:latin typeface="Arial" panose="020B0604020202020204"/>
                        </a:defRPr>
                      </a:lvl5pPr>
                      <a:lvl6pPr marL="2285943" algn="l" defTabSz="914377" rtl="0" eaLnBrk="1" latinLnBrk="0" hangingPunct="1">
                        <a:defRPr sz="1800" kern="1200">
                          <a:solidFill>
                            <a:schemeClr val="tx1"/>
                          </a:solidFill>
                          <a:latin typeface="Arial" panose="020B0604020202020204"/>
                        </a:defRPr>
                      </a:lvl6pPr>
                      <a:lvl7pPr marL="2743131" algn="l" defTabSz="914377" rtl="0" eaLnBrk="1" latinLnBrk="0" hangingPunct="1">
                        <a:defRPr sz="1800" kern="1200">
                          <a:solidFill>
                            <a:schemeClr val="tx1"/>
                          </a:solidFill>
                          <a:latin typeface="Arial" panose="020B0604020202020204"/>
                        </a:defRPr>
                      </a:lvl7pPr>
                      <a:lvl8pPr marL="3200320" algn="l" defTabSz="914377" rtl="0" eaLnBrk="1" latinLnBrk="0" hangingPunct="1">
                        <a:defRPr sz="1800" kern="1200">
                          <a:solidFill>
                            <a:schemeClr val="tx1"/>
                          </a:solidFill>
                          <a:latin typeface="Arial" panose="020B0604020202020204"/>
                        </a:defRPr>
                      </a:lvl8pPr>
                      <a:lvl9pPr marL="3657509" algn="l" defTabSz="914377" rtl="0" eaLnBrk="1" latinLnBrk="0" hangingPunct="1">
                        <a:defRPr sz="1800" kern="1200">
                          <a:solidFill>
                            <a:schemeClr val="tx1"/>
                          </a:solidFill>
                          <a:latin typeface="Arial" panose="020B0604020202020204"/>
                        </a:defRPr>
                      </a:lvl9pPr>
                    </a:lstStyle>
                    <a:p>
                      <a:pPr marL="0" marR="0" lvl="0" indent="0" algn="ctr" defTabSz="609570" rtl="0" eaLnBrk="1" fontAlgn="b" latinLnBrk="0" hangingPunct="1">
                        <a:lnSpc>
                          <a:spcPct val="100000"/>
                        </a:lnSpc>
                        <a:spcBef>
                          <a:spcPts val="0"/>
                        </a:spcBef>
                        <a:spcAft>
                          <a:spcPts val="0"/>
                        </a:spcAft>
                        <a:buClrTx/>
                        <a:buSzTx/>
                        <a:buFontTx/>
                        <a:buNone/>
                        <a:tabLst/>
                        <a:defRPr/>
                      </a:pPr>
                      <a:r>
                        <a:rPr lang="en-US" sz="1000">
                          <a:effectLst>
                            <a:outerShdw blurRad="38100" dist="38100" dir="2700000" algn="tl">
                              <a:srgbClr val="000000">
                                <a:alpha val="43137"/>
                              </a:srgbClr>
                            </a:outerShdw>
                          </a:effectLst>
                          <a:latin typeface="Montserrat Medium" pitchFamily="2" charset="0"/>
                        </a:rPr>
                        <a:t>-</a:t>
                      </a:r>
                    </a:p>
                  </a:txBody>
                  <a:tcPr marL="9525" marR="9525" marT="9525" anchor="ctr">
                    <a:lnL w="12700">
                      <a:noFill/>
                    </a:lnL>
                    <a:lnR w="0">
                      <a:noFill/>
                    </a:lnR>
                    <a:lnT w="12700">
                      <a:noFill/>
                    </a:lnT>
                    <a:lnB w="12700">
                      <a:noFill/>
                    </a:lnB>
                    <a:lnTlToBr w="0">
                      <a:noFill/>
                    </a:lnTlToBr>
                    <a:lnBlToTr w="0">
                      <a:noFill/>
                    </a:lnBlToTr>
                    <a:solidFill>
                      <a:srgbClr val="FFFFFF">
                        <a:lumMod val="95000"/>
                      </a:srgbClr>
                    </a:solidFill>
                  </a:tcPr>
                </a:tc>
                <a:extLst>
                  <a:ext uri="{0D108BD9-81ED-4DB2-BD59-A6C34878D82A}">
                    <a16:rowId xmlns:a16="http://schemas.microsoft.com/office/drawing/2014/main" val="1903563183"/>
                  </a:ext>
                </a:extLst>
              </a:tr>
              <a:tr h="671450">
                <a:tc>
                  <a:txBody>
                    <a:bodyPr/>
                    <a:lstStyle>
                      <a:lvl1pPr marL="0" algn="l" defTabSz="609585" rtl="0" eaLnBrk="1" latinLnBrk="0" hangingPunct="1">
                        <a:defRPr sz="2400" kern="1200">
                          <a:solidFill>
                            <a:schemeClr val="tx1"/>
                          </a:solidFill>
                          <a:latin typeface="Calibri" panose="020F0502020204030204"/>
                        </a:defRPr>
                      </a:lvl1pPr>
                      <a:lvl2pPr marL="609585" algn="l" defTabSz="609585" rtl="0" eaLnBrk="1" latinLnBrk="0" hangingPunct="1">
                        <a:defRPr sz="2400" kern="1200">
                          <a:solidFill>
                            <a:schemeClr val="tx1"/>
                          </a:solidFill>
                          <a:latin typeface="Calibri" panose="020F0502020204030204"/>
                        </a:defRPr>
                      </a:lvl2pPr>
                      <a:lvl3pPr marL="1219170" algn="l" defTabSz="609585" rtl="0" eaLnBrk="1" latinLnBrk="0" hangingPunct="1">
                        <a:defRPr sz="2400" kern="1200">
                          <a:solidFill>
                            <a:schemeClr val="tx1"/>
                          </a:solidFill>
                          <a:latin typeface="Calibri" panose="020F0502020204030204"/>
                        </a:defRPr>
                      </a:lvl3pPr>
                      <a:lvl4pPr marL="1828754" algn="l" defTabSz="609585" rtl="0" eaLnBrk="1" latinLnBrk="0" hangingPunct="1">
                        <a:defRPr sz="2400" kern="1200">
                          <a:solidFill>
                            <a:schemeClr val="tx1"/>
                          </a:solidFill>
                          <a:latin typeface="Calibri" panose="020F0502020204030204"/>
                        </a:defRPr>
                      </a:lvl4pPr>
                      <a:lvl5pPr marL="2438339" algn="l" defTabSz="609585" rtl="0" eaLnBrk="1" latinLnBrk="0" hangingPunct="1">
                        <a:defRPr sz="2400" kern="1200">
                          <a:solidFill>
                            <a:schemeClr val="tx1"/>
                          </a:solidFill>
                          <a:latin typeface="Calibri" panose="020F0502020204030204"/>
                        </a:defRPr>
                      </a:lvl5pPr>
                      <a:lvl6pPr marL="3047924" algn="l" defTabSz="609585" rtl="0" eaLnBrk="1" latinLnBrk="0" hangingPunct="1">
                        <a:defRPr sz="2400" kern="1200">
                          <a:solidFill>
                            <a:schemeClr val="tx1"/>
                          </a:solidFill>
                          <a:latin typeface="Calibri" panose="020F0502020204030204"/>
                        </a:defRPr>
                      </a:lvl6pPr>
                      <a:lvl7pPr marL="3657509" algn="l" defTabSz="609585" rtl="0" eaLnBrk="1" latinLnBrk="0" hangingPunct="1">
                        <a:defRPr sz="2400" kern="1200">
                          <a:solidFill>
                            <a:schemeClr val="tx1"/>
                          </a:solidFill>
                          <a:latin typeface="Calibri" panose="020F0502020204030204"/>
                        </a:defRPr>
                      </a:lvl7pPr>
                      <a:lvl8pPr marL="4267093" algn="l" defTabSz="609585" rtl="0" eaLnBrk="1" latinLnBrk="0" hangingPunct="1">
                        <a:defRPr sz="2400" kern="1200">
                          <a:solidFill>
                            <a:schemeClr val="tx1"/>
                          </a:solidFill>
                          <a:latin typeface="Calibri" panose="020F0502020204030204"/>
                        </a:defRPr>
                      </a:lvl8pPr>
                      <a:lvl9pPr marL="4876678" algn="l" defTabSz="609585" rtl="0" eaLnBrk="1" latinLnBrk="0" hangingPunct="1">
                        <a:defRPr sz="2400" kern="1200">
                          <a:solidFill>
                            <a:schemeClr val="tx1"/>
                          </a:solidFill>
                          <a:latin typeface="Calibri" panose="020F0502020204030204"/>
                        </a:defRPr>
                      </a:lvl9pPr>
                    </a:lstStyle>
                    <a:p>
                      <a:pPr algn="r" fontAlgn="b"/>
                      <a:r>
                        <a:rPr lang="en-US" sz="1100" err="1">
                          <a:solidFill>
                            <a:schemeClr val="tx1"/>
                          </a:solidFill>
                          <a:effectLst/>
                          <a:latin typeface="Montserrat Medium" pitchFamily="2" charset="0"/>
                        </a:rPr>
                        <a:t>PriorityFlex</a:t>
                      </a:r>
                      <a:r>
                        <a:rPr lang="en-US" sz="1100">
                          <a:solidFill>
                            <a:schemeClr val="tx1"/>
                          </a:solidFill>
                          <a:effectLst/>
                          <a:latin typeface="Montserrat Medium" pitchFamily="2" charset="0"/>
                        </a:rPr>
                        <a:t>* (Lynx</a:t>
                      </a:r>
                      <a:r>
                        <a:rPr lang="en-US" sz="1100" kern="1200" baseline="30000">
                          <a:solidFill>
                            <a:schemeClr val="tx1"/>
                          </a:solidFill>
                          <a:latin typeface="Montserrat Medium" pitchFamily="2" charset="0"/>
                          <a:ea typeface="Aptos" panose="020B0004020202020204" pitchFamily="34" charset="0"/>
                          <a:cs typeface="Aptos" panose="020B0004020202020204" pitchFamily="34" charset="0"/>
                        </a:rPr>
                        <a:t>®</a:t>
                      </a:r>
                      <a:r>
                        <a:rPr lang="en-US" sz="1100">
                          <a:solidFill>
                            <a:schemeClr val="tx1"/>
                          </a:solidFill>
                          <a:effectLst/>
                          <a:latin typeface="Montserrat Medium" pitchFamily="2" charset="0"/>
                        </a:rPr>
                        <a:t>)</a:t>
                      </a:r>
                    </a:p>
                    <a:p>
                      <a:pPr algn="r" fontAlgn="b"/>
                      <a:r>
                        <a:rPr kumimoji="0" lang="en-US" sz="800" b="0" i="0" u="none" strike="noStrike" kern="1200" cap="none" spc="0" normalizeH="0" baseline="0" noProof="0">
                          <a:ln>
                            <a:noFill/>
                          </a:ln>
                          <a:solidFill>
                            <a:schemeClr val="tx1"/>
                          </a:solidFill>
                          <a:effectLst/>
                          <a:uLnTx/>
                          <a:uFillTx/>
                          <a:latin typeface="Montserrat Medium" pitchFamily="2" charset="0"/>
                          <a:ea typeface="+mn-ea"/>
                          <a:cs typeface="+mn-cs"/>
                        </a:rPr>
                        <a:t>OTC, food, meals, select utilities, household supplies, personal care items, and pest control</a:t>
                      </a:r>
                      <a:r>
                        <a:rPr lang="en-US" sz="800">
                          <a:solidFill>
                            <a:schemeClr val="tx1"/>
                          </a:solidFill>
                          <a:effectLst/>
                          <a:latin typeface="Montserrat Medium" pitchFamily="2" charset="0"/>
                        </a:rPr>
                        <a:t> </a:t>
                      </a:r>
                    </a:p>
                  </a:txBody>
                  <a:tcPr marT="9525" anchor="ctr">
                    <a:lnL w="0">
                      <a:noFill/>
                    </a:lnL>
                    <a:lnR w="12700">
                      <a:noFill/>
                    </a:lnR>
                    <a:lnT w="12700">
                      <a:noFill/>
                    </a:lnT>
                    <a:lnB w="12700">
                      <a:noFill/>
                    </a:lnB>
                    <a:lnTlToBr w="0">
                      <a:noFill/>
                    </a:lnTlToBr>
                    <a:lnBlToTr w="0">
                      <a:noFill/>
                    </a:lnBlToTr>
                    <a:solidFill>
                      <a:schemeClr val="bg1"/>
                    </a:solidFill>
                  </a:tcPr>
                </a:tc>
                <a:tc>
                  <a:txBody>
                    <a:bodyPr/>
                    <a:lstStyle>
                      <a:lvl1pPr marL="0" algn="l" defTabSz="609585" rtl="0" eaLnBrk="1" latinLnBrk="0" hangingPunct="1">
                        <a:defRPr sz="2400" kern="1200">
                          <a:solidFill>
                            <a:schemeClr val="tx1"/>
                          </a:solidFill>
                          <a:latin typeface="Calibri" panose="020F0502020204030204"/>
                        </a:defRPr>
                      </a:lvl1pPr>
                      <a:lvl2pPr marL="609585" algn="l" defTabSz="609585" rtl="0" eaLnBrk="1" latinLnBrk="0" hangingPunct="1">
                        <a:defRPr sz="2400" kern="1200">
                          <a:solidFill>
                            <a:schemeClr val="tx1"/>
                          </a:solidFill>
                          <a:latin typeface="Calibri" panose="020F0502020204030204"/>
                        </a:defRPr>
                      </a:lvl2pPr>
                      <a:lvl3pPr marL="1219170" algn="l" defTabSz="609585" rtl="0" eaLnBrk="1" latinLnBrk="0" hangingPunct="1">
                        <a:defRPr sz="2400" kern="1200">
                          <a:solidFill>
                            <a:schemeClr val="tx1"/>
                          </a:solidFill>
                          <a:latin typeface="Calibri" panose="020F0502020204030204"/>
                        </a:defRPr>
                      </a:lvl3pPr>
                      <a:lvl4pPr marL="1828754" algn="l" defTabSz="609585" rtl="0" eaLnBrk="1" latinLnBrk="0" hangingPunct="1">
                        <a:defRPr sz="2400" kern="1200">
                          <a:solidFill>
                            <a:schemeClr val="tx1"/>
                          </a:solidFill>
                          <a:latin typeface="Calibri" panose="020F0502020204030204"/>
                        </a:defRPr>
                      </a:lvl4pPr>
                      <a:lvl5pPr marL="2438339" algn="l" defTabSz="609585" rtl="0" eaLnBrk="1" latinLnBrk="0" hangingPunct="1">
                        <a:defRPr sz="2400" kern="1200">
                          <a:solidFill>
                            <a:schemeClr val="tx1"/>
                          </a:solidFill>
                          <a:latin typeface="Calibri" panose="020F0502020204030204"/>
                        </a:defRPr>
                      </a:lvl5pPr>
                      <a:lvl6pPr marL="3047924" algn="l" defTabSz="609585" rtl="0" eaLnBrk="1" latinLnBrk="0" hangingPunct="1">
                        <a:defRPr sz="2400" kern="1200">
                          <a:solidFill>
                            <a:schemeClr val="tx1"/>
                          </a:solidFill>
                          <a:latin typeface="Calibri" panose="020F0502020204030204"/>
                        </a:defRPr>
                      </a:lvl6pPr>
                      <a:lvl7pPr marL="3657509" algn="l" defTabSz="609585" rtl="0" eaLnBrk="1" latinLnBrk="0" hangingPunct="1">
                        <a:defRPr sz="2400" kern="1200">
                          <a:solidFill>
                            <a:schemeClr val="tx1"/>
                          </a:solidFill>
                          <a:latin typeface="Calibri" panose="020F0502020204030204"/>
                        </a:defRPr>
                      </a:lvl7pPr>
                      <a:lvl8pPr marL="4267093" algn="l" defTabSz="609585" rtl="0" eaLnBrk="1" latinLnBrk="0" hangingPunct="1">
                        <a:defRPr sz="2400" kern="1200">
                          <a:solidFill>
                            <a:schemeClr val="tx1"/>
                          </a:solidFill>
                          <a:latin typeface="Calibri" panose="020F0502020204030204"/>
                        </a:defRPr>
                      </a:lvl8pPr>
                      <a:lvl9pPr marL="4876678" algn="l" defTabSz="609585" rtl="0" eaLnBrk="1" latinLnBrk="0" hangingPunct="1">
                        <a:defRPr sz="2400" kern="1200">
                          <a:solidFill>
                            <a:schemeClr val="tx1"/>
                          </a:solidFill>
                          <a:latin typeface="Calibri" panose="020F0502020204030204"/>
                        </a:defRPr>
                      </a:lvl9pPr>
                    </a:lstStyle>
                    <a:p>
                      <a:pPr algn="ctr" fontAlgn="b"/>
                      <a:r>
                        <a:rPr lang="en-US" sz="1000">
                          <a:effectLst>
                            <a:outerShdw blurRad="38100" dist="38100" dir="2700000" algn="tl">
                              <a:srgbClr val="000000">
                                <a:alpha val="43137"/>
                              </a:srgbClr>
                            </a:outerShdw>
                          </a:effectLst>
                          <a:latin typeface="Montserrat Medium" pitchFamily="2" charset="0"/>
                        </a:rPr>
                        <a:t>-</a:t>
                      </a:r>
                    </a:p>
                  </a:txBody>
                  <a:tcPr marL="9525" marR="9525" marT="9525" anchor="ctr">
                    <a:lnL w="12700">
                      <a:noFill/>
                    </a:lnL>
                    <a:lnR w="12700">
                      <a:noFill/>
                    </a:lnR>
                    <a:lnT w="12700">
                      <a:noFill/>
                    </a:lnT>
                    <a:lnB w="12700">
                      <a:noFill/>
                    </a:lnB>
                    <a:lnTlToBr w="0">
                      <a:noFill/>
                    </a:lnTlToBr>
                    <a:lnBlToTr w="0">
                      <a:noFill/>
                    </a:lnBlToTr>
                    <a:solidFill>
                      <a:schemeClr val="bg1"/>
                    </a:solidFill>
                  </a:tcPr>
                </a:tc>
                <a:tc>
                  <a:txBody>
                    <a:bodyPr/>
                    <a:lstStyle>
                      <a:lvl1pPr marL="0" algn="l" defTabSz="609585" rtl="0" eaLnBrk="1" latinLnBrk="0" hangingPunct="1">
                        <a:defRPr sz="2400" kern="1200">
                          <a:solidFill>
                            <a:schemeClr val="tx1"/>
                          </a:solidFill>
                          <a:latin typeface="Calibri" panose="020F0502020204030204"/>
                        </a:defRPr>
                      </a:lvl1pPr>
                      <a:lvl2pPr marL="609585" algn="l" defTabSz="609585" rtl="0" eaLnBrk="1" latinLnBrk="0" hangingPunct="1">
                        <a:defRPr sz="2400" kern="1200">
                          <a:solidFill>
                            <a:schemeClr val="tx1"/>
                          </a:solidFill>
                          <a:latin typeface="Calibri" panose="020F0502020204030204"/>
                        </a:defRPr>
                      </a:lvl2pPr>
                      <a:lvl3pPr marL="1219170" algn="l" defTabSz="609585" rtl="0" eaLnBrk="1" latinLnBrk="0" hangingPunct="1">
                        <a:defRPr sz="2400" kern="1200">
                          <a:solidFill>
                            <a:schemeClr val="tx1"/>
                          </a:solidFill>
                          <a:latin typeface="Calibri" panose="020F0502020204030204"/>
                        </a:defRPr>
                      </a:lvl3pPr>
                      <a:lvl4pPr marL="1828754" algn="l" defTabSz="609585" rtl="0" eaLnBrk="1" latinLnBrk="0" hangingPunct="1">
                        <a:defRPr sz="2400" kern="1200">
                          <a:solidFill>
                            <a:schemeClr val="tx1"/>
                          </a:solidFill>
                          <a:latin typeface="Calibri" panose="020F0502020204030204"/>
                        </a:defRPr>
                      </a:lvl4pPr>
                      <a:lvl5pPr marL="2438339" algn="l" defTabSz="609585" rtl="0" eaLnBrk="1" latinLnBrk="0" hangingPunct="1">
                        <a:defRPr sz="2400" kern="1200">
                          <a:solidFill>
                            <a:schemeClr val="tx1"/>
                          </a:solidFill>
                          <a:latin typeface="Calibri" panose="020F0502020204030204"/>
                        </a:defRPr>
                      </a:lvl5pPr>
                      <a:lvl6pPr marL="3047924" algn="l" defTabSz="609585" rtl="0" eaLnBrk="1" latinLnBrk="0" hangingPunct="1">
                        <a:defRPr sz="2400" kern="1200">
                          <a:solidFill>
                            <a:schemeClr val="tx1"/>
                          </a:solidFill>
                          <a:latin typeface="Calibri" panose="020F0502020204030204"/>
                        </a:defRPr>
                      </a:lvl6pPr>
                      <a:lvl7pPr marL="3657509" algn="l" defTabSz="609585" rtl="0" eaLnBrk="1" latinLnBrk="0" hangingPunct="1">
                        <a:defRPr sz="2400" kern="1200">
                          <a:solidFill>
                            <a:schemeClr val="tx1"/>
                          </a:solidFill>
                          <a:latin typeface="Calibri" panose="020F0502020204030204"/>
                        </a:defRPr>
                      </a:lvl7pPr>
                      <a:lvl8pPr marL="4267093" algn="l" defTabSz="609585" rtl="0" eaLnBrk="1" latinLnBrk="0" hangingPunct="1">
                        <a:defRPr sz="2400" kern="1200">
                          <a:solidFill>
                            <a:schemeClr val="tx1"/>
                          </a:solidFill>
                          <a:latin typeface="Calibri" panose="020F0502020204030204"/>
                        </a:defRPr>
                      </a:lvl8pPr>
                      <a:lvl9pPr marL="4876678" algn="l" defTabSz="609585" rtl="0" eaLnBrk="1" latinLnBrk="0" hangingPunct="1">
                        <a:defRPr sz="2400" kern="1200">
                          <a:solidFill>
                            <a:schemeClr val="tx1"/>
                          </a:solidFill>
                          <a:latin typeface="Calibri" panose="020F0502020204030204"/>
                        </a:defRPr>
                      </a:lvl9pPr>
                    </a:lstStyle>
                    <a:p>
                      <a:pPr algn="ctr" fontAlgn="b"/>
                      <a:r>
                        <a:rPr lang="en-US" sz="1000">
                          <a:effectLst>
                            <a:outerShdw blurRad="38100" dist="38100" dir="2700000" algn="tl">
                              <a:srgbClr val="000000">
                                <a:alpha val="43137"/>
                              </a:srgbClr>
                            </a:outerShdw>
                          </a:effectLst>
                          <a:latin typeface="Montserrat Medium" pitchFamily="2" charset="0"/>
                        </a:rPr>
                        <a:t>-</a:t>
                      </a:r>
                    </a:p>
                  </a:txBody>
                  <a:tcPr marL="9525" marR="9525" marT="9525" anchor="ctr">
                    <a:lnL w="12700">
                      <a:noFill/>
                    </a:lnL>
                    <a:lnR w="12700">
                      <a:noFill/>
                    </a:lnR>
                    <a:lnT w="12700">
                      <a:noFill/>
                    </a:lnT>
                    <a:lnB w="12700">
                      <a:noFill/>
                    </a:lnB>
                    <a:lnTlToBr w="0">
                      <a:noFill/>
                    </a:lnTlToBr>
                    <a:lnBlToTr w="0">
                      <a:noFill/>
                    </a:lnBlToTr>
                    <a:solidFill>
                      <a:schemeClr val="bg1"/>
                    </a:solidFill>
                  </a:tcPr>
                </a:tc>
                <a:tc>
                  <a:txBody>
                    <a:bodyPr/>
                    <a:lstStyle>
                      <a:lvl1pPr marL="0" algn="l" defTabSz="609585" rtl="0" eaLnBrk="1" latinLnBrk="0" hangingPunct="1">
                        <a:defRPr sz="2400" kern="1200">
                          <a:solidFill>
                            <a:schemeClr val="tx1"/>
                          </a:solidFill>
                          <a:latin typeface="Calibri" panose="020F0502020204030204"/>
                        </a:defRPr>
                      </a:lvl1pPr>
                      <a:lvl2pPr marL="609585" algn="l" defTabSz="609585" rtl="0" eaLnBrk="1" latinLnBrk="0" hangingPunct="1">
                        <a:defRPr sz="2400" kern="1200">
                          <a:solidFill>
                            <a:schemeClr val="tx1"/>
                          </a:solidFill>
                          <a:latin typeface="Calibri" panose="020F0502020204030204"/>
                        </a:defRPr>
                      </a:lvl2pPr>
                      <a:lvl3pPr marL="1219170" algn="l" defTabSz="609585" rtl="0" eaLnBrk="1" latinLnBrk="0" hangingPunct="1">
                        <a:defRPr sz="2400" kern="1200">
                          <a:solidFill>
                            <a:schemeClr val="tx1"/>
                          </a:solidFill>
                          <a:latin typeface="Calibri" panose="020F0502020204030204"/>
                        </a:defRPr>
                      </a:lvl3pPr>
                      <a:lvl4pPr marL="1828754" algn="l" defTabSz="609585" rtl="0" eaLnBrk="1" latinLnBrk="0" hangingPunct="1">
                        <a:defRPr sz="2400" kern="1200">
                          <a:solidFill>
                            <a:schemeClr val="tx1"/>
                          </a:solidFill>
                          <a:latin typeface="Calibri" panose="020F0502020204030204"/>
                        </a:defRPr>
                      </a:lvl4pPr>
                      <a:lvl5pPr marL="2438339" algn="l" defTabSz="609585" rtl="0" eaLnBrk="1" latinLnBrk="0" hangingPunct="1">
                        <a:defRPr sz="2400" kern="1200">
                          <a:solidFill>
                            <a:schemeClr val="tx1"/>
                          </a:solidFill>
                          <a:latin typeface="Calibri" panose="020F0502020204030204"/>
                        </a:defRPr>
                      </a:lvl5pPr>
                      <a:lvl6pPr marL="3047924" algn="l" defTabSz="609585" rtl="0" eaLnBrk="1" latinLnBrk="0" hangingPunct="1">
                        <a:defRPr sz="2400" kern="1200">
                          <a:solidFill>
                            <a:schemeClr val="tx1"/>
                          </a:solidFill>
                          <a:latin typeface="Calibri" panose="020F0502020204030204"/>
                        </a:defRPr>
                      </a:lvl6pPr>
                      <a:lvl7pPr marL="3657509" algn="l" defTabSz="609585" rtl="0" eaLnBrk="1" latinLnBrk="0" hangingPunct="1">
                        <a:defRPr sz="2400" kern="1200">
                          <a:solidFill>
                            <a:schemeClr val="tx1"/>
                          </a:solidFill>
                          <a:latin typeface="Calibri" panose="020F0502020204030204"/>
                        </a:defRPr>
                      </a:lvl7pPr>
                      <a:lvl8pPr marL="4267093" algn="l" defTabSz="609585" rtl="0" eaLnBrk="1" latinLnBrk="0" hangingPunct="1">
                        <a:defRPr sz="2400" kern="1200">
                          <a:solidFill>
                            <a:schemeClr val="tx1"/>
                          </a:solidFill>
                          <a:latin typeface="Calibri" panose="020F0502020204030204"/>
                        </a:defRPr>
                      </a:lvl8pPr>
                      <a:lvl9pPr marL="4876678" algn="l" defTabSz="609585" rtl="0" eaLnBrk="1" latinLnBrk="0" hangingPunct="1">
                        <a:defRPr sz="2400" kern="1200">
                          <a:solidFill>
                            <a:schemeClr val="tx1"/>
                          </a:solidFill>
                          <a:latin typeface="Calibri" panose="020F0502020204030204"/>
                        </a:defRPr>
                      </a:lvl9pPr>
                    </a:lstStyle>
                    <a:p>
                      <a:pPr algn="ctr" fontAlgn="b"/>
                      <a:r>
                        <a:rPr lang="en-US" sz="1000">
                          <a:effectLst>
                            <a:outerShdw blurRad="38100" dist="38100" dir="2700000" algn="tl">
                              <a:srgbClr val="000000">
                                <a:alpha val="43137"/>
                              </a:srgbClr>
                            </a:outerShdw>
                          </a:effectLst>
                          <a:latin typeface="Montserrat Medium" pitchFamily="2" charset="0"/>
                        </a:rPr>
                        <a:t>-</a:t>
                      </a:r>
                    </a:p>
                  </a:txBody>
                  <a:tcPr marL="9525" marR="9525" marT="9525" anchor="ctr">
                    <a:lnL w="12700">
                      <a:noFill/>
                    </a:lnL>
                    <a:lnR w="12700">
                      <a:noFill/>
                    </a:lnR>
                    <a:lnT w="12700">
                      <a:noFill/>
                    </a:lnT>
                    <a:lnB w="12700">
                      <a:noFill/>
                    </a:lnB>
                    <a:lnTlToBr w="0">
                      <a:noFill/>
                    </a:lnTlToBr>
                    <a:lnBlToTr w="0">
                      <a:noFill/>
                    </a:lnBlToTr>
                    <a:solidFill>
                      <a:schemeClr val="bg1"/>
                    </a:solidFill>
                  </a:tcPr>
                </a:tc>
                <a:tc>
                  <a:txBody>
                    <a:bodyPr/>
                    <a:lstStyle>
                      <a:lvl1pPr marL="0" algn="l" defTabSz="609585" rtl="0" eaLnBrk="1" latinLnBrk="0" hangingPunct="1">
                        <a:defRPr sz="2400" kern="1200">
                          <a:solidFill>
                            <a:schemeClr val="tx1"/>
                          </a:solidFill>
                          <a:latin typeface="Calibri" panose="020F0502020204030204"/>
                        </a:defRPr>
                      </a:lvl1pPr>
                      <a:lvl2pPr marL="609585" algn="l" defTabSz="609585" rtl="0" eaLnBrk="1" latinLnBrk="0" hangingPunct="1">
                        <a:defRPr sz="2400" kern="1200">
                          <a:solidFill>
                            <a:schemeClr val="tx1"/>
                          </a:solidFill>
                          <a:latin typeface="Calibri" panose="020F0502020204030204"/>
                        </a:defRPr>
                      </a:lvl2pPr>
                      <a:lvl3pPr marL="1219170" algn="l" defTabSz="609585" rtl="0" eaLnBrk="1" latinLnBrk="0" hangingPunct="1">
                        <a:defRPr sz="2400" kern="1200">
                          <a:solidFill>
                            <a:schemeClr val="tx1"/>
                          </a:solidFill>
                          <a:latin typeface="Calibri" panose="020F0502020204030204"/>
                        </a:defRPr>
                      </a:lvl3pPr>
                      <a:lvl4pPr marL="1828754" algn="l" defTabSz="609585" rtl="0" eaLnBrk="1" latinLnBrk="0" hangingPunct="1">
                        <a:defRPr sz="2400" kern="1200">
                          <a:solidFill>
                            <a:schemeClr val="tx1"/>
                          </a:solidFill>
                          <a:latin typeface="Calibri" panose="020F0502020204030204"/>
                        </a:defRPr>
                      </a:lvl4pPr>
                      <a:lvl5pPr marL="2438339" algn="l" defTabSz="609585" rtl="0" eaLnBrk="1" latinLnBrk="0" hangingPunct="1">
                        <a:defRPr sz="2400" kern="1200">
                          <a:solidFill>
                            <a:schemeClr val="tx1"/>
                          </a:solidFill>
                          <a:latin typeface="Calibri" panose="020F0502020204030204"/>
                        </a:defRPr>
                      </a:lvl5pPr>
                      <a:lvl6pPr marL="3047924" algn="l" defTabSz="609585" rtl="0" eaLnBrk="1" latinLnBrk="0" hangingPunct="1">
                        <a:defRPr sz="2400" kern="1200">
                          <a:solidFill>
                            <a:schemeClr val="tx1"/>
                          </a:solidFill>
                          <a:latin typeface="Calibri" panose="020F0502020204030204"/>
                        </a:defRPr>
                      </a:lvl6pPr>
                      <a:lvl7pPr marL="3657509" algn="l" defTabSz="609585" rtl="0" eaLnBrk="1" latinLnBrk="0" hangingPunct="1">
                        <a:defRPr sz="2400" kern="1200">
                          <a:solidFill>
                            <a:schemeClr val="tx1"/>
                          </a:solidFill>
                          <a:latin typeface="Calibri" panose="020F0502020204030204"/>
                        </a:defRPr>
                      </a:lvl7pPr>
                      <a:lvl8pPr marL="4267093" algn="l" defTabSz="609585" rtl="0" eaLnBrk="1" latinLnBrk="0" hangingPunct="1">
                        <a:defRPr sz="2400" kern="1200">
                          <a:solidFill>
                            <a:schemeClr val="tx1"/>
                          </a:solidFill>
                          <a:latin typeface="Calibri" panose="020F0502020204030204"/>
                        </a:defRPr>
                      </a:lvl8pPr>
                      <a:lvl9pPr marL="4876678" algn="l" defTabSz="609585" rtl="0" eaLnBrk="1" latinLnBrk="0" hangingPunct="1">
                        <a:defRPr sz="2400" kern="1200">
                          <a:solidFill>
                            <a:schemeClr val="tx1"/>
                          </a:solidFill>
                          <a:latin typeface="Calibri" panose="020F0502020204030204"/>
                        </a:defRPr>
                      </a:lvl9pPr>
                    </a:lstStyle>
                    <a:p>
                      <a:pPr algn="ctr" fontAlgn="b"/>
                      <a:r>
                        <a:rPr lang="en-US" sz="1000">
                          <a:effectLst>
                            <a:outerShdw blurRad="38100" dist="38100" dir="2700000" algn="tl">
                              <a:srgbClr val="000000">
                                <a:alpha val="43137"/>
                              </a:srgbClr>
                            </a:outerShdw>
                          </a:effectLst>
                          <a:latin typeface="Montserrat Medium" pitchFamily="2" charset="0"/>
                        </a:rPr>
                        <a:t>-</a:t>
                      </a:r>
                    </a:p>
                  </a:txBody>
                  <a:tcPr marL="9525" marR="9525" marT="9525" anchor="ctr">
                    <a:lnL w="12700">
                      <a:noFill/>
                    </a:lnL>
                    <a:lnR w="12700">
                      <a:noFill/>
                    </a:lnR>
                    <a:lnT w="12700">
                      <a:noFill/>
                    </a:lnT>
                    <a:lnB w="12700">
                      <a:noFill/>
                    </a:lnB>
                    <a:lnTlToBr w="0">
                      <a:noFill/>
                    </a:lnTlToBr>
                    <a:lnBlToTr w="0">
                      <a:noFill/>
                    </a:lnBlToTr>
                    <a:solidFill>
                      <a:schemeClr val="bg1"/>
                    </a:solidFill>
                  </a:tcPr>
                </a:tc>
                <a:tc>
                  <a:txBody>
                    <a:bodyPr/>
                    <a:lstStyle>
                      <a:lvl1pPr marL="0" algn="l" defTabSz="609585" rtl="0" eaLnBrk="1" latinLnBrk="0" hangingPunct="1">
                        <a:defRPr sz="2400" kern="1200">
                          <a:solidFill>
                            <a:schemeClr val="tx1"/>
                          </a:solidFill>
                          <a:latin typeface="Calibri" panose="020F0502020204030204"/>
                        </a:defRPr>
                      </a:lvl1pPr>
                      <a:lvl2pPr marL="609585" algn="l" defTabSz="609585" rtl="0" eaLnBrk="1" latinLnBrk="0" hangingPunct="1">
                        <a:defRPr sz="2400" kern="1200">
                          <a:solidFill>
                            <a:schemeClr val="tx1"/>
                          </a:solidFill>
                          <a:latin typeface="Calibri" panose="020F0502020204030204"/>
                        </a:defRPr>
                      </a:lvl2pPr>
                      <a:lvl3pPr marL="1219170" algn="l" defTabSz="609585" rtl="0" eaLnBrk="1" latinLnBrk="0" hangingPunct="1">
                        <a:defRPr sz="2400" kern="1200">
                          <a:solidFill>
                            <a:schemeClr val="tx1"/>
                          </a:solidFill>
                          <a:latin typeface="Calibri" panose="020F0502020204030204"/>
                        </a:defRPr>
                      </a:lvl3pPr>
                      <a:lvl4pPr marL="1828754" algn="l" defTabSz="609585" rtl="0" eaLnBrk="1" latinLnBrk="0" hangingPunct="1">
                        <a:defRPr sz="2400" kern="1200">
                          <a:solidFill>
                            <a:schemeClr val="tx1"/>
                          </a:solidFill>
                          <a:latin typeface="Calibri" panose="020F0502020204030204"/>
                        </a:defRPr>
                      </a:lvl4pPr>
                      <a:lvl5pPr marL="2438339" algn="l" defTabSz="609585" rtl="0" eaLnBrk="1" latinLnBrk="0" hangingPunct="1">
                        <a:defRPr sz="2400" kern="1200">
                          <a:solidFill>
                            <a:schemeClr val="tx1"/>
                          </a:solidFill>
                          <a:latin typeface="Calibri" panose="020F0502020204030204"/>
                        </a:defRPr>
                      </a:lvl5pPr>
                      <a:lvl6pPr marL="3047924" algn="l" defTabSz="609585" rtl="0" eaLnBrk="1" latinLnBrk="0" hangingPunct="1">
                        <a:defRPr sz="2400" kern="1200">
                          <a:solidFill>
                            <a:schemeClr val="tx1"/>
                          </a:solidFill>
                          <a:latin typeface="Calibri" panose="020F0502020204030204"/>
                        </a:defRPr>
                      </a:lvl6pPr>
                      <a:lvl7pPr marL="3657509" algn="l" defTabSz="609585" rtl="0" eaLnBrk="1" latinLnBrk="0" hangingPunct="1">
                        <a:defRPr sz="2400" kern="1200">
                          <a:solidFill>
                            <a:schemeClr val="tx1"/>
                          </a:solidFill>
                          <a:latin typeface="Calibri" panose="020F0502020204030204"/>
                        </a:defRPr>
                      </a:lvl7pPr>
                      <a:lvl8pPr marL="4267093" algn="l" defTabSz="609585" rtl="0" eaLnBrk="1" latinLnBrk="0" hangingPunct="1">
                        <a:defRPr sz="2400" kern="1200">
                          <a:solidFill>
                            <a:schemeClr val="tx1"/>
                          </a:solidFill>
                          <a:latin typeface="Calibri" panose="020F0502020204030204"/>
                        </a:defRPr>
                      </a:lvl8pPr>
                      <a:lvl9pPr marL="4876678" algn="l" defTabSz="609585" rtl="0" eaLnBrk="1" latinLnBrk="0" hangingPunct="1">
                        <a:defRPr sz="2400" kern="1200">
                          <a:solidFill>
                            <a:schemeClr val="tx1"/>
                          </a:solidFill>
                          <a:latin typeface="Calibri" panose="020F0502020204030204"/>
                        </a:defRPr>
                      </a:lvl9pPr>
                    </a:lstStyle>
                    <a:p>
                      <a:pPr algn="ctr" fontAlgn="b"/>
                      <a:r>
                        <a:rPr lang="en-US" sz="1000">
                          <a:effectLst>
                            <a:outerShdw blurRad="38100" dist="38100" dir="2700000" algn="tl">
                              <a:srgbClr val="000000">
                                <a:alpha val="43137"/>
                              </a:srgbClr>
                            </a:outerShdw>
                          </a:effectLst>
                          <a:latin typeface="Montserrat Medium" pitchFamily="2" charset="0"/>
                        </a:rPr>
                        <a:t>-</a:t>
                      </a:r>
                    </a:p>
                  </a:txBody>
                  <a:tcPr marL="9525" marR="9525" marT="9525" anchor="ctr">
                    <a:lnL w="12700">
                      <a:noFill/>
                    </a:lnL>
                    <a:lnR w="12700">
                      <a:noFill/>
                    </a:lnR>
                    <a:lnT w="12700">
                      <a:noFill/>
                    </a:lnT>
                    <a:lnB w="12700">
                      <a:noFill/>
                    </a:lnB>
                    <a:lnTlToBr w="0">
                      <a:noFill/>
                    </a:lnTlToBr>
                    <a:lnBlToTr w="0">
                      <a:noFill/>
                    </a:lnBlToTr>
                    <a:solidFill>
                      <a:schemeClr val="bg1"/>
                    </a:solidFill>
                  </a:tcPr>
                </a:tc>
                <a:tc>
                  <a:txBody>
                    <a:bodyPr/>
                    <a:lstStyle>
                      <a:lvl1pPr marL="0" algn="l" defTabSz="609585" rtl="0" eaLnBrk="1" latinLnBrk="0" hangingPunct="1">
                        <a:defRPr sz="2400" kern="1200">
                          <a:solidFill>
                            <a:schemeClr val="tx1"/>
                          </a:solidFill>
                          <a:latin typeface="Calibri" panose="020F0502020204030204"/>
                        </a:defRPr>
                      </a:lvl1pPr>
                      <a:lvl2pPr marL="609585" algn="l" defTabSz="609585" rtl="0" eaLnBrk="1" latinLnBrk="0" hangingPunct="1">
                        <a:defRPr sz="2400" kern="1200">
                          <a:solidFill>
                            <a:schemeClr val="tx1"/>
                          </a:solidFill>
                          <a:latin typeface="Calibri" panose="020F0502020204030204"/>
                        </a:defRPr>
                      </a:lvl2pPr>
                      <a:lvl3pPr marL="1219170" algn="l" defTabSz="609585" rtl="0" eaLnBrk="1" latinLnBrk="0" hangingPunct="1">
                        <a:defRPr sz="2400" kern="1200">
                          <a:solidFill>
                            <a:schemeClr val="tx1"/>
                          </a:solidFill>
                          <a:latin typeface="Calibri" panose="020F0502020204030204"/>
                        </a:defRPr>
                      </a:lvl3pPr>
                      <a:lvl4pPr marL="1828754" algn="l" defTabSz="609585" rtl="0" eaLnBrk="1" latinLnBrk="0" hangingPunct="1">
                        <a:defRPr sz="2400" kern="1200">
                          <a:solidFill>
                            <a:schemeClr val="tx1"/>
                          </a:solidFill>
                          <a:latin typeface="Calibri" panose="020F0502020204030204"/>
                        </a:defRPr>
                      </a:lvl4pPr>
                      <a:lvl5pPr marL="2438339" algn="l" defTabSz="609585" rtl="0" eaLnBrk="1" latinLnBrk="0" hangingPunct="1">
                        <a:defRPr sz="2400" kern="1200">
                          <a:solidFill>
                            <a:schemeClr val="tx1"/>
                          </a:solidFill>
                          <a:latin typeface="Calibri" panose="020F0502020204030204"/>
                        </a:defRPr>
                      </a:lvl5pPr>
                      <a:lvl6pPr marL="3047924" algn="l" defTabSz="609585" rtl="0" eaLnBrk="1" latinLnBrk="0" hangingPunct="1">
                        <a:defRPr sz="2400" kern="1200">
                          <a:solidFill>
                            <a:schemeClr val="tx1"/>
                          </a:solidFill>
                          <a:latin typeface="Calibri" panose="020F0502020204030204"/>
                        </a:defRPr>
                      </a:lvl6pPr>
                      <a:lvl7pPr marL="3657509" algn="l" defTabSz="609585" rtl="0" eaLnBrk="1" latinLnBrk="0" hangingPunct="1">
                        <a:defRPr sz="2400" kern="1200">
                          <a:solidFill>
                            <a:schemeClr val="tx1"/>
                          </a:solidFill>
                          <a:latin typeface="Calibri" panose="020F0502020204030204"/>
                        </a:defRPr>
                      </a:lvl7pPr>
                      <a:lvl8pPr marL="4267093" algn="l" defTabSz="609585" rtl="0" eaLnBrk="1" latinLnBrk="0" hangingPunct="1">
                        <a:defRPr sz="2400" kern="1200">
                          <a:solidFill>
                            <a:schemeClr val="tx1"/>
                          </a:solidFill>
                          <a:latin typeface="Calibri" panose="020F0502020204030204"/>
                        </a:defRPr>
                      </a:lvl8pPr>
                      <a:lvl9pPr marL="4876678" algn="l" defTabSz="609585" rtl="0" eaLnBrk="1" latinLnBrk="0" hangingPunct="1">
                        <a:defRPr sz="2400" kern="1200">
                          <a:solidFill>
                            <a:schemeClr val="tx1"/>
                          </a:solidFill>
                          <a:latin typeface="Calibri" panose="020F0502020204030204"/>
                        </a:defRPr>
                      </a:lvl9pPr>
                    </a:lstStyle>
                    <a:p>
                      <a:pPr algn="ctr" fontAlgn="b"/>
                      <a:r>
                        <a:rPr lang="en-US" sz="1000">
                          <a:effectLst>
                            <a:outerShdw blurRad="38100" dist="38100" dir="2700000" algn="tl">
                              <a:srgbClr val="000000">
                                <a:alpha val="43137"/>
                              </a:srgbClr>
                            </a:outerShdw>
                          </a:effectLst>
                          <a:latin typeface="Montserrat Medium" pitchFamily="2" charset="0"/>
                        </a:rPr>
                        <a:t>-</a:t>
                      </a:r>
                    </a:p>
                  </a:txBody>
                  <a:tcPr marL="9525" marR="9525" marT="9525" anchor="ctr">
                    <a:lnL w="12700">
                      <a:noFill/>
                    </a:lnL>
                    <a:lnR w="12700">
                      <a:noFill/>
                    </a:lnR>
                    <a:lnT w="12700">
                      <a:noFill/>
                    </a:lnT>
                    <a:lnB w="12700">
                      <a:noFill/>
                    </a:lnB>
                    <a:lnTlToBr w="0">
                      <a:noFill/>
                    </a:lnTlToBr>
                    <a:lnBlToTr w="0">
                      <a:noFill/>
                    </a:lnBlToTr>
                    <a:solidFill>
                      <a:schemeClr val="bg1"/>
                    </a:solidFill>
                  </a:tcPr>
                </a:tc>
                <a:tc>
                  <a:txBody>
                    <a:bodyPr/>
                    <a:lstStyle>
                      <a:lvl1pPr marL="0" algn="l" defTabSz="609585" rtl="0" eaLnBrk="1" latinLnBrk="0" hangingPunct="1">
                        <a:defRPr sz="2400" kern="1200">
                          <a:solidFill>
                            <a:schemeClr val="tx1"/>
                          </a:solidFill>
                          <a:latin typeface="Calibri" panose="020F0502020204030204"/>
                        </a:defRPr>
                      </a:lvl1pPr>
                      <a:lvl2pPr marL="609585" algn="l" defTabSz="609585" rtl="0" eaLnBrk="1" latinLnBrk="0" hangingPunct="1">
                        <a:defRPr sz="2400" kern="1200">
                          <a:solidFill>
                            <a:schemeClr val="tx1"/>
                          </a:solidFill>
                          <a:latin typeface="Calibri" panose="020F0502020204030204"/>
                        </a:defRPr>
                      </a:lvl2pPr>
                      <a:lvl3pPr marL="1219170" algn="l" defTabSz="609585" rtl="0" eaLnBrk="1" latinLnBrk="0" hangingPunct="1">
                        <a:defRPr sz="2400" kern="1200">
                          <a:solidFill>
                            <a:schemeClr val="tx1"/>
                          </a:solidFill>
                          <a:latin typeface="Calibri" panose="020F0502020204030204"/>
                        </a:defRPr>
                      </a:lvl3pPr>
                      <a:lvl4pPr marL="1828754" algn="l" defTabSz="609585" rtl="0" eaLnBrk="1" latinLnBrk="0" hangingPunct="1">
                        <a:defRPr sz="2400" kern="1200">
                          <a:solidFill>
                            <a:schemeClr val="tx1"/>
                          </a:solidFill>
                          <a:latin typeface="Calibri" panose="020F0502020204030204"/>
                        </a:defRPr>
                      </a:lvl4pPr>
                      <a:lvl5pPr marL="2438339" algn="l" defTabSz="609585" rtl="0" eaLnBrk="1" latinLnBrk="0" hangingPunct="1">
                        <a:defRPr sz="2400" kern="1200">
                          <a:solidFill>
                            <a:schemeClr val="tx1"/>
                          </a:solidFill>
                          <a:latin typeface="Calibri" panose="020F0502020204030204"/>
                        </a:defRPr>
                      </a:lvl5pPr>
                      <a:lvl6pPr marL="3047924" algn="l" defTabSz="609585" rtl="0" eaLnBrk="1" latinLnBrk="0" hangingPunct="1">
                        <a:defRPr sz="2400" kern="1200">
                          <a:solidFill>
                            <a:schemeClr val="tx1"/>
                          </a:solidFill>
                          <a:latin typeface="Calibri" panose="020F0502020204030204"/>
                        </a:defRPr>
                      </a:lvl6pPr>
                      <a:lvl7pPr marL="3657509" algn="l" defTabSz="609585" rtl="0" eaLnBrk="1" latinLnBrk="0" hangingPunct="1">
                        <a:defRPr sz="2400" kern="1200">
                          <a:solidFill>
                            <a:schemeClr val="tx1"/>
                          </a:solidFill>
                          <a:latin typeface="Calibri" panose="020F0502020204030204"/>
                        </a:defRPr>
                      </a:lvl7pPr>
                      <a:lvl8pPr marL="4267093" algn="l" defTabSz="609585" rtl="0" eaLnBrk="1" latinLnBrk="0" hangingPunct="1">
                        <a:defRPr sz="2400" kern="1200">
                          <a:solidFill>
                            <a:schemeClr val="tx1"/>
                          </a:solidFill>
                          <a:latin typeface="Calibri" panose="020F0502020204030204"/>
                        </a:defRPr>
                      </a:lvl8pPr>
                      <a:lvl9pPr marL="4876678" algn="l" defTabSz="609585" rtl="0" eaLnBrk="1" latinLnBrk="0" hangingPunct="1">
                        <a:defRPr sz="2400" kern="1200">
                          <a:solidFill>
                            <a:schemeClr val="tx1"/>
                          </a:solidFill>
                          <a:latin typeface="Calibri" panose="020F0502020204030204"/>
                        </a:defRPr>
                      </a:lvl9pPr>
                    </a:lstStyle>
                    <a:p>
                      <a:pPr algn="ctr" fontAlgn="b"/>
                      <a:r>
                        <a:rPr lang="en-US" sz="1000">
                          <a:effectLst>
                            <a:outerShdw blurRad="38100" dist="38100" dir="2700000" algn="tl">
                              <a:srgbClr val="000000">
                                <a:alpha val="43137"/>
                              </a:srgbClr>
                            </a:outerShdw>
                          </a:effectLst>
                          <a:latin typeface="Montserrat Medium" pitchFamily="2" charset="0"/>
                        </a:rPr>
                        <a:t>-</a:t>
                      </a:r>
                    </a:p>
                  </a:txBody>
                  <a:tcPr marL="9525" marR="9525" marT="9525" anchor="ctr">
                    <a:lnL w="12700">
                      <a:noFill/>
                    </a:lnL>
                    <a:lnR w="12700">
                      <a:noFill/>
                    </a:lnR>
                    <a:lnT w="12700">
                      <a:noFill/>
                    </a:lnT>
                    <a:lnB w="12700">
                      <a:noFill/>
                    </a:lnB>
                    <a:lnTlToBr w="0">
                      <a:noFill/>
                    </a:lnTlToBr>
                    <a:lnBlToTr w="0">
                      <a:noFill/>
                    </a:lnBlToTr>
                    <a:solidFill>
                      <a:schemeClr val="bg1"/>
                    </a:solidFill>
                  </a:tcPr>
                </a:tc>
                <a:tc>
                  <a:txBody>
                    <a:bodyPr/>
                    <a:lstStyle>
                      <a:lvl1pPr marL="0" algn="l" defTabSz="609585" rtl="0" eaLnBrk="1" latinLnBrk="0" hangingPunct="1">
                        <a:defRPr sz="2400" kern="1200">
                          <a:solidFill>
                            <a:schemeClr val="tx1"/>
                          </a:solidFill>
                          <a:latin typeface="Calibri" panose="020F0502020204030204"/>
                        </a:defRPr>
                      </a:lvl1pPr>
                      <a:lvl2pPr marL="609585" algn="l" defTabSz="609585" rtl="0" eaLnBrk="1" latinLnBrk="0" hangingPunct="1">
                        <a:defRPr sz="2400" kern="1200">
                          <a:solidFill>
                            <a:schemeClr val="tx1"/>
                          </a:solidFill>
                          <a:latin typeface="Calibri" panose="020F0502020204030204"/>
                        </a:defRPr>
                      </a:lvl2pPr>
                      <a:lvl3pPr marL="1219170" algn="l" defTabSz="609585" rtl="0" eaLnBrk="1" latinLnBrk="0" hangingPunct="1">
                        <a:defRPr sz="2400" kern="1200">
                          <a:solidFill>
                            <a:schemeClr val="tx1"/>
                          </a:solidFill>
                          <a:latin typeface="Calibri" panose="020F0502020204030204"/>
                        </a:defRPr>
                      </a:lvl3pPr>
                      <a:lvl4pPr marL="1828754" algn="l" defTabSz="609585" rtl="0" eaLnBrk="1" latinLnBrk="0" hangingPunct="1">
                        <a:defRPr sz="2400" kern="1200">
                          <a:solidFill>
                            <a:schemeClr val="tx1"/>
                          </a:solidFill>
                          <a:latin typeface="Calibri" panose="020F0502020204030204"/>
                        </a:defRPr>
                      </a:lvl4pPr>
                      <a:lvl5pPr marL="2438339" algn="l" defTabSz="609585" rtl="0" eaLnBrk="1" latinLnBrk="0" hangingPunct="1">
                        <a:defRPr sz="2400" kern="1200">
                          <a:solidFill>
                            <a:schemeClr val="tx1"/>
                          </a:solidFill>
                          <a:latin typeface="Calibri" panose="020F0502020204030204"/>
                        </a:defRPr>
                      </a:lvl5pPr>
                      <a:lvl6pPr marL="3047924" algn="l" defTabSz="609585" rtl="0" eaLnBrk="1" latinLnBrk="0" hangingPunct="1">
                        <a:defRPr sz="2400" kern="1200">
                          <a:solidFill>
                            <a:schemeClr val="tx1"/>
                          </a:solidFill>
                          <a:latin typeface="Calibri" panose="020F0502020204030204"/>
                        </a:defRPr>
                      </a:lvl6pPr>
                      <a:lvl7pPr marL="3657509" algn="l" defTabSz="609585" rtl="0" eaLnBrk="1" latinLnBrk="0" hangingPunct="1">
                        <a:defRPr sz="2400" kern="1200">
                          <a:solidFill>
                            <a:schemeClr val="tx1"/>
                          </a:solidFill>
                          <a:latin typeface="Calibri" panose="020F0502020204030204"/>
                        </a:defRPr>
                      </a:lvl7pPr>
                      <a:lvl8pPr marL="4267093" algn="l" defTabSz="609585" rtl="0" eaLnBrk="1" latinLnBrk="0" hangingPunct="1">
                        <a:defRPr sz="2400" kern="1200">
                          <a:solidFill>
                            <a:schemeClr val="tx1"/>
                          </a:solidFill>
                          <a:latin typeface="Calibri" panose="020F0502020204030204"/>
                        </a:defRPr>
                      </a:lvl8pPr>
                      <a:lvl9pPr marL="4876678" algn="l" defTabSz="609585" rtl="0" eaLnBrk="1" latinLnBrk="0" hangingPunct="1">
                        <a:defRPr sz="2400" kern="1200">
                          <a:solidFill>
                            <a:schemeClr val="tx1"/>
                          </a:solidFill>
                          <a:latin typeface="Calibri" panose="020F0502020204030204"/>
                        </a:defRPr>
                      </a:lvl9pPr>
                    </a:lstStyle>
                    <a:p>
                      <a:pPr algn="ctr" fontAlgn="b"/>
                      <a:r>
                        <a:rPr lang="en-US" sz="1000">
                          <a:effectLst>
                            <a:outerShdw blurRad="38100" dist="38100" dir="2700000" algn="tl">
                              <a:srgbClr val="000000">
                                <a:alpha val="43137"/>
                              </a:srgbClr>
                            </a:outerShdw>
                          </a:effectLst>
                          <a:latin typeface="Montserrat Medium" pitchFamily="2" charset="0"/>
                        </a:rPr>
                        <a:t>-</a:t>
                      </a:r>
                    </a:p>
                  </a:txBody>
                  <a:tcPr marL="9525" marR="9525" marT="9525" anchor="ctr">
                    <a:lnL w="12700">
                      <a:noFill/>
                    </a:lnL>
                    <a:lnR w="12700">
                      <a:noFill/>
                    </a:lnR>
                    <a:lnT w="12700">
                      <a:noFill/>
                    </a:lnT>
                    <a:lnB w="12700">
                      <a:noFill/>
                    </a:lnB>
                    <a:lnTlToBr w="0">
                      <a:noFill/>
                    </a:lnTlToBr>
                    <a:lnBlToTr w="0">
                      <a:noFill/>
                    </a:lnBlToTr>
                    <a:solidFill>
                      <a:schemeClr val="bg1"/>
                    </a:solidFill>
                  </a:tcPr>
                </a:tc>
                <a:tc>
                  <a:txBody>
                    <a:bodyPr/>
                    <a:lstStyle>
                      <a:lvl1pPr marL="0" algn="l" defTabSz="609585" rtl="0" eaLnBrk="1" latinLnBrk="0" hangingPunct="1">
                        <a:defRPr sz="2400" kern="1200">
                          <a:solidFill>
                            <a:schemeClr val="tx1"/>
                          </a:solidFill>
                          <a:latin typeface="Calibri" panose="020F0502020204030204"/>
                        </a:defRPr>
                      </a:lvl1pPr>
                      <a:lvl2pPr marL="609585" algn="l" defTabSz="609585" rtl="0" eaLnBrk="1" latinLnBrk="0" hangingPunct="1">
                        <a:defRPr sz="2400" kern="1200">
                          <a:solidFill>
                            <a:schemeClr val="tx1"/>
                          </a:solidFill>
                          <a:latin typeface="Calibri" panose="020F0502020204030204"/>
                        </a:defRPr>
                      </a:lvl2pPr>
                      <a:lvl3pPr marL="1219170" algn="l" defTabSz="609585" rtl="0" eaLnBrk="1" latinLnBrk="0" hangingPunct="1">
                        <a:defRPr sz="2400" kern="1200">
                          <a:solidFill>
                            <a:schemeClr val="tx1"/>
                          </a:solidFill>
                          <a:latin typeface="Calibri" panose="020F0502020204030204"/>
                        </a:defRPr>
                      </a:lvl3pPr>
                      <a:lvl4pPr marL="1828754" algn="l" defTabSz="609585" rtl="0" eaLnBrk="1" latinLnBrk="0" hangingPunct="1">
                        <a:defRPr sz="2400" kern="1200">
                          <a:solidFill>
                            <a:schemeClr val="tx1"/>
                          </a:solidFill>
                          <a:latin typeface="Calibri" panose="020F0502020204030204"/>
                        </a:defRPr>
                      </a:lvl4pPr>
                      <a:lvl5pPr marL="2438339" algn="l" defTabSz="609585" rtl="0" eaLnBrk="1" latinLnBrk="0" hangingPunct="1">
                        <a:defRPr sz="2400" kern="1200">
                          <a:solidFill>
                            <a:schemeClr val="tx1"/>
                          </a:solidFill>
                          <a:latin typeface="Calibri" panose="020F0502020204030204"/>
                        </a:defRPr>
                      </a:lvl5pPr>
                      <a:lvl6pPr marL="3047924" algn="l" defTabSz="609585" rtl="0" eaLnBrk="1" latinLnBrk="0" hangingPunct="1">
                        <a:defRPr sz="2400" kern="1200">
                          <a:solidFill>
                            <a:schemeClr val="tx1"/>
                          </a:solidFill>
                          <a:latin typeface="Calibri" panose="020F0502020204030204"/>
                        </a:defRPr>
                      </a:lvl6pPr>
                      <a:lvl7pPr marL="3657509" algn="l" defTabSz="609585" rtl="0" eaLnBrk="1" latinLnBrk="0" hangingPunct="1">
                        <a:defRPr sz="2400" kern="1200">
                          <a:solidFill>
                            <a:schemeClr val="tx1"/>
                          </a:solidFill>
                          <a:latin typeface="Calibri" panose="020F0502020204030204"/>
                        </a:defRPr>
                      </a:lvl7pPr>
                      <a:lvl8pPr marL="4267093" algn="l" defTabSz="609585" rtl="0" eaLnBrk="1" latinLnBrk="0" hangingPunct="1">
                        <a:defRPr sz="2400" kern="1200">
                          <a:solidFill>
                            <a:schemeClr val="tx1"/>
                          </a:solidFill>
                          <a:latin typeface="Calibri" panose="020F0502020204030204"/>
                        </a:defRPr>
                      </a:lvl8pPr>
                      <a:lvl9pPr marL="4876678" algn="l" defTabSz="609585" rtl="0" eaLnBrk="1" latinLnBrk="0" hangingPunct="1">
                        <a:defRPr sz="2400" kern="1200">
                          <a:solidFill>
                            <a:schemeClr val="tx1"/>
                          </a:solidFill>
                          <a:latin typeface="Calibri" panose="020F0502020204030204"/>
                        </a:defRPr>
                      </a:lvl9pPr>
                    </a:lstStyle>
                    <a:p>
                      <a:pPr algn="ctr" fontAlgn="b"/>
                      <a:r>
                        <a:rPr lang="en-US" sz="1000">
                          <a:effectLst>
                            <a:outerShdw blurRad="38100" dist="38100" dir="2700000" algn="tl">
                              <a:srgbClr val="000000">
                                <a:alpha val="43137"/>
                              </a:srgbClr>
                            </a:outerShdw>
                          </a:effectLst>
                          <a:latin typeface="Montserrat Medium" pitchFamily="2" charset="0"/>
                        </a:rPr>
                        <a:t>-</a:t>
                      </a:r>
                    </a:p>
                  </a:txBody>
                  <a:tcPr marL="9525" marR="9525" marT="9525" anchor="ctr">
                    <a:lnL w="12700">
                      <a:noFill/>
                    </a:lnL>
                    <a:lnR w="12700">
                      <a:noFill/>
                    </a:lnR>
                    <a:lnT w="12700">
                      <a:noFill/>
                    </a:lnT>
                    <a:lnB w="12700">
                      <a:noFill/>
                    </a:lnB>
                    <a:lnTlToBr w="0">
                      <a:noFill/>
                    </a:lnTlToBr>
                    <a:lnBlToTr w="0">
                      <a:noFill/>
                    </a:lnBlToTr>
                    <a:solidFill>
                      <a:schemeClr val="bg1"/>
                    </a:solidFill>
                  </a:tcPr>
                </a:tc>
                <a:tc>
                  <a:txBody>
                    <a:bodyPr/>
                    <a:lstStyle>
                      <a:lvl1pPr marL="0" algn="l" defTabSz="609585" rtl="0" eaLnBrk="1" latinLnBrk="0" hangingPunct="1">
                        <a:defRPr sz="2400" kern="1200">
                          <a:solidFill>
                            <a:schemeClr val="tx1"/>
                          </a:solidFill>
                          <a:latin typeface="Calibri" panose="020F0502020204030204"/>
                        </a:defRPr>
                      </a:lvl1pPr>
                      <a:lvl2pPr marL="609585" algn="l" defTabSz="609585" rtl="0" eaLnBrk="1" latinLnBrk="0" hangingPunct="1">
                        <a:defRPr sz="2400" kern="1200">
                          <a:solidFill>
                            <a:schemeClr val="tx1"/>
                          </a:solidFill>
                          <a:latin typeface="Calibri" panose="020F0502020204030204"/>
                        </a:defRPr>
                      </a:lvl2pPr>
                      <a:lvl3pPr marL="1219170" algn="l" defTabSz="609585" rtl="0" eaLnBrk="1" latinLnBrk="0" hangingPunct="1">
                        <a:defRPr sz="2400" kern="1200">
                          <a:solidFill>
                            <a:schemeClr val="tx1"/>
                          </a:solidFill>
                          <a:latin typeface="Calibri" panose="020F0502020204030204"/>
                        </a:defRPr>
                      </a:lvl3pPr>
                      <a:lvl4pPr marL="1828754" algn="l" defTabSz="609585" rtl="0" eaLnBrk="1" latinLnBrk="0" hangingPunct="1">
                        <a:defRPr sz="2400" kern="1200">
                          <a:solidFill>
                            <a:schemeClr val="tx1"/>
                          </a:solidFill>
                          <a:latin typeface="Calibri" panose="020F0502020204030204"/>
                        </a:defRPr>
                      </a:lvl4pPr>
                      <a:lvl5pPr marL="2438339" algn="l" defTabSz="609585" rtl="0" eaLnBrk="1" latinLnBrk="0" hangingPunct="1">
                        <a:defRPr sz="2400" kern="1200">
                          <a:solidFill>
                            <a:schemeClr val="tx1"/>
                          </a:solidFill>
                          <a:latin typeface="Calibri" panose="020F0502020204030204"/>
                        </a:defRPr>
                      </a:lvl5pPr>
                      <a:lvl6pPr marL="3047924" algn="l" defTabSz="609585" rtl="0" eaLnBrk="1" latinLnBrk="0" hangingPunct="1">
                        <a:defRPr sz="2400" kern="1200">
                          <a:solidFill>
                            <a:schemeClr val="tx1"/>
                          </a:solidFill>
                          <a:latin typeface="Calibri" panose="020F0502020204030204"/>
                        </a:defRPr>
                      </a:lvl6pPr>
                      <a:lvl7pPr marL="3657509" algn="l" defTabSz="609585" rtl="0" eaLnBrk="1" latinLnBrk="0" hangingPunct="1">
                        <a:defRPr sz="2400" kern="1200">
                          <a:solidFill>
                            <a:schemeClr val="tx1"/>
                          </a:solidFill>
                          <a:latin typeface="Calibri" panose="020F0502020204030204"/>
                        </a:defRPr>
                      </a:lvl7pPr>
                      <a:lvl8pPr marL="4267093" algn="l" defTabSz="609585" rtl="0" eaLnBrk="1" latinLnBrk="0" hangingPunct="1">
                        <a:defRPr sz="2400" kern="1200">
                          <a:solidFill>
                            <a:schemeClr val="tx1"/>
                          </a:solidFill>
                          <a:latin typeface="Calibri" panose="020F0502020204030204"/>
                        </a:defRPr>
                      </a:lvl8pPr>
                      <a:lvl9pPr marL="4876678" algn="l" defTabSz="609585" rtl="0" eaLnBrk="1" latinLnBrk="0" hangingPunct="1">
                        <a:defRPr sz="2400" kern="1200">
                          <a:solidFill>
                            <a:schemeClr val="tx1"/>
                          </a:solidFill>
                          <a:latin typeface="Calibri" panose="020F0502020204030204"/>
                        </a:defRPr>
                      </a:lvl9pPr>
                    </a:lstStyle>
                    <a:p>
                      <a:pPr algn="ctr" fontAlgn="b"/>
                      <a:r>
                        <a:rPr lang="en-US" sz="1000">
                          <a:effectLst>
                            <a:outerShdw blurRad="38100" dist="38100" dir="2700000" algn="tl">
                              <a:srgbClr val="000000">
                                <a:alpha val="43137"/>
                              </a:srgbClr>
                            </a:outerShdw>
                          </a:effectLst>
                          <a:latin typeface="Montserrat Medium" pitchFamily="2" charset="0"/>
                        </a:rPr>
                        <a:t>-</a:t>
                      </a:r>
                    </a:p>
                  </a:txBody>
                  <a:tcPr marL="9525" marR="9525" marT="9525" anchor="ctr">
                    <a:lnL w="12700">
                      <a:noFill/>
                    </a:lnL>
                    <a:lnR w="12700">
                      <a:noFill/>
                    </a:lnR>
                    <a:lnT w="12700">
                      <a:noFill/>
                    </a:lnT>
                    <a:lnB w="12700">
                      <a:noFill/>
                    </a:lnB>
                    <a:lnTlToBr w="0">
                      <a:noFill/>
                    </a:lnTlToBr>
                    <a:lnBlToTr w="0">
                      <a:noFill/>
                    </a:lnBlToTr>
                    <a:solidFill>
                      <a:schemeClr val="bg1"/>
                    </a:solidFill>
                  </a:tcPr>
                </a:tc>
                <a:tc>
                  <a:txBody>
                    <a:bodyPr/>
                    <a:lstStyle>
                      <a:lvl1pPr marL="0" algn="l" defTabSz="609585" rtl="0" eaLnBrk="1" latinLnBrk="0" hangingPunct="1">
                        <a:defRPr sz="2400" kern="1200">
                          <a:solidFill>
                            <a:schemeClr val="tx1"/>
                          </a:solidFill>
                          <a:latin typeface="Calibri" panose="020F0502020204030204"/>
                        </a:defRPr>
                      </a:lvl1pPr>
                      <a:lvl2pPr marL="609585" algn="l" defTabSz="609585" rtl="0" eaLnBrk="1" latinLnBrk="0" hangingPunct="1">
                        <a:defRPr sz="2400" kern="1200">
                          <a:solidFill>
                            <a:schemeClr val="tx1"/>
                          </a:solidFill>
                          <a:latin typeface="Calibri" panose="020F0502020204030204"/>
                        </a:defRPr>
                      </a:lvl2pPr>
                      <a:lvl3pPr marL="1219170" algn="l" defTabSz="609585" rtl="0" eaLnBrk="1" latinLnBrk="0" hangingPunct="1">
                        <a:defRPr sz="2400" kern="1200">
                          <a:solidFill>
                            <a:schemeClr val="tx1"/>
                          </a:solidFill>
                          <a:latin typeface="Calibri" panose="020F0502020204030204"/>
                        </a:defRPr>
                      </a:lvl3pPr>
                      <a:lvl4pPr marL="1828754" algn="l" defTabSz="609585" rtl="0" eaLnBrk="1" latinLnBrk="0" hangingPunct="1">
                        <a:defRPr sz="2400" kern="1200">
                          <a:solidFill>
                            <a:schemeClr val="tx1"/>
                          </a:solidFill>
                          <a:latin typeface="Calibri" panose="020F0502020204030204"/>
                        </a:defRPr>
                      </a:lvl4pPr>
                      <a:lvl5pPr marL="2438339" algn="l" defTabSz="609585" rtl="0" eaLnBrk="1" latinLnBrk="0" hangingPunct="1">
                        <a:defRPr sz="2400" kern="1200">
                          <a:solidFill>
                            <a:schemeClr val="tx1"/>
                          </a:solidFill>
                          <a:latin typeface="Calibri" panose="020F0502020204030204"/>
                        </a:defRPr>
                      </a:lvl5pPr>
                      <a:lvl6pPr marL="3047924" algn="l" defTabSz="609585" rtl="0" eaLnBrk="1" latinLnBrk="0" hangingPunct="1">
                        <a:defRPr sz="2400" kern="1200">
                          <a:solidFill>
                            <a:schemeClr val="tx1"/>
                          </a:solidFill>
                          <a:latin typeface="Calibri" panose="020F0502020204030204"/>
                        </a:defRPr>
                      </a:lvl6pPr>
                      <a:lvl7pPr marL="3657509" algn="l" defTabSz="609585" rtl="0" eaLnBrk="1" latinLnBrk="0" hangingPunct="1">
                        <a:defRPr sz="2400" kern="1200">
                          <a:solidFill>
                            <a:schemeClr val="tx1"/>
                          </a:solidFill>
                          <a:latin typeface="Calibri" panose="020F0502020204030204"/>
                        </a:defRPr>
                      </a:lvl7pPr>
                      <a:lvl8pPr marL="4267093" algn="l" defTabSz="609585" rtl="0" eaLnBrk="1" latinLnBrk="0" hangingPunct="1">
                        <a:defRPr sz="2400" kern="1200">
                          <a:solidFill>
                            <a:schemeClr val="tx1"/>
                          </a:solidFill>
                          <a:latin typeface="Calibri" panose="020F0502020204030204"/>
                        </a:defRPr>
                      </a:lvl8pPr>
                      <a:lvl9pPr marL="4876678" algn="l" defTabSz="609585" rtl="0" eaLnBrk="1" latinLnBrk="0" hangingPunct="1">
                        <a:defRPr sz="2400" kern="1200">
                          <a:solidFill>
                            <a:schemeClr val="tx1"/>
                          </a:solidFill>
                          <a:latin typeface="Calibri" panose="020F05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chemeClr val="tx1"/>
                        </a:solidFill>
                        <a:effectLst/>
                        <a:uLnTx/>
                        <a:uFillTx/>
                        <a:latin typeface="Montserrat Medium" pitchFamily="2" charset="0"/>
                        <a:ea typeface="+mn-ea"/>
                        <a:cs typeface="+mn-cs"/>
                      </a:endParaRPr>
                    </a:p>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tx1"/>
                          </a:solidFill>
                          <a:effectLst/>
                          <a:uLnTx/>
                          <a:uFillTx/>
                          <a:latin typeface="Montserrat Medium" pitchFamily="2" charset="0"/>
                          <a:ea typeface="+mn-ea"/>
                          <a:cs typeface="+mn-cs"/>
                        </a:rPr>
                        <a:t>$70/M</a:t>
                      </a:r>
                    </a:p>
                  </a:txBody>
                  <a:tcPr marL="9525" marR="9525" marT="9525" anchor="ctr">
                    <a:lnL w="12700">
                      <a:noFill/>
                    </a:lnL>
                    <a:lnR w="0">
                      <a:noFill/>
                    </a:lnR>
                    <a:lnT w="12700">
                      <a:noFill/>
                    </a:lnT>
                    <a:lnB w="12700">
                      <a:noFill/>
                    </a:lnB>
                    <a:lnTlToBr w="0">
                      <a:noFill/>
                    </a:lnTlToBr>
                    <a:lnBlToTr w="0">
                      <a:noFill/>
                    </a:lnBlToTr>
                    <a:solidFill>
                      <a:schemeClr val="bg1"/>
                    </a:solidFill>
                  </a:tcPr>
                </a:tc>
                <a:tc>
                  <a:txBody>
                    <a:bodyPr/>
                    <a:lstStyle>
                      <a:lvl1pPr marL="0" algn="l" defTabSz="914377" rtl="0" eaLnBrk="1" latinLnBrk="0" hangingPunct="1">
                        <a:defRPr sz="1800" kern="1200">
                          <a:solidFill>
                            <a:schemeClr val="tx1"/>
                          </a:solidFill>
                          <a:latin typeface="Arial" panose="020B0604020202020204"/>
                        </a:defRPr>
                      </a:lvl1pPr>
                      <a:lvl2pPr marL="457189" algn="l" defTabSz="914377" rtl="0" eaLnBrk="1" latinLnBrk="0" hangingPunct="1">
                        <a:defRPr sz="1800" kern="1200">
                          <a:solidFill>
                            <a:schemeClr val="tx1"/>
                          </a:solidFill>
                          <a:latin typeface="Arial" panose="020B0604020202020204"/>
                        </a:defRPr>
                      </a:lvl2pPr>
                      <a:lvl3pPr marL="914377" algn="l" defTabSz="914377" rtl="0" eaLnBrk="1" latinLnBrk="0" hangingPunct="1">
                        <a:defRPr sz="1800" kern="1200">
                          <a:solidFill>
                            <a:schemeClr val="tx1"/>
                          </a:solidFill>
                          <a:latin typeface="Arial" panose="020B0604020202020204"/>
                        </a:defRPr>
                      </a:lvl3pPr>
                      <a:lvl4pPr marL="1371566" algn="l" defTabSz="914377" rtl="0" eaLnBrk="1" latinLnBrk="0" hangingPunct="1">
                        <a:defRPr sz="1800" kern="1200">
                          <a:solidFill>
                            <a:schemeClr val="tx1"/>
                          </a:solidFill>
                          <a:latin typeface="Arial" panose="020B0604020202020204"/>
                        </a:defRPr>
                      </a:lvl4pPr>
                      <a:lvl5pPr marL="1828754" algn="l" defTabSz="914377" rtl="0" eaLnBrk="1" latinLnBrk="0" hangingPunct="1">
                        <a:defRPr sz="1800" kern="1200">
                          <a:solidFill>
                            <a:schemeClr val="tx1"/>
                          </a:solidFill>
                          <a:latin typeface="Arial" panose="020B0604020202020204"/>
                        </a:defRPr>
                      </a:lvl5pPr>
                      <a:lvl6pPr marL="2285943" algn="l" defTabSz="914377" rtl="0" eaLnBrk="1" latinLnBrk="0" hangingPunct="1">
                        <a:defRPr sz="1800" kern="1200">
                          <a:solidFill>
                            <a:schemeClr val="tx1"/>
                          </a:solidFill>
                          <a:latin typeface="Arial" panose="020B0604020202020204"/>
                        </a:defRPr>
                      </a:lvl6pPr>
                      <a:lvl7pPr marL="2743131" algn="l" defTabSz="914377" rtl="0" eaLnBrk="1" latinLnBrk="0" hangingPunct="1">
                        <a:defRPr sz="1800" kern="1200">
                          <a:solidFill>
                            <a:schemeClr val="tx1"/>
                          </a:solidFill>
                          <a:latin typeface="Arial" panose="020B0604020202020204"/>
                        </a:defRPr>
                      </a:lvl7pPr>
                      <a:lvl8pPr marL="3200320" algn="l" defTabSz="914377" rtl="0" eaLnBrk="1" latinLnBrk="0" hangingPunct="1">
                        <a:defRPr sz="1800" kern="1200">
                          <a:solidFill>
                            <a:schemeClr val="tx1"/>
                          </a:solidFill>
                          <a:latin typeface="Arial" panose="020B0604020202020204"/>
                        </a:defRPr>
                      </a:lvl8pPr>
                      <a:lvl9pPr marL="3657509" algn="l" defTabSz="914377" rtl="0" eaLnBrk="1" latinLnBrk="0" hangingPunct="1">
                        <a:defRPr sz="1800" kern="1200">
                          <a:solidFill>
                            <a:schemeClr val="tx1"/>
                          </a:solidFill>
                          <a:latin typeface="Arial" panose="020B060402020202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chemeClr val="tx1"/>
                        </a:solidFill>
                        <a:effectLst/>
                        <a:uLnTx/>
                        <a:uFillTx/>
                        <a:latin typeface="Montserrat Medium" pitchFamily="2" charset="0"/>
                        <a:ea typeface="+mn-ea"/>
                        <a:cs typeface="+mn-cs"/>
                      </a:endParaRPr>
                    </a:p>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tx1"/>
                          </a:solidFill>
                          <a:effectLst/>
                          <a:uLnTx/>
                          <a:uFillTx/>
                          <a:latin typeface="Montserrat Medium" pitchFamily="2" charset="0"/>
                          <a:ea typeface="+mn-ea"/>
                          <a:cs typeface="+mn-cs"/>
                        </a:rPr>
                        <a:t>$96/M (1) </a:t>
                      </a:r>
                    </a:p>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tx1"/>
                          </a:solidFill>
                          <a:effectLst/>
                          <a:uLnTx/>
                          <a:uFillTx/>
                          <a:latin typeface="Montserrat Medium" pitchFamily="2" charset="0"/>
                          <a:ea typeface="+mn-ea"/>
                          <a:cs typeface="+mn-cs"/>
                        </a:rPr>
                        <a:t>$70/M (2-5)</a:t>
                      </a:r>
                    </a:p>
                  </a:txBody>
                  <a:tcPr marL="9525" marR="9525" marT="9525" anchor="ctr">
                    <a:lnL w="12700">
                      <a:noFill/>
                    </a:lnL>
                    <a:lnR w="0">
                      <a:noFill/>
                    </a:lnR>
                    <a:lnT w="12700">
                      <a:noFill/>
                    </a:lnT>
                    <a:lnB w="12700">
                      <a:noFill/>
                    </a:lnB>
                    <a:lnTlToBr w="0">
                      <a:noFill/>
                    </a:lnTlToBr>
                    <a:lnBlToTr w="0">
                      <a:noFill/>
                    </a:lnBlToTr>
                    <a:solidFill>
                      <a:schemeClr val="bg1"/>
                    </a:solidFill>
                  </a:tcPr>
                </a:tc>
                <a:extLst>
                  <a:ext uri="{0D108BD9-81ED-4DB2-BD59-A6C34878D82A}">
                    <a16:rowId xmlns:a16="http://schemas.microsoft.com/office/drawing/2014/main" val="608745443"/>
                  </a:ext>
                </a:extLst>
              </a:tr>
              <a:tr h="616865">
                <a:tc>
                  <a:txBody>
                    <a:bodyPr/>
                    <a:lstStyle>
                      <a:lvl1pPr marL="0" algn="l" defTabSz="914377" rtl="0" eaLnBrk="1" latinLnBrk="0" hangingPunct="1">
                        <a:defRPr sz="1800" kern="1200">
                          <a:solidFill>
                            <a:schemeClr val="tx1"/>
                          </a:solidFill>
                          <a:latin typeface="Arial" panose="020B0604020202020204"/>
                        </a:defRPr>
                      </a:lvl1pPr>
                      <a:lvl2pPr marL="457189" algn="l" defTabSz="914377" rtl="0" eaLnBrk="1" latinLnBrk="0" hangingPunct="1">
                        <a:defRPr sz="1800" kern="1200">
                          <a:solidFill>
                            <a:schemeClr val="tx1"/>
                          </a:solidFill>
                          <a:latin typeface="Arial" panose="020B0604020202020204"/>
                        </a:defRPr>
                      </a:lvl2pPr>
                      <a:lvl3pPr marL="914377" algn="l" defTabSz="914377" rtl="0" eaLnBrk="1" latinLnBrk="0" hangingPunct="1">
                        <a:defRPr sz="1800" kern="1200">
                          <a:solidFill>
                            <a:schemeClr val="tx1"/>
                          </a:solidFill>
                          <a:latin typeface="Arial" panose="020B0604020202020204"/>
                        </a:defRPr>
                      </a:lvl3pPr>
                      <a:lvl4pPr marL="1371566" algn="l" defTabSz="914377" rtl="0" eaLnBrk="1" latinLnBrk="0" hangingPunct="1">
                        <a:defRPr sz="1800" kern="1200">
                          <a:solidFill>
                            <a:schemeClr val="tx1"/>
                          </a:solidFill>
                          <a:latin typeface="Arial" panose="020B0604020202020204"/>
                        </a:defRPr>
                      </a:lvl4pPr>
                      <a:lvl5pPr marL="1828754" algn="l" defTabSz="914377" rtl="0" eaLnBrk="1" latinLnBrk="0" hangingPunct="1">
                        <a:defRPr sz="1800" kern="1200">
                          <a:solidFill>
                            <a:schemeClr val="tx1"/>
                          </a:solidFill>
                          <a:latin typeface="Arial" panose="020B0604020202020204"/>
                        </a:defRPr>
                      </a:lvl5pPr>
                      <a:lvl6pPr marL="2285943" algn="l" defTabSz="914377" rtl="0" eaLnBrk="1" latinLnBrk="0" hangingPunct="1">
                        <a:defRPr sz="1800" kern="1200">
                          <a:solidFill>
                            <a:schemeClr val="tx1"/>
                          </a:solidFill>
                          <a:latin typeface="Arial" panose="020B0604020202020204"/>
                        </a:defRPr>
                      </a:lvl6pPr>
                      <a:lvl7pPr marL="2743131" algn="l" defTabSz="914377" rtl="0" eaLnBrk="1" latinLnBrk="0" hangingPunct="1">
                        <a:defRPr sz="1800" kern="1200">
                          <a:solidFill>
                            <a:schemeClr val="tx1"/>
                          </a:solidFill>
                          <a:latin typeface="Arial" panose="020B0604020202020204"/>
                        </a:defRPr>
                      </a:lvl7pPr>
                      <a:lvl8pPr marL="3200320" algn="l" defTabSz="914377" rtl="0" eaLnBrk="1" latinLnBrk="0" hangingPunct="1">
                        <a:defRPr sz="1800" kern="1200">
                          <a:solidFill>
                            <a:schemeClr val="tx1"/>
                          </a:solidFill>
                          <a:latin typeface="Arial" panose="020B0604020202020204"/>
                        </a:defRPr>
                      </a:lvl8pPr>
                      <a:lvl9pPr marL="3657509" algn="l" defTabSz="914377" rtl="0" eaLnBrk="1" latinLnBrk="0" hangingPunct="1">
                        <a:defRPr sz="1800" kern="1200">
                          <a:solidFill>
                            <a:schemeClr val="tx1"/>
                          </a:solidFill>
                          <a:latin typeface="Arial" panose="020B0604020202020204"/>
                        </a:defRPr>
                      </a:lvl9pPr>
                    </a:lstStyle>
                    <a:p>
                      <a:pPr lvl="0" algn="r">
                        <a:buNone/>
                      </a:pPr>
                      <a:r>
                        <a:rPr lang="en-US" sz="1100" err="1">
                          <a:solidFill>
                            <a:schemeClr val="tx1"/>
                          </a:solidFill>
                          <a:effectLst/>
                          <a:latin typeface="Montserrat Medium" pitchFamily="2" charset="0"/>
                        </a:rPr>
                        <a:t>ThriveFlex</a:t>
                      </a:r>
                      <a:r>
                        <a:rPr lang="en-US" sz="1100">
                          <a:solidFill>
                            <a:schemeClr val="tx1"/>
                          </a:solidFill>
                          <a:effectLst/>
                          <a:latin typeface="Montserrat Medium" pitchFamily="2" charset="0"/>
                        </a:rPr>
                        <a:t> (Lynx</a:t>
                      </a:r>
                      <a:r>
                        <a:rPr lang="en-US" sz="1100" kern="1200" baseline="30000">
                          <a:solidFill>
                            <a:schemeClr val="tx1"/>
                          </a:solidFill>
                          <a:latin typeface="Montserrat Medium" pitchFamily="2" charset="0"/>
                          <a:ea typeface="Aptos" panose="020B0004020202020204" pitchFamily="34" charset="0"/>
                          <a:cs typeface="Aptos" panose="020B0004020202020204" pitchFamily="34" charset="0"/>
                        </a:rPr>
                        <a:t>®</a:t>
                      </a:r>
                      <a:r>
                        <a:rPr lang="en-US" sz="1100">
                          <a:solidFill>
                            <a:schemeClr val="tx1"/>
                          </a:solidFill>
                          <a:effectLst/>
                          <a:latin typeface="Montserrat Medium" pitchFamily="2" charset="0"/>
                        </a:rPr>
                        <a:t>)</a:t>
                      </a:r>
                    </a:p>
                    <a:p>
                      <a:pPr lvl="0" algn="r">
                        <a:buNone/>
                      </a:pPr>
                      <a:r>
                        <a:rPr lang="en-US" sz="800" b="0" i="0" u="none" strike="noStrike" noProof="0">
                          <a:solidFill>
                            <a:schemeClr val="tx1"/>
                          </a:solidFill>
                          <a:effectLst/>
                          <a:latin typeface="Montserrat Medium" pitchFamily="2" charset="0"/>
                        </a:rPr>
                        <a:t>fitness facilities, equipment and nutrition support</a:t>
                      </a:r>
                      <a:endParaRPr lang="en-US" sz="800">
                        <a:solidFill>
                          <a:schemeClr val="tx1"/>
                        </a:solidFill>
                        <a:effectLst/>
                        <a:latin typeface="Montserrat Medium" pitchFamily="2" charset="0"/>
                      </a:endParaRPr>
                    </a:p>
                  </a:txBody>
                  <a:tcPr marT="9525" anchor="ctr">
                    <a:lnL>
                      <a:noFill/>
                    </a:lnL>
                    <a:lnR w="12700">
                      <a:noFill/>
                    </a:lnR>
                    <a:lnT w="12700" cap="flat" cmpd="sng" algn="ctr">
                      <a:no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609585" rtl="0" eaLnBrk="1" latinLnBrk="0" hangingPunct="1">
                        <a:defRPr sz="2400" kern="1200">
                          <a:solidFill>
                            <a:schemeClr val="tx1"/>
                          </a:solidFill>
                          <a:latin typeface="Calibri" panose="020F0502020204030204"/>
                        </a:defRPr>
                      </a:lvl1pPr>
                      <a:lvl2pPr marL="609585" algn="l" defTabSz="609585" rtl="0" eaLnBrk="1" latinLnBrk="0" hangingPunct="1">
                        <a:defRPr sz="2400" kern="1200">
                          <a:solidFill>
                            <a:schemeClr val="tx1"/>
                          </a:solidFill>
                          <a:latin typeface="Calibri" panose="020F0502020204030204"/>
                        </a:defRPr>
                      </a:lvl2pPr>
                      <a:lvl3pPr marL="1219170" algn="l" defTabSz="609585" rtl="0" eaLnBrk="1" latinLnBrk="0" hangingPunct="1">
                        <a:defRPr sz="2400" kern="1200">
                          <a:solidFill>
                            <a:schemeClr val="tx1"/>
                          </a:solidFill>
                          <a:latin typeface="Calibri" panose="020F0502020204030204"/>
                        </a:defRPr>
                      </a:lvl3pPr>
                      <a:lvl4pPr marL="1828754" algn="l" defTabSz="609585" rtl="0" eaLnBrk="1" latinLnBrk="0" hangingPunct="1">
                        <a:defRPr sz="2400" kern="1200">
                          <a:solidFill>
                            <a:schemeClr val="tx1"/>
                          </a:solidFill>
                          <a:latin typeface="Calibri" panose="020F0502020204030204"/>
                        </a:defRPr>
                      </a:lvl4pPr>
                      <a:lvl5pPr marL="2438339" algn="l" defTabSz="609585" rtl="0" eaLnBrk="1" latinLnBrk="0" hangingPunct="1">
                        <a:defRPr sz="2400" kern="1200">
                          <a:solidFill>
                            <a:schemeClr val="tx1"/>
                          </a:solidFill>
                          <a:latin typeface="Calibri" panose="020F0502020204030204"/>
                        </a:defRPr>
                      </a:lvl5pPr>
                      <a:lvl6pPr marL="3047924" algn="l" defTabSz="609585" rtl="0" eaLnBrk="1" latinLnBrk="0" hangingPunct="1">
                        <a:defRPr sz="2400" kern="1200">
                          <a:solidFill>
                            <a:schemeClr val="tx1"/>
                          </a:solidFill>
                          <a:latin typeface="Calibri" panose="020F0502020204030204"/>
                        </a:defRPr>
                      </a:lvl6pPr>
                      <a:lvl7pPr marL="3657509" algn="l" defTabSz="609585" rtl="0" eaLnBrk="1" latinLnBrk="0" hangingPunct="1">
                        <a:defRPr sz="2400" kern="1200">
                          <a:solidFill>
                            <a:schemeClr val="tx1"/>
                          </a:solidFill>
                          <a:latin typeface="Calibri" panose="020F0502020204030204"/>
                        </a:defRPr>
                      </a:lvl7pPr>
                      <a:lvl8pPr marL="4267093" algn="l" defTabSz="609585" rtl="0" eaLnBrk="1" latinLnBrk="0" hangingPunct="1">
                        <a:defRPr sz="2400" kern="1200">
                          <a:solidFill>
                            <a:schemeClr val="tx1"/>
                          </a:solidFill>
                          <a:latin typeface="Calibri" panose="020F0502020204030204"/>
                        </a:defRPr>
                      </a:lvl8pPr>
                      <a:lvl9pPr marL="4876678" algn="l" defTabSz="609585" rtl="0" eaLnBrk="1" latinLnBrk="0" hangingPunct="1">
                        <a:defRPr sz="2400" kern="1200">
                          <a:solidFill>
                            <a:schemeClr val="tx1"/>
                          </a:solidFill>
                          <a:latin typeface="Calibri" panose="020F0502020204030204"/>
                        </a:defRPr>
                      </a:lvl9pPr>
                    </a:lstStyle>
                    <a:p>
                      <a:pPr algn="ctr" fontAlgn="b"/>
                      <a:r>
                        <a:rPr lang="en-US" sz="1000">
                          <a:effectLst>
                            <a:outerShdw blurRad="38100" dist="38100" dir="2700000" algn="tl">
                              <a:srgbClr val="000000">
                                <a:alpha val="43137"/>
                              </a:srgbClr>
                            </a:outerShdw>
                          </a:effectLst>
                          <a:latin typeface="Montserrat Medium" pitchFamily="2" charset="0"/>
                        </a:rPr>
                        <a:t>-</a:t>
                      </a:r>
                    </a:p>
                  </a:txBody>
                  <a:tcPr marL="9525" marR="9525" marT="9525" anchor="ctr">
                    <a:lnL w="12700">
                      <a:noFill/>
                    </a:lnL>
                    <a:lnR w="12700">
                      <a:noFill/>
                    </a:lnR>
                    <a:lnT w="12700" cap="flat" cmpd="sng" algn="ctr">
                      <a:no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609585" rtl="0" eaLnBrk="1" latinLnBrk="0" hangingPunct="1">
                        <a:defRPr sz="2400" kern="1200">
                          <a:solidFill>
                            <a:schemeClr val="tx1"/>
                          </a:solidFill>
                          <a:latin typeface="Calibri" panose="020F0502020204030204"/>
                        </a:defRPr>
                      </a:lvl1pPr>
                      <a:lvl2pPr marL="609585" algn="l" defTabSz="609585" rtl="0" eaLnBrk="1" latinLnBrk="0" hangingPunct="1">
                        <a:defRPr sz="2400" kern="1200">
                          <a:solidFill>
                            <a:schemeClr val="tx1"/>
                          </a:solidFill>
                          <a:latin typeface="Calibri" panose="020F0502020204030204"/>
                        </a:defRPr>
                      </a:lvl2pPr>
                      <a:lvl3pPr marL="1219170" algn="l" defTabSz="609585" rtl="0" eaLnBrk="1" latinLnBrk="0" hangingPunct="1">
                        <a:defRPr sz="2400" kern="1200">
                          <a:solidFill>
                            <a:schemeClr val="tx1"/>
                          </a:solidFill>
                          <a:latin typeface="Calibri" panose="020F0502020204030204"/>
                        </a:defRPr>
                      </a:lvl3pPr>
                      <a:lvl4pPr marL="1828754" algn="l" defTabSz="609585" rtl="0" eaLnBrk="1" latinLnBrk="0" hangingPunct="1">
                        <a:defRPr sz="2400" kern="1200">
                          <a:solidFill>
                            <a:schemeClr val="tx1"/>
                          </a:solidFill>
                          <a:latin typeface="Calibri" panose="020F0502020204030204"/>
                        </a:defRPr>
                      </a:lvl4pPr>
                      <a:lvl5pPr marL="2438339" algn="l" defTabSz="609585" rtl="0" eaLnBrk="1" latinLnBrk="0" hangingPunct="1">
                        <a:defRPr sz="2400" kern="1200">
                          <a:solidFill>
                            <a:schemeClr val="tx1"/>
                          </a:solidFill>
                          <a:latin typeface="Calibri" panose="020F0502020204030204"/>
                        </a:defRPr>
                      </a:lvl5pPr>
                      <a:lvl6pPr marL="3047924" algn="l" defTabSz="609585" rtl="0" eaLnBrk="1" latinLnBrk="0" hangingPunct="1">
                        <a:defRPr sz="2400" kern="1200">
                          <a:solidFill>
                            <a:schemeClr val="tx1"/>
                          </a:solidFill>
                          <a:latin typeface="Calibri" panose="020F0502020204030204"/>
                        </a:defRPr>
                      </a:lvl6pPr>
                      <a:lvl7pPr marL="3657509" algn="l" defTabSz="609585" rtl="0" eaLnBrk="1" latinLnBrk="0" hangingPunct="1">
                        <a:defRPr sz="2400" kern="1200">
                          <a:solidFill>
                            <a:schemeClr val="tx1"/>
                          </a:solidFill>
                          <a:latin typeface="Calibri" panose="020F0502020204030204"/>
                        </a:defRPr>
                      </a:lvl7pPr>
                      <a:lvl8pPr marL="4267093" algn="l" defTabSz="609585" rtl="0" eaLnBrk="1" latinLnBrk="0" hangingPunct="1">
                        <a:defRPr sz="2400" kern="1200">
                          <a:solidFill>
                            <a:schemeClr val="tx1"/>
                          </a:solidFill>
                          <a:latin typeface="Calibri" panose="020F0502020204030204"/>
                        </a:defRPr>
                      </a:lvl8pPr>
                      <a:lvl9pPr marL="4876678" algn="l" defTabSz="609585" rtl="0" eaLnBrk="1" latinLnBrk="0" hangingPunct="1">
                        <a:defRPr sz="2400" kern="1200">
                          <a:solidFill>
                            <a:schemeClr val="tx1"/>
                          </a:solidFill>
                          <a:latin typeface="Calibri" panose="020F0502020204030204"/>
                        </a:defRPr>
                      </a:lvl9pPr>
                    </a:lstStyle>
                    <a:p>
                      <a:pPr algn="ctr" fontAlgn="b"/>
                      <a:r>
                        <a:rPr lang="en-US" sz="1000">
                          <a:effectLst>
                            <a:outerShdw blurRad="38100" dist="38100" dir="2700000" algn="tl">
                              <a:srgbClr val="000000">
                                <a:alpha val="43137"/>
                              </a:srgbClr>
                            </a:outerShdw>
                          </a:effectLst>
                          <a:latin typeface="Montserrat Medium" pitchFamily="2" charset="0"/>
                        </a:rPr>
                        <a:t>-</a:t>
                      </a:r>
                    </a:p>
                  </a:txBody>
                  <a:tcPr marL="9525" marR="9525" marT="9525" anchor="ctr">
                    <a:lnL w="12700">
                      <a:noFill/>
                    </a:lnL>
                    <a:lnR w="12700">
                      <a:noFill/>
                    </a:lnR>
                    <a:lnT w="12700" cap="flat" cmpd="sng" algn="ctr">
                      <a:no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609585" rtl="0" eaLnBrk="1" latinLnBrk="0" hangingPunct="1">
                        <a:defRPr sz="2400" kern="1200">
                          <a:solidFill>
                            <a:schemeClr val="tx1"/>
                          </a:solidFill>
                          <a:latin typeface="Calibri" panose="020F0502020204030204"/>
                        </a:defRPr>
                      </a:lvl1pPr>
                      <a:lvl2pPr marL="609585" algn="l" defTabSz="609585" rtl="0" eaLnBrk="1" latinLnBrk="0" hangingPunct="1">
                        <a:defRPr sz="2400" kern="1200">
                          <a:solidFill>
                            <a:schemeClr val="tx1"/>
                          </a:solidFill>
                          <a:latin typeface="Calibri" panose="020F0502020204030204"/>
                        </a:defRPr>
                      </a:lvl2pPr>
                      <a:lvl3pPr marL="1219170" algn="l" defTabSz="609585" rtl="0" eaLnBrk="1" latinLnBrk="0" hangingPunct="1">
                        <a:defRPr sz="2400" kern="1200">
                          <a:solidFill>
                            <a:schemeClr val="tx1"/>
                          </a:solidFill>
                          <a:latin typeface="Calibri" panose="020F0502020204030204"/>
                        </a:defRPr>
                      </a:lvl3pPr>
                      <a:lvl4pPr marL="1828754" algn="l" defTabSz="609585" rtl="0" eaLnBrk="1" latinLnBrk="0" hangingPunct="1">
                        <a:defRPr sz="2400" kern="1200">
                          <a:solidFill>
                            <a:schemeClr val="tx1"/>
                          </a:solidFill>
                          <a:latin typeface="Calibri" panose="020F0502020204030204"/>
                        </a:defRPr>
                      </a:lvl4pPr>
                      <a:lvl5pPr marL="2438339" algn="l" defTabSz="609585" rtl="0" eaLnBrk="1" latinLnBrk="0" hangingPunct="1">
                        <a:defRPr sz="2400" kern="1200">
                          <a:solidFill>
                            <a:schemeClr val="tx1"/>
                          </a:solidFill>
                          <a:latin typeface="Calibri" panose="020F0502020204030204"/>
                        </a:defRPr>
                      </a:lvl5pPr>
                      <a:lvl6pPr marL="3047924" algn="l" defTabSz="609585" rtl="0" eaLnBrk="1" latinLnBrk="0" hangingPunct="1">
                        <a:defRPr sz="2400" kern="1200">
                          <a:solidFill>
                            <a:schemeClr val="tx1"/>
                          </a:solidFill>
                          <a:latin typeface="Calibri" panose="020F0502020204030204"/>
                        </a:defRPr>
                      </a:lvl6pPr>
                      <a:lvl7pPr marL="3657509" algn="l" defTabSz="609585" rtl="0" eaLnBrk="1" latinLnBrk="0" hangingPunct="1">
                        <a:defRPr sz="2400" kern="1200">
                          <a:solidFill>
                            <a:schemeClr val="tx1"/>
                          </a:solidFill>
                          <a:latin typeface="Calibri" panose="020F0502020204030204"/>
                        </a:defRPr>
                      </a:lvl7pPr>
                      <a:lvl8pPr marL="4267093" algn="l" defTabSz="609585" rtl="0" eaLnBrk="1" latinLnBrk="0" hangingPunct="1">
                        <a:defRPr sz="2400" kern="1200">
                          <a:solidFill>
                            <a:schemeClr val="tx1"/>
                          </a:solidFill>
                          <a:latin typeface="Calibri" panose="020F0502020204030204"/>
                        </a:defRPr>
                      </a:lvl8pPr>
                      <a:lvl9pPr marL="4876678" algn="l" defTabSz="609585" rtl="0" eaLnBrk="1" latinLnBrk="0" hangingPunct="1">
                        <a:defRPr sz="2400" kern="1200">
                          <a:solidFill>
                            <a:schemeClr val="tx1"/>
                          </a:solidFill>
                          <a:latin typeface="Calibri" panose="020F0502020204030204"/>
                        </a:defRPr>
                      </a:lvl9pPr>
                    </a:lstStyle>
                    <a:p>
                      <a:pPr algn="ctr" fontAlgn="b"/>
                      <a:r>
                        <a:rPr lang="en-US" sz="1000">
                          <a:effectLst>
                            <a:outerShdw blurRad="38100" dist="38100" dir="2700000" algn="tl">
                              <a:srgbClr val="000000">
                                <a:alpha val="43137"/>
                              </a:srgbClr>
                            </a:outerShdw>
                          </a:effectLst>
                          <a:latin typeface="Montserrat Medium" pitchFamily="2" charset="0"/>
                        </a:rPr>
                        <a:t>-</a:t>
                      </a:r>
                    </a:p>
                  </a:txBody>
                  <a:tcPr marL="9525" marR="9525" marT="9525" anchor="ctr">
                    <a:lnL w="12700">
                      <a:noFill/>
                    </a:lnL>
                    <a:lnR w="12700">
                      <a:noFill/>
                    </a:lnR>
                    <a:lnT w="12700" cap="flat" cmpd="sng" algn="ctr">
                      <a:no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377" rtl="0" eaLnBrk="1" latinLnBrk="0" hangingPunct="1">
                        <a:defRPr sz="1800" kern="1200">
                          <a:solidFill>
                            <a:schemeClr val="tx1"/>
                          </a:solidFill>
                          <a:latin typeface="Arial" panose="020B0604020202020204"/>
                        </a:defRPr>
                      </a:lvl1pPr>
                      <a:lvl2pPr marL="457189" algn="l" defTabSz="914377" rtl="0" eaLnBrk="1" latinLnBrk="0" hangingPunct="1">
                        <a:defRPr sz="1800" kern="1200">
                          <a:solidFill>
                            <a:schemeClr val="tx1"/>
                          </a:solidFill>
                          <a:latin typeface="Arial" panose="020B0604020202020204"/>
                        </a:defRPr>
                      </a:lvl2pPr>
                      <a:lvl3pPr marL="914377" algn="l" defTabSz="914377" rtl="0" eaLnBrk="1" latinLnBrk="0" hangingPunct="1">
                        <a:defRPr sz="1800" kern="1200">
                          <a:solidFill>
                            <a:schemeClr val="tx1"/>
                          </a:solidFill>
                          <a:latin typeface="Arial" panose="020B0604020202020204"/>
                        </a:defRPr>
                      </a:lvl3pPr>
                      <a:lvl4pPr marL="1371566" algn="l" defTabSz="914377" rtl="0" eaLnBrk="1" latinLnBrk="0" hangingPunct="1">
                        <a:defRPr sz="1800" kern="1200">
                          <a:solidFill>
                            <a:schemeClr val="tx1"/>
                          </a:solidFill>
                          <a:latin typeface="Arial" panose="020B0604020202020204"/>
                        </a:defRPr>
                      </a:lvl4pPr>
                      <a:lvl5pPr marL="1828754" algn="l" defTabSz="914377" rtl="0" eaLnBrk="1" latinLnBrk="0" hangingPunct="1">
                        <a:defRPr sz="1800" kern="1200">
                          <a:solidFill>
                            <a:schemeClr val="tx1"/>
                          </a:solidFill>
                          <a:latin typeface="Arial" panose="020B0604020202020204"/>
                        </a:defRPr>
                      </a:lvl5pPr>
                      <a:lvl6pPr marL="2285943" algn="l" defTabSz="914377" rtl="0" eaLnBrk="1" latinLnBrk="0" hangingPunct="1">
                        <a:defRPr sz="1800" kern="1200">
                          <a:solidFill>
                            <a:schemeClr val="tx1"/>
                          </a:solidFill>
                          <a:latin typeface="Arial" panose="020B0604020202020204"/>
                        </a:defRPr>
                      </a:lvl6pPr>
                      <a:lvl7pPr marL="2743131" algn="l" defTabSz="914377" rtl="0" eaLnBrk="1" latinLnBrk="0" hangingPunct="1">
                        <a:defRPr sz="1800" kern="1200">
                          <a:solidFill>
                            <a:schemeClr val="tx1"/>
                          </a:solidFill>
                          <a:latin typeface="Arial" panose="020B0604020202020204"/>
                        </a:defRPr>
                      </a:lvl7pPr>
                      <a:lvl8pPr marL="3200320" algn="l" defTabSz="914377" rtl="0" eaLnBrk="1" latinLnBrk="0" hangingPunct="1">
                        <a:defRPr sz="1800" kern="1200">
                          <a:solidFill>
                            <a:schemeClr val="tx1"/>
                          </a:solidFill>
                          <a:latin typeface="Arial" panose="020B0604020202020204"/>
                        </a:defRPr>
                      </a:lvl8pPr>
                      <a:lvl9pPr marL="3657509" algn="l" defTabSz="914377" rtl="0" eaLnBrk="1" latinLnBrk="0" hangingPunct="1">
                        <a:defRPr sz="1800" kern="1200">
                          <a:solidFill>
                            <a:schemeClr val="tx1"/>
                          </a:solidFill>
                          <a:latin typeface="Arial" panose="020B0604020202020204"/>
                        </a:defRPr>
                      </a:lvl9pPr>
                    </a:lstStyle>
                    <a:p>
                      <a:pPr lvl="0" algn="ctr">
                        <a:lnSpc>
                          <a:spcPct val="100000"/>
                        </a:lnSpc>
                        <a:spcBef>
                          <a:spcPts val="0"/>
                        </a:spcBef>
                        <a:spcAft>
                          <a:spcPts val="0"/>
                        </a:spcAft>
                        <a:buNone/>
                      </a:pPr>
                      <a:endParaRPr lang="en-US" sz="1000">
                        <a:latin typeface="Montserrat Medium" pitchFamily="2" charset="0"/>
                      </a:endParaRPr>
                    </a:p>
                    <a:p>
                      <a:pPr lvl="0" algn="ctr">
                        <a:lnSpc>
                          <a:spcPct val="100000"/>
                        </a:lnSpc>
                        <a:spcBef>
                          <a:spcPts val="0"/>
                        </a:spcBef>
                        <a:spcAft>
                          <a:spcPts val="0"/>
                        </a:spcAft>
                        <a:buNone/>
                      </a:pPr>
                      <a:r>
                        <a:rPr lang="en-US" sz="1000">
                          <a:latin typeface="Montserrat Medium" pitchFamily="2" charset="0"/>
                        </a:rPr>
                        <a:t>$385/Y</a:t>
                      </a:r>
                    </a:p>
                  </a:txBody>
                  <a:tcPr marL="9525" marR="9525" marT="9525" anchor="ctr">
                    <a:lnL w="12700">
                      <a:noFill/>
                    </a:lnL>
                    <a:lnR w="12700">
                      <a:noFill/>
                    </a:lnR>
                    <a:lnT w="12700" cap="flat" cmpd="sng" algn="ctr">
                      <a:no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609585" rtl="0" eaLnBrk="1" latinLnBrk="0" hangingPunct="1">
                        <a:defRPr sz="2400" kern="1200">
                          <a:solidFill>
                            <a:schemeClr val="tx1"/>
                          </a:solidFill>
                          <a:latin typeface="Calibri" panose="020F0502020204030204"/>
                        </a:defRPr>
                      </a:lvl1pPr>
                      <a:lvl2pPr marL="609585" algn="l" defTabSz="609585" rtl="0" eaLnBrk="1" latinLnBrk="0" hangingPunct="1">
                        <a:defRPr sz="2400" kern="1200">
                          <a:solidFill>
                            <a:schemeClr val="tx1"/>
                          </a:solidFill>
                          <a:latin typeface="Calibri" panose="020F0502020204030204"/>
                        </a:defRPr>
                      </a:lvl2pPr>
                      <a:lvl3pPr marL="1219170" algn="l" defTabSz="609585" rtl="0" eaLnBrk="1" latinLnBrk="0" hangingPunct="1">
                        <a:defRPr sz="2400" kern="1200">
                          <a:solidFill>
                            <a:schemeClr val="tx1"/>
                          </a:solidFill>
                          <a:latin typeface="Calibri" panose="020F0502020204030204"/>
                        </a:defRPr>
                      </a:lvl3pPr>
                      <a:lvl4pPr marL="1828754" algn="l" defTabSz="609585" rtl="0" eaLnBrk="1" latinLnBrk="0" hangingPunct="1">
                        <a:defRPr sz="2400" kern="1200">
                          <a:solidFill>
                            <a:schemeClr val="tx1"/>
                          </a:solidFill>
                          <a:latin typeface="Calibri" panose="020F0502020204030204"/>
                        </a:defRPr>
                      </a:lvl4pPr>
                      <a:lvl5pPr marL="2438339" algn="l" defTabSz="609585" rtl="0" eaLnBrk="1" latinLnBrk="0" hangingPunct="1">
                        <a:defRPr sz="2400" kern="1200">
                          <a:solidFill>
                            <a:schemeClr val="tx1"/>
                          </a:solidFill>
                          <a:latin typeface="Calibri" panose="020F0502020204030204"/>
                        </a:defRPr>
                      </a:lvl5pPr>
                      <a:lvl6pPr marL="3047924" algn="l" defTabSz="609585" rtl="0" eaLnBrk="1" latinLnBrk="0" hangingPunct="1">
                        <a:defRPr sz="2400" kern="1200">
                          <a:solidFill>
                            <a:schemeClr val="tx1"/>
                          </a:solidFill>
                          <a:latin typeface="Calibri" panose="020F0502020204030204"/>
                        </a:defRPr>
                      </a:lvl6pPr>
                      <a:lvl7pPr marL="3657509" algn="l" defTabSz="609585" rtl="0" eaLnBrk="1" latinLnBrk="0" hangingPunct="1">
                        <a:defRPr sz="2400" kern="1200">
                          <a:solidFill>
                            <a:schemeClr val="tx1"/>
                          </a:solidFill>
                          <a:latin typeface="Calibri" panose="020F0502020204030204"/>
                        </a:defRPr>
                      </a:lvl7pPr>
                      <a:lvl8pPr marL="4267093" algn="l" defTabSz="609585" rtl="0" eaLnBrk="1" latinLnBrk="0" hangingPunct="1">
                        <a:defRPr sz="2400" kern="1200">
                          <a:solidFill>
                            <a:schemeClr val="tx1"/>
                          </a:solidFill>
                          <a:latin typeface="Calibri" panose="020F0502020204030204"/>
                        </a:defRPr>
                      </a:lvl8pPr>
                      <a:lvl9pPr marL="4876678" algn="l" defTabSz="609585" rtl="0" eaLnBrk="1" latinLnBrk="0" hangingPunct="1">
                        <a:defRPr sz="2400" kern="1200">
                          <a:solidFill>
                            <a:schemeClr val="tx1"/>
                          </a:solidFill>
                          <a:latin typeface="Calibri" panose="020F0502020204030204"/>
                        </a:defRPr>
                      </a:lvl9pPr>
                    </a:lstStyle>
                    <a:p>
                      <a:pPr algn="ctr" fontAlgn="b"/>
                      <a:r>
                        <a:rPr lang="en-US" sz="1000">
                          <a:effectLst>
                            <a:outerShdw blurRad="38100" dist="38100" dir="2700000" algn="tl">
                              <a:srgbClr val="000000">
                                <a:alpha val="43137"/>
                              </a:srgbClr>
                            </a:outerShdw>
                          </a:effectLst>
                          <a:latin typeface="Montserrat Medium" pitchFamily="2" charset="0"/>
                        </a:rPr>
                        <a:t>-</a:t>
                      </a:r>
                    </a:p>
                  </a:txBody>
                  <a:tcPr marL="9525" marR="9525" marT="9525" anchor="ctr">
                    <a:lnL w="12700">
                      <a:noFill/>
                    </a:lnL>
                    <a:lnR w="12700">
                      <a:noFill/>
                    </a:lnR>
                    <a:lnT w="12700" cap="flat" cmpd="sng" algn="ctr">
                      <a:no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609585" rtl="0" eaLnBrk="1" latinLnBrk="0" hangingPunct="1">
                        <a:defRPr sz="2400" kern="1200">
                          <a:solidFill>
                            <a:schemeClr val="tx1"/>
                          </a:solidFill>
                          <a:latin typeface="Calibri" panose="020F0502020204030204"/>
                        </a:defRPr>
                      </a:lvl1pPr>
                      <a:lvl2pPr marL="609585" algn="l" defTabSz="609585" rtl="0" eaLnBrk="1" latinLnBrk="0" hangingPunct="1">
                        <a:defRPr sz="2400" kern="1200">
                          <a:solidFill>
                            <a:schemeClr val="tx1"/>
                          </a:solidFill>
                          <a:latin typeface="Calibri" panose="020F0502020204030204"/>
                        </a:defRPr>
                      </a:lvl2pPr>
                      <a:lvl3pPr marL="1219170" algn="l" defTabSz="609585" rtl="0" eaLnBrk="1" latinLnBrk="0" hangingPunct="1">
                        <a:defRPr sz="2400" kern="1200">
                          <a:solidFill>
                            <a:schemeClr val="tx1"/>
                          </a:solidFill>
                          <a:latin typeface="Calibri" panose="020F0502020204030204"/>
                        </a:defRPr>
                      </a:lvl3pPr>
                      <a:lvl4pPr marL="1828754" algn="l" defTabSz="609585" rtl="0" eaLnBrk="1" latinLnBrk="0" hangingPunct="1">
                        <a:defRPr sz="2400" kern="1200">
                          <a:solidFill>
                            <a:schemeClr val="tx1"/>
                          </a:solidFill>
                          <a:latin typeface="Calibri" panose="020F0502020204030204"/>
                        </a:defRPr>
                      </a:lvl4pPr>
                      <a:lvl5pPr marL="2438339" algn="l" defTabSz="609585" rtl="0" eaLnBrk="1" latinLnBrk="0" hangingPunct="1">
                        <a:defRPr sz="2400" kern="1200">
                          <a:solidFill>
                            <a:schemeClr val="tx1"/>
                          </a:solidFill>
                          <a:latin typeface="Calibri" panose="020F0502020204030204"/>
                        </a:defRPr>
                      </a:lvl5pPr>
                      <a:lvl6pPr marL="3047924" algn="l" defTabSz="609585" rtl="0" eaLnBrk="1" latinLnBrk="0" hangingPunct="1">
                        <a:defRPr sz="2400" kern="1200">
                          <a:solidFill>
                            <a:schemeClr val="tx1"/>
                          </a:solidFill>
                          <a:latin typeface="Calibri" panose="020F0502020204030204"/>
                        </a:defRPr>
                      </a:lvl6pPr>
                      <a:lvl7pPr marL="3657509" algn="l" defTabSz="609585" rtl="0" eaLnBrk="1" latinLnBrk="0" hangingPunct="1">
                        <a:defRPr sz="2400" kern="1200">
                          <a:solidFill>
                            <a:schemeClr val="tx1"/>
                          </a:solidFill>
                          <a:latin typeface="Calibri" panose="020F0502020204030204"/>
                        </a:defRPr>
                      </a:lvl7pPr>
                      <a:lvl8pPr marL="4267093" algn="l" defTabSz="609585" rtl="0" eaLnBrk="1" latinLnBrk="0" hangingPunct="1">
                        <a:defRPr sz="2400" kern="1200">
                          <a:solidFill>
                            <a:schemeClr val="tx1"/>
                          </a:solidFill>
                          <a:latin typeface="Calibri" panose="020F0502020204030204"/>
                        </a:defRPr>
                      </a:lvl8pPr>
                      <a:lvl9pPr marL="4876678" algn="l" defTabSz="609585" rtl="0" eaLnBrk="1" latinLnBrk="0" hangingPunct="1">
                        <a:defRPr sz="2400" kern="1200">
                          <a:solidFill>
                            <a:schemeClr val="tx1"/>
                          </a:solidFill>
                          <a:latin typeface="Calibri" panose="020F0502020204030204"/>
                        </a:defRPr>
                      </a:lvl9pPr>
                    </a:lstStyle>
                    <a:p>
                      <a:pPr algn="ctr" fontAlgn="b"/>
                      <a:r>
                        <a:rPr lang="en-US" sz="1000">
                          <a:effectLst>
                            <a:outerShdw blurRad="38100" dist="38100" dir="2700000" algn="tl">
                              <a:srgbClr val="000000">
                                <a:alpha val="43137"/>
                              </a:srgbClr>
                            </a:outerShdw>
                          </a:effectLst>
                          <a:latin typeface="Montserrat Medium" pitchFamily="2" charset="0"/>
                        </a:rPr>
                        <a:t>-</a:t>
                      </a:r>
                    </a:p>
                  </a:txBody>
                  <a:tcPr marL="9525" marR="9525" marT="9525" anchor="ctr">
                    <a:lnL w="12700">
                      <a:noFill/>
                    </a:lnL>
                    <a:lnR w="12700">
                      <a:noFill/>
                    </a:lnR>
                    <a:lnT w="12700" cap="flat" cmpd="sng" algn="ctr">
                      <a:no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609585" rtl="0" eaLnBrk="1" latinLnBrk="0" hangingPunct="1">
                        <a:defRPr sz="2400" kern="1200">
                          <a:solidFill>
                            <a:schemeClr val="tx1"/>
                          </a:solidFill>
                          <a:latin typeface="Calibri" panose="020F0502020204030204"/>
                        </a:defRPr>
                      </a:lvl1pPr>
                      <a:lvl2pPr marL="609585" algn="l" defTabSz="609585" rtl="0" eaLnBrk="1" latinLnBrk="0" hangingPunct="1">
                        <a:defRPr sz="2400" kern="1200">
                          <a:solidFill>
                            <a:schemeClr val="tx1"/>
                          </a:solidFill>
                          <a:latin typeface="Calibri" panose="020F0502020204030204"/>
                        </a:defRPr>
                      </a:lvl2pPr>
                      <a:lvl3pPr marL="1219170" algn="l" defTabSz="609585" rtl="0" eaLnBrk="1" latinLnBrk="0" hangingPunct="1">
                        <a:defRPr sz="2400" kern="1200">
                          <a:solidFill>
                            <a:schemeClr val="tx1"/>
                          </a:solidFill>
                          <a:latin typeface="Calibri" panose="020F0502020204030204"/>
                        </a:defRPr>
                      </a:lvl3pPr>
                      <a:lvl4pPr marL="1828754" algn="l" defTabSz="609585" rtl="0" eaLnBrk="1" latinLnBrk="0" hangingPunct="1">
                        <a:defRPr sz="2400" kern="1200">
                          <a:solidFill>
                            <a:schemeClr val="tx1"/>
                          </a:solidFill>
                          <a:latin typeface="Calibri" panose="020F0502020204030204"/>
                        </a:defRPr>
                      </a:lvl4pPr>
                      <a:lvl5pPr marL="2438339" algn="l" defTabSz="609585" rtl="0" eaLnBrk="1" latinLnBrk="0" hangingPunct="1">
                        <a:defRPr sz="2400" kern="1200">
                          <a:solidFill>
                            <a:schemeClr val="tx1"/>
                          </a:solidFill>
                          <a:latin typeface="Calibri" panose="020F0502020204030204"/>
                        </a:defRPr>
                      </a:lvl5pPr>
                      <a:lvl6pPr marL="3047924" algn="l" defTabSz="609585" rtl="0" eaLnBrk="1" latinLnBrk="0" hangingPunct="1">
                        <a:defRPr sz="2400" kern="1200">
                          <a:solidFill>
                            <a:schemeClr val="tx1"/>
                          </a:solidFill>
                          <a:latin typeface="Calibri" panose="020F0502020204030204"/>
                        </a:defRPr>
                      </a:lvl6pPr>
                      <a:lvl7pPr marL="3657509" algn="l" defTabSz="609585" rtl="0" eaLnBrk="1" latinLnBrk="0" hangingPunct="1">
                        <a:defRPr sz="2400" kern="1200">
                          <a:solidFill>
                            <a:schemeClr val="tx1"/>
                          </a:solidFill>
                          <a:latin typeface="Calibri" panose="020F0502020204030204"/>
                        </a:defRPr>
                      </a:lvl7pPr>
                      <a:lvl8pPr marL="4267093" algn="l" defTabSz="609585" rtl="0" eaLnBrk="1" latinLnBrk="0" hangingPunct="1">
                        <a:defRPr sz="2400" kern="1200">
                          <a:solidFill>
                            <a:schemeClr val="tx1"/>
                          </a:solidFill>
                          <a:latin typeface="Calibri" panose="020F0502020204030204"/>
                        </a:defRPr>
                      </a:lvl8pPr>
                      <a:lvl9pPr marL="4876678" algn="l" defTabSz="609585" rtl="0" eaLnBrk="1" latinLnBrk="0" hangingPunct="1">
                        <a:defRPr sz="2400" kern="1200">
                          <a:solidFill>
                            <a:schemeClr val="tx1"/>
                          </a:solidFill>
                          <a:latin typeface="Calibri" panose="020F0502020204030204"/>
                        </a:defRPr>
                      </a:lvl9pPr>
                    </a:lstStyle>
                    <a:p>
                      <a:pPr algn="ctr" fontAlgn="b"/>
                      <a:r>
                        <a:rPr lang="en-US" sz="1000">
                          <a:effectLst>
                            <a:outerShdw blurRad="38100" dist="38100" dir="2700000" algn="tl">
                              <a:srgbClr val="000000">
                                <a:alpha val="43137"/>
                              </a:srgbClr>
                            </a:outerShdw>
                          </a:effectLst>
                          <a:latin typeface="Montserrat Medium" pitchFamily="2" charset="0"/>
                        </a:rPr>
                        <a:t>-</a:t>
                      </a:r>
                    </a:p>
                  </a:txBody>
                  <a:tcPr marL="9525" marR="9525" marT="9525" anchor="ctr">
                    <a:lnL w="12700">
                      <a:noFill/>
                    </a:lnL>
                    <a:lnR w="12700">
                      <a:noFill/>
                    </a:lnR>
                    <a:lnT w="12700" cap="flat" cmpd="sng" algn="ctr">
                      <a:no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609585" rtl="0" eaLnBrk="1" latinLnBrk="0" hangingPunct="1">
                        <a:defRPr sz="2400" kern="1200">
                          <a:solidFill>
                            <a:schemeClr val="tx1"/>
                          </a:solidFill>
                          <a:latin typeface="Calibri" panose="020F0502020204030204"/>
                        </a:defRPr>
                      </a:lvl1pPr>
                      <a:lvl2pPr marL="609585" algn="l" defTabSz="609585" rtl="0" eaLnBrk="1" latinLnBrk="0" hangingPunct="1">
                        <a:defRPr sz="2400" kern="1200">
                          <a:solidFill>
                            <a:schemeClr val="tx1"/>
                          </a:solidFill>
                          <a:latin typeface="Calibri" panose="020F0502020204030204"/>
                        </a:defRPr>
                      </a:lvl2pPr>
                      <a:lvl3pPr marL="1219170" algn="l" defTabSz="609585" rtl="0" eaLnBrk="1" latinLnBrk="0" hangingPunct="1">
                        <a:defRPr sz="2400" kern="1200">
                          <a:solidFill>
                            <a:schemeClr val="tx1"/>
                          </a:solidFill>
                          <a:latin typeface="Calibri" panose="020F0502020204030204"/>
                        </a:defRPr>
                      </a:lvl3pPr>
                      <a:lvl4pPr marL="1828754" algn="l" defTabSz="609585" rtl="0" eaLnBrk="1" latinLnBrk="0" hangingPunct="1">
                        <a:defRPr sz="2400" kern="1200">
                          <a:solidFill>
                            <a:schemeClr val="tx1"/>
                          </a:solidFill>
                          <a:latin typeface="Calibri" panose="020F0502020204030204"/>
                        </a:defRPr>
                      </a:lvl4pPr>
                      <a:lvl5pPr marL="2438339" algn="l" defTabSz="609585" rtl="0" eaLnBrk="1" latinLnBrk="0" hangingPunct="1">
                        <a:defRPr sz="2400" kern="1200">
                          <a:solidFill>
                            <a:schemeClr val="tx1"/>
                          </a:solidFill>
                          <a:latin typeface="Calibri" panose="020F0502020204030204"/>
                        </a:defRPr>
                      </a:lvl5pPr>
                      <a:lvl6pPr marL="3047924" algn="l" defTabSz="609585" rtl="0" eaLnBrk="1" latinLnBrk="0" hangingPunct="1">
                        <a:defRPr sz="2400" kern="1200">
                          <a:solidFill>
                            <a:schemeClr val="tx1"/>
                          </a:solidFill>
                          <a:latin typeface="Calibri" panose="020F0502020204030204"/>
                        </a:defRPr>
                      </a:lvl6pPr>
                      <a:lvl7pPr marL="3657509" algn="l" defTabSz="609585" rtl="0" eaLnBrk="1" latinLnBrk="0" hangingPunct="1">
                        <a:defRPr sz="2400" kern="1200">
                          <a:solidFill>
                            <a:schemeClr val="tx1"/>
                          </a:solidFill>
                          <a:latin typeface="Calibri" panose="020F0502020204030204"/>
                        </a:defRPr>
                      </a:lvl7pPr>
                      <a:lvl8pPr marL="4267093" algn="l" defTabSz="609585" rtl="0" eaLnBrk="1" latinLnBrk="0" hangingPunct="1">
                        <a:defRPr sz="2400" kern="1200">
                          <a:solidFill>
                            <a:schemeClr val="tx1"/>
                          </a:solidFill>
                          <a:latin typeface="Calibri" panose="020F0502020204030204"/>
                        </a:defRPr>
                      </a:lvl8pPr>
                      <a:lvl9pPr marL="4876678" algn="l" defTabSz="609585" rtl="0" eaLnBrk="1" latinLnBrk="0" hangingPunct="1">
                        <a:defRPr sz="2400" kern="1200">
                          <a:solidFill>
                            <a:schemeClr val="tx1"/>
                          </a:solidFill>
                          <a:latin typeface="Calibri" panose="020F0502020204030204"/>
                        </a:defRPr>
                      </a:lvl9pPr>
                    </a:lstStyle>
                    <a:p>
                      <a:pPr algn="ctr" fontAlgn="b"/>
                      <a:r>
                        <a:rPr lang="en-US" sz="1000">
                          <a:effectLst>
                            <a:outerShdw blurRad="38100" dist="38100" dir="2700000" algn="tl">
                              <a:srgbClr val="000000">
                                <a:alpha val="43137"/>
                              </a:srgbClr>
                            </a:outerShdw>
                          </a:effectLst>
                          <a:latin typeface="Montserrat Medium" pitchFamily="2" charset="0"/>
                        </a:rPr>
                        <a:t>-</a:t>
                      </a:r>
                    </a:p>
                  </a:txBody>
                  <a:tcPr marL="9525" marR="9525" marT="9525" anchor="ctr">
                    <a:lnL w="12700">
                      <a:noFill/>
                    </a:lnL>
                    <a:lnR w="12700">
                      <a:noFill/>
                    </a:lnR>
                    <a:lnT w="12700" cap="flat" cmpd="sng" algn="ctr">
                      <a:no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377" rtl="0" eaLnBrk="1" latinLnBrk="0" hangingPunct="1">
                        <a:defRPr sz="1800" kern="1200">
                          <a:solidFill>
                            <a:schemeClr val="tx1"/>
                          </a:solidFill>
                          <a:latin typeface="Arial" panose="020B0604020202020204"/>
                        </a:defRPr>
                      </a:lvl1pPr>
                      <a:lvl2pPr marL="457189" algn="l" defTabSz="914377" rtl="0" eaLnBrk="1" latinLnBrk="0" hangingPunct="1">
                        <a:defRPr sz="1800" kern="1200">
                          <a:solidFill>
                            <a:schemeClr val="tx1"/>
                          </a:solidFill>
                          <a:latin typeface="Arial" panose="020B0604020202020204"/>
                        </a:defRPr>
                      </a:lvl2pPr>
                      <a:lvl3pPr marL="914377" algn="l" defTabSz="914377" rtl="0" eaLnBrk="1" latinLnBrk="0" hangingPunct="1">
                        <a:defRPr sz="1800" kern="1200">
                          <a:solidFill>
                            <a:schemeClr val="tx1"/>
                          </a:solidFill>
                          <a:latin typeface="Arial" panose="020B0604020202020204"/>
                        </a:defRPr>
                      </a:lvl3pPr>
                      <a:lvl4pPr marL="1371566" algn="l" defTabSz="914377" rtl="0" eaLnBrk="1" latinLnBrk="0" hangingPunct="1">
                        <a:defRPr sz="1800" kern="1200">
                          <a:solidFill>
                            <a:schemeClr val="tx1"/>
                          </a:solidFill>
                          <a:latin typeface="Arial" panose="020B0604020202020204"/>
                        </a:defRPr>
                      </a:lvl4pPr>
                      <a:lvl5pPr marL="1828754" algn="l" defTabSz="914377" rtl="0" eaLnBrk="1" latinLnBrk="0" hangingPunct="1">
                        <a:defRPr sz="1800" kern="1200">
                          <a:solidFill>
                            <a:schemeClr val="tx1"/>
                          </a:solidFill>
                          <a:latin typeface="Arial" panose="020B0604020202020204"/>
                        </a:defRPr>
                      </a:lvl5pPr>
                      <a:lvl6pPr marL="2285943" algn="l" defTabSz="914377" rtl="0" eaLnBrk="1" latinLnBrk="0" hangingPunct="1">
                        <a:defRPr sz="1800" kern="1200">
                          <a:solidFill>
                            <a:schemeClr val="tx1"/>
                          </a:solidFill>
                          <a:latin typeface="Arial" panose="020B0604020202020204"/>
                        </a:defRPr>
                      </a:lvl6pPr>
                      <a:lvl7pPr marL="2743131" algn="l" defTabSz="914377" rtl="0" eaLnBrk="1" latinLnBrk="0" hangingPunct="1">
                        <a:defRPr sz="1800" kern="1200">
                          <a:solidFill>
                            <a:schemeClr val="tx1"/>
                          </a:solidFill>
                          <a:latin typeface="Arial" panose="020B0604020202020204"/>
                        </a:defRPr>
                      </a:lvl7pPr>
                      <a:lvl8pPr marL="3200320" algn="l" defTabSz="914377" rtl="0" eaLnBrk="1" latinLnBrk="0" hangingPunct="1">
                        <a:defRPr sz="1800" kern="1200">
                          <a:solidFill>
                            <a:schemeClr val="tx1"/>
                          </a:solidFill>
                          <a:latin typeface="Arial" panose="020B0604020202020204"/>
                        </a:defRPr>
                      </a:lvl8pPr>
                      <a:lvl9pPr marL="3657509" algn="l" defTabSz="914377" rtl="0" eaLnBrk="1" latinLnBrk="0" hangingPunct="1">
                        <a:defRPr sz="1800" kern="1200">
                          <a:solidFill>
                            <a:schemeClr val="tx1"/>
                          </a:solidFill>
                          <a:latin typeface="Arial" panose="020B0604020202020204"/>
                        </a:defRPr>
                      </a:lvl9pPr>
                    </a:lstStyle>
                    <a:p>
                      <a:pPr lvl="0" algn="ctr">
                        <a:buNone/>
                      </a:pPr>
                      <a:r>
                        <a:rPr lang="en-US" sz="1000" b="0" i="0" u="none" strike="noStrike" noProof="0">
                          <a:solidFill>
                            <a:srgbClr val="262626"/>
                          </a:solidFill>
                          <a:effectLst/>
                          <a:latin typeface="Montserrat Medium" pitchFamily="2" charset="0"/>
                        </a:rPr>
                        <a:t> $285/Y</a:t>
                      </a:r>
                    </a:p>
                  </a:txBody>
                  <a:tcPr marL="0" marR="0" marT="9525" anchor="ctr">
                    <a:lnL w="12700">
                      <a:noFill/>
                    </a:lnL>
                    <a:lnR w="12700">
                      <a:noFill/>
                    </a:lnR>
                    <a:lnT w="12700" cap="flat" cmpd="sng" algn="ctr">
                      <a:no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609585" rtl="0" eaLnBrk="1" latinLnBrk="0" hangingPunct="1">
                        <a:defRPr sz="2400" kern="1200">
                          <a:solidFill>
                            <a:schemeClr val="tx1"/>
                          </a:solidFill>
                          <a:latin typeface="Calibri" panose="020F0502020204030204"/>
                        </a:defRPr>
                      </a:lvl1pPr>
                      <a:lvl2pPr marL="609585" algn="l" defTabSz="609585" rtl="0" eaLnBrk="1" latinLnBrk="0" hangingPunct="1">
                        <a:defRPr sz="2400" kern="1200">
                          <a:solidFill>
                            <a:schemeClr val="tx1"/>
                          </a:solidFill>
                          <a:latin typeface="Calibri" panose="020F0502020204030204"/>
                        </a:defRPr>
                      </a:lvl2pPr>
                      <a:lvl3pPr marL="1219170" algn="l" defTabSz="609585" rtl="0" eaLnBrk="1" latinLnBrk="0" hangingPunct="1">
                        <a:defRPr sz="2400" kern="1200">
                          <a:solidFill>
                            <a:schemeClr val="tx1"/>
                          </a:solidFill>
                          <a:latin typeface="Calibri" panose="020F0502020204030204"/>
                        </a:defRPr>
                      </a:lvl3pPr>
                      <a:lvl4pPr marL="1828754" algn="l" defTabSz="609585" rtl="0" eaLnBrk="1" latinLnBrk="0" hangingPunct="1">
                        <a:defRPr sz="2400" kern="1200">
                          <a:solidFill>
                            <a:schemeClr val="tx1"/>
                          </a:solidFill>
                          <a:latin typeface="Calibri" panose="020F0502020204030204"/>
                        </a:defRPr>
                      </a:lvl4pPr>
                      <a:lvl5pPr marL="2438339" algn="l" defTabSz="609585" rtl="0" eaLnBrk="1" latinLnBrk="0" hangingPunct="1">
                        <a:defRPr sz="2400" kern="1200">
                          <a:solidFill>
                            <a:schemeClr val="tx1"/>
                          </a:solidFill>
                          <a:latin typeface="Calibri" panose="020F0502020204030204"/>
                        </a:defRPr>
                      </a:lvl5pPr>
                      <a:lvl6pPr marL="3047924" algn="l" defTabSz="609585" rtl="0" eaLnBrk="1" latinLnBrk="0" hangingPunct="1">
                        <a:defRPr sz="2400" kern="1200">
                          <a:solidFill>
                            <a:schemeClr val="tx1"/>
                          </a:solidFill>
                          <a:latin typeface="Calibri" panose="020F0502020204030204"/>
                        </a:defRPr>
                      </a:lvl6pPr>
                      <a:lvl7pPr marL="3657509" algn="l" defTabSz="609585" rtl="0" eaLnBrk="1" latinLnBrk="0" hangingPunct="1">
                        <a:defRPr sz="2400" kern="1200">
                          <a:solidFill>
                            <a:schemeClr val="tx1"/>
                          </a:solidFill>
                          <a:latin typeface="Calibri" panose="020F0502020204030204"/>
                        </a:defRPr>
                      </a:lvl7pPr>
                      <a:lvl8pPr marL="4267093" algn="l" defTabSz="609585" rtl="0" eaLnBrk="1" latinLnBrk="0" hangingPunct="1">
                        <a:defRPr sz="2400" kern="1200">
                          <a:solidFill>
                            <a:schemeClr val="tx1"/>
                          </a:solidFill>
                          <a:latin typeface="Calibri" panose="020F0502020204030204"/>
                        </a:defRPr>
                      </a:lvl8pPr>
                      <a:lvl9pPr marL="4876678" algn="l" defTabSz="609585" rtl="0" eaLnBrk="1" latinLnBrk="0" hangingPunct="1">
                        <a:defRPr sz="2400" kern="1200">
                          <a:solidFill>
                            <a:schemeClr val="tx1"/>
                          </a:solidFill>
                          <a:latin typeface="Calibri" panose="020F0502020204030204"/>
                        </a:defRPr>
                      </a:lvl9pPr>
                    </a:lstStyle>
                    <a:p>
                      <a:pPr algn="ctr" fontAlgn="b"/>
                      <a:r>
                        <a:rPr lang="en-US" sz="1000">
                          <a:effectLst>
                            <a:outerShdw blurRad="38100" dist="38100" dir="2700000" algn="tl">
                              <a:srgbClr val="000000">
                                <a:alpha val="43137"/>
                              </a:srgbClr>
                            </a:outerShdw>
                          </a:effectLst>
                          <a:latin typeface="Montserrat Medium" pitchFamily="2" charset="0"/>
                        </a:rPr>
                        <a:t>-</a:t>
                      </a:r>
                    </a:p>
                  </a:txBody>
                  <a:tcPr marL="9525" marR="9525" marT="9525" anchor="ctr">
                    <a:lnL w="12700">
                      <a:noFill/>
                    </a:lnL>
                    <a:lnR w="12700">
                      <a:noFill/>
                    </a:lnR>
                    <a:lnT w="12700" cap="flat" cmpd="sng" algn="ctr">
                      <a:no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609585" rtl="0" eaLnBrk="1" latinLnBrk="0" hangingPunct="1">
                        <a:defRPr sz="2400" kern="1200">
                          <a:solidFill>
                            <a:schemeClr val="tx1"/>
                          </a:solidFill>
                          <a:latin typeface="Calibri" panose="020F0502020204030204"/>
                        </a:defRPr>
                      </a:lvl1pPr>
                      <a:lvl2pPr marL="609585" algn="l" defTabSz="609585" rtl="0" eaLnBrk="1" latinLnBrk="0" hangingPunct="1">
                        <a:defRPr sz="2400" kern="1200">
                          <a:solidFill>
                            <a:schemeClr val="tx1"/>
                          </a:solidFill>
                          <a:latin typeface="Calibri" panose="020F0502020204030204"/>
                        </a:defRPr>
                      </a:lvl2pPr>
                      <a:lvl3pPr marL="1219170" algn="l" defTabSz="609585" rtl="0" eaLnBrk="1" latinLnBrk="0" hangingPunct="1">
                        <a:defRPr sz="2400" kern="1200">
                          <a:solidFill>
                            <a:schemeClr val="tx1"/>
                          </a:solidFill>
                          <a:latin typeface="Calibri" panose="020F0502020204030204"/>
                        </a:defRPr>
                      </a:lvl3pPr>
                      <a:lvl4pPr marL="1828754" algn="l" defTabSz="609585" rtl="0" eaLnBrk="1" latinLnBrk="0" hangingPunct="1">
                        <a:defRPr sz="2400" kern="1200">
                          <a:solidFill>
                            <a:schemeClr val="tx1"/>
                          </a:solidFill>
                          <a:latin typeface="Calibri" panose="020F0502020204030204"/>
                        </a:defRPr>
                      </a:lvl4pPr>
                      <a:lvl5pPr marL="2438339" algn="l" defTabSz="609585" rtl="0" eaLnBrk="1" latinLnBrk="0" hangingPunct="1">
                        <a:defRPr sz="2400" kern="1200">
                          <a:solidFill>
                            <a:schemeClr val="tx1"/>
                          </a:solidFill>
                          <a:latin typeface="Calibri" panose="020F0502020204030204"/>
                        </a:defRPr>
                      </a:lvl5pPr>
                      <a:lvl6pPr marL="3047924" algn="l" defTabSz="609585" rtl="0" eaLnBrk="1" latinLnBrk="0" hangingPunct="1">
                        <a:defRPr sz="2400" kern="1200">
                          <a:solidFill>
                            <a:schemeClr val="tx1"/>
                          </a:solidFill>
                          <a:latin typeface="Calibri" panose="020F0502020204030204"/>
                        </a:defRPr>
                      </a:lvl6pPr>
                      <a:lvl7pPr marL="3657509" algn="l" defTabSz="609585" rtl="0" eaLnBrk="1" latinLnBrk="0" hangingPunct="1">
                        <a:defRPr sz="2400" kern="1200">
                          <a:solidFill>
                            <a:schemeClr val="tx1"/>
                          </a:solidFill>
                          <a:latin typeface="Calibri" panose="020F0502020204030204"/>
                        </a:defRPr>
                      </a:lvl7pPr>
                      <a:lvl8pPr marL="4267093" algn="l" defTabSz="609585" rtl="0" eaLnBrk="1" latinLnBrk="0" hangingPunct="1">
                        <a:defRPr sz="2400" kern="1200">
                          <a:solidFill>
                            <a:schemeClr val="tx1"/>
                          </a:solidFill>
                          <a:latin typeface="Calibri" panose="020F0502020204030204"/>
                        </a:defRPr>
                      </a:lvl8pPr>
                      <a:lvl9pPr marL="4876678" algn="l" defTabSz="609585" rtl="0" eaLnBrk="1" latinLnBrk="0" hangingPunct="1">
                        <a:defRPr sz="2400" kern="1200">
                          <a:solidFill>
                            <a:schemeClr val="tx1"/>
                          </a:solidFill>
                          <a:latin typeface="Calibri" panose="020F0502020204030204"/>
                        </a:defRPr>
                      </a:lvl9pPr>
                    </a:lstStyle>
                    <a:p>
                      <a:pPr algn="ctr" fontAlgn="b"/>
                      <a:r>
                        <a:rPr lang="en-US" sz="1000">
                          <a:effectLst>
                            <a:outerShdw blurRad="38100" dist="38100" dir="2700000" algn="tl">
                              <a:srgbClr val="000000">
                                <a:alpha val="43137"/>
                              </a:srgbClr>
                            </a:outerShdw>
                          </a:effectLst>
                          <a:latin typeface="Montserrat Medium" pitchFamily="2" charset="0"/>
                        </a:rPr>
                        <a:t>-</a:t>
                      </a:r>
                    </a:p>
                  </a:txBody>
                  <a:tcPr marL="9525" marR="9525" marT="9525" anchor="ctr">
                    <a:lnL w="12700">
                      <a:noFill/>
                    </a:lnL>
                    <a:lnR>
                      <a:noFill/>
                    </a:lnR>
                    <a:lnT w="12700" cap="flat" cmpd="sng" algn="ctr">
                      <a:no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609585" rtl="0" eaLnBrk="1" latinLnBrk="0" hangingPunct="1">
                        <a:defRPr sz="2400" kern="1200">
                          <a:solidFill>
                            <a:schemeClr val="tx1"/>
                          </a:solidFill>
                          <a:latin typeface="Calibri" panose="020F0502020204030204"/>
                        </a:defRPr>
                      </a:lvl1pPr>
                      <a:lvl2pPr marL="609585" algn="l" defTabSz="609585" rtl="0" eaLnBrk="1" latinLnBrk="0" hangingPunct="1">
                        <a:defRPr sz="2400" kern="1200">
                          <a:solidFill>
                            <a:schemeClr val="tx1"/>
                          </a:solidFill>
                          <a:latin typeface="Calibri" panose="020F0502020204030204"/>
                        </a:defRPr>
                      </a:lvl2pPr>
                      <a:lvl3pPr marL="1219170" algn="l" defTabSz="609585" rtl="0" eaLnBrk="1" latinLnBrk="0" hangingPunct="1">
                        <a:defRPr sz="2400" kern="1200">
                          <a:solidFill>
                            <a:schemeClr val="tx1"/>
                          </a:solidFill>
                          <a:latin typeface="Calibri" panose="020F0502020204030204"/>
                        </a:defRPr>
                      </a:lvl3pPr>
                      <a:lvl4pPr marL="1828754" algn="l" defTabSz="609585" rtl="0" eaLnBrk="1" latinLnBrk="0" hangingPunct="1">
                        <a:defRPr sz="2400" kern="1200">
                          <a:solidFill>
                            <a:schemeClr val="tx1"/>
                          </a:solidFill>
                          <a:latin typeface="Calibri" panose="020F0502020204030204"/>
                        </a:defRPr>
                      </a:lvl4pPr>
                      <a:lvl5pPr marL="2438339" algn="l" defTabSz="609585" rtl="0" eaLnBrk="1" latinLnBrk="0" hangingPunct="1">
                        <a:defRPr sz="2400" kern="1200">
                          <a:solidFill>
                            <a:schemeClr val="tx1"/>
                          </a:solidFill>
                          <a:latin typeface="Calibri" panose="020F0502020204030204"/>
                        </a:defRPr>
                      </a:lvl5pPr>
                      <a:lvl6pPr marL="3047924" algn="l" defTabSz="609585" rtl="0" eaLnBrk="1" latinLnBrk="0" hangingPunct="1">
                        <a:defRPr sz="2400" kern="1200">
                          <a:solidFill>
                            <a:schemeClr val="tx1"/>
                          </a:solidFill>
                          <a:latin typeface="Calibri" panose="020F0502020204030204"/>
                        </a:defRPr>
                      </a:lvl6pPr>
                      <a:lvl7pPr marL="3657509" algn="l" defTabSz="609585" rtl="0" eaLnBrk="1" latinLnBrk="0" hangingPunct="1">
                        <a:defRPr sz="2400" kern="1200">
                          <a:solidFill>
                            <a:schemeClr val="tx1"/>
                          </a:solidFill>
                          <a:latin typeface="Calibri" panose="020F0502020204030204"/>
                        </a:defRPr>
                      </a:lvl7pPr>
                      <a:lvl8pPr marL="4267093" algn="l" defTabSz="609585" rtl="0" eaLnBrk="1" latinLnBrk="0" hangingPunct="1">
                        <a:defRPr sz="2400" kern="1200">
                          <a:solidFill>
                            <a:schemeClr val="tx1"/>
                          </a:solidFill>
                          <a:latin typeface="Calibri" panose="020F0502020204030204"/>
                        </a:defRPr>
                      </a:lvl8pPr>
                      <a:lvl9pPr marL="4876678" algn="l" defTabSz="609585" rtl="0" eaLnBrk="1" latinLnBrk="0" hangingPunct="1">
                        <a:defRPr sz="2400" kern="1200">
                          <a:solidFill>
                            <a:schemeClr val="tx1"/>
                          </a:solidFill>
                          <a:latin typeface="Calibri" panose="020F0502020204030204"/>
                        </a:defRPr>
                      </a:lvl9pPr>
                    </a:lstStyle>
                    <a:p>
                      <a:pPr algn="ctr" fontAlgn="b"/>
                      <a:r>
                        <a:rPr lang="en-US" sz="1000">
                          <a:effectLst>
                            <a:outerShdw blurRad="38100" dist="38100" dir="2700000" algn="tl">
                              <a:srgbClr val="000000">
                                <a:alpha val="43137"/>
                              </a:srgbClr>
                            </a:outerShdw>
                          </a:effectLst>
                          <a:latin typeface="Montserrat Medium" pitchFamily="2" charset="0"/>
                        </a:rPr>
                        <a:t>-</a:t>
                      </a:r>
                    </a:p>
                  </a:txBody>
                  <a:tcPr marL="9525" marR="9525" marT="9525" anchor="ctr">
                    <a:lnL w="12700">
                      <a:noFill/>
                    </a:lnL>
                    <a:lnR>
                      <a:noFill/>
                    </a:lnR>
                    <a:lnT w="12700" cap="flat" cmpd="sng" algn="ctr">
                      <a:no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3098917459"/>
                  </a:ext>
                </a:extLst>
              </a:tr>
            </a:tbl>
          </a:graphicData>
        </a:graphic>
      </p:graphicFrame>
    </p:spTree>
    <p:extLst>
      <p:ext uri="{BB962C8B-B14F-4D97-AF65-F5344CB8AC3E}">
        <p14:creationId xmlns:p14="http://schemas.microsoft.com/office/powerpoint/2010/main" val="10317067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846D75A-31E6-596E-2908-863BCD972E49}"/>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17624DFE-56B1-8C8C-98B7-667FA8290A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3" name="Picture 2">
            <a:extLst>
              <a:ext uri="{FF2B5EF4-FFF2-40B4-BE49-F238E27FC236}">
                <a16:creationId xmlns:a16="http://schemas.microsoft.com/office/drawing/2014/main" id="{561F616A-A120-79A5-CB86-D811F898468E}"/>
              </a:ext>
            </a:extLst>
          </p:cNvPr>
          <p:cNvPicPr>
            <a:picLocks noChangeAspect="1"/>
          </p:cNvPicPr>
          <p:nvPr/>
        </p:nvPicPr>
        <p:blipFill>
          <a:blip r:embed="rId3">
            <a:extLst>
              <a:ext uri="{28A0092B-C50C-407E-A947-70E740481C1C}">
                <a14:useLocalDpi xmlns:a14="http://schemas.microsoft.com/office/drawing/2010/main" val="0"/>
              </a:ext>
            </a:extLst>
          </a:blip>
          <a:srcRect t="2525" b="89951"/>
          <a:stretch/>
        </p:blipFill>
        <p:spPr>
          <a:xfrm>
            <a:off x="20" y="6360384"/>
            <a:ext cx="12191980" cy="516821"/>
          </a:xfrm>
          <a:prstGeom prst="rect">
            <a:avLst/>
          </a:prstGeom>
        </p:spPr>
      </p:pic>
      <p:pic>
        <p:nvPicPr>
          <p:cNvPr id="5" name="Picture 4">
            <a:extLst>
              <a:ext uri="{FF2B5EF4-FFF2-40B4-BE49-F238E27FC236}">
                <a16:creationId xmlns:a16="http://schemas.microsoft.com/office/drawing/2014/main" id="{223E1C24-B526-1A01-2AC0-7F231F2910F7}"/>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9765139" y="6424433"/>
            <a:ext cx="1934735" cy="350313"/>
          </a:xfrm>
          <a:prstGeom prst="rect">
            <a:avLst/>
          </a:prstGeom>
          <a:effectLst>
            <a:outerShdw blurRad="50800" dist="38100" dir="5400000" algn="t" rotWithShape="0">
              <a:schemeClr val="bg1">
                <a:lumMod val="50000"/>
                <a:alpha val="40000"/>
              </a:schemeClr>
            </a:outerShdw>
          </a:effectLst>
        </p:spPr>
      </p:pic>
      <p:sp>
        <p:nvSpPr>
          <p:cNvPr id="16" name="Slide Number Placeholder 3">
            <a:extLst>
              <a:ext uri="{FF2B5EF4-FFF2-40B4-BE49-F238E27FC236}">
                <a16:creationId xmlns:a16="http://schemas.microsoft.com/office/drawing/2014/main" id="{D8DCFC2C-E556-04AB-99AD-C5179952449E}"/>
              </a:ext>
            </a:extLst>
          </p:cNvPr>
          <p:cNvSpPr txBox="1">
            <a:spLocks/>
          </p:cNvSpPr>
          <p:nvPr/>
        </p:nvSpPr>
        <p:spPr>
          <a:xfrm>
            <a:off x="142242" y="6430502"/>
            <a:ext cx="365760" cy="304800"/>
          </a:xfrm>
          <a:prstGeom prst="rect">
            <a:avLst/>
          </a:prstGeom>
          <a:noFill/>
        </p:spPr>
        <p:txBody>
          <a:bodyPr lIns="60960" rIns="60960"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40">
              <a:buClr>
                <a:srgbClr val="000000"/>
              </a:buClr>
              <a:defRPr/>
            </a:pPr>
            <a:fld id="{E79839AE-F4E4-0B47-9E53-6189B08B4F00}" type="slidenum">
              <a:rPr lang="en-US" sz="1100">
                <a:solidFill>
                  <a:schemeClr val="bg1"/>
                </a:solidFill>
                <a:latin typeface="Montserrat Light" pitchFamily="2" charset="0"/>
                <a:cs typeface="Poppins" panose="00000500000000000000" pitchFamily="2" charset="0"/>
                <a:sym typeface="Arial"/>
              </a:rPr>
              <a:pPr defTabSz="1219140">
                <a:buClr>
                  <a:srgbClr val="000000"/>
                </a:buClr>
                <a:defRPr/>
              </a:pPr>
              <a:t>5</a:t>
            </a:fld>
            <a:endParaRPr lang="en-US" sz="1100">
              <a:solidFill>
                <a:schemeClr val="bg1"/>
              </a:solidFill>
              <a:latin typeface="Montserrat Light" pitchFamily="2" charset="0"/>
              <a:cs typeface="Poppins" panose="00000500000000000000" pitchFamily="2" charset="0"/>
              <a:sym typeface="Arial"/>
            </a:endParaRPr>
          </a:p>
        </p:txBody>
      </p:sp>
      <p:sp>
        <p:nvSpPr>
          <p:cNvPr id="6" name="Freeform 66">
            <a:extLst>
              <a:ext uri="{FF2B5EF4-FFF2-40B4-BE49-F238E27FC236}">
                <a16:creationId xmlns:a16="http://schemas.microsoft.com/office/drawing/2014/main" id="{197EAD6E-FF90-49DC-B48C-D2DD78B878E3}"/>
              </a:ext>
            </a:extLst>
          </p:cNvPr>
          <p:cNvSpPr/>
          <p:nvPr/>
        </p:nvSpPr>
        <p:spPr>
          <a:xfrm flipH="1">
            <a:off x="11598808" y="3327026"/>
            <a:ext cx="277133" cy="203948"/>
          </a:xfrm>
          <a:custGeom>
            <a:avLst/>
            <a:gdLst>
              <a:gd name="connsiteX0" fmla="*/ 438125 w 438124"/>
              <a:gd name="connsiteY0" fmla="*/ 161212 h 322424"/>
              <a:gd name="connsiteX1" fmla="*/ 409550 w 438124"/>
              <a:gd name="connsiteY1" fmla="*/ 189787 h 322424"/>
              <a:gd name="connsiteX2" fmla="*/ 97511 w 438124"/>
              <a:gd name="connsiteY2" fmla="*/ 189787 h 322424"/>
              <a:gd name="connsiteX3" fmla="*/ 182093 w 438124"/>
              <a:gd name="connsiteY3" fmla="*/ 274369 h 322424"/>
              <a:gd name="connsiteX4" fmla="*/ 180667 w 438124"/>
              <a:gd name="connsiteY4" fmla="*/ 314755 h 322424"/>
              <a:gd name="connsiteX5" fmla="*/ 141707 w 438124"/>
              <a:gd name="connsiteY5" fmla="*/ 314755 h 322424"/>
              <a:gd name="connsiteX6" fmla="*/ 8357 w 438124"/>
              <a:gd name="connsiteY6" fmla="*/ 181405 h 322424"/>
              <a:gd name="connsiteX7" fmla="*/ 8357 w 438124"/>
              <a:gd name="connsiteY7" fmla="*/ 141019 h 322424"/>
              <a:gd name="connsiteX8" fmla="*/ 141707 w 438124"/>
              <a:gd name="connsiteY8" fmla="*/ 7669 h 322424"/>
              <a:gd name="connsiteX9" fmla="*/ 182093 w 438124"/>
              <a:gd name="connsiteY9" fmla="*/ 9095 h 322424"/>
              <a:gd name="connsiteX10" fmla="*/ 182093 w 438124"/>
              <a:gd name="connsiteY10" fmla="*/ 48055 h 322424"/>
              <a:gd name="connsiteX11" fmla="*/ 97511 w 438124"/>
              <a:gd name="connsiteY11" fmla="*/ 132637 h 322424"/>
              <a:gd name="connsiteX12" fmla="*/ 409550 w 438124"/>
              <a:gd name="connsiteY12" fmla="*/ 132637 h 322424"/>
              <a:gd name="connsiteX13" fmla="*/ 438125 w 438124"/>
              <a:gd name="connsiteY13" fmla="*/ 161212 h 322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8124" h="322424">
                <a:moveTo>
                  <a:pt x="438125" y="161212"/>
                </a:moveTo>
                <a:cubicBezTo>
                  <a:pt x="438125" y="176994"/>
                  <a:pt x="425331" y="189787"/>
                  <a:pt x="409550" y="189787"/>
                </a:cubicBezTo>
                <a:lnTo>
                  <a:pt x="97511" y="189787"/>
                </a:lnTo>
                <a:lnTo>
                  <a:pt x="182093" y="274369"/>
                </a:lnTo>
                <a:cubicBezTo>
                  <a:pt x="192851" y="285915"/>
                  <a:pt x="192213" y="303997"/>
                  <a:pt x="180667" y="314755"/>
                </a:cubicBezTo>
                <a:cubicBezTo>
                  <a:pt x="169693" y="324981"/>
                  <a:pt x="152681" y="324981"/>
                  <a:pt x="141707" y="314755"/>
                </a:cubicBezTo>
                <a:lnTo>
                  <a:pt x="8357" y="181405"/>
                </a:lnTo>
                <a:cubicBezTo>
                  <a:pt x="-2786" y="170249"/>
                  <a:pt x="-2786" y="152176"/>
                  <a:pt x="8357" y="141019"/>
                </a:cubicBezTo>
                <a:lnTo>
                  <a:pt x="141707" y="7669"/>
                </a:lnTo>
                <a:cubicBezTo>
                  <a:pt x="153253" y="-3089"/>
                  <a:pt x="171334" y="-2451"/>
                  <a:pt x="182093" y="9095"/>
                </a:cubicBezTo>
                <a:cubicBezTo>
                  <a:pt x="192319" y="20069"/>
                  <a:pt x="192319" y="37081"/>
                  <a:pt x="182093" y="48055"/>
                </a:cubicBezTo>
                <a:lnTo>
                  <a:pt x="97511" y="132637"/>
                </a:lnTo>
                <a:lnTo>
                  <a:pt x="409550" y="132637"/>
                </a:lnTo>
                <a:cubicBezTo>
                  <a:pt x="425331" y="132637"/>
                  <a:pt x="438125" y="145431"/>
                  <a:pt x="438125" y="161212"/>
                </a:cubicBezTo>
                <a:close/>
              </a:path>
            </a:pathLst>
          </a:custGeom>
          <a:solidFill>
            <a:srgbClr val="FFFFFF"/>
          </a:solidFill>
          <a:ln w="9525" cap="flat">
            <a:noFill/>
            <a:prstDash val="solid"/>
            <a:miter/>
          </a:ln>
        </p:spPr>
        <p:txBody>
          <a:bodyPr rtlCol="0" anchor="ctr"/>
          <a:lstStyle/>
          <a:p>
            <a:pPr defTabSz="1219140">
              <a:defRPr/>
            </a:pPr>
            <a:endParaRPr lang="en-US" sz="1400">
              <a:solidFill>
                <a:srgbClr val="262626"/>
              </a:solidFill>
              <a:latin typeface="Calibri" panose="020F0502020204030204"/>
            </a:endParaRPr>
          </a:p>
        </p:txBody>
      </p:sp>
      <p:sp>
        <p:nvSpPr>
          <p:cNvPr id="10" name="TextBox 10">
            <a:extLst>
              <a:ext uri="{FF2B5EF4-FFF2-40B4-BE49-F238E27FC236}">
                <a16:creationId xmlns:a16="http://schemas.microsoft.com/office/drawing/2014/main" id="{9C19F403-2F45-9F76-C6C5-6BA969D50CBD}"/>
              </a:ext>
            </a:extLst>
          </p:cNvPr>
          <p:cNvSpPr txBox="1"/>
          <p:nvPr/>
        </p:nvSpPr>
        <p:spPr>
          <a:xfrm>
            <a:off x="508002" y="6480291"/>
            <a:ext cx="9499043" cy="292388"/>
          </a:xfrm>
          <a:prstGeom prst="rect">
            <a:avLst/>
          </a:prstGeom>
          <a:noFill/>
        </p:spPr>
        <p:txBody>
          <a:bodyPr wrap="square" lIns="121920" tIns="60960" rIns="121920" bIns="6096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a:solidFill>
                  <a:schemeClr val="bg1"/>
                </a:solidFill>
                <a:latin typeface="Montserrat Light" pitchFamily="2" charset="0"/>
                <a:ea typeface="Roboto Light"/>
                <a:cs typeface="Roboto Light"/>
              </a:rPr>
              <a:t>CONFIDENTIAL. NO release until October 1, 2025</a:t>
            </a:r>
          </a:p>
        </p:txBody>
      </p:sp>
      <p:sp>
        <p:nvSpPr>
          <p:cNvPr id="11" name="Text Placeholder 4">
            <a:extLst>
              <a:ext uri="{FF2B5EF4-FFF2-40B4-BE49-F238E27FC236}">
                <a16:creationId xmlns:a16="http://schemas.microsoft.com/office/drawing/2014/main" id="{3F063845-0ECE-C498-BE99-B8ABAC10781C}"/>
              </a:ext>
            </a:extLst>
          </p:cNvPr>
          <p:cNvSpPr txBox="1">
            <a:spLocks/>
          </p:cNvSpPr>
          <p:nvPr/>
        </p:nvSpPr>
        <p:spPr>
          <a:xfrm>
            <a:off x="674223" y="1199515"/>
            <a:ext cx="5364480" cy="1912939"/>
          </a:xfrm>
          <a:prstGeom prst="rect">
            <a:avLst/>
          </a:prstGeom>
        </p:spPr>
        <p:txBody>
          <a:bodyPr vert="horz" lIns="91440" tIns="45720" rIns="91440" bIns="45720" rtlCol="0" anchor="t"/>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377" rtl="0" eaLnBrk="1" fontAlgn="auto" latinLnBrk="0" hangingPunct="1">
              <a:lnSpc>
                <a:spcPct val="15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4B45"/>
                </a:solidFill>
                <a:effectLst/>
                <a:uLnTx/>
                <a:uFillTx/>
                <a:latin typeface="Montserrat SemiBold" panose="00000700000000000000" pitchFamily="2" charset="0"/>
                <a:cs typeface="Poppins"/>
                <a:sym typeface="Arial"/>
              </a:rPr>
              <a:t>Plan modifications</a:t>
            </a:r>
            <a:endParaRPr kumimoji="0" lang="en-US" sz="1600" b="1" i="0" u="none" strike="noStrike" kern="1200" cap="none" spc="0" normalizeH="0" baseline="0" noProof="0" dirty="0">
              <a:ln>
                <a:noFill/>
              </a:ln>
              <a:solidFill>
                <a:srgbClr val="262626"/>
              </a:solidFill>
              <a:effectLst/>
              <a:uLnTx/>
              <a:uFillTx/>
              <a:latin typeface="Montserrat SemiBold" panose="00000700000000000000" pitchFamily="2" charset="0"/>
              <a:ea typeface="Aptos" panose="020B0004020202020204" pitchFamily="34" charset="0"/>
              <a:cs typeface="Aptos" panose="020B0004020202020204" pitchFamily="34" charset="0"/>
              <a:sym typeface="Arial"/>
            </a:endParaRPr>
          </a:p>
          <a:p>
            <a:pPr marL="285750" marR="0" lvl="0" indent="-285750" algn="l" defTabSz="914377"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kumimoji="0" lang="en-US" sz="1600" b="0" i="0" u="none" strike="noStrike" kern="1200" cap="none" spc="0" normalizeH="0" baseline="0" noProof="0" dirty="0">
                <a:ln>
                  <a:noFill/>
                </a:ln>
                <a:solidFill>
                  <a:srgbClr val="262626"/>
                </a:solidFill>
                <a:effectLst/>
                <a:uLnTx/>
                <a:uFillTx/>
                <a:latin typeface="Montserrat Medium" pitchFamily="2" charset="0"/>
                <a:ea typeface="Aptos" panose="020B0004020202020204" pitchFamily="34" charset="0"/>
                <a:cs typeface="Aptos" panose="020B0004020202020204" pitchFamily="34" charset="0"/>
              </a:rPr>
              <a:t>All plans except </a:t>
            </a:r>
            <a:r>
              <a:rPr kumimoji="0" lang="en-US" sz="1600" i="0" u="none" strike="noStrike" kern="1200" cap="none" spc="0" normalizeH="0" baseline="0" noProof="0" dirty="0" err="1">
                <a:ln>
                  <a:noFill/>
                </a:ln>
                <a:solidFill>
                  <a:srgbClr val="262626"/>
                </a:solidFill>
                <a:effectLst/>
                <a:uLnTx/>
                <a:uFillTx/>
                <a:latin typeface="Montserrat ExtraBold" pitchFamily="2" charset="0"/>
                <a:ea typeface="Aptos" panose="020B0004020202020204" pitchFamily="34" charset="0"/>
                <a:cs typeface="Aptos" panose="020B0004020202020204" pitchFamily="34" charset="0"/>
              </a:rPr>
              <a:t>Priority</a:t>
            </a:r>
            <a:r>
              <a:rPr kumimoji="0" lang="en-US" sz="1600" b="0" i="0" u="none" strike="noStrike" kern="1200" cap="none" spc="0" normalizeH="0" baseline="0" noProof="0" dirty="0" err="1">
                <a:ln>
                  <a:noFill/>
                </a:ln>
                <a:solidFill>
                  <a:srgbClr val="262626"/>
                </a:solidFill>
                <a:effectLst/>
                <a:uLnTx/>
                <a:uFillTx/>
                <a:latin typeface="Montserrat Medium" pitchFamily="2" charset="0"/>
                <a:ea typeface="Aptos" panose="020B0004020202020204" pitchFamily="34" charset="0"/>
                <a:cs typeface="Aptos" panose="020B0004020202020204" pitchFamily="34" charset="0"/>
              </a:rPr>
              <a:t>Medicare</a:t>
            </a:r>
            <a:r>
              <a:rPr kumimoji="0" lang="en-US" sz="1600" b="0" i="0" u="none" strike="noStrike" kern="1200" cap="none" spc="0" normalizeH="0" baseline="0" noProof="0" dirty="0">
                <a:ln>
                  <a:noFill/>
                </a:ln>
                <a:solidFill>
                  <a:srgbClr val="262626"/>
                </a:solidFill>
                <a:effectLst/>
                <a:uLnTx/>
                <a:uFillTx/>
                <a:latin typeface="Montserrat Medium" pitchFamily="2" charset="0"/>
                <a:ea typeface="Aptos" panose="020B0004020202020204" pitchFamily="34" charset="0"/>
                <a:cs typeface="Aptos" panose="020B0004020202020204" pitchFamily="34" charset="0"/>
              </a:rPr>
              <a:t> and </a:t>
            </a:r>
            <a:r>
              <a:rPr kumimoji="0" lang="en-US" sz="1600" i="0" u="none" strike="noStrike" kern="1200" cap="none" spc="0" normalizeH="0" baseline="0" noProof="0" dirty="0" err="1">
                <a:ln>
                  <a:noFill/>
                </a:ln>
                <a:solidFill>
                  <a:srgbClr val="262626"/>
                </a:solidFill>
                <a:effectLst/>
                <a:uLnTx/>
                <a:uFillTx/>
                <a:latin typeface="Montserrat ExtraBold" pitchFamily="2" charset="0"/>
                <a:ea typeface="Aptos" panose="020B0004020202020204" pitchFamily="34" charset="0"/>
                <a:cs typeface="Aptos" panose="020B0004020202020204" pitchFamily="34" charset="0"/>
              </a:rPr>
              <a:t>Priority</a:t>
            </a:r>
            <a:r>
              <a:rPr kumimoji="0" lang="en-US" sz="1600" b="0" i="0" u="none" strike="noStrike" kern="1200" cap="none" spc="0" normalizeH="0" baseline="0" noProof="0" dirty="0" err="1">
                <a:ln>
                  <a:noFill/>
                </a:ln>
                <a:solidFill>
                  <a:srgbClr val="262626"/>
                </a:solidFill>
                <a:effectLst/>
                <a:uLnTx/>
                <a:uFillTx/>
                <a:latin typeface="Montserrat Medium" pitchFamily="2" charset="0"/>
                <a:ea typeface="Aptos" panose="020B0004020202020204" pitchFamily="34" charset="0"/>
                <a:cs typeface="Aptos" panose="020B0004020202020204" pitchFamily="34" charset="0"/>
              </a:rPr>
              <a:t>Merit</a:t>
            </a:r>
            <a:r>
              <a:rPr kumimoji="0" lang="en-US" sz="1600" b="0" i="0" u="none" strike="noStrike" kern="1200" cap="none" spc="0" normalizeH="0" baseline="0" noProof="0" dirty="0">
                <a:ln>
                  <a:noFill/>
                </a:ln>
                <a:solidFill>
                  <a:srgbClr val="262626"/>
                </a:solidFill>
                <a:effectLst/>
                <a:uLnTx/>
                <a:uFillTx/>
                <a:latin typeface="Montserrat Medium" pitchFamily="2" charset="0"/>
                <a:ea typeface="Aptos" panose="020B0004020202020204" pitchFamily="34" charset="0"/>
                <a:cs typeface="Aptos" panose="020B0004020202020204" pitchFamily="34" charset="0"/>
              </a:rPr>
              <a:t> will have a Rx deductible </a:t>
            </a:r>
          </a:p>
          <a:p>
            <a:pPr marL="285750" marR="0" lvl="0" indent="-285750" algn="l" defTabSz="914377"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kumimoji="0" lang="en-US" sz="1600" b="0" i="0" u="none" strike="noStrike" kern="1200" cap="none" spc="0" normalizeH="0" baseline="0" noProof="0" dirty="0">
                <a:ln>
                  <a:noFill/>
                </a:ln>
                <a:solidFill>
                  <a:srgbClr val="262626"/>
                </a:solidFill>
                <a:effectLst/>
                <a:uLnTx/>
                <a:uFillTx/>
                <a:latin typeface="Montserrat Medium" pitchFamily="2" charset="0"/>
                <a:ea typeface="Aptos" panose="020B0004020202020204" pitchFamily="34" charset="0"/>
                <a:cs typeface="Aptos" panose="020B0004020202020204" pitchFamily="34" charset="0"/>
              </a:rPr>
              <a:t>All $0 plans have an increased medical deductible</a:t>
            </a:r>
          </a:p>
          <a:p>
            <a:pPr marL="285750" marR="0" lvl="0" indent="-285750" algn="l" defTabSz="914377"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kumimoji="0" lang="en-US" sz="1600" b="0" i="0" u="none" strike="noStrike" kern="1200" cap="none" spc="0" normalizeH="0" baseline="0" noProof="0" dirty="0">
                <a:ln>
                  <a:noFill/>
                </a:ln>
                <a:solidFill>
                  <a:srgbClr val="262626"/>
                </a:solidFill>
                <a:effectLst/>
                <a:uLnTx/>
                <a:uFillTx/>
                <a:latin typeface="Montserrat Medium" pitchFamily="2" charset="0"/>
                <a:ea typeface="Aptos" panose="020B0004020202020204" pitchFamily="34" charset="0"/>
                <a:cs typeface="Aptos" panose="020B0004020202020204" pitchFamily="34" charset="0"/>
              </a:rPr>
              <a:t>There has been a premium increase across every premium plan</a:t>
            </a:r>
          </a:p>
          <a:p>
            <a:pPr marL="285750" marR="0" lvl="0" indent="-285750" algn="l" defTabSz="914377"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kumimoji="0" lang="en-US" sz="1600" b="0" i="0" u="none" strike="noStrike" kern="1200" cap="none" spc="0" normalizeH="0" baseline="0" noProof="0" dirty="0">
                <a:ln>
                  <a:noFill/>
                </a:ln>
                <a:solidFill>
                  <a:srgbClr val="262626"/>
                </a:solidFill>
                <a:effectLst/>
                <a:uLnTx/>
                <a:uFillTx/>
                <a:latin typeface="Montserrat Medium" pitchFamily="2" charset="0"/>
                <a:ea typeface="Aptos" panose="020B0004020202020204" pitchFamily="34" charset="0"/>
                <a:cs typeface="Aptos" panose="020B0004020202020204" pitchFamily="34" charset="0"/>
              </a:rPr>
              <a:t>ER/Observation has increased to $130 across all existing plans ($115 on Smart Savings)</a:t>
            </a:r>
          </a:p>
          <a:p>
            <a:pPr marL="285750" marR="0" lvl="0" indent="-285750" algn="l" defTabSz="914377"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kumimoji="0" lang="en-US" sz="1600" b="0" i="0" u="none" strike="noStrike" kern="1200" cap="none" spc="0" normalizeH="0" baseline="0" noProof="0" dirty="0">
                <a:ln>
                  <a:noFill/>
                </a:ln>
                <a:solidFill>
                  <a:srgbClr val="262626"/>
                </a:solidFill>
                <a:effectLst/>
                <a:uLnTx/>
                <a:uFillTx/>
                <a:latin typeface="Montserrat Medium" pitchFamily="2" charset="0"/>
                <a:ea typeface="Aptos" panose="020B0004020202020204" pitchFamily="34" charset="0"/>
                <a:cs typeface="Aptos" panose="020B0004020202020204" pitchFamily="34" charset="0"/>
              </a:rPr>
              <a:t>SNF copay has increased across all plans to $218</a:t>
            </a:r>
          </a:p>
          <a:p>
            <a:pPr marL="285750" marR="0" lvl="0" indent="-285750" algn="l" defTabSz="914377"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kumimoji="0" lang="en-US" sz="1600" b="0" i="0" u="none" strike="noStrike" kern="1200" cap="none" spc="0" normalizeH="0" baseline="0" noProof="0" dirty="0" err="1">
                <a:ln>
                  <a:noFill/>
                </a:ln>
                <a:solidFill>
                  <a:srgbClr val="262626"/>
                </a:solidFill>
                <a:effectLst/>
                <a:uLnTx/>
                <a:uFillTx/>
                <a:latin typeface="Montserrat ExtraBold" pitchFamily="2" charset="0"/>
                <a:ea typeface="Aptos" panose="020B0004020202020204" pitchFamily="34" charset="0"/>
                <a:cs typeface="Aptos" panose="020B0004020202020204" pitchFamily="34" charset="0"/>
              </a:rPr>
              <a:t>Priority</a:t>
            </a:r>
            <a:r>
              <a:rPr kumimoji="0" lang="en-US" sz="1600" b="0" i="0" u="none" strike="noStrike" kern="1200" cap="none" spc="0" normalizeH="0" baseline="0" noProof="0" dirty="0" err="1">
                <a:ln>
                  <a:noFill/>
                </a:ln>
                <a:solidFill>
                  <a:srgbClr val="262626"/>
                </a:solidFill>
                <a:effectLst/>
                <a:uLnTx/>
                <a:uFillTx/>
                <a:latin typeface="Montserrat Medium" pitchFamily="2" charset="0"/>
                <a:ea typeface="Aptos" panose="020B0004020202020204" pitchFamily="34" charset="0"/>
                <a:cs typeface="Aptos" panose="020B0004020202020204" pitchFamily="34" charset="0"/>
              </a:rPr>
              <a:t>Medicare</a:t>
            </a:r>
            <a:r>
              <a:rPr kumimoji="0" lang="en-US" sz="1600" b="0" i="0" u="none" strike="noStrike" kern="1200" cap="none" spc="0" normalizeH="0" baseline="0" noProof="0" dirty="0">
                <a:ln>
                  <a:noFill/>
                </a:ln>
                <a:solidFill>
                  <a:srgbClr val="262626"/>
                </a:solidFill>
                <a:effectLst/>
                <a:uLnTx/>
                <a:uFillTx/>
                <a:latin typeface="Montserrat Medium" pitchFamily="2" charset="0"/>
                <a:ea typeface="Aptos" panose="020B0004020202020204" pitchFamily="34" charset="0"/>
                <a:cs typeface="Aptos" panose="020B0004020202020204" pitchFamily="34" charset="0"/>
              </a:rPr>
              <a:t> Value no longer has OTC</a:t>
            </a:r>
          </a:p>
          <a:p>
            <a:pPr marL="285750" marR="0" lvl="0" indent="-285750" algn="l" defTabSz="914377"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kumimoji="0" lang="en-US" sz="1600" b="0" i="0" u="none" strike="noStrike" kern="1200" cap="none" spc="0" normalizeH="0" baseline="0" noProof="0" dirty="0">
                <a:ln>
                  <a:noFill/>
                </a:ln>
                <a:solidFill>
                  <a:srgbClr val="262626"/>
                </a:solidFill>
                <a:effectLst/>
                <a:uLnTx/>
                <a:uFillTx/>
                <a:latin typeface="Montserrat Medium" pitchFamily="2" charset="0"/>
                <a:ea typeface="Aptos" panose="020B0004020202020204" pitchFamily="34" charset="0"/>
                <a:cs typeface="Aptos" panose="020B0004020202020204" pitchFamily="34" charset="0"/>
              </a:rPr>
              <a:t>Value Based Insurance Design (VBID) has ended on D-SNP plan </a:t>
            </a:r>
          </a:p>
          <a:p>
            <a:pPr marL="171022" indent="-171022" algn="l" defTabSz="914377">
              <a:lnSpc>
                <a:spcPct val="120000"/>
              </a:lnSpc>
              <a:buFont typeface="Arial" panose="020B0604020202020204" pitchFamily="34" charset="0"/>
              <a:buChar char="•"/>
              <a:defRPr/>
            </a:pPr>
            <a:endParaRPr lang="en-US" sz="1600" dirty="0">
              <a:solidFill>
                <a:srgbClr val="262626"/>
              </a:solidFill>
              <a:latin typeface="Arial Nova Light" panose="020B0304020202020204" pitchFamily="34" charset="0"/>
              <a:ea typeface="Aptos" panose="020B0004020202020204" pitchFamily="34" charset="0"/>
              <a:cs typeface="Aptos" panose="020B0004020202020204" pitchFamily="34" charset="0"/>
            </a:endParaRPr>
          </a:p>
        </p:txBody>
      </p:sp>
      <p:sp>
        <p:nvSpPr>
          <p:cNvPr id="12" name="Text Placeholder 4">
            <a:extLst>
              <a:ext uri="{FF2B5EF4-FFF2-40B4-BE49-F238E27FC236}">
                <a16:creationId xmlns:a16="http://schemas.microsoft.com/office/drawing/2014/main" id="{C10537E3-AF0F-9545-0C4D-DFF8E877BF9B}"/>
              </a:ext>
            </a:extLst>
          </p:cNvPr>
          <p:cNvSpPr txBox="1">
            <a:spLocks/>
          </p:cNvSpPr>
          <p:nvPr/>
        </p:nvSpPr>
        <p:spPr>
          <a:xfrm>
            <a:off x="6327958" y="1199515"/>
            <a:ext cx="5364480" cy="1912939"/>
          </a:xfrm>
          <a:prstGeom prst="rect">
            <a:avLst/>
          </a:prstGeom>
        </p:spPr>
        <p:txBody>
          <a:bodyPr vert="horz" lIns="91440" tIns="45720" rIns="91440" bIns="45720" rtlCol="0" anchor="t"/>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377" rtl="0" eaLnBrk="1" fontAlgn="auto" latinLnBrk="0" hangingPunct="1">
              <a:lnSpc>
                <a:spcPct val="12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4B45"/>
                </a:solidFill>
                <a:effectLst/>
                <a:uLnTx/>
                <a:uFillTx/>
                <a:latin typeface="Montserrat SemiBold" panose="00000700000000000000" pitchFamily="2" charset="0"/>
                <a:cs typeface="Poppins"/>
                <a:sym typeface="Arial"/>
              </a:rPr>
              <a:t>Plan expansions</a:t>
            </a:r>
            <a:endParaRPr kumimoji="0" lang="en-US" sz="1600" b="1" i="0" u="none" strike="noStrike" kern="1200" cap="none" spc="0" normalizeH="0" baseline="0" noProof="0">
              <a:ln>
                <a:noFill/>
              </a:ln>
              <a:solidFill>
                <a:srgbClr val="262626"/>
              </a:solidFill>
              <a:effectLst/>
              <a:uLnTx/>
              <a:uFillTx/>
              <a:latin typeface="Montserrat SemiBold" panose="00000700000000000000" pitchFamily="2" charset="0"/>
              <a:ea typeface="Aptos" panose="020B0004020202020204" pitchFamily="34" charset="0"/>
              <a:cs typeface="Aptos" panose="020B0004020202020204" pitchFamily="34" charset="0"/>
              <a:sym typeface="Arial"/>
            </a:endParaRPr>
          </a:p>
          <a:p>
            <a:pPr marL="285750" marR="0" lvl="0" indent="-285750" algn="l" defTabSz="914377"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kumimoji="0" lang="en-US" sz="1600" b="0" i="0" u="none" strike="noStrike" kern="1200" cap="none" spc="0" normalizeH="0" baseline="0" noProof="0">
                <a:ln>
                  <a:noFill/>
                </a:ln>
                <a:solidFill>
                  <a:srgbClr val="262626"/>
                </a:solidFill>
                <a:effectLst/>
                <a:uLnTx/>
                <a:uFillTx/>
                <a:latin typeface="Montserrat Medium" pitchFamily="2" charset="0"/>
                <a:ea typeface="Aptos" panose="020B0004020202020204" pitchFamily="34" charset="0"/>
                <a:cs typeface="Aptos" panose="020B0004020202020204" pitchFamily="34" charset="0"/>
              </a:rPr>
              <a:t>New high Part B giveback plan, </a:t>
            </a:r>
            <a:r>
              <a:rPr kumimoji="0" lang="en-US" sz="1600" i="0" u="none" strike="noStrike" kern="1200" cap="none" spc="0" normalizeH="0" baseline="0" noProof="0" err="1">
                <a:ln>
                  <a:noFill/>
                </a:ln>
                <a:solidFill>
                  <a:srgbClr val="262626"/>
                </a:solidFill>
                <a:effectLst/>
                <a:uLnTx/>
                <a:uFillTx/>
                <a:latin typeface="Montserrat ExtraBold" pitchFamily="2" charset="0"/>
                <a:ea typeface="Aptos" panose="020B0004020202020204" pitchFamily="34" charset="0"/>
                <a:cs typeface="Aptos" panose="020B0004020202020204" pitchFamily="34" charset="0"/>
              </a:rPr>
              <a:t>Priority</a:t>
            </a:r>
            <a:r>
              <a:rPr kumimoji="0" lang="en-US" sz="1600" b="0" i="0" u="none" strike="noStrike" kern="1200" cap="none" spc="0" normalizeH="0" baseline="0" noProof="0" err="1">
                <a:ln>
                  <a:noFill/>
                </a:ln>
                <a:solidFill>
                  <a:srgbClr val="262626"/>
                </a:solidFill>
                <a:effectLst/>
                <a:uLnTx/>
                <a:uFillTx/>
                <a:latin typeface="Montserrat Medium" pitchFamily="2" charset="0"/>
                <a:ea typeface="Aptos" panose="020B0004020202020204" pitchFamily="34" charset="0"/>
                <a:cs typeface="Aptos" panose="020B0004020202020204" pitchFamily="34" charset="0"/>
              </a:rPr>
              <a:t>Medicare</a:t>
            </a:r>
            <a:r>
              <a:rPr kumimoji="0" lang="en-US" sz="1600" b="0" i="0" u="none" strike="noStrike" kern="1200" cap="none" spc="0" normalizeH="0" baseline="0" noProof="0">
                <a:ln>
                  <a:noFill/>
                </a:ln>
                <a:solidFill>
                  <a:srgbClr val="262626"/>
                </a:solidFill>
                <a:effectLst/>
                <a:uLnTx/>
                <a:uFillTx/>
                <a:latin typeface="Montserrat Medium" pitchFamily="2" charset="0"/>
                <a:ea typeface="Aptos" panose="020B0004020202020204" pitchFamily="34" charset="0"/>
                <a:cs typeface="Aptos" panose="020B0004020202020204" pitchFamily="34" charset="0"/>
              </a:rPr>
              <a:t> Smart Savings (HMO-POS) in regions 1, 2 and 5.</a:t>
            </a:r>
          </a:p>
          <a:p>
            <a:pPr marL="285750" marR="0" lvl="0" indent="-285750" algn="l" defTabSz="914377"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kumimoji="0" lang="en-US" sz="1600" b="0" i="0" u="none" strike="noStrike" kern="1200" cap="none" spc="0" normalizeH="0" baseline="0" noProof="0">
                <a:ln>
                  <a:noFill/>
                </a:ln>
                <a:solidFill>
                  <a:srgbClr val="262626"/>
                </a:solidFill>
                <a:effectLst/>
                <a:uLnTx/>
                <a:uFillTx/>
                <a:latin typeface="Montserrat Medium" pitchFamily="2" charset="0"/>
                <a:ea typeface="Aptos" panose="020B0004020202020204" pitchFamily="34" charset="0"/>
                <a:cs typeface="Aptos" panose="020B0004020202020204" pitchFamily="34" charset="0"/>
              </a:rPr>
              <a:t>New HIDE D-SNP plan, </a:t>
            </a:r>
            <a:r>
              <a:rPr kumimoji="0" lang="en-US" sz="1600" i="0" u="none" strike="noStrike" kern="1200" cap="none" spc="0" normalizeH="0" baseline="0" noProof="0" err="1">
                <a:ln>
                  <a:noFill/>
                </a:ln>
                <a:solidFill>
                  <a:srgbClr val="262626"/>
                </a:solidFill>
                <a:effectLst/>
                <a:uLnTx/>
                <a:uFillTx/>
                <a:latin typeface="Montserrat ExtraBold" pitchFamily="2" charset="0"/>
                <a:ea typeface="Aptos" panose="020B0004020202020204" pitchFamily="34" charset="0"/>
                <a:cs typeface="Aptos" panose="020B0004020202020204" pitchFamily="34" charset="0"/>
              </a:rPr>
              <a:t>Priority</a:t>
            </a:r>
            <a:r>
              <a:rPr kumimoji="0" lang="en-US" sz="1600" b="0" i="0" u="none" strike="noStrike" kern="1200" cap="none" spc="0" normalizeH="0" baseline="0" noProof="0" err="1">
                <a:ln>
                  <a:noFill/>
                </a:ln>
                <a:solidFill>
                  <a:srgbClr val="262626"/>
                </a:solidFill>
                <a:effectLst/>
                <a:uLnTx/>
                <a:uFillTx/>
                <a:latin typeface="Montserrat Medium" pitchFamily="2" charset="0"/>
                <a:ea typeface="Aptos" panose="020B0004020202020204" pitchFamily="34" charset="0"/>
                <a:cs typeface="Aptos" panose="020B0004020202020204" pitchFamily="34" charset="0"/>
              </a:rPr>
              <a:t>Medicare</a:t>
            </a:r>
            <a:r>
              <a:rPr kumimoji="0" lang="en-US" sz="1600" b="0" i="0" u="none" strike="noStrike" kern="1200" cap="none" spc="0" normalizeH="0" baseline="0" noProof="0">
                <a:ln>
                  <a:noFill/>
                </a:ln>
                <a:solidFill>
                  <a:srgbClr val="262626"/>
                </a:solidFill>
                <a:effectLst/>
                <a:uLnTx/>
                <a:uFillTx/>
                <a:latin typeface="Montserrat Medium" pitchFamily="2" charset="0"/>
                <a:ea typeface="Aptos" panose="020B0004020202020204" pitchFamily="34" charset="0"/>
                <a:cs typeface="Aptos" panose="020B0004020202020204" pitchFamily="34" charset="0"/>
              </a:rPr>
              <a:t> Dual Premier (HMO D-SNP), available in: </a:t>
            </a:r>
          </a:p>
          <a:p>
            <a:pPr marL="742950" marR="0" lvl="1" indent="-285750" algn="l" defTabSz="914377"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262626"/>
                </a:solidFill>
                <a:effectLst/>
                <a:uLnTx/>
                <a:uFillTx/>
                <a:latin typeface="Montserrat Medium" pitchFamily="2" charset="0"/>
                <a:ea typeface="Aptos" panose="020B0004020202020204" pitchFamily="34" charset="0"/>
                <a:cs typeface="Aptos" panose="020B0004020202020204" pitchFamily="34" charset="0"/>
              </a:rPr>
              <a:t>Barry, Berrien, Branch, Calhoun, Cass, Kalamazoo, Macomb, St, Joseph, Van Buren and Wayne county</a:t>
            </a:r>
          </a:p>
          <a:p>
            <a:pPr marL="742950" marR="0" lvl="1" indent="-285750" algn="l" defTabSz="914377"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600" i="0" u="none" strike="noStrike" kern="1200" cap="none" spc="0" normalizeH="0" baseline="0" noProof="0" err="1">
                <a:ln>
                  <a:noFill/>
                </a:ln>
                <a:solidFill>
                  <a:srgbClr val="262626"/>
                </a:solidFill>
                <a:effectLst/>
                <a:uLnTx/>
                <a:uFillTx/>
                <a:latin typeface="Montserrat ExtraBold" pitchFamily="2" charset="0"/>
                <a:ea typeface="Aptos" panose="020B0004020202020204" pitchFamily="34" charset="0"/>
                <a:cs typeface="Aptos" panose="020B0004020202020204" pitchFamily="34" charset="0"/>
              </a:rPr>
              <a:t>Priority</a:t>
            </a:r>
            <a:r>
              <a:rPr kumimoji="0" lang="en-US" sz="1600" b="0" i="0" u="none" strike="noStrike" kern="1200" cap="none" spc="0" normalizeH="0" baseline="0" noProof="0" err="1">
                <a:ln>
                  <a:noFill/>
                </a:ln>
                <a:solidFill>
                  <a:srgbClr val="262626"/>
                </a:solidFill>
                <a:effectLst/>
                <a:uLnTx/>
                <a:uFillTx/>
                <a:latin typeface="Montserrat Medium" pitchFamily="2" charset="0"/>
                <a:ea typeface="Aptos" panose="020B0004020202020204" pitchFamily="34" charset="0"/>
                <a:cs typeface="Aptos" panose="020B0004020202020204" pitchFamily="34" charset="0"/>
              </a:rPr>
              <a:t>Medicare</a:t>
            </a:r>
            <a:r>
              <a:rPr kumimoji="0" lang="en-US" sz="1600" b="0" i="0" u="none" strike="noStrike" kern="1200" cap="none" spc="0" normalizeH="0" baseline="0" noProof="0">
                <a:ln>
                  <a:noFill/>
                </a:ln>
                <a:solidFill>
                  <a:srgbClr val="262626"/>
                </a:solidFill>
                <a:effectLst/>
                <a:uLnTx/>
                <a:uFillTx/>
                <a:latin typeface="Montserrat Medium" pitchFamily="2" charset="0"/>
                <a:ea typeface="Aptos" panose="020B0004020202020204" pitchFamily="34" charset="0"/>
                <a:cs typeface="Aptos" panose="020B0004020202020204" pitchFamily="34" charset="0"/>
              </a:rPr>
              <a:t> D-SNP (HMO) will no longer be offered in the above counties and members will be cross walked into Dual Premier.</a:t>
            </a:r>
          </a:p>
        </p:txBody>
      </p:sp>
      <p:sp>
        <p:nvSpPr>
          <p:cNvPr id="13" name="TextBox 12">
            <a:extLst>
              <a:ext uri="{FF2B5EF4-FFF2-40B4-BE49-F238E27FC236}">
                <a16:creationId xmlns:a16="http://schemas.microsoft.com/office/drawing/2014/main" id="{979E7900-212C-1BB0-939B-91A6B3F765C2}"/>
              </a:ext>
            </a:extLst>
          </p:cNvPr>
          <p:cNvSpPr txBox="1">
            <a:spLocks/>
          </p:cNvSpPr>
          <p:nvPr/>
        </p:nvSpPr>
        <p:spPr>
          <a:xfrm>
            <a:off x="676656" y="430074"/>
            <a:ext cx="10841121" cy="769441"/>
          </a:xfrm>
          <a:prstGeom prst="rect">
            <a:avLst/>
          </a:prstGeom>
          <a:noFill/>
        </p:spPr>
        <p:txBody>
          <a:bodyPr wrap="square" lIns="91440" tIns="45720" rIns="91440" bIns="45720" rtlCol="0" anchor="t">
            <a:spAutoFit/>
          </a:bodyPr>
          <a:lstStyle/>
          <a:p>
            <a:r>
              <a:rPr lang="en-US" sz="4400">
                <a:solidFill>
                  <a:srgbClr val="004A45"/>
                </a:solidFill>
                <a:latin typeface="Montserrat ExtraBold" panose="00000900000000000000" pitchFamily="2" charset="0"/>
              </a:rPr>
              <a:t>2026 plan adjustments</a:t>
            </a:r>
          </a:p>
        </p:txBody>
      </p:sp>
    </p:spTree>
    <p:extLst>
      <p:ext uri="{BB962C8B-B14F-4D97-AF65-F5344CB8AC3E}">
        <p14:creationId xmlns:p14="http://schemas.microsoft.com/office/powerpoint/2010/main" val="204796471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1D456C2-401D-0ADD-5D54-09DEFDBE9C6F}"/>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111095D0-2D29-742E-4F6D-08AAB87A64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3" name="Picture 2">
            <a:extLst>
              <a:ext uri="{FF2B5EF4-FFF2-40B4-BE49-F238E27FC236}">
                <a16:creationId xmlns:a16="http://schemas.microsoft.com/office/drawing/2014/main" id="{898D8BCF-CE78-3471-BB6F-A7F5DF92BEC8}"/>
              </a:ext>
            </a:extLst>
          </p:cNvPr>
          <p:cNvPicPr>
            <a:picLocks noChangeAspect="1"/>
          </p:cNvPicPr>
          <p:nvPr/>
        </p:nvPicPr>
        <p:blipFill>
          <a:blip r:embed="rId3">
            <a:extLst>
              <a:ext uri="{28A0092B-C50C-407E-A947-70E740481C1C}">
                <a14:useLocalDpi xmlns:a14="http://schemas.microsoft.com/office/drawing/2010/main" val="0"/>
              </a:ext>
            </a:extLst>
          </a:blip>
          <a:srcRect t="2525" b="89951"/>
          <a:stretch/>
        </p:blipFill>
        <p:spPr>
          <a:xfrm>
            <a:off x="20" y="6341178"/>
            <a:ext cx="12191980" cy="516821"/>
          </a:xfrm>
          <a:prstGeom prst="rect">
            <a:avLst/>
          </a:prstGeom>
        </p:spPr>
      </p:pic>
      <p:pic>
        <p:nvPicPr>
          <p:cNvPr id="5" name="Picture 4">
            <a:extLst>
              <a:ext uri="{FF2B5EF4-FFF2-40B4-BE49-F238E27FC236}">
                <a16:creationId xmlns:a16="http://schemas.microsoft.com/office/drawing/2014/main" id="{DC985D35-C737-2E7B-B8EC-1C32CF92EFF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9765139" y="6424433"/>
            <a:ext cx="1934735" cy="350313"/>
          </a:xfrm>
          <a:prstGeom prst="rect">
            <a:avLst/>
          </a:prstGeom>
          <a:effectLst>
            <a:outerShdw blurRad="50800" dist="38100" dir="5400000" algn="t" rotWithShape="0">
              <a:schemeClr val="bg1">
                <a:lumMod val="50000"/>
                <a:alpha val="40000"/>
              </a:schemeClr>
            </a:outerShdw>
          </a:effectLst>
        </p:spPr>
      </p:pic>
      <p:sp>
        <p:nvSpPr>
          <p:cNvPr id="20" name="TextBox 19">
            <a:extLst>
              <a:ext uri="{FF2B5EF4-FFF2-40B4-BE49-F238E27FC236}">
                <a16:creationId xmlns:a16="http://schemas.microsoft.com/office/drawing/2014/main" id="{843C5347-E189-6774-027D-1A094C750803}"/>
              </a:ext>
            </a:extLst>
          </p:cNvPr>
          <p:cNvSpPr txBox="1"/>
          <p:nvPr/>
        </p:nvSpPr>
        <p:spPr>
          <a:xfrm>
            <a:off x="676657" y="1627224"/>
            <a:ext cx="5419344" cy="4481740"/>
          </a:xfrm>
          <a:prstGeom prst="rect">
            <a:avLst/>
          </a:prstGeom>
          <a:noFill/>
        </p:spPr>
        <p:txBody>
          <a:bodyPr wrap="square" lIns="121920" tIns="60960" rIns="121920" bIns="60960" rtlCol="0" anchor="t">
            <a:spAutoFit/>
          </a:bodyPr>
          <a:lstStyle/>
          <a:p>
            <a:pPr marL="380365" indent="-380365">
              <a:lnSpc>
                <a:spcPct val="110000"/>
              </a:lnSpc>
              <a:spcAft>
                <a:spcPts val="800"/>
              </a:spcAft>
              <a:buClr>
                <a:srgbClr val="004B45"/>
              </a:buClr>
              <a:buFont typeface="Wingdings" panose="05000000000000000000" pitchFamily="2" charset="2"/>
              <a:buChar char="ü"/>
              <a:defRPr/>
            </a:pPr>
            <a:r>
              <a:rPr lang="en-US" sz="1600">
                <a:latin typeface="Montserrat Medium" pitchFamily="2" charset="0"/>
                <a:ea typeface="Roboto Light"/>
              </a:rPr>
              <a:t>The flexibility to use OTC allowance in-store, online, or by phone.</a:t>
            </a:r>
          </a:p>
          <a:p>
            <a:pPr marL="380365" indent="-380365">
              <a:lnSpc>
                <a:spcPct val="110000"/>
              </a:lnSpc>
              <a:spcAft>
                <a:spcPts val="800"/>
              </a:spcAft>
              <a:buClr>
                <a:srgbClr val="004B45"/>
              </a:buClr>
              <a:buFont typeface="Wingdings" panose="05000000000000000000" pitchFamily="2" charset="2"/>
              <a:buChar char="ü"/>
              <a:defRPr/>
            </a:pPr>
            <a:r>
              <a:rPr lang="en-US" sz="1600">
                <a:latin typeface="Montserrat Medium" pitchFamily="2" charset="0"/>
                <a:ea typeface="Roboto Light"/>
              </a:rPr>
              <a:t>Online ordering through the Priority Health app or priorityhealth.com/OTC and Walgreens.com.</a:t>
            </a:r>
          </a:p>
          <a:p>
            <a:pPr marL="380365" indent="-380365">
              <a:lnSpc>
                <a:spcPct val="110000"/>
              </a:lnSpc>
              <a:spcAft>
                <a:spcPts val="800"/>
              </a:spcAft>
              <a:buClr>
                <a:srgbClr val="004B45"/>
              </a:buClr>
              <a:buFont typeface="Wingdings" panose="05000000000000000000" pitchFamily="2" charset="2"/>
              <a:buChar char="ü"/>
              <a:defRPr/>
            </a:pPr>
            <a:r>
              <a:rPr lang="en-US" sz="1600">
                <a:latin typeface="Montserrat Medium" pitchFamily="2" charset="0"/>
                <a:ea typeface="Roboto Light"/>
              </a:rPr>
              <a:t>In-store Retailers: Costco, CVS, Dollar General, Kroger, Meijer, Walgreens and Walmart. </a:t>
            </a:r>
          </a:p>
          <a:p>
            <a:pPr marL="380365" indent="-380365">
              <a:lnSpc>
                <a:spcPct val="110000"/>
              </a:lnSpc>
              <a:spcAft>
                <a:spcPts val="800"/>
              </a:spcAft>
              <a:buClr>
                <a:srgbClr val="004B45"/>
              </a:buClr>
              <a:buFont typeface="Wingdings" panose="05000000000000000000" pitchFamily="2" charset="2"/>
              <a:buChar char="ü"/>
              <a:defRPr/>
            </a:pPr>
            <a:r>
              <a:rPr lang="en-US" sz="1600">
                <a:latin typeface="Montserrat Medium" pitchFamily="2" charset="0"/>
                <a:ea typeface="Roboto Light"/>
              </a:rPr>
              <a:t>An easy-to-use mobile app branded throughout with Priority Health.</a:t>
            </a:r>
          </a:p>
          <a:p>
            <a:pPr marL="380365" indent="-380365">
              <a:lnSpc>
                <a:spcPct val="110000"/>
              </a:lnSpc>
              <a:spcAft>
                <a:spcPts val="800"/>
              </a:spcAft>
              <a:buClr>
                <a:srgbClr val="004B45"/>
              </a:buClr>
              <a:buFont typeface="Wingdings" panose="05000000000000000000" pitchFamily="2" charset="2"/>
              <a:buChar char="ü"/>
              <a:defRPr/>
            </a:pPr>
            <a:r>
              <a:rPr lang="en-US" sz="1600">
                <a:latin typeface="Montserrat Medium" pitchFamily="2" charset="0"/>
                <a:ea typeface="Roboto Light"/>
              </a:rPr>
              <a:t>Home and bathroom safety devices and modifications included in allowance.</a:t>
            </a:r>
          </a:p>
          <a:p>
            <a:pPr marL="380365" indent="-380365">
              <a:lnSpc>
                <a:spcPct val="110000"/>
              </a:lnSpc>
              <a:spcAft>
                <a:spcPts val="800"/>
              </a:spcAft>
              <a:buClr>
                <a:srgbClr val="004B45"/>
              </a:buClr>
              <a:buFont typeface="Wingdings" panose="05000000000000000000" pitchFamily="2" charset="2"/>
              <a:buChar char="ü"/>
              <a:defRPr/>
            </a:pPr>
            <a:r>
              <a:rPr lang="en-US" sz="1600">
                <a:latin typeface="Montserrat Medium" pitchFamily="2" charset="0"/>
                <a:ea typeface="Roboto Light"/>
              </a:rPr>
              <a:t>All non-SNP plans with OTC have a quarterly allowance, no rollover</a:t>
            </a:r>
          </a:p>
          <a:p>
            <a:pPr marL="380365" indent="-380365">
              <a:lnSpc>
                <a:spcPct val="110000"/>
              </a:lnSpc>
              <a:spcAft>
                <a:spcPts val="1200"/>
              </a:spcAft>
              <a:buClr>
                <a:srgbClr val="004B45"/>
              </a:buClr>
              <a:buFont typeface="Wingdings" panose="05000000000000000000" pitchFamily="2" charset="2"/>
              <a:buChar char="ü"/>
              <a:defRPr/>
            </a:pPr>
            <a:endParaRPr lang="en-US" sz="1400">
              <a:solidFill>
                <a:srgbClr val="262626"/>
              </a:solidFill>
              <a:latin typeface="Montserrat" pitchFamily="2" charset="0"/>
              <a:ea typeface="Roboto Light"/>
              <a:cs typeface="Roboto Light"/>
            </a:endParaRPr>
          </a:p>
        </p:txBody>
      </p:sp>
      <p:sp>
        <p:nvSpPr>
          <p:cNvPr id="4" name="TextBox 3">
            <a:extLst>
              <a:ext uri="{FF2B5EF4-FFF2-40B4-BE49-F238E27FC236}">
                <a16:creationId xmlns:a16="http://schemas.microsoft.com/office/drawing/2014/main" id="{5EBA1889-54E7-0184-C7D0-C3E507062EE8}"/>
              </a:ext>
            </a:extLst>
          </p:cNvPr>
          <p:cNvSpPr txBox="1">
            <a:spLocks/>
          </p:cNvSpPr>
          <p:nvPr/>
        </p:nvSpPr>
        <p:spPr>
          <a:xfrm>
            <a:off x="676656" y="430074"/>
            <a:ext cx="10921400" cy="769441"/>
          </a:xfrm>
          <a:prstGeom prst="rect">
            <a:avLst/>
          </a:prstGeom>
          <a:noFill/>
        </p:spPr>
        <p:txBody>
          <a:bodyPr wrap="square" lIns="91440" tIns="45720" rIns="91440" bIns="45720" rtlCol="0" anchor="t">
            <a:spAutoFit/>
          </a:bodyPr>
          <a:lstStyle/>
          <a:p>
            <a:r>
              <a:rPr lang="en-US" sz="4400">
                <a:solidFill>
                  <a:srgbClr val="004A45"/>
                </a:solidFill>
                <a:latin typeface="Montserrat ExtraBold" panose="00000900000000000000" pitchFamily="2" charset="0"/>
              </a:rPr>
              <a:t>Over-the-counter (OTC)</a:t>
            </a:r>
          </a:p>
        </p:txBody>
      </p:sp>
      <p:sp>
        <p:nvSpPr>
          <p:cNvPr id="7" name="Slide Number Placeholder 3">
            <a:extLst>
              <a:ext uri="{FF2B5EF4-FFF2-40B4-BE49-F238E27FC236}">
                <a16:creationId xmlns:a16="http://schemas.microsoft.com/office/drawing/2014/main" id="{B1EEB2D6-B887-115D-B64E-1E2A466E738F}"/>
              </a:ext>
            </a:extLst>
          </p:cNvPr>
          <p:cNvSpPr txBox="1">
            <a:spLocks/>
          </p:cNvSpPr>
          <p:nvPr/>
        </p:nvSpPr>
        <p:spPr>
          <a:xfrm>
            <a:off x="142242" y="6430502"/>
            <a:ext cx="365760" cy="304800"/>
          </a:xfrm>
          <a:prstGeom prst="rect">
            <a:avLst/>
          </a:prstGeom>
          <a:noFill/>
        </p:spPr>
        <p:txBody>
          <a:bodyPr lIns="60960" rIns="60960"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40">
              <a:buClr>
                <a:srgbClr val="000000"/>
              </a:buClr>
              <a:defRPr/>
            </a:pPr>
            <a:fld id="{E79839AE-F4E4-0B47-9E53-6189B08B4F00}" type="slidenum">
              <a:rPr lang="en-US" sz="1100">
                <a:solidFill>
                  <a:schemeClr val="bg1"/>
                </a:solidFill>
                <a:latin typeface="Montserrat Light" pitchFamily="2" charset="0"/>
                <a:cs typeface="Poppins" panose="00000500000000000000" pitchFamily="2" charset="0"/>
                <a:sym typeface="Arial"/>
              </a:rPr>
              <a:pPr defTabSz="1219140">
                <a:buClr>
                  <a:srgbClr val="000000"/>
                </a:buClr>
                <a:defRPr/>
              </a:pPr>
              <a:t>50</a:t>
            </a:fld>
            <a:endParaRPr lang="en-US" sz="1100">
              <a:solidFill>
                <a:schemeClr val="bg1"/>
              </a:solidFill>
              <a:latin typeface="Montserrat Light" pitchFamily="2" charset="0"/>
              <a:cs typeface="Poppins" panose="00000500000000000000" pitchFamily="2" charset="0"/>
              <a:sym typeface="Arial"/>
            </a:endParaRPr>
          </a:p>
        </p:txBody>
      </p:sp>
      <p:sp>
        <p:nvSpPr>
          <p:cNvPr id="9" name="TextBox 10">
            <a:extLst>
              <a:ext uri="{FF2B5EF4-FFF2-40B4-BE49-F238E27FC236}">
                <a16:creationId xmlns:a16="http://schemas.microsoft.com/office/drawing/2014/main" id="{5AC5E271-8AD0-97F1-272F-E33A7669D202}"/>
              </a:ext>
            </a:extLst>
          </p:cNvPr>
          <p:cNvSpPr txBox="1"/>
          <p:nvPr/>
        </p:nvSpPr>
        <p:spPr>
          <a:xfrm>
            <a:off x="508002" y="6480291"/>
            <a:ext cx="9499043" cy="292388"/>
          </a:xfrm>
          <a:prstGeom prst="rect">
            <a:avLst/>
          </a:prstGeom>
          <a:noFill/>
        </p:spPr>
        <p:txBody>
          <a:bodyPr wrap="square" lIns="121920" tIns="60960" rIns="121920" bIns="6096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a:solidFill>
                  <a:schemeClr val="bg1"/>
                </a:solidFill>
                <a:latin typeface="Montserrat Light" pitchFamily="2" charset="0"/>
                <a:ea typeface="Roboto Light"/>
                <a:cs typeface="Roboto Light"/>
              </a:rPr>
              <a:t>CONFIDENTIAL. NO release until October 1, 2025</a:t>
            </a:r>
          </a:p>
        </p:txBody>
      </p:sp>
      <p:grpSp>
        <p:nvGrpSpPr>
          <p:cNvPr id="2" name="Group 1">
            <a:extLst>
              <a:ext uri="{FF2B5EF4-FFF2-40B4-BE49-F238E27FC236}">
                <a16:creationId xmlns:a16="http://schemas.microsoft.com/office/drawing/2014/main" id="{9A42B4C7-789C-4D7E-F5A2-5D0D57CD450E}"/>
              </a:ext>
            </a:extLst>
          </p:cNvPr>
          <p:cNvGrpSpPr/>
          <p:nvPr/>
        </p:nvGrpSpPr>
        <p:grpSpPr>
          <a:xfrm>
            <a:off x="7088025" y="3826854"/>
            <a:ext cx="3435294" cy="2163334"/>
            <a:chOff x="7984391" y="2245360"/>
            <a:chExt cx="3435294" cy="2163334"/>
          </a:xfrm>
        </p:grpSpPr>
        <p:pic>
          <p:nvPicPr>
            <p:cNvPr id="6" name="Picture 5">
              <a:extLst>
                <a:ext uri="{FF2B5EF4-FFF2-40B4-BE49-F238E27FC236}">
                  <a16:creationId xmlns:a16="http://schemas.microsoft.com/office/drawing/2014/main" id="{2BBBAA2C-0767-5375-7F6F-E66D73DFC948}"/>
                </a:ext>
              </a:extLst>
            </p:cNvPr>
            <p:cNvPicPr>
              <a:picLocks noChangeAspect="1"/>
            </p:cNvPicPr>
            <p:nvPr/>
          </p:nvPicPr>
          <p:blipFill>
            <a:blip r:embed="rId5"/>
            <a:stretch>
              <a:fillRect/>
            </a:stretch>
          </p:blipFill>
          <p:spPr>
            <a:xfrm>
              <a:off x="7984391" y="2245360"/>
              <a:ext cx="3435294" cy="2163334"/>
            </a:xfrm>
            <a:prstGeom prst="rect">
              <a:avLst/>
            </a:prstGeom>
            <a:effectLst>
              <a:outerShdw blurRad="50800" dist="50800" dir="5400000" algn="ctr" rotWithShape="0">
                <a:srgbClr val="000000">
                  <a:alpha val="97000"/>
                </a:srgbClr>
              </a:outerShdw>
            </a:effectLst>
          </p:spPr>
        </p:pic>
        <p:sp>
          <p:nvSpPr>
            <p:cNvPr id="10" name="Rectangle 9">
              <a:extLst>
                <a:ext uri="{FF2B5EF4-FFF2-40B4-BE49-F238E27FC236}">
                  <a16:creationId xmlns:a16="http://schemas.microsoft.com/office/drawing/2014/main" id="{D5871044-069B-67DF-E766-FBAD8E9645B6}"/>
                </a:ext>
              </a:extLst>
            </p:cNvPr>
            <p:cNvSpPr/>
            <p:nvPr/>
          </p:nvSpPr>
          <p:spPr>
            <a:xfrm>
              <a:off x="9926320" y="3266680"/>
              <a:ext cx="1361440" cy="203948"/>
            </a:xfrm>
            <a:prstGeom prst="rect">
              <a:avLst/>
            </a:prstGeom>
            <a:solidFill>
              <a:srgbClr val="004C45"/>
            </a:solidFill>
            <a:ln>
              <a:solidFill>
                <a:srgbClr val="004C4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a:extLst>
              <a:ext uri="{FF2B5EF4-FFF2-40B4-BE49-F238E27FC236}">
                <a16:creationId xmlns:a16="http://schemas.microsoft.com/office/drawing/2014/main" id="{16169E4B-C0B5-BA3E-400D-2A79A1CE0302}"/>
              </a:ext>
            </a:extLst>
          </p:cNvPr>
          <p:cNvSpPr txBox="1"/>
          <p:nvPr/>
        </p:nvSpPr>
        <p:spPr>
          <a:xfrm>
            <a:off x="6096000" y="1627224"/>
            <a:ext cx="5419344" cy="2446311"/>
          </a:xfrm>
          <a:prstGeom prst="rect">
            <a:avLst/>
          </a:prstGeom>
          <a:noFill/>
        </p:spPr>
        <p:txBody>
          <a:bodyPr wrap="square" lIns="121920" tIns="60960" rIns="121920" bIns="60960" rtlCol="0" anchor="t">
            <a:spAutoFit/>
          </a:bodyPr>
          <a:lstStyle/>
          <a:p>
            <a:pPr marL="380365" indent="-380365">
              <a:lnSpc>
                <a:spcPct val="110000"/>
              </a:lnSpc>
              <a:spcAft>
                <a:spcPts val="800"/>
              </a:spcAft>
              <a:buClr>
                <a:srgbClr val="004B45"/>
              </a:buClr>
              <a:buFont typeface="Wingdings" panose="05000000000000000000" pitchFamily="2" charset="2"/>
              <a:buChar char="ü"/>
              <a:defRPr/>
            </a:pPr>
            <a:r>
              <a:rPr lang="en-US" sz="1600">
                <a:latin typeface="Montserrat Medium" pitchFamily="2" charset="0"/>
                <a:ea typeface="Roboto Light"/>
              </a:rPr>
              <a:t>Renewing members will NOT receive a new card or catalog – messaging will go out letting them know to keep their current card/catalog.</a:t>
            </a:r>
          </a:p>
          <a:p>
            <a:pPr marL="380365" indent="-380365">
              <a:lnSpc>
                <a:spcPct val="110000"/>
              </a:lnSpc>
              <a:spcAft>
                <a:spcPts val="800"/>
              </a:spcAft>
              <a:buClr>
                <a:srgbClr val="004B45"/>
              </a:buClr>
              <a:buFont typeface="Wingdings" panose="05000000000000000000" pitchFamily="2" charset="2"/>
              <a:buChar char="ü"/>
              <a:defRPr/>
            </a:pPr>
            <a:r>
              <a:rPr lang="en-US" sz="1600">
                <a:latin typeface="Montserrat Medium" pitchFamily="2" charset="0"/>
                <a:ea typeface="Roboto Light"/>
              </a:rPr>
              <a:t>Cards for new to Priority Health members with an OTC, OTC Plus, </a:t>
            </a:r>
            <a:r>
              <a:rPr lang="en-US" sz="1600" err="1">
                <a:latin typeface="Montserrat Medium" pitchFamily="2" charset="0"/>
                <a:ea typeface="Roboto Light"/>
              </a:rPr>
              <a:t>PriorityFlex</a:t>
            </a:r>
            <a:r>
              <a:rPr lang="en-US" sz="1600">
                <a:latin typeface="Montserrat Medium" pitchFamily="2" charset="0"/>
                <a:ea typeface="Roboto Light"/>
              </a:rPr>
              <a:t> and </a:t>
            </a:r>
            <a:r>
              <a:rPr lang="en-US" sz="1600" err="1">
                <a:latin typeface="Montserrat Medium" pitchFamily="2" charset="0"/>
                <a:ea typeface="Roboto Light"/>
              </a:rPr>
              <a:t>ThriveFlex</a:t>
            </a:r>
            <a:r>
              <a:rPr lang="en-US" sz="1600">
                <a:latin typeface="Montserrat Medium" pitchFamily="2" charset="0"/>
                <a:ea typeface="Roboto Light"/>
              </a:rPr>
              <a:t> benefit will not read ‘Over-the-Counter’.</a:t>
            </a:r>
          </a:p>
          <a:p>
            <a:pPr marL="380365" indent="-380365">
              <a:lnSpc>
                <a:spcPct val="110000"/>
              </a:lnSpc>
              <a:spcAft>
                <a:spcPts val="1200"/>
              </a:spcAft>
              <a:buClr>
                <a:srgbClr val="004B45"/>
              </a:buClr>
              <a:buFont typeface="Wingdings" panose="05000000000000000000" pitchFamily="2" charset="2"/>
              <a:buChar char="ü"/>
              <a:defRPr/>
            </a:pPr>
            <a:endParaRPr lang="en-US" sz="1400">
              <a:solidFill>
                <a:srgbClr val="262626"/>
              </a:solidFill>
              <a:latin typeface="Montserrat" pitchFamily="2" charset="0"/>
              <a:ea typeface="Roboto Light"/>
              <a:cs typeface="Roboto Light"/>
            </a:endParaRPr>
          </a:p>
        </p:txBody>
      </p:sp>
      <p:sp>
        <p:nvSpPr>
          <p:cNvPr id="12" name="TextBox 11">
            <a:extLst>
              <a:ext uri="{FF2B5EF4-FFF2-40B4-BE49-F238E27FC236}">
                <a16:creationId xmlns:a16="http://schemas.microsoft.com/office/drawing/2014/main" id="{8B1E1F1F-CA76-D504-2408-7DE33CF6010C}"/>
              </a:ext>
            </a:extLst>
          </p:cNvPr>
          <p:cNvSpPr txBox="1"/>
          <p:nvPr/>
        </p:nvSpPr>
        <p:spPr>
          <a:xfrm>
            <a:off x="676656" y="1199515"/>
            <a:ext cx="2465740"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09845"/>
                </a:solidFill>
                <a:effectLst/>
                <a:uLnTx/>
                <a:uFillTx/>
                <a:latin typeface="Montserrat SemiBold" panose="00000700000000000000" pitchFamily="2" charset="0"/>
              </a:rPr>
              <a:t>Powered by Lynx</a:t>
            </a:r>
          </a:p>
        </p:txBody>
      </p:sp>
    </p:spTree>
    <p:extLst>
      <p:ext uri="{BB962C8B-B14F-4D97-AF65-F5344CB8AC3E}">
        <p14:creationId xmlns:p14="http://schemas.microsoft.com/office/powerpoint/2010/main" val="25171805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B578DEE-3772-15AF-BF04-E8B3968AF19B}"/>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480D13D6-7497-9E54-E9B3-D44D7C6EC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3" name="Picture 2">
            <a:extLst>
              <a:ext uri="{FF2B5EF4-FFF2-40B4-BE49-F238E27FC236}">
                <a16:creationId xmlns:a16="http://schemas.microsoft.com/office/drawing/2014/main" id="{388A20D3-4B5C-2864-62F9-312F959CE468}"/>
              </a:ext>
            </a:extLst>
          </p:cNvPr>
          <p:cNvPicPr>
            <a:picLocks noChangeAspect="1"/>
          </p:cNvPicPr>
          <p:nvPr/>
        </p:nvPicPr>
        <p:blipFill>
          <a:blip r:embed="rId3">
            <a:extLst>
              <a:ext uri="{28A0092B-C50C-407E-A947-70E740481C1C}">
                <a14:useLocalDpi xmlns:a14="http://schemas.microsoft.com/office/drawing/2010/main" val="0"/>
              </a:ext>
            </a:extLst>
          </a:blip>
          <a:srcRect t="2525" b="89951"/>
          <a:stretch/>
        </p:blipFill>
        <p:spPr>
          <a:xfrm>
            <a:off x="20" y="6341178"/>
            <a:ext cx="12191980" cy="516821"/>
          </a:xfrm>
          <a:prstGeom prst="rect">
            <a:avLst/>
          </a:prstGeom>
        </p:spPr>
      </p:pic>
      <p:pic>
        <p:nvPicPr>
          <p:cNvPr id="5" name="Picture 4">
            <a:extLst>
              <a:ext uri="{FF2B5EF4-FFF2-40B4-BE49-F238E27FC236}">
                <a16:creationId xmlns:a16="http://schemas.microsoft.com/office/drawing/2014/main" id="{9A5A14B7-018E-E7BB-616C-163717E3150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9765139" y="6424433"/>
            <a:ext cx="1934735" cy="350313"/>
          </a:xfrm>
          <a:prstGeom prst="rect">
            <a:avLst/>
          </a:prstGeom>
          <a:effectLst>
            <a:outerShdw blurRad="50800" dist="38100" dir="5400000" algn="t" rotWithShape="0">
              <a:schemeClr val="bg1">
                <a:lumMod val="50000"/>
                <a:alpha val="40000"/>
              </a:schemeClr>
            </a:outerShdw>
          </a:effectLst>
        </p:spPr>
      </p:pic>
      <p:sp>
        <p:nvSpPr>
          <p:cNvPr id="20" name="TextBox 19">
            <a:extLst>
              <a:ext uri="{FF2B5EF4-FFF2-40B4-BE49-F238E27FC236}">
                <a16:creationId xmlns:a16="http://schemas.microsoft.com/office/drawing/2014/main" id="{86C3D63B-E402-7677-3203-15E6FCC0C53D}"/>
              </a:ext>
            </a:extLst>
          </p:cNvPr>
          <p:cNvSpPr txBox="1"/>
          <p:nvPr/>
        </p:nvSpPr>
        <p:spPr>
          <a:xfrm>
            <a:off x="676657" y="1627224"/>
            <a:ext cx="5419344" cy="3566617"/>
          </a:xfrm>
          <a:prstGeom prst="rect">
            <a:avLst/>
          </a:prstGeom>
          <a:noFill/>
        </p:spPr>
        <p:txBody>
          <a:bodyPr wrap="square" lIns="121920" tIns="60960" rIns="121920" bIns="60960" rtlCol="0" anchor="t">
            <a:spAutoFit/>
          </a:bodyPr>
          <a:lstStyle/>
          <a:p>
            <a:pPr marL="380365" indent="-380365">
              <a:lnSpc>
                <a:spcPct val="110000"/>
              </a:lnSpc>
              <a:spcAft>
                <a:spcPts val="800"/>
              </a:spcAft>
              <a:buClr>
                <a:srgbClr val="004B45"/>
              </a:buClr>
              <a:buFont typeface="Wingdings" panose="05000000000000000000" pitchFamily="2" charset="2"/>
              <a:buChar char="ü"/>
              <a:defRPr/>
            </a:pPr>
            <a:r>
              <a:rPr lang="en-US" sz="1600">
                <a:latin typeface="Montserrat Medium" pitchFamily="2" charset="0"/>
                <a:ea typeface="Roboto Light"/>
              </a:rPr>
              <a:t>OTC Plus will be included on </a:t>
            </a:r>
            <a:r>
              <a:rPr lang="en-US" sz="1600" err="1">
                <a:latin typeface="Montserrat Medium" pitchFamily="2" charset="0"/>
                <a:ea typeface="Roboto Light"/>
              </a:rPr>
              <a:t>PriorityMedicare</a:t>
            </a:r>
            <a:r>
              <a:rPr lang="en-US" sz="1600">
                <a:latin typeface="Montserrat Medium" pitchFamily="2" charset="0"/>
                <a:ea typeface="Roboto Light"/>
              </a:rPr>
              <a:t> Vintage</a:t>
            </a:r>
          </a:p>
          <a:p>
            <a:pPr marL="837565" lvl="1" indent="-380365">
              <a:lnSpc>
                <a:spcPct val="110000"/>
              </a:lnSpc>
              <a:spcAft>
                <a:spcPts val="800"/>
              </a:spcAft>
              <a:buClr>
                <a:srgbClr val="004B45"/>
              </a:buClr>
              <a:buFont typeface="Arial" panose="020B0604020202020204" pitchFamily="34" charset="0"/>
              <a:buChar char="•"/>
              <a:defRPr/>
            </a:pPr>
            <a:r>
              <a:rPr lang="en-US" sz="1600">
                <a:latin typeface="Montserrat Medium" pitchFamily="2" charset="0"/>
                <a:ea typeface="Roboto Light"/>
              </a:rPr>
              <a:t>$40/Q (no rollover)  </a:t>
            </a:r>
          </a:p>
          <a:p>
            <a:pPr marL="837565" lvl="1" indent="-380365">
              <a:lnSpc>
                <a:spcPct val="110000"/>
              </a:lnSpc>
              <a:spcAft>
                <a:spcPts val="800"/>
              </a:spcAft>
              <a:buClr>
                <a:srgbClr val="004B45"/>
              </a:buClr>
              <a:buFont typeface="Arial" panose="020B0604020202020204" pitchFamily="34" charset="0"/>
              <a:buChar char="•"/>
              <a:defRPr/>
            </a:pPr>
            <a:r>
              <a:rPr lang="en-US" sz="1600">
                <a:latin typeface="Montserrat Medium" pitchFamily="2" charset="0"/>
                <a:ea typeface="Roboto Light"/>
              </a:rPr>
              <a:t>One purse, which means members can use their benefit how they want. </a:t>
            </a:r>
          </a:p>
          <a:p>
            <a:pPr marL="380365" indent="-380365">
              <a:lnSpc>
                <a:spcPct val="110000"/>
              </a:lnSpc>
              <a:spcAft>
                <a:spcPts val="800"/>
              </a:spcAft>
              <a:buClr>
                <a:srgbClr val="004B45"/>
              </a:buClr>
              <a:buFont typeface="Wingdings" panose="05000000000000000000" pitchFamily="2" charset="2"/>
              <a:buChar char="ü"/>
              <a:defRPr/>
            </a:pPr>
            <a:r>
              <a:rPr lang="en-US" sz="1600">
                <a:latin typeface="Montserrat Medium" pitchFamily="2" charset="0"/>
                <a:ea typeface="Roboto Light"/>
              </a:rPr>
              <a:t>Member must have SSBCI to receive healthy food and produce </a:t>
            </a:r>
          </a:p>
          <a:p>
            <a:pPr marL="380365" indent="-380365">
              <a:lnSpc>
                <a:spcPct val="110000"/>
              </a:lnSpc>
              <a:spcAft>
                <a:spcPts val="800"/>
              </a:spcAft>
              <a:buClr>
                <a:srgbClr val="004B45"/>
              </a:buClr>
              <a:buFont typeface="Wingdings" panose="05000000000000000000" pitchFamily="2" charset="2"/>
              <a:buChar char="ü"/>
              <a:defRPr/>
            </a:pPr>
            <a:r>
              <a:rPr lang="en-US" sz="1600">
                <a:latin typeface="Montserrat Medium" pitchFamily="2" charset="0"/>
                <a:ea typeface="Roboto Light"/>
              </a:rPr>
              <a:t>If member qualifies for SSBCI mid- benefit period Lynx will turn on their added benefits within 3 business days.</a:t>
            </a:r>
          </a:p>
          <a:p>
            <a:pPr>
              <a:lnSpc>
                <a:spcPct val="110000"/>
              </a:lnSpc>
              <a:spcAft>
                <a:spcPts val="1200"/>
              </a:spcAft>
              <a:buClr>
                <a:srgbClr val="004B45"/>
              </a:buClr>
              <a:defRPr/>
            </a:pPr>
            <a:endParaRPr lang="en-US" sz="1400">
              <a:solidFill>
                <a:srgbClr val="262626"/>
              </a:solidFill>
              <a:latin typeface="Montserrat" pitchFamily="2" charset="0"/>
              <a:ea typeface="Roboto Light"/>
              <a:cs typeface="Roboto Light"/>
            </a:endParaRPr>
          </a:p>
        </p:txBody>
      </p:sp>
      <p:sp>
        <p:nvSpPr>
          <p:cNvPr id="4" name="TextBox 3">
            <a:extLst>
              <a:ext uri="{FF2B5EF4-FFF2-40B4-BE49-F238E27FC236}">
                <a16:creationId xmlns:a16="http://schemas.microsoft.com/office/drawing/2014/main" id="{3B54A39D-9281-8686-1974-180BED4A2176}"/>
              </a:ext>
            </a:extLst>
          </p:cNvPr>
          <p:cNvSpPr txBox="1">
            <a:spLocks/>
          </p:cNvSpPr>
          <p:nvPr/>
        </p:nvSpPr>
        <p:spPr>
          <a:xfrm>
            <a:off x="676656" y="430074"/>
            <a:ext cx="10921400" cy="769441"/>
          </a:xfrm>
          <a:prstGeom prst="rect">
            <a:avLst/>
          </a:prstGeom>
          <a:noFill/>
        </p:spPr>
        <p:txBody>
          <a:bodyPr wrap="square" lIns="91440" tIns="45720" rIns="91440" bIns="45720" rtlCol="0" anchor="t">
            <a:spAutoFit/>
          </a:bodyPr>
          <a:lstStyle/>
          <a:p>
            <a:r>
              <a:rPr lang="en-US" sz="4400">
                <a:solidFill>
                  <a:srgbClr val="004A45"/>
                </a:solidFill>
                <a:latin typeface="Montserrat ExtraBold" panose="00000900000000000000" pitchFamily="2" charset="0"/>
              </a:rPr>
              <a:t>OTC Plus</a:t>
            </a:r>
          </a:p>
        </p:txBody>
      </p:sp>
      <p:sp>
        <p:nvSpPr>
          <p:cNvPr id="7" name="Slide Number Placeholder 3">
            <a:extLst>
              <a:ext uri="{FF2B5EF4-FFF2-40B4-BE49-F238E27FC236}">
                <a16:creationId xmlns:a16="http://schemas.microsoft.com/office/drawing/2014/main" id="{CEB3D73E-3F9A-BAC2-219D-EAD71E5BF91F}"/>
              </a:ext>
            </a:extLst>
          </p:cNvPr>
          <p:cNvSpPr txBox="1">
            <a:spLocks/>
          </p:cNvSpPr>
          <p:nvPr/>
        </p:nvSpPr>
        <p:spPr>
          <a:xfrm>
            <a:off x="142242" y="6430502"/>
            <a:ext cx="365760" cy="304800"/>
          </a:xfrm>
          <a:prstGeom prst="rect">
            <a:avLst/>
          </a:prstGeom>
          <a:noFill/>
        </p:spPr>
        <p:txBody>
          <a:bodyPr lIns="60960" rIns="60960"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40">
              <a:buClr>
                <a:srgbClr val="000000"/>
              </a:buClr>
              <a:defRPr/>
            </a:pPr>
            <a:fld id="{E79839AE-F4E4-0B47-9E53-6189B08B4F00}" type="slidenum">
              <a:rPr lang="en-US" sz="1100">
                <a:solidFill>
                  <a:schemeClr val="bg1"/>
                </a:solidFill>
                <a:latin typeface="Montserrat Light" pitchFamily="2" charset="0"/>
                <a:cs typeface="Poppins" panose="00000500000000000000" pitchFamily="2" charset="0"/>
                <a:sym typeface="Arial"/>
              </a:rPr>
              <a:pPr defTabSz="1219140">
                <a:buClr>
                  <a:srgbClr val="000000"/>
                </a:buClr>
                <a:defRPr/>
              </a:pPr>
              <a:t>51</a:t>
            </a:fld>
            <a:endParaRPr lang="en-US" sz="1100">
              <a:solidFill>
                <a:schemeClr val="bg1"/>
              </a:solidFill>
              <a:latin typeface="Montserrat Light" pitchFamily="2" charset="0"/>
              <a:cs typeface="Poppins" panose="00000500000000000000" pitchFamily="2" charset="0"/>
              <a:sym typeface="Arial"/>
            </a:endParaRPr>
          </a:p>
        </p:txBody>
      </p:sp>
      <p:sp>
        <p:nvSpPr>
          <p:cNvPr id="9" name="TextBox 10">
            <a:extLst>
              <a:ext uri="{FF2B5EF4-FFF2-40B4-BE49-F238E27FC236}">
                <a16:creationId xmlns:a16="http://schemas.microsoft.com/office/drawing/2014/main" id="{1D41F01E-736B-D16C-446E-DA33870C12FE}"/>
              </a:ext>
            </a:extLst>
          </p:cNvPr>
          <p:cNvSpPr txBox="1"/>
          <p:nvPr/>
        </p:nvSpPr>
        <p:spPr>
          <a:xfrm>
            <a:off x="508002" y="6480291"/>
            <a:ext cx="9499043" cy="292388"/>
          </a:xfrm>
          <a:prstGeom prst="rect">
            <a:avLst/>
          </a:prstGeom>
          <a:noFill/>
        </p:spPr>
        <p:txBody>
          <a:bodyPr wrap="square" lIns="121920" tIns="60960" rIns="121920" bIns="6096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a:solidFill>
                  <a:schemeClr val="bg1"/>
                </a:solidFill>
                <a:latin typeface="Montserrat Light" pitchFamily="2" charset="0"/>
                <a:ea typeface="Roboto Light"/>
                <a:cs typeface="Roboto Light"/>
              </a:rPr>
              <a:t>CONFIDENTIAL. NO release until October 1, 2025</a:t>
            </a:r>
          </a:p>
        </p:txBody>
      </p:sp>
      <p:sp>
        <p:nvSpPr>
          <p:cNvPr id="11" name="TextBox 10">
            <a:extLst>
              <a:ext uri="{FF2B5EF4-FFF2-40B4-BE49-F238E27FC236}">
                <a16:creationId xmlns:a16="http://schemas.microsoft.com/office/drawing/2014/main" id="{610E8D68-88D8-EDFE-10AA-124BBA316230}"/>
              </a:ext>
            </a:extLst>
          </p:cNvPr>
          <p:cNvSpPr txBox="1"/>
          <p:nvPr/>
        </p:nvSpPr>
        <p:spPr>
          <a:xfrm>
            <a:off x="6096000" y="1627224"/>
            <a:ext cx="5419344" cy="2346796"/>
          </a:xfrm>
          <a:prstGeom prst="rect">
            <a:avLst/>
          </a:prstGeom>
          <a:noFill/>
        </p:spPr>
        <p:txBody>
          <a:bodyPr wrap="square" lIns="121920" tIns="60960" rIns="121920" bIns="60960" rtlCol="0" anchor="t">
            <a:spAutoFit/>
          </a:bodyPr>
          <a:lstStyle/>
          <a:p>
            <a:pPr marL="380365" indent="-380365">
              <a:lnSpc>
                <a:spcPct val="110000"/>
              </a:lnSpc>
              <a:spcAft>
                <a:spcPts val="800"/>
              </a:spcAft>
              <a:buClr>
                <a:srgbClr val="004B45"/>
              </a:buClr>
              <a:buFont typeface="Wingdings" panose="05000000000000000000" pitchFamily="2" charset="2"/>
              <a:buChar char="ü"/>
              <a:defRPr/>
            </a:pPr>
            <a:r>
              <a:rPr lang="en-US" sz="1600">
                <a:latin typeface="Montserrat Medium" pitchFamily="2" charset="0"/>
                <a:ea typeface="Roboto Light"/>
              </a:rPr>
              <a:t>A debit card will be issued to members that can use toward:</a:t>
            </a:r>
          </a:p>
          <a:p>
            <a:pPr marL="837565" lvl="1" indent="-380365">
              <a:lnSpc>
                <a:spcPct val="110000"/>
              </a:lnSpc>
              <a:spcAft>
                <a:spcPts val="800"/>
              </a:spcAft>
              <a:buClr>
                <a:srgbClr val="004B45"/>
              </a:buClr>
              <a:buFont typeface="Arial" panose="020B0604020202020204" pitchFamily="34" charset="0"/>
              <a:buChar char="•"/>
              <a:defRPr/>
            </a:pPr>
            <a:r>
              <a:rPr lang="en-US" sz="1600">
                <a:latin typeface="Montserrat Medium" pitchFamily="2" charset="0"/>
                <a:ea typeface="Roboto Light"/>
              </a:rPr>
              <a:t>OTC items</a:t>
            </a:r>
          </a:p>
          <a:p>
            <a:pPr marL="837565" lvl="1" indent="-380365">
              <a:lnSpc>
                <a:spcPct val="110000"/>
              </a:lnSpc>
              <a:spcAft>
                <a:spcPts val="800"/>
              </a:spcAft>
              <a:buClr>
                <a:srgbClr val="004B45"/>
              </a:buClr>
              <a:buFont typeface="Arial" panose="020B0604020202020204" pitchFamily="34" charset="0"/>
              <a:buChar char="•"/>
              <a:defRPr/>
            </a:pPr>
            <a:r>
              <a:rPr lang="en-US" sz="1600">
                <a:latin typeface="Montserrat Medium" pitchFamily="2" charset="0"/>
                <a:ea typeface="Roboto Light"/>
              </a:rPr>
              <a:t>Healthy food and produce, if eligible* </a:t>
            </a:r>
          </a:p>
          <a:p>
            <a:pPr marL="837565" lvl="1" indent="-380365">
              <a:lnSpc>
                <a:spcPct val="110000"/>
              </a:lnSpc>
              <a:spcAft>
                <a:spcPts val="800"/>
              </a:spcAft>
              <a:buClr>
                <a:srgbClr val="004B45"/>
              </a:buClr>
              <a:buFont typeface="Arial" panose="020B0604020202020204" pitchFamily="34" charset="0"/>
              <a:buChar char="•"/>
              <a:defRPr/>
            </a:pPr>
            <a:r>
              <a:rPr lang="en-US" sz="1600">
                <a:latin typeface="Montserrat Medium" pitchFamily="2" charset="0"/>
                <a:ea typeface="Roboto Light"/>
              </a:rPr>
              <a:t>Home and bathroom safety devices and </a:t>
            </a:r>
            <a:r>
              <a:rPr lang="en-US" sz="1400">
                <a:latin typeface="Montserrat Medium" pitchFamily="2" charset="0"/>
                <a:ea typeface="Roboto Light"/>
              </a:rPr>
              <a:t>modifications</a:t>
            </a:r>
          </a:p>
          <a:p>
            <a:pPr marL="380365" indent="-380365">
              <a:lnSpc>
                <a:spcPct val="110000"/>
              </a:lnSpc>
              <a:spcAft>
                <a:spcPts val="800"/>
              </a:spcAft>
              <a:buClr>
                <a:srgbClr val="004B45"/>
              </a:buClr>
              <a:buFont typeface="Wingdings" panose="05000000000000000000" pitchFamily="2" charset="2"/>
              <a:buChar char="ü"/>
              <a:defRPr/>
            </a:pPr>
            <a:endParaRPr lang="en-US" sz="1400">
              <a:solidFill>
                <a:srgbClr val="262626"/>
              </a:solidFill>
              <a:latin typeface="Montserrat" pitchFamily="2" charset="0"/>
              <a:ea typeface="Roboto Light"/>
              <a:cs typeface="Roboto Light"/>
            </a:endParaRPr>
          </a:p>
        </p:txBody>
      </p:sp>
      <p:sp>
        <p:nvSpPr>
          <p:cNvPr id="12" name="TextBox 11">
            <a:extLst>
              <a:ext uri="{FF2B5EF4-FFF2-40B4-BE49-F238E27FC236}">
                <a16:creationId xmlns:a16="http://schemas.microsoft.com/office/drawing/2014/main" id="{9BE42DA6-C395-4A12-9652-E656361718B8}"/>
              </a:ext>
            </a:extLst>
          </p:cNvPr>
          <p:cNvSpPr txBox="1"/>
          <p:nvPr/>
        </p:nvSpPr>
        <p:spPr>
          <a:xfrm>
            <a:off x="675132" y="1141794"/>
            <a:ext cx="2465740"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09845"/>
                </a:solidFill>
                <a:effectLst/>
                <a:uLnTx/>
                <a:uFillTx/>
                <a:latin typeface="Montserrat SemiBold" panose="00000700000000000000" pitchFamily="2" charset="0"/>
              </a:rPr>
              <a:t>Powered by Lynx</a:t>
            </a:r>
          </a:p>
        </p:txBody>
      </p:sp>
    </p:spTree>
    <p:extLst>
      <p:ext uri="{BB962C8B-B14F-4D97-AF65-F5344CB8AC3E}">
        <p14:creationId xmlns:p14="http://schemas.microsoft.com/office/powerpoint/2010/main" val="360805548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806AFC7-5EBB-159B-D94B-645BAF999CAE}"/>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B95A61BC-F691-793F-2F27-AB632E6242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3" name="Picture 2">
            <a:extLst>
              <a:ext uri="{FF2B5EF4-FFF2-40B4-BE49-F238E27FC236}">
                <a16:creationId xmlns:a16="http://schemas.microsoft.com/office/drawing/2014/main" id="{CB4E0B90-EA03-D977-009F-D1575CBD9B89}"/>
              </a:ext>
            </a:extLst>
          </p:cNvPr>
          <p:cNvPicPr>
            <a:picLocks noChangeAspect="1"/>
          </p:cNvPicPr>
          <p:nvPr/>
        </p:nvPicPr>
        <p:blipFill>
          <a:blip r:embed="rId3">
            <a:extLst>
              <a:ext uri="{28A0092B-C50C-407E-A947-70E740481C1C}">
                <a14:useLocalDpi xmlns:a14="http://schemas.microsoft.com/office/drawing/2010/main" val="0"/>
              </a:ext>
            </a:extLst>
          </a:blip>
          <a:srcRect t="2525" b="89951"/>
          <a:stretch/>
        </p:blipFill>
        <p:spPr>
          <a:xfrm>
            <a:off x="20" y="6341178"/>
            <a:ext cx="12191980" cy="516821"/>
          </a:xfrm>
          <a:prstGeom prst="rect">
            <a:avLst/>
          </a:prstGeom>
        </p:spPr>
      </p:pic>
      <p:pic>
        <p:nvPicPr>
          <p:cNvPr id="5" name="Picture 4">
            <a:extLst>
              <a:ext uri="{FF2B5EF4-FFF2-40B4-BE49-F238E27FC236}">
                <a16:creationId xmlns:a16="http://schemas.microsoft.com/office/drawing/2014/main" id="{72502D15-E216-1F8D-5FFB-1BD17B50A305}"/>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9765139" y="6424433"/>
            <a:ext cx="1934735" cy="350313"/>
          </a:xfrm>
          <a:prstGeom prst="rect">
            <a:avLst/>
          </a:prstGeom>
          <a:effectLst>
            <a:outerShdw blurRad="50800" dist="38100" dir="5400000" algn="t" rotWithShape="0">
              <a:schemeClr val="bg1">
                <a:lumMod val="50000"/>
                <a:alpha val="40000"/>
              </a:schemeClr>
            </a:outerShdw>
          </a:effectLst>
        </p:spPr>
      </p:pic>
      <p:sp>
        <p:nvSpPr>
          <p:cNvPr id="20" name="TextBox 19">
            <a:extLst>
              <a:ext uri="{FF2B5EF4-FFF2-40B4-BE49-F238E27FC236}">
                <a16:creationId xmlns:a16="http://schemas.microsoft.com/office/drawing/2014/main" id="{E644782C-A497-7AD1-CE84-F6917E854E37}"/>
              </a:ext>
            </a:extLst>
          </p:cNvPr>
          <p:cNvSpPr txBox="1"/>
          <p:nvPr/>
        </p:nvSpPr>
        <p:spPr>
          <a:xfrm>
            <a:off x="676656" y="1627224"/>
            <a:ext cx="10496559" cy="5259388"/>
          </a:xfrm>
          <a:prstGeom prst="rect">
            <a:avLst/>
          </a:prstGeom>
          <a:noFill/>
        </p:spPr>
        <p:txBody>
          <a:bodyPr wrap="square" lIns="121920" tIns="60960" rIns="121920" bIns="60960" rtlCol="0" anchor="t">
            <a:spAutoFit/>
          </a:bodyPr>
          <a:lstStyle/>
          <a:p>
            <a:pPr marL="285750" indent="-285750">
              <a:lnSpc>
                <a:spcPct val="110000"/>
              </a:lnSpc>
              <a:spcAft>
                <a:spcPts val="600"/>
              </a:spcAft>
              <a:buFont typeface="Wingdings" panose="05000000000000000000" pitchFamily="2" charset="2"/>
              <a:buChar char="ü"/>
              <a:defRPr/>
            </a:pPr>
            <a:r>
              <a:rPr lang="en-US" sz="1400" err="1">
                <a:solidFill>
                  <a:srgbClr val="262626"/>
                </a:solidFill>
                <a:latin typeface="Montserrat Medium" pitchFamily="2" charset="0"/>
                <a:ea typeface="Roboto Light"/>
              </a:rPr>
              <a:t>PriorityFlex</a:t>
            </a:r>
            <a:r>
              <a:rPr lang="en-US" sz="1400">
                <a:solidFill>
                  <a:srgbClr val="262626"/>
                </a:solidFill>
                <a:latin typeface="Montserrat Medium" pitchFamily="2" charset="0"/>
                <a:ea typeface="Roboto Light"/>
              </a:rPr>
              <a:t> is offered on D-SNP and Dual Premier</a:t>
            </a:r>
            <a:endParaRPr lang="en-US" sz="1400">
              <a:solidFill>
                <a:srgbClr val="262626"/>
              </a:solidFill>
              <a:latin typeface="Montserrat Medium" pitchFamily="2" charset="0"/>
              <a:ea typeface="Roboto Light"/>
              <a:cs typeface="Roboto Light"/>
            </a:endParaRPr>
          </a:p>
          <a:p>
            <a:pPr marL="800100" lvl="1" indent="-342900">
              <a:lnSpc>
                <a:spcPct val="110000"/>
              </a:lnSpc>
              <a:spcAft>
                <a:spcPts val="600"/>
              </a:spcAft>
              <a:buFont typeface="Arial" panose="020B0604020202020204" pitchFamily="34" charset="0"/>
              <a:buChar char="•"/>
              <a:defRPr/>
            </a:pPr>
            <a:r>
              <a:rPr lang="en-US" sz="1400">
                <a:solidFill>
                  <a:srgbClr val="262626"/>
                </a:solidFill>
                <a:latin typeface="Montserrat Medium" pitchFamily="2" charset="0"/>
                <a:ea typeface="Roboto Light"/>
              </a:rPr>
              <a:t>$70/M - $96/M, depending on plan and region (no rollover)  </a:t>
            </a:r>
          </a:p>
          <a:p>
            <a:pPr marL="800100" lvl="1" indent="-342900">
              <a:lnSpc>
                <a:spcPct val="110000"/>
              </a:lnSpc>
              <a:spcAft>
                <a:spcPts val="600"/>
              </a:spcAft>
              <a:buFont typeface="Arial" panose="020B0604020202020204" pitchFamily="34" charset="0"/>
              <a:buChar char="•"/>
              <a:defRPr/>
            </a:pPr>
            <a:r>
              <a:rPr lang="en-US" sz="1400">
                <a:solidFill>
                  <a:srgbClr val="262626"/>
                </a:solidFill>
                <a:latin typeface="Montserrat Medium" pitchFamily="2" charset="0"/>
                <a:ea typeface="Roboto Light"/>
                <a:cs typeface="Roboto Light"/>
              </a:rPr>
              <a:t>One purse, which means members can use their benefit how they want. </a:t>
            </a:r>
          </a:p>
          <a:p>
            <a:pPr marL="380365" marR="0" lvl="0" indent="-380365" algn="l" defTabSz="914400" rtl="0" eaLnBrk="1" fontAlgn="auto" latinLnBrk="0" hangingPunct="1">
              <a:lnSpc>
                <a:spcPct val="110000"/>
              </a:lnSpc>
              <a:spcBef>
                <a:spcPts val="0"/>
              </a:spcBef>
              <a:spcAft>
                <a:spcPts val="800"/>
              </a:spcAft>
              <a:buClr>
                <a:srgbClr val="004B45"/>
              </a:buClr>
              <a:buSzTx/>
              <a:buFont typeface="Wingdings" panose="05000000000000000000" pitchFamily="2" charset="2"/>
              <a:buChar char="ü"/>
              <a:tabLst/>
              <a:defRPr/>
            </a:pPr>
            <a:r>
              <a:rPr kumimoji="0" lang="en-US" sz="1400" b="0" i="0" u="none" strike="noStrike" kern="1200" cap="none" spc="0" normalizeH="0" baseline="0" noProof="0">
                <a:ln>
                  <a:noFill/>
                </a:ln>
                <a:solidFill>
                  <a:prstClr val="black"/>
                </a:solidFill>
                <a:effectLst/>
                <a:uLnTx/>
                <a:uFillTx/>
                <a:latin typeface="Montserrat Medium" pitchFamily="2" charset="0"/>
                <a:ea typeface="Roboto Light"/>
                <a:cs typeface="+mn-cs"/>
              </a:rPr>
              <a:t>A debit card will be issued to members that can use toward:</a:t>
            </a:r>
          </a:p>
          <a:p>
            <a:pPr marL="837565" marR="0" lvl="1" indent="-380365" algn="l" defTabSz="914400" rtl="0" eaLnBrk="1" fontAlgn="auto" latinLnBrk="0" hangingPunct="1">
              <a:lnSpc>
                <a:spcPct val="110000"/>
              </a:lnSpc>
              <a:spcBef>
                <a:spcPts val="0"/>
              </a:spcBef>
              <a:spcAft>
                <a:spcPts val="800"/>
              </a:spcAft>
              <a:buClr>
                <a:srgbClr val="004B45"/>
              </a:buClr>
              <a:buSzTx/>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latin typeface="Montserrat Medium" pitchFamily="2" charset="0"/>
                <a:ea typeface="Roboto Light"/>
                <a:cs typeface="+mn-cs"/>
              </a:rPr>
              <a:t>OTC </a:t>
            </a:r>
          </a:p>
          <a:p>
            <a:pPr marL="837565" marR="0" lvl="1" indent="-380365" algn="l" defTabSz="914400" rtl="0" eaLnBrk="1" fontAlgn="auto" latinLnBrk="0" hangingPunct="1">
              <a:lnSpc>
                <a:spcPct val="110000"/>
              </a:lnSpc>
              <a:spcBef>
                <a:spcPts val="0"/>
              </a:spcBef>
              <a:spcAft>
                <a:spcPts val="800"/>
              </a:spcAft>
              <a:buClr>
                <a:srgbClr val="004B45"/>
              </a:buClr>
              <a:buSzTx/>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latin typeface="Montserrat Medium" pitchFamily="2" charset="0"/>
                <a:ea typeface="Roboto Light"/>
                <a:cs typeface="+mn-cs"/>
              </a:rPr>
              <a:t>Member must be eligible for SSBCI to receive the following:</a:t>
            </a:r>
          </a:p>
          <a:p>
            <a:pPr marL="837565" marR="0" lvl="1" indent="-380365" algn="l" defTabSz="914400" rtl="0" eaLnBrk="1" fontAlgn="auto" latinLnBrk="0" hangingPunct="1">
              <a:lnSpc>
                <a:spcPct val="110000"/>
              </a:lnSpc>
              <a:spcBef>
                <a:spcPts val="0"/>
              </a:spcBef>
              <a:spcAft>
                <a:spcPts val="800"/>
              </a:spcAft>
              <a:buClr>
                <a:srgbClr val="004B45"/>
              </a:buClr>
              <a:buSzTx/>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latin typeface="Montserrat Medium" pitchFamily="2" charset="0"/>
                <a:ea typeface="Roboto Light"/>
                <a:cs typeface="+mn-cs"/>
              </a:rPr>
              <a:t>Healthy food and produce</a:t>
            </a:r>
          </a:p>
          <a:p>
            <a:pPr marL="837565" marR="0" lvl="1" indent="-380365" algn="l" defTabSz="914400" rtl="0" eaLnBrk="1" fontAlgn="auto" latinLnBrk="0" hangingPunct="1">
              <a:lnSpc>
                <a:spcPct val="110000"/>
              </a:lnSpc>
              <a:spcBef>
                <a:spcPts val="0"/>
              </a:spcBef>
              <a:spcAft>
                <a:spcPts val="800"/>
              </a:spcAft>
              <a:buClr>
                <a:srgbClr val="004B45"/>
              </a:buClr>
              <a:buSzTx/>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latin typeface="Montserrat Medium" pitchFamily="2" charset="0"/>
                <a:ea typeface="Roboto Light"/>
                <a:cs typeface="+mn-cs"/>
              </a:rPr>
              <a:t>Pest control services through individually contracted companies or through a partnership with The Helper Bees</a:t>
            </a:r>
          </a:p>
          <a:p>
            <a:pPr marL="837565" marR="0" lvl="1" indent="-380365" algn="l" defTabSz="914400" rtl="0" eaLnBrk="1" fontAlgn="auto" latinLnBrk="0" hangingPunct="1">
              <a:lnSpc>
                <a:spcPct val="110000"/>
              </a:lnSpc>
              <a:spcBef>
                <a:spcPts val="0"/>
              </a:spcBef>
              <a:spcAft>
                <a:spcPts val="800"/>
              </a:spcAft>
              <a:buClr>
                <a:srgbClr val="004B45"/>
              </a:buClr>
              <a:buSzTx/>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latin typeface="Montserrat Medium" pitchFamily="2" charset="0"/>
                <a:ea typeface="Roboto Light"/>
                <a:cs typeface="+mn-cs"/>
              </a:rPr>
              <a:t>Utilities (water, sewer, trash, septic, gas, electric, internet, phone)</a:t>
            </a:r>
          </a:p>
          <a:p>
            <a:pPr marL="837565" marR="0" lvl="1" indent="-380365" algn="l" defTabSz="914400" rtl="0" eaLnBrk="1" fontAlgn="auto" latinLnBrk="0" hangingPunct="1">
              <a:lnSpc>
                <a:spcPct val="110000"/>
              </a:lnSpc>
              <a:spcBef>
                <a:spcPts val="0"/>
              </a:spcBef>
              <a:spcAft>
                <a:spcPts val="800"/>
              </a:spcAft>
              <a:buClr>
                <a:srgbClr val="004B45"/>
              </a:buClr>
              <a:buSzTx/>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latin typeface="Montserrat Medium" pitchFamily="2" charset="0"/>
                <a:ea typeface="Roboto Light"/>
                <a:cs typeface="+mn-cs"/>
              </a:rPr>
              <a:t>Home and bathroom safety devices and modifications</a:t>
            </a:r>
          </a:p>
          <a:p>
            <a:pPr marL="837565" marR="0" lvl="1" indent="-380365" algn="l" defTabSz="914400" rtl="0" eaLnBrk="1" fontAlgn="auto" latinLnBrk="0" hangingPunct="1">
              <a:lnSpc>
                <a:spcPct val="110000"/>
              </a:lnSpc>
              <a:spcBef>
                <a:spcPts val="0"/>
              </a:spcBef>
              <a:spcAft>
                <a:spcPts val="800"/>
              </a:spcAft>
              <a:buClr>
                <a:srgbClr val="004B45"/>
              </a:buClr>
              <a:buSzTx/>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latin typeface="Montserrat Medium" pitchFamily="2" charset="0"/>
                <a:ea typeface="Roboto Light"/>
                <a:cs typeface="+mn-cs"/>
              </a:rPr>
              <a:t>Online meal delivery through Modify Health</a:t>
            </a:r>
          </a:p>
          <a:p>
            <a:pPr marL="837565" marR="0" lvl="1" indent="-380365" algn="l" defTabSz="914400" rtl="0" eaLnBrk="1" fontAlgn="auto" latinLnBrk="0" hangingPunct="1">
              <a:lnSpc>
                <a:spcPct val="110000"/>
              </a:lnSpc>
              <a:spcBef>
                <a:spcPts val="0"/>
              </a:spcBef>
              <a:spcAft>
                <a:spcPts val="800"/>
              </a:spcAft>
              <a:buClr>
                <a:srgbClr val="004B45"/>
              </a:buClr>
              <a:buSzTx/>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latin typeface="Montserrat Medium" pitchFamily="2" charset="0"/>
                <a:ea typeface="Roboto Light"/>
                <a:cs typeface="+mn-cs"/>
              </a:rPr>
              <a:t>Household supplies and personal care items, </a:t>
            </a:r>
            <a:r>
              <a:rPr kumimoji="0" lang="en-US" sz="1400" b="0" i="0" u="none" strike="noStrike" kern="1200" cap="none" spc="0" normalizeH="0" baseline="0" noProof="0">
                <a:ln>
                  <a:noFill/>
                </a:ln>
                <a:solidFill>
                  <a:srgbClr val="004C45"/>
                </a:solidFill>
                <a:effectLst/>
                <a:uLnTx/>
                <a:uFillTx/>
                <a:latin typeface="Montserrat ExtraBold" pitchFamily="2" charset="0"/>
                <a:ea typeface="Roboto Light"/>
              </a:rPr>
              <a:t>NEW in 2026</a:t>
            </a:r>
          </a:p>
          <a:p>
            <a:pPr marL="0" lvl="1">
              <a:lnSpc>
                <a:spcPct val="110000"/>
              </a:lnSpc>
              <a:spcAft>
                <a:spcPts val="800"/>
              </a:spcAft>
              <a:buClr>
                <a:srgbClr val="004B45"/>
              </a:buClr>
              <a:defRPr/>
            </a:pPr>
            <a:r>
              <a:rPr lang="en-US" sz="1400">
                <a:latin typeface="Montserrat ExtraBold" pitchFamily="2" charset="0"/>
                <a:ea typeface="Roboto Light"/>
                <a:cs typeface="Roboto Light"/>
              </a:rPr>
              <a:t>**If member qualifies for SSBCI mid-benefit period Lynx will turn on added benefits within 3 business days.</a:t>
            </a:r>
          </a:p>
          <a:p>
            <a:pPr marR="0" lvl="1" algn="l" defTabSz="914400" rtl="0" eaLnBrk="1" fontAlgn="auto" latinLnBrk="0" hangingPunct="1">
              <a:lnSpc>
                <a:spcPct val="110000"/>
              </a:lnSpc>
              <a:spcBef>
                <a:spcPts val="0"/>
              </a:spcBef>
              <a:spcAft>
                <a:spcPts val="800"/>
              </a:spcAft>
              <a:buClr>
                <a:srgbClr val="004B45"/>
              </a:buClr>
              <a:buSzTx/>
              <a:tabLst/>
              <a:defRPr/>
            </a:pPr>
            <a:endParaRPr kumimoji="0" lang="en-US" sz="1400" b="0" i="0" u="none" strike="noStrike" kern="1200" cap="none" spc="0" normalizeH="0" baseline="0" noProof="0">
              <a:ln>
                <a:noFill/>
              </a:ln>
              <a:solidFill>
                <a:srgbClr val="004C45"/>
              </a:solidFill>
              <a:effectLst/>
              <a:uLnTx/>
              <a:uFillTx/>
              <a:latin typeface="Montserrat ExtraBold" pitchFamily="2" charset="0"/>
              <a:ea typeface="Roboto Light"/>
            </a:endParaRPr>
          </a:p>
          <a:p>
            <a:pPr marL="800100" lvl="1" indent="-342900">
              <a:lnSpc>
                <a:spcPct val="110000"/>
              </a:lnSpc>
              <a:spcAft>
                <a:spcPts val="600"/>
              </a:spcAft>
              <a:buFont typeface="Arial" panose="020B0604020202020204" pitchFamily="34" charset="0"/>
              <a:buChar char="•"/>
              <a:defRPr/>
            </a:pPr>
            <a:endParaRPr lang="en-US" sz="1400">
              <a:solidFill>
                <a:srgbClr val="262626"/>
              </a:solidFill>
              <a:latin typeface="Montserrat Medium" pitchFamily="2" charset="0"/>
              <a:ea typeface="Roboto Light"/>
              <a:cs typeface="Roboto Light"/>
            </a:endParaRPr>
          </a:p>
        </p:txBody>
      </p:sp>
      <p:sp>
        <p:nvSpPr>
          <p:cNvPr id="4" name="TextBox 3">
            <a:extLst>
              <a:ext uri="{FF2B5EF4-FFF2-40B4-BE49-F238E27FC236}">
                <a16:creationId xmlns:a16="http://schemas.microsoft.com/office/drawing/2014/main" id="{5A32E984-8208-7EA1-B5AE-089CD4130AE4}"/>
              </a:ext>
            </a:extLst>
          </p:cNvPr>
          <p:cNvSpPr txBox="1">
            <a:spLocks/>
          </p:cNvSpPr>
          <p:nvPr/>
        </p:nvSpPr>
        <p:spPr>
          <a:xfrm>
            <a:off x="676656" y="430074"/>
            <a:ext cx="10921400" cy="769441"/>
          </a:xfrm>
          <a:prstGeom prst="rect">
            <a:avLst/>
          </a:prstGeom>
          <a:noFill/>
        </p:spPr>
        <p:txBody>
          <a:bodyPr wrap="square" lIns="91440" tIns="45720" rIns="91440" bIns="45720" rtlCol="0" anchor="t">
            <a:spAutoFit/>
          </a:bodyPr>
          <a:lstStyle/>
          <a:p>
            <a:r>
              <a:rPr lang="en-US" sz="4400" err="1">
                <a:solidFill>
                  <a:srgbClr val="004A45"/>
                </a:solidFill>
                <a:latin typeface="Montserrat ExtraBold" panose="00000900000000000000" pitchFamily="2" charset="0"/>
              </a:rPr>
              <a:t>PriorityFlex</a:t>
            </a:r>
            <a:endParaRPr lang="en-US" sz="4400">
              <a:solidFill>
                <a:srgbClr val="004A45"/>
              </a:solidFill>
              <a:latin typeface="Montserrat ExtraBold" panose="00000900000000000000" pitchFamily="2" charset="0"/>
            </a:endParaRPr>
          </a:p>
        </p:txBody>
      </p:sp>
      <p:sp>
        <p:nvSpPr>
          <p:cNvPr id="7" name="Slide Number Placeholder 3">
            <a:extLst>
              <a:ext uri="{FF2B5EF4-FFF2-40B4-BE49-F238E27FC236}">
                <a16:creationId xmlns:a16="http://schemas.microsoft.com/office/drawing/2014/main" id="{FAA6280F-7895-9D34-FB18-F91A6B9B4EC9}"/>
              </a:ext>
            </a:extLst>
          </p:cNvPr>
          <p:cNvSpPr txBox="1">
            <a:spLocks/>
          </p:cNvSpPr>
          <p:nvPr/>
        </p:nvSpPr>
        <p:spPr>
          <a:xfrm>
            <a:off x="142242" y="6430502"/>
            <a:ext cx="365760" cy="304800"/>
          </a:xfrm>
          <a:prstGeom prst="rect">
            <a:avLst/>
          </a:prstGeom>
          <a:noFill/>
        </p:spPr>
        <p:txBody>
          <a:bodyPr lIns="60960" rIns="60960"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40">
              <a:buClr>
                <a:srgbClr val="000000"/>
              </a:buClr>
              <a:defRPr/>
            </a:pPr>
            <a:fld id="{E79839AE-F4E4-0B47-9E53-6189B08B4F00}" type="slidenum">
              <a:rPr lang="en-US" sz="1100">
                <a:solidFill>
                  <a:schemeClr val="bg1"/>
                </a:solidFill>
                <a:latin typeface="Montserrat Light" pitchFamily="2" charset="0"/>
                <a:cs typeface="Poppins" panose="00000500000000000000" pitchFamily="2" charset="0"/>
                <a:sym typeface="Arial"/>
              </a:rPr>
              <a:pPr defTabSz="1219140">
                <a:buClr>
                  <a:srgbClr val="000000"/>
                </a:buClr>
                <a:defRPr/>
              </a:pPr>
              <a:t>52</a:t>
            </a:fld>
            <a:endParaRPr lang="en-US" sz="1100">
              <a:solidFill>
                <a:schemeClr val="bg1"/>
              </a:solidFill>
              <a:latin typeface="Montserrat Light" pitchFamily="2" charset="0"/>
              <a:cs typeface="Poppins" panose="00000500000000000000" pitchFamily="2" charset="0"/>
              <a:sym typeface="Arial"/>
            </a:endParaRPr>
          </a:p>
        </p:txBody>
      </p:sp>
      <p:sp>
        <p:nvSpPr>
          <p:cNvPr id="9" name="TextBox 10">
            <a:extLst>
              <a:ext uri="{FF2B5EF4-FFF2-40B4-BE49-F238E27FC236}">
                <a16:creationId xmlns:a16="http://schemas.microsoft.com/office/drawing/2014/main" id="{D3BC55A7-A726-1F8F-29D6-97FDB0E7DD4F}"/>
              </a:ext>
            </a:extLst>
          </p:cNvPr>
          <p:cNvSpPr txBox="1"/>
          <p:nvPr/>
        </p:nvSpPr>
        <p:spPr>
          <a:xfrm>
            <a:off x="508002" y="6480291"/>
            <a:ext cx="9499043" cy="292388"/>
          </a:xfrm>
          <a:prstGeom prst="rect">
            <a:avLst/>
          </a:prstGeom>
          <a:noFill/>
        </p:spPr>
        <p:txBody>
          <a:bodyPr wrap="square" lIns="121920" tIns="60960" rIns="121920" bIns="6096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a:solidFill>
                  <a:schemeClr val="bg1"/>
                </a:solidFill>
                <a:latin typeface="Montserrat Light" pitchFamily="2" charset="0"/>
                <a:ea typeface="Roboto Light"/>
                <a:cs typeface="Roboto Light"/>
              </a:rPr>
              <a:t>CONFIDENTIAL. NO release until October 1, 2025</a:t>
            </a:r>
          </a:p>
        </p:txBody>
      </p:sp>
      <p:sp>
        <p:nvSpPr>
          <p:cNvPr id="12" name="TextBox 11">
            <a:extLst>
              <a:ext uri="{FF2B5EF4-FFF2-40B4-BE49-F238E27FC236}">
                <a16:creationId xmlns:a16="http://schemas.microsoft.com/office/drawing/2014/main" id="{2658F4F1-005E-760E-CAA2-3A6D009C6E15}"/>
              </a:ext>
            </a:extLst>
          </p:cNvPr>
          <p:cNvSpPr txBox="1"/>
          <p:nvPr/>
        </p:nvSpPr>
        <p:spPr>
          <a:xfrm>
            <a:off x="675132" y="1157558"/>
            <a:ext cx="2465740"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09845"/>
                </a:solidFill>
                <a:effectLst/>
                <a:uLnTx/>
                <a:uFillTx/>
                <a:latin typeface="Montserrat SemiBold" panose="00000700000000000000" pitchFamily="2" charset="0"/>
              </a:rPr>
              <a:t>Powered by Lynx</a:t>
            </a:r>
          </a:p>
        </p:txBody>
      </p:sp>
    </p:spTree>
    <p:extLst>
      <p:ext uri="{BB962C8B-B14F-4D97-AF65-F5344CB8AC3E}">
        <p14:creationId xmlns:p14="http://schemas.microsoft.com/office/powerpoint/2010/main" val="45500174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6428CB4-74D4-4442-7958-418D3CC71BE7}"/>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DAB30EB6-C518-42D5-352B-0E88650B7A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3" name="Picture 2">
            <a:extLst>
              <a:ext uri="{FF2B5EF4-FFF2-40B4-BE49-F238E27FC236}">
                <a16:creationId xmlns:a16="http://schemas.microsoft.com/office/drawing/2014/main" id="{6DADC9FA-5FDF-A02B-6220-A010FFBF01A6}"/>
              </a:ext>
            </a:extLst>
          </p:cNvPr>
          <p:cNvPicPr>
            <a:picLocks noChangeAspect="1"/>
          </p:cNvPicPr>
          <p:nvPr/>
        </p:nvPicPr>
        <p:blipFill>
          <a:blip r:embed="rId3">
            <a:extLst>
              <a:ext uri="{28A0092B-C50C-407E-A947-70E740481C1C}">
                <a14:useLocalDpi xmlns:a14="http://schemas.microsoft.com/office/drawing/2010/main" val="0"/>
              </a:ext>
            </a:extLst>
          </a:blip>
          <a:srcRect t="2525" b="89951"/>
          <a:stretch/>
        </p:blipFill>
        <p:spPr>
          <a:xfrm>
            <a:off x="20" y="6341178"/>
            <a:ext cx="12191980" cy="516821"/>
          </a:xfrm>
          <a:prstGeom prst="rect">
            <a:avLst/>
          </a:prstGeom>
        </p:spPr>
      </p:pic>
      <p:pic>
        <p:nvPicPr>
          <p:cNvPr id="5" name="Picture 4">
            <a:extLst>
              <a:ext uri="{FF2B5EF4-FFF2-40B4-BE49-F238E27FC236}">
                <a16:creationId xmlns:a16="http://schemas.microsoft.com/office/drawing/2014/main" id="{8C07D89F-F2B3-8F73-C296-C28A48E458B2}"/>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9765139" y="6424433"/>
            <a:ext cx="1934735" cy="350313"/>
          </a:xfrm>
          <a:prstGeom prst="rect">
            <a:avLst/>
          </a:prstGeom>
          <a:effectLst>
            <a:outerShdw blurRad="50800" dist="38100" dir="5400000" algn="t" rotWithShape="0">
              <a:schemeClr val="bg1">
                <a:lumMod val="50000"/>
                <a:alpha val="40000"/>
              </a:schemeClr>
            </a:outerShdw>
          </a:effectLst>
        </p:spPr>
      </p:pic>
      <p:sp>
        <p:nvSpPr>
          <p:cNvPr id="4" name="TextBox 3">
            <a:extLst>
              <a:ext uri="{FF2B5EF4-FFF2-40B4-BE49-F238E27FC236}">
                <a16:creationId xmlns:a16="http://schemas.microsoft.com/office/drawing/2014/main" id="{4C6376F9-D921-6C55-B4E7-9A41D6B8836D}"/>
              </a:ext>
            </a:extLst>
          </p:cNvPr>
          <p:cNvSpPr txBox="1">
            <a:spLocks/>
          </p:cNvSpPr>
          <p:nvPr/>
        </p:nvSpPr>
        <p:spPr>
          <a:xfrm>
            <a:off x="676656" y="430074"/>
            <a:ext cx="10921400" cy="769441"/>
          </a:xfrm>
          <a:prstGeom prst="rect">
            <a:avLst/>
          </a:prstGeom>
          <a:noFill/>
        </p:spPr>
        <p:txBody>
          <a:bodyPr wrap="square" lIns="91440" tIns="45720" rIns="91440" bIns="45720" rtlCol="0" anchor="t">
            <a:spAutoFit/>
          </a:bodyPr>
          <a:lstStyle/>
          <a:p>
            <a:r>
              <a:rPr lang="en-US" sz="4400">
                <a:solidFill>
                  <a:srgbClr val="004A45"/>
                </a:solidFill>
                <a:latin typeface="Montserrat ExtraBold" panose="00000900000000000000" pitchFamily="2" charset="0"/>
              </a:rPr>
              <a:t>SSBCI</a:t>
            </a:r>
          </a:p>
        </p:txBody>
      </p:sp>
      <p:sp>
        <p:nvSpPr>
          <p:cNvPr id="7" name="Slide Number Placeholder 3">
            <a:extLst>
              <a:ext uri="{FF2B5EF4-FFF2-40B4-BE49-F238E27FC236}">
                <a16:creationId xmlns:a16="http://schemas.microsoft.com/office/drawing/2014/main" id="{43DE2248-7118-3D9A-1486-1309F0E2991D}"/>
              </a:ext>
            </a:extLst>
          </p:cNvPr>
          <p:cNvSpPr txBox="1">
            <a:spLocks/>
          </p:cNvSpPr>
          <p:nvPr/>
        </p:nvSpPr>
        <p:spPr>
          <a:xfrm>
            <a:off x="142242" y="6430502"/>
            <a:ext cx="365760" cy="304800"/>
          </a:xfrm>
          <a:prstGeom prst="rect">
            <a:avLst/>
          </a:prstGeom>
          <a:noFill/>
        </p:spPr>
        <p:txBody>
          <a:bodyPr lIns="60960" rIns="60960"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40">
              <a:buClr>
                <a:srgbClr val="000000"/>
              </a:buClr>
              <a:defRPr/>
            </a:pPr>
            <a:fld id="{E79839AE-F4E4-0B47-9E53-6189B08B4F00}" type="slidenum">
              <a:rPr lang="en-US" sz="1100">
                <a:solidFill>
                  <a:schemeClr val="bg1"/>
                </a:solidFill>
                <a:latin typeface="Montserrat Light" pitchFamily="2" charset="0"/>
                <a:cs typeface="Poppins" panose="00000500000000000000" pitchFamily="2" charset="0"/>
                <a:sym typeface="Arial"/>
              </a:rPr>
              <a:pPr defTabSz="1219140">
                <a:buClr>
                  <a:srgbClr val="000000"/>
                </a:buClr>
                <a:defRPr/>
              </a:pPr>
              <a:t>53</a:t>
            </a:fld>
            <a:endParaRPr lang="en-US" sz="1100">
              <a:solidFill>
                <a:schemeClr val="bg1"/>
              </a:solidFill>
              <a:latin typeface="Montserrat Light" pitchFamily="2" charset="0"/>
              <a:cs typeface="Poppins" panose="00000500000000000000" pitchFamily="2" charset="0"/>
              <a:sym typeface="Arial"/>
            </a:endParaRPr>
          </a:p>
        </p:txBody>
      </p:sp>
      <p:sp>
        <p:nvSpPr>
          <p:cNvPr id="9" name="TextBox 10">
            <a:extLst>
              <a:ext uri="{FF2B5EF4-FFF2-40B4-BE49-F238E27FC236}">
                <a16:creationId xmlns:a16="http://schemas.microsoft.com/office/drawing/2014/main" id="{D450DC94-41A7-D1AA-7211-974D625EAC54}"/>
              </a:ext>
            </a:extLst>
          </p:cNvPr>
          <p:cNvSpPr txBox="1"/>
          <p:nvPr/>
        </p:nvSpPr>
        <p:spPr>
          <a:xfrm>
            <a:off x="508002" y="6480291"/>
            <a:ext cx="9499043" cy="292388"/>
          </a:xfrm>
          <a:prstGeom prst="rect">
            <a:avLst/>
          </a:prstGeom>
          <a:noFill/>
        </p:spPr>
        <p:txBody>
          <a:bodyPr wrap="square" lIns="121920" tIns="60960" rIns="121920" bIns="6096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a:solidFill>
                  <a:schemeClr val="bg1"/>
                </a:solidFill>
                <a:latin typeface="Montserrat Light" pitchFamily="2" charset="0"/>
                <a:ea typeface="Roboto Light"/>
                <a:cs typeface="Roboto Light"/>
              </a:rPr>
              <a:t>CONFIDENTIAL. NO release until October 1, 2025</a:t>
            </a:r>
          </a:p>
        </p:txBody>
      </p:sp>
      <p:grpSp>
        <p:nvGrpSpPr>
          <p:cNvPr id="15" name="Group 14">
            <a:extLst>
              <a:ext uri="{FF2B5EF4-FFF2-40B4-BE49-F238E27FC236}">
                <a16:creationId xmlns:a16="http://schemas.microsoft.com/office/drawing/2014/main" id="{D05AC561-15D6-1E6C-9349-43C152B0BBA6}"/>
              </a:ext>
            </a:extLst>
          </p:cNvPr>
          <p:cNvGrpSpPr/>
          <p:nvPr/>
        </p:nvGrpSpPr>
        <p:grpSpPr>
          <a:xfrm>
            <a:off x="428650" y="2030655"/>
            <a:ext cx="11424260" cy="4627290"/>
            <a:chOff x="263356" y="2030655"/>
            <a:chExt cx="11424260" cy="4627290"/>
          </a:xfrm>
        </p:grpSpPr>
        <p:sp>
          <p:nvSpPr>
            <p:cNvPr id="20" name="TextBox 19">
              <a:extLst>
                <a:ext uri="{FF2B5EF4-FFF2-40B4-BE49-F238E27FC236}">
                  <a16:creationId xmlns:a16="http://schemas.microsoft.com/office/drawing/2014/main" id="{E1388ED6-0946-6296-D2B2-E6652F5F83CB}"/>
                </a:ext>
              </a:extLst>
            </p:cNvPr>
            <p:cNvSpPr txBox="1"/>
            <p:nvPr/>
          </p:nvSpPr>
          <p:spPr>
            <a:xfrm>
              <a:off x="263356" y="2034628"/>
              <a:ext cx="6421834" cy="4623317"/>
            </a:xfrm>
            <a:prstGeom prst="rect">
              <a:avLst/>
            </a:prstGeom>
            <a:noFill/>
          </p:spPr>
          <p:txBody>
            <a:bodyPr wrap="square" lIns="121920" tIns="60960" rIns="121920" bIns="60960" rtlCol="0" anchor="t">
              <a:spAutoFit/>
            </a:bodyPr>
            <a:lstStyle/>
            <a:p>
              <a:pPr marL="837565" lvl="1" indent="-380365">
                <a:spcAft>
                  <a:spcPts val="600"/>
                </a:spcAft>
                <a:buFont typeface="Wingdings" panose="05000000000000000000" pitchFamily="2" charset="2"/>
                <a:buChar char="ü"/>
                <a:defRPr/>
              </a:pPr>
              <a:r>
                <a:rPr lang="en-US" sz="1300">
                  <a:solidFill>
                    <a:srgbClr val="262626"/>
                  </a:solidFill>
                  <a:latin typeface="Montserrat Medium" pitchFamily="2" charset="0"/>
                  <a:ea typeface="Roboto Light"/>
                </a:rPr>
                <a:t>Autoimmune disorders</a:t>
              </a:r>
            </a:p>
            <a:p>
              <a:pPr marL="837565" lvl="1" indent="-380365">
                <a:spcAft>
                  <a:spcPts val="600"/>
                </a:spcAft>
                <a:buFont typeface="Wingdings" panose="05000000000000000000" pitchFamily="2" charset="2"/>
                <a:buChar char="ü"/>
                <a:defRPr/>
              </a:pPr>
              <a:r>
                <a:rPr lang="en-US" sz="1300">
                  <a:solidFill>
                    <a:srgbClr val="262626"/>
                  </a:solidFill>
                  <a:latin typeface="Montserrat Medium" pitchFamily="2" charset="0"/>
                  <a:ea typeface="Roboto Light"/>
                </a:rPr>
                <a:t>Cancer</a:t>
              </a:r>
            </a:p>
            <a:p>
              <a:pPr marL="837565" lvl="1" indent="-380365">
                <a:spcAft>
                  <a:spcPts val="600"/>
                </a:spcAft>
                <a:buFont typeface="Wingdings" panose="05000000000000000000" pitchFamily="2" charset="2"/>
                <a:buChar char="ü"/>
                <a:defRPr/>
              </a:pPr>
              <a:r>
                <a:rPr lang="en-US" sz="1300">
                  <a:solidFill>
                    <a:srgbClr val="262626"/>
                  </a:solidFill>
                  <a:latin typeface="Montserrat Medium" pitchFamily="2" charset="0"/>
                  <a:ea typeface="Roboto Light"/>
                </a:rPr>
                <a:t>Cardiovascular disorders</a:t>
              </a:r>
            </a:p>
            <a:p>
              <a:pPr marL="837565" lvl="1" indent="-380365">
                <a:spcAft>
                  <a:spcPts val="600"/>
                </a:spcAft>
                <a:buFont typeface="Wingdings" panose="05000000000000000000" pitchFamily="2" charset="2"/>
                <a:buChar char="ü"/>
                <a:defRPr/>
              </a:pPr>
              <a:r>
                <a:rPr lang="en-US" sz="1300">
                  <a:solidFill>
                    <a:srgbClr val="262626"/>
                  </a:solidFill>
                  <a:latin typeface="Montserrat Medium" pitchFamily="2" charset="0"/>
                  <a:ea typeface="Roboto Light"/>
                </a:rPr>
                <a:t>Chronic alcohol use disorder and substance abuse disorder</a:t>
              </a:r>
            </a:p>
            <a:p>
              <a:pPr marL="837565" lvl="1" indent="-380365">
                <a:spcAft>
                  <a:spcPts val="600"/>
                </a:spcAft>
                <a:buFont typeface="Wingdings" panose="05000000000000000000" pitchFamily="2" charset="2"/>
                <a:buChar char="ü"/>
                <a:defRPr/>
              </a:pPr>
              <a:r>
                <a:rPr lang="en-US" sz="1300">
                  <a:solidFill>
                    <a:srgbClr val="262626"/>
                  </a:solidFill>
                  <a:latin typeface="Montserrat Medium" pitchFamily="2" charset="0"/>
                  <a:ea typeface="Roboto Light"/>
                </a:rPr>
                <a:t>Chronic and disabling mental health conditions</a:t>
              </a:r>
            </a:p>
            <a:p>
              <a:pPr marL="837565" lvl="1" indent="-380365">
                <a:spcAft>
                  <a:spcPts val="600"/>
                </a:spcAft>
                <a:buFont typeface="Wingdings" panose="05000000000000000000" pitchFamily="2" charset="2"/>
                <a:buChar char="ü"/>
                <a:defRPr/>
              </a:pPr>
              <a:r>
                <a:rPr lang="en-US" sz="1300" b="1">
                  <a:solidFill>
                    <a:srgbClr val="009845"/>
                  </a:solidFill>
                  <a:latin typeface="Montserrat ExtraBold" pitchFamily="2" charset="0"/>
                  <a:ea typeface="Roboto Light"/>
                </a:rPr>
                <a:t>Chronic back pain</a:t>
              </a:r>
            </a:p>
            <a:p>
              <a:pPr marL="837565" lvl="1" indent="-380365">
                <a:spcAft>
                  <a:spcPts val="600"/>
                </a:spcAft>
                <a:buFont typeface="Wingdings" panose="05000000000000000000" pitchFamily="2" charset="2"/>
                <a:buChar char="ü"/>
                <a:defRPr/>
              </a:pPr>
              <a:r>
                <a:rPr lang="en-US" sz="1300" b="1">
                  <a:solidFill>
                    <a:srgbClr val="262626"/>
                  </a:solidFill>
                  <a:latin typeface="Montserrat ExtraBold" pitchFamily="2" charset="0"/>
                  <a:ea typeface="Roboto Light"/>
                </a:rPr>
                <a:t>Chronic conditions that impair vision, hearing (deafness), taste, touch and smell</a:t>
              </a:r>
            </a:p>
            <a:p>
              <a:pPr marL="837565" lvl="1" indent="-380365">
                <a:spcAft>
                  <a:spcPts val="600"/>
                </a:spcAft>
                <a:buFont typeface="Wingdings" panose="05000000000000000000" pitchFamily="2" charset="2"/>
                <a:buChar char="ü"/>
                <a:defRPr/>
              </a:pPr>
              <a:r>
                <a:rPr lang="en-US" sz="1300" b="1">
                  <a:solidFill>
                    <a:srgbClr val="262626"/>
                  </a:solidFill>
                  <a:latin typeface="Montserrat ExtraBold" pitchFamily="2" charset="0"/>
                  <a:ea typeface="Roboto Light"/>
                </a:rPr>
                <a:t>Chronic gastrointestinal disease</a:t>
              </a:r>
            </a:p>
            <a:p>
              <a:pPr marL="837565" lvl="1" indent="-380365">
                <a:spcAft>
                  <a:spcPts val="600"/>
                </a:spcAft>
                <a:buFont typeface="Wingdings" panose="05000000000000000000" pitchFamily="2" charset="2"/>
                <a:buChar char="ü"/>
                <a:defRPr/>
              </a:pPr>
              <a:r>
                <a:rPr lang="en-US" sz="1300">
                  <a:solidFill>
                    <a:srgbClr val="262626"/>
                  </a:solidFill>
                  <a:latin typeface="Montserrat Medium" pitchFamily="2" charset="0"/>
                  <a:ea typeface="Roboto Light"/>
                </a:rPr>
                <a:t>Chronic heart failure</a:t>
              </a:r>
            </a:p>
            <a:p>
              <a:pPr marL="837565" lvl="1" indent="-380365">
                <a:spcAft>
                  <a:spcPts val="600"/>
                </a:spcAft>
                <a:buFont typeface="Wingdings" panose="05000000000000000000" pitchFamily="2" charset="2"/>
                <a:buChar char="ü"/>
                <a:defRPr/>
              </a:pPr>
              <a:r>
                <a:rPr lang="en-US" sz="1300" b="1">
                  <a:solidFill>
                    <a:srgbClr val="262626"/>
                  </a:solidFill>
                  <a:latin typeface="Montserrat ExtraBold" pitchFamily="2" charset="0"/>
                  <a:ea typeface="Roboto Light"/>
                </a:rPr>
                <a:t>Chronic kidney disease</a:t>
              </a:r>
            </a:p>
            <a:p>
              <a:pPr marL="837565" lvl="1" indent="-380365">
                <a:spcAft>
                  <a:spcPts val="600"/>
                </a:spcAft>
                <a:buFont typeface="Wingdings" panose="05000000000000000000" pitchFamily="2" charset="2"/>
                <a:buChar char="ü"/>
                <a:defRPr/>
              </a:pPr>
              <a:r>
                <a:rPr lang="en-US" sz="1300">
                  <a:solidFill>
                    <a:srgbClr val="262626"/>
                  </a:solidFill>
                  <a:latin typeface="Montserrat Medium" pitchFamily="2" charset="0"/>
                  <a:ea typeface="Roboto Light"/>
                </a:rPr>
                <a:t>Chronic lung disorders</a:t>
              </a:r>
            </a:p>
            <a:p>
              <a:pPr marL="837565" lvl="1" indent="-380365">
                <a:spcAft>
                  <a:spcPts val="600"/>
                </a:spcAft>
                <a:buFont typeface="Wingdings" panose="05000000000000000000" pitchFamily="2" charset="2"/>
                <a:buChar char="ü"/>
                <a:defRPr/>
              </a:pPr>
              <a:r>
                <a:rPr lang="en-US" sz="1300" b="1">
                  <a:solidFill>
                    <a:srgbClr val="262626"/>
                  </a:solidFill>
                  <a:latin typeface="Montserrat ExtraBold" pitchFamily="2" charset="0"/>
                  <a:ea typeface="Roboto Light"/>
                </a:rPr>
                <a:t>Conditions that may cause cognitive impairment</a:t>
              </a:r>
            </a:p>
            <a:p>
              <a:pPr marL="837565" lvl="1" indent="-380365">
                <a:spcAft>
                  <a:spcPts val="600"/>
                </a:spcAft>
                <a:buFont typeface="Wingdings" panose="05000000000000000000" pitchFamily="2" charset="2"/>
                <a:buChar char="ü"/>
                <a:defRPr/>
              </a:pPr>
              <a:r>
                <a:rPr lang="en-US" sz="1300" b="1">
                  <a:solidFill>
                    <a:srgbClr val="262626"/>
                  </a:solidFill>
                  <a:latin typeface="Montserrat ExtraBold" pitchFamily="2" charset="0"/>
                  <a:ea typeface="Roboto Light"/>
                </a:rPr>
                <a:t>Conditions that may cause functional challenges</a:t>
              </a:r>
            </a:p>
            <a:p>
              <a:pPr marL="837565" lvl="1" indent="-380365">
                <a:spcAft>
                  <a:spcPts val="600"/>
                </a:spcAft>
                <a:buFont typeface="Wingdings" panose="05000000000000000000" pitchFamily="2" charset="2"/>
                <a:buChar char="ü"/>
                <a:defRPr/>
              </a:pPr>
              <a:r>
                <a:rPr lang="en-US" sz="1300" b="1">
                  <a:solidFill>
                    <a:srgbClr val="262626"/>
                  </a:solidFill>
                  <a:latin typeface="Montserrat ExtraBold" pitchFamily="2" charset="0"/>
                  <a:ea typeface="Roboto Light"/>
                </a:rPr>
                <a:t>Conditions that require continued therapy services in order for individuals to maintain or retain function</a:t>
              </a:r>
            </a:p>
            <a:p>
              <a:pPr marL="380365" indent="-380365">
                <a:lnSpc>
                  <a:spcPct val="110000"/>
                </a:lnSpc>
                <a:spcAft>
                  <a:spcPts val="1200"/>
                </a:spcAft>
                <a:buClr>
                  <a:srgbClr val="004B45"/>
                </a:buClr>
                <a:buFont typeface="Wingdings" panose="05000000000000000000" pitchFamily="2" charset="2"/>
                <a:buChar char="ü"/>
                <a:defRPr/>
              </a:pPr>
              <a:endParaRPr lang="en-US" sz="1400">
                <a:solidFill>
                  <a:srgbClr val="262626"/>
                </a:solidFill>
                <a:latin typeface="Montserrat" pitchFamily="2" charset="0"/>
                <a:ea typeface="Roboto Light"/>
                <a:cs typeface="Roboto Light"/>
              </a:endParaRPr>
            </a:p>
          </p:txBody>
        </p:sp>
        <p:sp>
          <p:nvSpPr>
            <p:cNvPr id="11" name="TextBox 10">
              <a:extLst>
                <a:ext uri="{FF2B5EF4-FFF2-40B4-BE49-F238E27FC236}">
                  <a16:creationId xmlns:a16="http://schemas.microsoft.com/office/drawing/2014/main" id="{93E622F7-C941-8E50-FF7C-CC3D2875A1F8}"/>
                </a:ext>
              </a:extLst>
            </p:cNvPr>
            <p:cNvSpPr txBox="1"/>
            <p:nvPr/>
          </p:nvSpPr>
          <p:spPr>
            <a:xfrm>
              <a:off x="6268272" y="2030655"/>
              <a:ext cx="5419344" cy="3293209"/>
            </a:xfrm>
            <a:prstGeom prst="rect">
              <a:avLst/>
            </a:prstGeom>
            <a:noFill/>
          </p:spPr>
          <p:txBody>
            <a:bodyPr wrap="square" lIns="121920" tIns="60960" rIns="121920" bIns="60960" rtlCol="0" anchor="t">
              <a:spAutoFit/>
            </a:bodyPr>
            <a:lstStyle/>
            <a:p>
              <a:pPr marL="837565" lvl="1" indent="-380365">
                <a:spcAft>
                  <a:spcPts val="600"/>
                </a:spcAft>
                <a:buFont typeface="Wingdings" panose="05000000000000000000" pitchFamily="2" charset="2"/>
                <a:buChar char="ü"/>
                <a:defRPr/>
              </a:pPr>
              <a:r>
                <a:rPr lang="en-US" sz="1300">
                  <a:solidFill>
                    <a:srgbClr val="262626"/>
                  </a:solidFill>
                  <a:latin typeface="Montserrat Medium" pitchFamily="2" charset="0"/>
                  <a:ea typeface="Roboto Light"/>
                </a:rPr>
                <a:t>Dementia</a:t>
              </a:r>
            </a:p>
            <a:p>
              <a:pPr marL="837565" lvl="1" indent="-380365">
                <a:spcAft>
                  <a:spcPts val="600"/>
                </a:spcAft>
                <a:buFont typeface="Wingdings" panose="05000000000000000000" pitchFamily="2" charset="2"/>
                <a:buChar char="ü"/>
                <a:defRPr/>
              </a:pPr>
              <a:r>
                <a:rPr lang="en-US" sz="1300">
                  <a:solidFill>
                    <a:srgbClr val="262626"/>
                  </a:solidFill>
                  <a:latin typeface="Montserrat Medium" pitchFamily="2" charset="0"/>
                  <a:ea typeface="Roboto Light"/>
                </a:rPr>
                <a:t>Diabetes mellitus </a:t>
              </a:r>
              <a:r>
                <a:rPr lang="en-US" sz="1300" b="1">
                  <a:solidFill>
                    <a:srgbClr val="262626"/>
                  </a:solidFill>
                  <a:latin typeface="Montserrat ExtraBold" pitchFamily="2" charset="0"/>
                  <a:ea typeface="Roboto Light"/>
                </a:rPr>
                <a:t>(includes pre-diabetes)</a:t>
              </a:r>
            </a:p>
            <a:p>
              <a:pPr marL="837565" lvl="1" indent="-380365">
                <a:spcAft>
                  <a:spcPts val="600"/>
                </a:spcAft>
                <a:buFont typeface="Wingdings" panose="05000000000000000000" pitchFamily="2" charset="2"/>
                <a:buChar char="ü"/>
                <a:defRPr/>
              </a:pPr>
              <a:r>
                <a:rPr lang="en-US" sz="1300">
                  <a:solidFill>
                    <a:srgbClr val="262626"/>
                  </a:solidFill>
                  <a:latin typeface="Montserrat Medium" pitchFamily="2" charset="0"/>
                  <a:ea typeface="Roboto Light"/>
                </a:rPr>
                <a:t>HIV/Aids</a:t>
              </a:r>
            </a:p>
            <a:p>
              <a:pPr marL="837565" lvl="1" indent="-380365">
                <a:spcAft>
                  <a:spcPts val="600"/>
                </a:spcAft>
                <a:buFont typeface="Wingdings" panose="05000000000000000000" pitchFamily="2" charset="2"/>
                <a:buChar char="ü"/>
                <a:defRPr/>
              </a:pPr>
              <a:r>
                <a:rPr lang="en-US" sz="1300" b="1">
                  <a:solidFill>
                    <a:srgbClr val="009845"/>
                  </a:solidFill>
                  <a:latin typeface="Montserrat ExtraBold" pitchFamily="2" charset="0"/>
                  <a:ea typeface="Roboto Light"/>
                </a:rPr>
                <a:t>Chronic Hypertension</a:t>
              </a:r>
            </a:p>
            <a:p>
              <a:pPr marL="837565" lvl="1" indent="-380365">
                <a:spcAft>
                  <a:spcPts val="600"/>
                </a:spcAft>
                <a:buFont typeface="Wingdings" panose="05000000000000000000" pitchFamily="2" charset="2"/>
                <a:buChar char="ü"/>
                <a:defRPr/>
              </a:pPr>
              <a:r>
                <a:rPr lang="en-US" sz="1300">
                  <a:solidFill>
                    <a:srgbClr val="262626"/>
                  </a:solidFill>
                  <a:latin typeface="Montserrat Medium" pitchFamily="2" charset="0"/>
                  <a:ea typeface="Roboto Light"/>
                </a:rPr>
                <a:t>Immunodeficiency and immunosuppressive disorders</a:t>
              </a:r>
            </a:p>
            <a:p>
              <a:pPr marL="837565" lvl="1" indent="-380365">
                <a:spcAft>
                  <a:spcPts val="600"/>
                </a:spcAft>
                <a:buFont typeface="Wingdings" panose="05000000000000000000" pitchFamily="2" charset="2"/>
                <a:buChar char="ü"/>
                <a:defRPr/>
              </a:pPr>
              <a:r>
                <a:rPr lang="en-US" sz="1300">
                  <a:solidFill>
                    <a:srgbClr val="262626"/>
                  </a:solidFill>
                  <a:latin typeface="Montserrat Medium" pitchFamily="2" charset="0"/>
                  <a:ea typeface="Roboto Light"/>
                </a:rPr>
                <a:t>Neurologic disorders</a:t>
              </a:r>
            </a:p>
            <a:p>
              <a:pPr marL="837565" lvl="1" indent="-380365">
                <a:spcAft>
                  <a:spcPts val="600"/>
                </a:spcAft>
                <a:buFont typeface="Wingdings" panose="05000000000000000000" pitchFamily="2" charset="2"/>
                <a:buChar char="ü"/>
                <a:defRPr/>
              </a:pPr>
              <a:r>
                <a:rPr lang="en-US" sz="1300" b="1">
                  <a:solidFill>
                    <a:srgbClr val="009845"/>
                  </a:solidFill>
                  <a:latin typeface="Montserrat ExtraBold" pitchFamily="2" charset="0"/>
                  <a:ea typeface="Roboto Light"/>
                </a:rPr>
                <a:t>Osteoporosis</a:t>
              </a:r>
            </a:p>
            <a:p>
              <a:pPr marL="837565" lvl="1" indent="-380365">
                <a:spcAft>
                  <a:spcPts val="600"/>
                </a:spcAft>
                <a:buFont typeface="Wingdings" panose="05000000000000000000" pitchFamily="2" charset="2"/>
                <a:buChar char="ü"/>
                <a:defRPr/>
              </a:pPr>
              <a:r>
                <a:rPr lang="en-US" sz="1300" b="1">
                  <a:solidFill>
                    <a:srgbClr val="262626"/>
                  </a:solidFill>
                  <a:latin typeface="Montserrat ExtraBold" pitchFamily="2" charset="0"/>
                  <a:ea typeface="Roboto Light"/>
                </a:rPr>
                <a:t>Overweight</a:t>
              </a:r>
              <a:r>
                <a:rPr lang="en-US" sz="1300">
                  <a:solidFill>
                    <a:srgbClr val="262626"/>
                  </a:solidFill>
                  <a:latin typeface="Montserrat ExtraBold" pitchFamily="2" charset="0"/>
                  <a:ea typeface="Roboto Light"/>
                </a:rPr>
                <a:t>, obesity, and </a:t>
              </a:r>
              <a:r>
                <a:rPr lang="en-US" sz="1300" b="1">
                  <a:solidFill>
                    <a:srgbClr val="262626"/>
                  </a:solidFill>
                  <a:latin typeface="Montserrat ExtraBold" pitchFamily="2" charset="0"/>
                  <a:ea typeface="Roboto Light"/>
                </a:rPr>
                <a:t>metabolic syndrome</a:t>
              </a:r>
            </a:p>
            <a:p>
              <a:pPr marL="837565" lvl="1" indent="-380365">
                <a:spcAft>
                  <a:spcPts val="600"/>
                </a:spcAft>
                <a:buFont typeface="Wingdings" panose="05000000000000000000" pitchFamily="2" charset="2"/>
                <a:buChar char="ü"/>
                <a:defRPr/>
              </a:pPr>
              <a:r>
                <a:rPr lang="en-US" sz="1300" b="1">
                  <a:solidFill>
                    <a:srgbClr val="262626"/>
                  </a:solidFill>
                  <a:latin typeface="Montserrat ExtraBold" pitchFamily="2" charset="0"/>
                  <a:ea typeface="Roboto Light"/>
                </a:rPr>
                <a:t>Post-organ transplantation care</a:t>
              </a:r>
            </a:p>
            <a:p>
              <a:pPr marL="837565" lvl="1" indent="-380365">
                <a:spcAft>
                  <a:spcPts val="600"/>
                </a:spcAft>
                <a:buFont typeface="Wingdings" panose="05000000000000000000" pitchFamily="2" charset="2"/>
                <a:buChar char="ü"/>
                <a:defRPr/>
              </a:pPr>
              <a:r>
                <a:rPr lang="en-US" sz="1300">
                  <a:solidFill>
                    <a:srgbClr val="262626"/>
                  </a:solidFill>
                  <a:latin typeface="Montserrat Medium" pitchFamily="2" charset="0"/>
                  <a:ea typeface="Roboto Light"/>
                </a:rPr>
                <a:t>Severe hematologic disorders</a:t>
              </a:r>
            </a:p>
            <a:p>
              <a:pPr marL="837565" lvl="1" indent="-380365">
                <a:spcAft>
                  <a:spcPts val="600"/>
                </a:spcAft>
                <a:buFont typeface="Wingdings" panose="05000000000000000000" pitchFamily="2" charset="2"/>
                <a:buChar char="ü"/>
                <a:defRPr/>
              </a:pPr>
              <a:r>
                <a:rPr lang="en-US" sz="1300">
                  <a:solidFill>
                    <a:srgbClr val="262626"/>
                  </a:solidFill>
                  <a:latin typeface="Montserrat Medium" pitchFamily="2" charset="0"/>
                  <a:ea typeface="Roboto Light"/>
                </a:rPr>
                <a:t>Stroke</a:t>
              </a:r>
            </a:p>
          </p:txBody>
        </p:sp>
      </p:grpSp>
      <p:sp>
        <p:nvSpPr>
          <p:cNvPr id="13" name="TextBox 12">
            <a:extLst>
              <a:ext uri="{FF2B5EF4-FFF2-40B4-BE49-F238E27FC236}">
                <a16:creationId xmlns:a16="http://schemas.microsoft.com/office/drawing/2014/main" id="{773F97DC-56DA-2BE4-E7A3-E37B63FF0CD8}"/>
              </a:ext>
            </a:extLst>
          </p:cNvPr>
          <p:cNvSpPr txBox="1"/>
          <p:nvPr/>
        </p:nvSpPr>
        <p:spPr>
          <a:xfrm>
            <a:off x="567436" y="1096114"/>
            <a:ext cx="11285474" cy="1621982"/>
          </a:xfrm>
          <a:prstGeom prst="rect">
            <a:avLst/>
          </a:prstGeom>
          <a:noFill/>
        </p:spPr>
        <p:txBody>
          <a:bodyPr wrap="square" lIns="121920" tIns="60960" rIns="121920" bIns="60960" numCol="1" rtlCol="0" anchor="t">
            <a:spAutoFit/>
          </a:bodyPr>
          <a:lstStyle/>
          <a:p>
            <a:pPr>
              <a:spcAft>
                <a:spcPts val="1200"/>
              </a:spcAft>
              <a:defRPr/>
            </a:pPr>
            <a:r>
              <a:rPr lang="en-US" sz="1600" b="1">
                <a:solidFill>
                  <a:srgbClr val="004B45"/>
                </a:solidFill>
                <a:latin typeface="Montserrat ExtraBold" pitchFamily="2" charset="0"/>
                <a:ea typeface="Roboto Light"/>
              </a:rPr>
              <a:t>Available for members on </a:t>
            </a:r>
            <a:r>
              <a:rPr lang="en-US" sz="1600" b="1" err="1">
                <a:solidFill>
                  <a:srgbClr val="004B45"/>
                </a:solidFill>
                <a:latin typeface="Montserrat ExtraBold" pitchFamily="2" charset="0"/>
                <a:ea typeface="Roboto Light"/>
              </a:rPr>
              <a:t>PriorityMedicare</a:t>
            </a:r>
            <a:r>
              <a:rPr lang="en-US" sz="1600" b="1">
                <a:solidFill>
                  <a:srgbClr val="004B45"/>
                </a:solidFill>
                <a:latin typeface="Montserrat ExtraBold" pitchFamily="2" charset="0"/>
                <a:ea typeface="Roboto Light"/>
              </a:rPr>
              <a:t> D-SNP, Dual Premier and Vintage</a:t>
            </a:r>
          </a:p>
          <a:p>
            <a:pPr>
              <a:spcAft>
                <a:spcPts val="1200"/>
              </a:spcAft>
              <a:defRPr/>
            </a:pPr>
            <a:r>
              <a:rPr lang="en-US" sz="1400">
                <a:solidFill>
                  <a:srgbClr val="262626"/>
                </a:solidFill>
                <a:latin typeface="Montserrat Medium" pitchFamily="2" charset="0"/>
                <a:ea typeface="Roboto Light"/>
              </a:rPr>
              <a:t>Member must have one of  the following chronic conditions, a high risk of hospitalization and a need for care management.</a:t>
            </a:r>
          </a:p>
          <a:p>
            <a:pPr>
              <a:lnSpc>
                <a:spcPct val="110000"/>
              </a:lnSpc>
              <a:spcAft>
                <a:spcPts val="600"/>
              </a:spcAft>
              <a:defRPr/>
            </a:pPr>
            <a:endParaRPr lang="en-US" sz="1400">
              <a:solidFill>
                <a:srgbClr val="262626"/>
              </a:solidFill>
              <a:latin typeface="Arial Nova Light" panose="020B0304020202020204" pitchFamily="34" charset="0"/>
              <a:ea typeface="Roboto Light"/>
            </a:endParaRPr>
          </a:p>
          <a:p>
            <a:pPr marL="285750" indent="-285750">
              <a:spcAft>
                <a:spcPts val="600"/>
              </a:spcAft>
              <a:buFont typeface="Arial" panose="020B0604020202020204" pitchFamily="34" charset="0"/>
              <a:buChar char="•"/>
              <a:defRPr/>
            </a:pPr>
            <a:endParaRPr lang="en-US" sz="1300">
              <a:solidFill>
                <a:prstClr val="black"/>
              </a:solidFill>
              <a:latin typeface="Montserrat" pitchFamily="2" charset="0"/>
              <a:ea typeface="Roboto Light" panose="02000000000000000000" pitchFamily="2" charset="0"/>
            </a:endParaRPr>
          </a:p>
        </p:txBody>
      </p:sp>
    </p:spTree>
    <p:extLst>
      <p:ext uri="{BB962C8B-B14F-4D97-AF65-F5344CB8AC3E}">
        <p14:creationId xmlns:p14="http://schemas.microsoft.com/office/powerpoint/2010/main" val="35866717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6C2EE36-C567-2054-914D-692024896465}"/>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443CA31C-F75D-C22F-0010-B17E39FF6B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3" name="Picture 2">
            <a:extLst>
              <a:ext uri="{FF2B5EF4-FFF2-40B4-BE49-F238E27FC236}">
                <a16:creationId xmlns:a16="http://schemas.microsoft.com/office/drawing/2014/main" id="{8E272E3F-7D62-70FF-783D-E04A20623BF8}"/>
              </a:ext>
            </a:extLst>
          </p:cNvPr>
          <p:cNvPicPr>
            <a:picLocks noChangeAspect="1"/>
          </p:cNvPicPr>
          <p:nvPr/>
        </p:nvPicPr>
        <p:blipFill>
          <a:blip r:embed="rId3">
            <a:extLst>
              <a:ext uri="{28A0092B-C50C-407E-A947-70E740481C1C}">
                <a14:useLocalDpi xmlns:a14="http://schemas.microsoft.com/office/drawing/2010/main" val="0"/>
              </a:ext>
            </a:extLst>
          </a:blip>
          <a:srcRect t="2525" b="89951"/>
          <a:stretch/>
        </p:blipFill>
        <p:spPr>
          <a:xfrm>
            <a:off x="20" y="6341178"/>
            <a:ext cx="12191980" cy="516821"/>
          </a:xfrm>
          <a:prstGeom prst="rect">
            <a:avLst/>
          </a:prstGeom>
        </p:spPr>
      </p:pic>
      <p:pic>
        <p:nvPicPr>
          <p:cNvPr id="5" name="Picture 4">
            <a:extLst>
              <a:ext uri="{FF2B5EF4-FFF2-40B4-BE49-F238E27FC236}">
                <a16:creationId xmlns:a16="http://schemas.microsoft.com/office/drawing/2014/main" id="{5FD07521-F22F-899A-95E1-250A50F1B8B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9765139" y="6424433"/>
            <a:ext cx="1934735" cy="350313"/>
          </a:xfrm>
          <a:prstGeom prst="rect">
            <a:avLst/>
          </a:prstGeom>
          <a:effectLst>
            <a:outerShdw blurRad="50800" dist="38100" dir="5400000" algn="t" rotWithShape="0">
              <a:schemeClr val="bg1">
                <a:lumMod val="50000"/>
                <a:alpha val="40000"/>
              </a:schemeClr>
            </a:outerShdw>
          </a:effectLst>
        </p:spPr>
      </p:pic>
      <p:sp>
        <p:nvSpPr>
          <p:cNvPr id="20" name="TextBox 19">
            <a:extLst>
              <a:ext uri="{FF2B5EF4-FFF2-40B4-BE49-F238E27FC236}">
                <a16:creationId xmlns:a16="http://schemas.microsoft.com/office/drawing/2014/main" id="{F63569DF-71E7-6A30-2183-F5C919EF70E2}"/>
              </a:ext>
            </a:extLst>
          </p:cNvPr>
          <p:cNvSpPr txBox="1"/>
          <p:nvPr/>
        </p:nvSpPr>
        <p:spPr>
          <a:xfrm>
            <a:off x="676657" y="1627224"/>
            <a:ext cx="5419344" cy="3669210"/>
          </a:xfrm>
          <a:prstGeom prst="rect">
            <a:avLst/>
          </a:prstGeom>
          <a:noFill/>
        </p:spPr>
        <p:txBody>
          <a:bodyPr wrap="square" lIns="121920" tIns="60960" rIns="121920" bIns="60960" rtlCol="0" anchor="t">
            <a:spAutoFit/>
          </a:bodyPr>
          <a:lstStyle/>
          <a:p>
            <a:pPr>
              <a:lnSpc>
                <a:spcPct val="110000"/>
              </a:lnSpc>
              <a:spcAft>
                <a:spcPts val="800"/>
              </a:spcAft>
              <a:buClr>
                <a:srgbClr val="004B45"/>
              </a:buClr>
              <a:defRPr/>
            </a:pPr>
            <a:r>
              <a:rPr lang="en-US" sz="1600" err="1">
                <a:latin typeface="Montserrat Medium" pitchFamily="2" charset="0"/>
                <a:ea typeface="Roboto Light"/>
              </a:rPr>
              <a:t>ThriveFlex</a:t>
            </a:r>
            <a:r>
              <a:rPr lang="en-US" sz="1600">
                <a:latin typeface="Montserrat Medium" pitchFamily="2" charset="0"/>
                <a:ea typeface="Roboto Light"/>
              </a:rPr>
              <a:t> will be on Thrive and Thrive Plus</a:t>
            </a:r>
          </a:p>
          <a:p>
            <a:pPr>
              <a:lnSpc>
                <a:spcPct val="110000"/>
              </a:lnSpc>
              <a:spcAft>
                <a:spcPts val="800"/>
              </a:spcAft>
              <a:buClr>
                <a:srgbClr val="004B45"/>
              </a:buClr>
              <a:defRPr/>
            </a:pPr>
            <a:endParaRPr lang="en-US" sz="1600">
              <a:latin typeface="Montserrat Medium" pitchFamily="2" charset="0"/>
              <a:ea typeface="Roboto Light"/>
            </a:endParaRPr>
          </a:p>
          <a:p>
            <a:pPr>
              <a:lnSpc>
                <a:spcPct val="110000"/>
              </a:lnSpc>
              <a:spcAft>
                <a:spcPts val="800"/>
              </a:spcAft>
              <a:buClr>
                <a:srgbClr val="004B45"/>
              </a:buClr>
              <a:defRPr/>
            </a:pPr>
            <a:r>
              <a:rPr lang="en-US" sz="1600">
                <a:latin typeface="Montserrat Medium" pitchFamily="2" charset="0"/>
                <a:ea typeface="Roboto Light"/>
              </a:rPr>
              <a:t>Two purses on this flex card – OTC (quarterly) and wellness (yearly)</a:t>
            </a:r>
          </a:p>
          <a:p>
            <a:pPr marL="380365" indent="-380365">
              <a:lnSpc>
                <a:spcPct val="110000"/>
              </a:lnSpc>
              <a:spcAft>
                <a:spcPts val="800"/>
              </a:spcAft>
              <a:buClr>
                <a:srgbClr val="004B45"/>
              </a:buClr>
              <a:buFont typeface="Wingdings" panose="05000000000000000000" pitchFamily="2" charset="2"/>
              <a:buChar char="ü"/>
              <a:defRPr/>
            </a:pPr>
            <a:endParaRPr lang="en-US" sz="1600">
              <a:latin typeface="Montserrat Medium" pitchFamily="2" charset="0"/>
              <a:ea typeface="Roboto Light"/>
            </a:endParaRPr>
          </a:p>
          <a:p>
            <a:pPr marL="380365" indent="-380365">
              <a:lnSpc>
                <a:spcPct val="110000"/>
              </a:lnSpc>
              <a:spcAft>
                <a:spcPts val="800"/>
              </a:spcAft>
              <a:buClr>
                <a:srgbClr val="004B45"/>
              </a:buClr>
              <a:buFont typeface="Wingdings" panose="05000000000000000000" pitchFamily="2" charset="2"/>
              <a:buChar char="ü"/>
              <a:defRPr/>
            </a:pPr>
            <a:r>
              <a:rPr lang="en-US" sz="1600">
                <a:latin typeface="Montserrat Medium" pitchFamily="2" charset="0"/>
                <a:ea typeface="Roboto Light"/>
              </a:rPr>
              <a:t>OTC will work as explained on the previous slide.</a:t>
            </a:r>
          </a:p>
          <a:p>
            <a:pPr marL="380365" indent="-380365">
              <a:lnSpc>
                <a:spcPct val="110000"/>
              </a:lnSpc>
              <a:spcAft>
                <a:spcPts val="800"/>
              </a:spcAft>
              <a:buClr>
                <a:srgbClr val="004B45"/>
              </a:buClr>
              <a:buFont typeface="Wingdings" panose="05000000000000000000" pitchFamily="2" charset="2"/>
              <a:buChar char="ü"/>
              <a:defRPr/>
            </a:pPr>
            <a:r>
              <a:rPr lang="en-US" sz="1600">
                <a:latin typeface="Montserrat Medium" pitchFamily="2" charset="0"/>
                <a:ea typeface="Roboto Light"/>
              </a:rPr>
              <a:t>Wellness purse can be used to purchase things like fitness equipment, fitness facilities and nutrition support.</a:t>
            </a:r>
          </a:p>
          <a:p>
            <a:pPr marL="380365" indent="-380365">
              <a:lnSpc>
                <a:spcPct val="110000"/>
              </a:lnSpc>
              <a:spcAft>
                <a:spcPts val="1200"/>
              </a:spcAft>
              <a:buClr>
                <a:srgbClr val="004B45"/>
              </a:buClr>
              <a:buFont typeface="Wingdings" panose="05000000000000000000" pitchFamily="2" charset="2"/>
              <a:buChar char="ü"/>
              <a:defRPr/>
            </a:pPr>
            <a:endParaRPr lang="en-US" sz="1400">
              <a:solidFill>
                <a:srgbClr val="262626"/>
              </a:solidFill>
              <a:latin typeface="Montserrat" pitchFamily="2" charset="0"/>
              <a:ea typeface="Roboto Light"/>
              <a:cs typeface="Roboto Light"/>
            </a:endParaRPr>
          </a:p>
        </p:txBody>
      </p:sp>
      <p:sp>
        <p:nvSpPr>
          <p:cNvPr id="4" name="TextBox 3">
            <a:extLst>
              <a:ext uri="{FF2B5EF4-FFF2-40B4-BE49-F238E27FC236}">
                <a16:creationId xmlns:a16="http://schemas.microsoft.com/office/drawing/2014/main" id="{BEA32F77-920D-4DC1-D976-D6274F90AB69}"/>
              </a:ext>
            </a:extLst>
          </p:cNvPr>
          <p:cNvSpPr txBox="1">
            <a:spLocks/>
          </p:cNvSpPr>
          <p:nvPr/>
        </p:nvSpPr>
        <p:spPr>
          <a:xfrm>
            <a:off x="676656" y="430074"/>
            <a:ext cx="10921400" cy="769441"/>
          </a:xfrm>
          <a:prstGeom prst="rect">
            <a:avLst/>
          </a:prstGeom>
          <a:noFill/>
        </p:spPr>
        <p:txBody>
          <a:bodyPr wrap="square" lIns="91440" tIns="45720" rIns="91440" bIns="45720" rtlCol="0" anchor="t">
            <a:spAutoFit/>
          </a:bodyPr>
          <a:lstStyle/>
          <a:p>
            <a:r>
              <a:rPr lang="en-US" sz="4400" err="1">
                <a:solidFill>
                  <a:srgbClr val="004A45"/>
                </a:solidFill>
                <a:latin typeface="Montserrat ExtraBold" panose="00000900000000000000" pitchFamily="2" charset="0"/>
              </a:rPr>
              <a:t>ThriveFlex</a:t>
            </a:r>
            <a:endParaRPr lang="en-US" sz="4400">
              <a:solidFill>
                <a:srgbClr val="004A45"/>
              </a:solidFill>
              <a:latin typeface="Montserrat ExtraBold" panose="00000900000000000000" pitchFamily="2" charset="0"/>
            </a:endParaRPr>
          </a:p>
        </p:txBody>
      </p:sp>
      <p:sp>
        <p:nvSpPr>
          <p:cNvPr id="7" name="Slide Number Placeholder 3">
            <a:extLst>
              <a:ext uri="{FF2B5EF4-FFF2-40B4-BE49-F238E27FC236}">
                <a16:creationId xmlns:a16="http://schemas.microsoft.com/office/drawing/2014/main" id="{A4CCA296-6A7F-6702-C80E-C650CE22F905}"/>
              </a:ext>
            </a:extLst>
          </p:cNvPr>
          <p:cNvSpPr txBox="1">
            <a:spLocks/>
          </p:cNvSpPr>
          <p:nvPr/>
        </p:nvSpPr>
        <p:spPr>
          <a:xfrm>
            <a:off x="142242" y="6430502"/>
            <a:ext cx="365760" cy="304800"/>
          </a:xfrm>
          <a:prstGeom prst="rect">
            <a:avLst/>
          </a:prstGeom>
          <a:noFill/>
        </p:spPr>
        <p:txBody>
          <a:bodyPr lIns="60960" rIns="60960"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40">
              <a:buClr>
                <a:srgbClr val="000000"/>
              </a:buClr>
              <a:defRPr/>
            </a:pPr>
            <a:fld id="{E79839AE-F4E4-0B47-9E53-6189B08B4F00}" type="slidenum">
              <a:rPr lang="en-US" sz="1100">
                <a:solidFill>
                  <a:schemeClr val="bg1"/>
                </a:solidFill>
                <a:latin typeface="Montserrat Light" pitchFamily="2" charset="0"/>
                <a:cs typeface="Poppins" panose="00000500000000000000" pitchFamily="2" charset="0"/>
                <a:sym typeface="Arial"/>
              </a:rPr>
              <a:pPr defTabSz="1219140">
                <a:buClr>
                  <a:srgbClr val="000000"/>
                </a:buClr>
                <a:defRPr/>
              </a:pPr>
              <a:t>54</a:t>
            </a:fld>
            <a:endParaRPr lang="en-US" sz="1100">
              <a:solidFill>
                <a:schemeClr val="bg1"/>
              </a:solidFill>
              <a:latin typeface="Montserrat Light" pitchFamily="2" charset="0"/>
              <a:cs typeface="Poppins" panose="00000500000000000000" pitchFamily="2" charset="0"/>
              <a:sym typeface="Arial"/>
            </a:endParaRPr>
          </a:p>
        </p:txBody>
      </p:sp>
      <p:sp>
        <p:nvSpPr>
          <p:cNvPr id="9" name="TextBox 10">
            <a:extLst>
              <a:ext uri="{FF2B5EF4-FFF2-40B4-BE49-F238E27FC236}">
                <a16:creationId xmlns:a16="http://schemas.microsoft.com/office/drawing/2014/main" id="{F0759DE5-07FF-3903-1BAA-573EE3089827}"/>
              </a:ext>
            </a:extLst>
          </p:cNvPr>
          <p:cNvSpPr txBox="1"/>
          <p:nvPr/>
        </p:nvSpPr>
        <p:spPr>
          <a:xfrm>
            <a:off x="508002" y="6480291"/>
            <a:ext cx="9499043" cy="292388"/>
          </a:xfrm>
          <a:prstGeom prst="rect">
            <a:avLst/>
          </a:prstGeom>
          <a:noFill/>
        </p:spPr>
        <p:txBody>
          <a:bodyPr wrap="square" lIns="121920" tIns="60960" rIns="121920" bIns="6096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a:solidFill>
                  <a:schemeClr val="bg1"/>
                </a:solidFill>
                <a:latin typeface="Montserrat Light" pitchFamily="2" charset="0"/>
                <a:ea typeface="Roboto Light"/>
                <a:cs typeface="Roboto Light"/>
              </a:rPr>
              <a:t>CONFIDENTIAL. NO release until October 1, 2025</a:t>
            </a:r>
          </a:p>
        </p:txBody>
      </p:sp>
      <p:sp>
        <p:nvSpPr>
          <p:cNvPr id="12" name="TextBox 11">
            <a:extLst>
              <a:ext uri="{FF2B5EF4-FFF2-40B4-BE49-F238E27FC236}">
                <a16:creationId xmlns:a16="http://schemas.microsoft.com/office/drawing/2014/main" id="{AFA82663-436E-0173-0F7E-DEF8CDA506C8}"/>
              </a:ext>
            </a:extLst>
          </p:cNvPr>
          <p:cNvSpPr txBox="1"/>
          <p:nvPr/>
        </p:nvSpPr>
        <p:spPr>
          <a:xfrm>
            <a:off x="675132" y="1141794"/>
            <a:ext cx="2465740"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09845"/>
                </a:solidFill>
                <a:effectLst/>
                <a:uLnTx/>
                <a:uFillTx/>
                <a:latin typeface="Montserrat SemiBold" panose="00000700000000000000" pitchFamily="2" charset="0"/>
              </a:rPr>
              <a:t>Powered by Lynx</a:t>
            </a:r>
          </a:p>
        </p:txBody>
      </p:sp>
      <p:graphicFrame>
        <p:nvGraphicFramePr>
          <p:cNvPr id="13" name="Table 6">
            <a:extLst>
              <a:ext uri="{FF2B5EF4-FFF2-40B4-BE49-F238E27FC236}">
                <a16:creationId xmlns:a16="http://schemas.microsoft.com/office/drawing/2014/main" id="{9D748B23-231F-ACA5-166E-FB346469660B}"/>
              </a:ext>
            </a:extLst>
          </p:cNvPr>
          <p:cNvGraphicFramePr>
            <a:graphicFrameLocks noGrp="1"/>
          </p:cNvGraphicFramePr>
          <p:nvPr>
            <p:extLst>
              <p:ext uri="{D42A27DB-BD31-4B8C-83A1-F6EECF244321}">
                <p14:modId xmlns:p14="http://schemas.microsoft.com/office/powerpoint/2010/main" val="2363907730"/>
              </p:ext>
            </p:extLst>
          </p:nvPr>
        </p:nvGraphicFramePr>
        <p:xfrm>
          <a:off x="7415408" y="2318438"/>
          <a:ext cx="3850845" cy="2286783"/>
        </p:xfrm>
        <a:graphic>
          <a:graphicData uri="http://schemas.openxmlformats.org/drawingml/2006/table">
            <a:tbl>
              <a:tblPr firstRow="1" bandRow="1"/>
              <a:tblGrid>
                <a:gridCol w="1283615">
                  <a:extLst>
                    <a:ext uri="{9D8B030D-6E8A-4147-A177-3AD203B41FA5}">
                      <a16:colId xmlns:a16="http://schemas.microsoft.com/office/drawing/2014/main" val="2373750304"/>
                    </a:ext>
                  </a:extLst>
                </a:gridCol>
                <a:gridCol w="1283615">
                  <a:extLst>
                    <a:ext uri="{9D8B030D-6E8A-4147-A177-3AD203B41FA5}">
                      <a16:colId xmlns:a16="http://schemas.microsoft.com/office/drawing/2014/main" val="4254144344"/>
                    </a:ext>
                  </a:extLst>
                </a:gridCol>
                <a:gridCol w="1283615">
                  <a:extLst>
                    <a:ext uri="{9D8B030D-6E8A-4147-A177-3AD203B41FA5}">
                      <a16:colId xmlns:a16="http://schemas.microsoft.com/office/drawing/2014/main" val="381057362"/>
                    </a:ext>
                  </a:extLst>
                </a:gridCol>
              </a:tblGrid>
              <a:tr h="762261">
                <a:tc>
                  <a:txBody>
                    <a:bodyPr/>
                    <a:lstStyle>
                      <a:lvl1pPr marL="0" algn="l" defTabSz="685800" rtl="0" eaLnBrk="1" latinLnBrk="0" hangingPunct="1">
                        <a:defRPr sz="1350" kern="1200">
                          <a:solidFill>
                            <a:schemeClr val="tx1"/>
                          </a:solidFill>
                          <a:latin typeface="Arial" panose="020B0604020202020204"/>
                        </a:defRPr>
                      </a:lvl1pPr>
                      <a:lvl2pPr marL="342900" algn="l" defTabSz="685800" rtl="0" eaLnBrk="1" latinLnBrk="0" hangingPunct="1">
                        <a:defRPr sz="1350" kern="1200">
                          <a:solidFill>
                            <a:schemeClr val="tx1"/>
                          </a:solidFill>
                          <a:latin typeface="Arial" panose="020B0604020202020204"/>
                        </a:defRPr>
                      </a:lvl2pPr>
                      <a:lvl3pPr marL="685800" algn="l" defTabSz="685800" rtl="0" eaLnBrk="1" latinLnBrk="0" hangingPunct="1">
                        <a:defRPr sz="1350" kern="1200">
                          <a:solidFill>
                            <a:schemeClr val="tx1"/>
                          </a:solidFill>
                          <a:latin typeface="Arial" panose="020B0604020202020204"/>
                        </a:defRPr>
                      </a:lvl3pPr>
                      <a:lvl4pPr marL="1028700" algn="l" defTabSz="685800" rtl="0" eaLnBrk="1" latinLnBrk="0" hangingPunct="1">
                        <a:defRPr sz="1350" kern="1200">
                          <a:solidFill>
                            <a:schemeClr val="tx1"/>
                          </a:solidFill>
                          <a:latin typeface="Arial" panose="020B0604020202020204"/>
                        </a:defRPr>
                      </a:lvl4pPr>
                      <a:lvl5pPr marL="1371600" algn="l" defTabSz="685800" rtl="0" eaLnBrk="1" latinLnBrk="0" hangingPunct="1">
                        <a:defRPr sz="1350" kern="1200">
                          <a:solidFill>
                            <a:schemeClr val="tx1"/>
                          </a:solidFill>
                          <a:latin typeface="Arial" panose="020B0604020202020204"/>
                        </a:defRPr>
                      </a:lvl5pPr>
                      <a:lvl6pPr marL="1714500" algn="l" defTabSz="685800" rtl="0" eaLnBrk="1" latinLnBrk="0" hangingPunct="1">
                        <a:defRPr sz="1350" kern="1200">
                          <a:solidFill>
                            <a:schemeClr val="tx1"/>
                          </a:solidFill>
                          <a:latin typeface="Arial" panose="020B0604020202020204"/>
                        </a:defRPr>
                      </a:lvl6pPr>
                      <a:lvl7pPr marL="2057400" algn="l" defTabSz="685800" rtl="0" eaLnBrk="1" latinLnBrk="0" hangingPunct="1">
                        <a:defRPr sz="1350" kern="1200">
                          <a:solidFill>
                            <a:schemeClr val="tx1"/>
                          </a:solidFill>
                          <a:latin typeface="Arial" panose="020B0604020202020204"/>
                        </a:defRPr>
                      </a:lvl7pPr>
                      <a:lvl8pPr marL="2400300" algn="l" defTabSz="685800" rtl="0" eaLnBrk="1" latinLnBrk="0" hangingPunct="1">
                        <a:defRPr sz="1350" kern="1200">
                          <a:solidFill>
                            <a:schemeClr val="tx1"/>
                          </a:solidFill>
                          <a:latin typeface="Arial" panose="020B0604020202020204"/>
                        </a:defRPr>
                      </a:lvl8pPr>
                      <a:lvl9pPr marL="2743200" algn="l" defTabSz="685800" rtl="0" eaLnBrk="1" latinLnBrk="0" hangingPunct="1">
                        <a:defRPr sz="1350" kern="1200">
                          <a:solidFill>
                            <a:schemeClr val="tx1"/>
                          </a:solidFill>
                          <a:latin typeface="Arial" panose="020B0604020202020204"/>
                        </a:defRPr>
                      </a:lvl9pPr>
                    </a:lstStyle>
                    <a:p>
                      <a:endParaRPr lang="en-US" sz="1600">
                        <a:latin typeface="Montserrat ExtraBold" pitchFamily="2" charset="0"/>
                        <a:ea typeface="Roboto Light"/>
                      </a:endParaRPr>
                    </a:p>
                  </a:txBody>
                  <a:tcPr marL="121920" marR="121920" marT="60960" marB="60960">
                    <a:lnL w="12700" cmpd="sng">
                      <a:solidFill>
                        <a:srgbClr val="FFFFFF"/>
                      </a:solidFill>
                    </a:lnL>
                    <a:lnR w="12700" cap="flat" cmpd="sng" algn="ctr">
                      <a:solidFill>
                        <a:srgbClr val="FFFFFF"/>
                      </a:solidFill>
                      <a:prstDash val="solid"/>
                      <a:round/>
                      <a:headEnd type="none" w="med" len="med"/>
                      <a:tailEnd type="none" w="med" len="med"/>
                    </a:lnR>
                    <a:lnT w="381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685800" rtl="0" eaLnBrk="1" latinLnBrk="0" hangingPunct="1">
                        <a:defRPr sz="1350" kern="1200">
                          <a:solidFill>
                            <a:schemeClr val="tx1"/>
                          </a:solidFill>
                          <a:latin typeface="Arial" panose="020B0604020202020204"/>
                        </a:defRPr>
                      </a:lvl1pPr>
                      <a:lvl2pPr marL="342900" algn="l" defTabSz="685800" rtl="0" eaLnBrk="1" latinLnBrk="0" hangingPunct="1">
                        <a:defRPr sz="1350" kern="1200">
                          <a:solidFill>
                            <a:schemeClr val="tx1"/>
                          </a:solidFill>
                          <a:latin typeface="Arial" panose="020B0604020202020204"/>
                        </a:defRPr>
                      </a:lvl2pPr>
                      <a:lvl3pPr marL="685800" algn="l" defTabSz="685800" rtl="0" eaLnBrk="1" latinLnBrk="0" hangingPunct="1">
                        <a:defRPr sz="1350" kern="1200">
                          <a:solidFill>
                            <a:schemeClr val="tx1"/>
                          </a:solidFill>
                          <a:latin typeface="Arial" panose="020B0604020202020204"/>
                        </a:defRPr>
                      </a:lvl3pPr>
                      <a:lvl4pPr marL="1028700" algn="l" defTabSz="685800" rtl="0" eaLnBrk="1" latinLnBrk="0" hangingPunct="1">
                        <a:defRPr sz="1350" kern="1200">
                          <a:solidFill>
                            <a:schemeClr val="tx1"/>
                          </a:solidFill>
                          <a:latin typeface="Arial" panose="020B0604020202020204"/>
                        </a:defRPr>
                      </a:lvl4pPr>
                      <a:lvl5pPr marL="1371600" algn="l" defTabSz="685800" rtl="0" eaLnBrk="1" latinLnBrk="0" hangingPunct="1">
                        <a:defRPr sz="1350" kern="1200">
                          <a:solidFill>
                            <a:schemeClr val="tx1"/>
                          </a:solidFill>
                          <a:latin typeface="Arial" panose="020B0604020202020204"/>
                        </a:defRPr>
                      </a:lvl5pPr>
                      <a:lvl6pPr marL="1714500" algn="l" defTabSz="685800" rtl="0" eaLnBrk="1" latinLnBrk="0" hangingPunct="1">
                        <a:defRPr sz="1350" kern="1200">
                          <a:solidFill>
                            <a:schemeClr val="tx1"/>
                          </a:solidFill>
                          <a:latin typeface="Arial" panose="020B0604020202020204"/>
                        </a:defRPr>
                      </a:lvl6pPr>
                      <a:lvl7pPr marL="2057400" algn="l" defTabSz="685800" rtl="0" eaLnBrk="1" latinLnBrk="0" hangingPunct="1">
                        <a:defRPr sz="1350" kern="1200">
                          <a:solidFill>
                            <a:schemeClr val="tx1"/>
                          </a:solidFill>
                          <a:latin typeface="Arial" panose="020B0604020202020204"/>
                        </a:defRPr>
                      </a:lvl7pPr>
                      <a:lvl8pPr marL="2400300" algn="l" defTabSz="685800" rtl="0" eaLnBrk="1" latinLnBrk="0" hangingPunct="1">
                        <a:defRPr sz="1350" kern="1200">
                          <a:solidFill>
                            <a:schemeClr val="tx1"/>
                          </a:solidFill>
                          <a:latin typeface="Arial" panose="020B0604020202020204"/>
                        </a:defRPr>
                      </a:lvl8pPr>
                      <a:lvl9pPr marL="2743200" algn="l" defTabSz="685800" rtl="0" eaLnBrk="1" latinLnBrk="0" hangingPunct="1">
                        <a:defRPr sz="1350" kern="1200">
                          <a:solidFill>
                            <a:schemeClr val="tx1"/>
                          </a:solidFill>
                          <a:latin typeface="Arial" panose="020B0604020202020204"/>
                        </a:defRPr>
                      </a:lvl9pPr>
                    </a:lstStyle>
                    <a:p>
                      <a:pPr algn="ctr"/>
                      <a:r>
                        <a:rPr lang="en-US" sz="1600" b="1">
                          <a:solidFill>
                            <a:schemeClr val="bg1"/>
                          </a:solidFill>
                          <a:latin typeface="Montserrat ExtraBold" pitchFamily="2" charset="0"/>
                          <a:ea typeface="Roboto Light"/>
                        </a:rPr>
                        <a:t>OTC Allowance</a:t>
                      </a:r>
                    </a:p>
                  </a:txBody>
                  <a:tcPr marL="0" marR="0" marT="60960" marB="6096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4C45"/>
                    </a:solid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r>
                        <a:rPr lang="en-US" sz="1600" b="1">
                          <a:solidFill>
                            <a:schemeClr val="bg1"/>
                          </a:solidFill>
                          <a:latin typeface="Montserrat ExtraBold" pitchFamily="2" charset="0"/>
                          <a:ea typeface="Roboto Light"/>
                        </a:rPr>
                        <a:t>Flex Allowance</a:t>
                      </a:r>
                    </a:p>
                  </a:txBody>
                  <a:tcPr marL="0" marR="0" marT="60960" marB="6096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9845"/>
                    </a:solidFill>
                  </a:tcPr>
                </a:tc>
                <a:extLst>
                  <a:ext uri="{0D108BD9-81ED-4DB2-BD59-A6C34878D82A}">
                    <a16:rowId xmlns:a16="http://schemas.microsoft.com/office/drawing/2014/main" val="3976190563"/>
                  </a:ext>
                </a:extLst>
              </a:tr>
              <a:tr h="762261">
                <a:tc>
                  <a:txBody>
                    <a:bodyPr/>
                    <a:lstStyle>
                      <a:lvl1pPr marL="0" algn="l" defTabSz="685800" rtl="0" eaLnBrk="1" latinLnBrk="0" hangingPunct="1">
                        <a:defRPr sz="1350" kern="1200">
                          <a:solidFill>
                            <a:schemeClr val="dk1"/>
                          </a:solidFill>
                          <a:latin typeface="Arial"/>
                        </a:defRPr>
                      </a:lvl1pPr>
                      <a:lvl2pPr marL="342900" algn="l" defTabSz="685800" rtl="0" eaLnBrk="1" latinLnBrk="0" hangingPunct="1">
                        <a:defRPr sz="1350" kern="1200">
                          <a:solidFill>
                            <a:schemeClr val="dk1"/>
                          </a:solidFill>
                          <a:latin typeface="Arial"/>
                        </a:defRPr>
                      </a:lvl2pPr>
                      <a:lvl3pPr marL="685800" algn="l" defTabSz="685800" rtl="0" eaLnBrk="1" latinLnBrk="0" hangingPunct="1">
                        <a:defRPr sz="1350" kern="1200">
                          <a:solidFill>
                            <a:schemeClr val="dk1"/>
                          </a:solidFill>
                          <a:latin typeface="Arial"/>
                        </a:defRPr>
                      </a:lvl3pPr>
                      <a:lvl4pPr marL="1028700" algn="l" defTabSz="685800" rtl="0" eaLnBrk="1" latinLnBrk="0" hangingPunct="1">
                        <a:defRPr sz="1350" kern="1200">
                          <a:solidFill>
                            <a:schemeClr val="dk1"/>
                          </a:solidFill>
                          <a:latin typeface="Arial"/>
                        </a:defRPr>
                      </a:lvl4pPr>
                      <a:lvl5pPr marL="1371600" algn="l" defTabSz="685800" rtl="0" eaLnBrk="1" latinLnBrk="0" hangingPunct="1">
                        <a:defRPr sz="1350" kern="1200">
                          <a:solidFill>
                            <a:schemeClr val="dk1"/>
                          </a:solidFill>
                          <a:latin typeface="Arial"/>
                        </a:defRPr>
                      </a:lvl5pPr>
                      <a:lvl6pPr marL="1714500" algn="l" defTabSz="685800" rtl="0" eaLnBrk="1" latinLnBrk="0" hangingPunct="1">
                        <a:defRPr sz="1350" kern="1200">
                          <a:solidFill>
                            <a:schemeClr val="dk1"/>
                          </a:solidFill>
                          <a:latin typeface="Arial"/>
                        </a:defRPr>
                      </a:lvl6pPr>
                      <a:lvl7pPr marL="2057400" algn="l" defTabSz="685800" rtl="0" eaLnBrk="1" latinLnBrk="0" hangingPunct="1">
                        <a:defRPr sz="1350" kern="1200">
                          <a:solidFill>
                            <a:schemeClr val="dk1"/>
                          </a:solidFill>
                          <a:latin typeface="Arial"/>
                        </a:defRPr>
                      </a:lvl7pPr>
                      <a:lvl8pPr marL="2400300" algn="l" defTabSz="685800" rtl="0" eaLnBrk="1" latinLnBrk="0" hangingPunct="1">
                        <a:defRPr sz="1350" kern="1200">
                          <a:solidFill>
                            <a:schemeClr val="dk1"/>
                          </a:solidFill>
                          <a:latin typeface="Arial"/>
                        </a:defRPr>
                      </a:lvl8pPr>
                      <a:lvl9pPr marL="2743200" algn="l" defTabSz="685800" rtl="0" eaLnBrk="1" latinLnBrk="0" hangingPunct="1">
                        <a:defRPr sz="1350" kern="1200">
                          <a:solidFill>
                            <a:schemeClr val="dk1"/>
                          </a:solidFill>
                          <a:latin typeface="Arial"/>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a:latin typeface="Montserrat Medium" pitchFamily="2" charset="0"/>
                          <a:ea typeface="Roboto Light"/>
                        </a:rPr>
                        <a:t>Thrive</a:t>
                      </a:r>
                    </a:p>
                  </a:txBody>
                  <a:tcPr marL="121920" marR="121920" marT="60960" marB="60960">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FFFFFF">
                        <a:lumMod val="95000"/>
                      </a:srgbClr>
                    </a:solidFill>
                  </a:tcPr>
                </a:tc>
                <a:tc>
                  <a:txBody>
                    <a:bodyPr/>
                    <a:lstStyle>
                      <a:lvl1pPr marL="0" algn="l" defTabSz="685800" rtl="0" eaLnBrk="1" latinLnBrk="0" hangingPunct="1">
                        <a:defRPr sz="1350" kern="1200">
                          <a:solidFill>
                            <a:schemeClr val="dk1"/>
                          </a:solidFill>
                          <a:latin typeface="Arial"/>
                        </a:defRPr>
                      </a:lvl1pPr>
                      <a:lvl2pPr marL="342900" algn="l" defTabSz="685800" rtl="0" eaLnBrk="1" latinLnBrk="0" hangingPunct="1">
                        <a:defRPr sz="1350" kern="1200">
                          <a:solidFill>
                            <a:schemeClr val="dk1"/>
                          </a:solidFill>
                          <a:latin typeface="Arial"/>
                        </a:defRPr>
                      </a:lvl2pPr>
                      <a:lvl3pPr marL="685800" algn="l" defTabSz="685800" rtl="0" eaLnBrk="1" latinLnBrk="0" hangingPunct="1">
                        <a:defRPr sz="1350" kern="1200">
                          <a:solidFill>
                            <a:schemeClr val="dk1"/>
                          </a:solidFill>
                          <a:latin typeface="Arial"/>
                        </a:defRPr>
                      </a:lvl3pPr>
                      <a:lvl4pPr marL="1028700" algn="l" defTabSz="685800" rtl="0" eaLnBrk="1" latinLnBrk="0" hangingPunct="1">
                        <a:defRPr sz="1350" kern="1200">
                          <a:solidFill>
                            <a:schemeClr val="dk1"/>
                          </a:solidFill>
                          <a:latin typeface="Arial"/>
                        </a:defRPr>
                      </a:lvl4pPr>
                      <a:lvl5pPr marL="1371600" algn="l" defTabSz="685800" rtl="0" eaLnBrk="1" latinLnBrk="0" hangingPunct="1">
                        <a:defRPr sz="1350" kern="1200">
                          <a:solidFill>
                            <a:schemeClr val="dk1"/>
                          </a:solidFill>
                          <a:latin typeface="Arial"/>
                        </a:defRPr>
                      </a:lvl5pPr>
                      <a:lvl6pPr marL="1714500" algn="l" defTabSz="685800" rtl="0" eaLnBrk="1" latinLnBrk="0" hangingPunct="1">
                        <a:defRPr sz="1350" kern="1200">
                          <a:solidFill>
                            <a:schemeClr val="dk1"/>
                          </a:solidFill>
                          <a:latin typeface="Arial"/>
                        </a:defRPr>
                      </a:lvl6pPr>
                      <a:lvl7pPr marL="2057400" algn="l" defTabSz="685800" rtl="0" eaLnBrk="1" latinLnBrk="0" hangingPunct="1">
                        <a:defRPr sz="1350" kern="1200">
                          <a:solidFill>
                            <a:schemeClr val="dk1"/>
                          </a:solidFill>
                          <a:latin typeface="Arial"/>
                        </a:defRPr>
                      </a:lvl7pPr>
                      <a:lvl8pPr marL="2400300" algn="l" defTabSz="685800" rtl="0" eaLnBrk="1" latinLnBrk="0" hangingPunct="1">
                        <a:defRPr sz="1350" kern="1200">
                          <a:solidFill>
                            <a:schemeClr val="dk1"/>
                          </a:solidFill>
                          <a:latin typeface="Arial"/>
                        </a:defRPr>
                      </a:lvl8pPr>
                      <a:lvl9pPr marL="2743200" algn="l" defTabSz="685800" rtl="0" eaLnBrk="1" latinLnBrk="0" hangingPunct="1">
                        <a:defRPr sz="1350" kern="1200">
                          <a:solidFill>
                            <a:schemeClr val="dk1"/>
                          </a:solidFill>
                          <a:latin typeface="Arial"/>
                        </a:defRPr>
                      </a:lvl9pPr>
                    </a:lstStyle>
                    <a:p>
                      <a:pPr algn="ctr"/>
                      <a:r>
                        <a:rPr lang="en-US" sz="1600" b="0">
                          <a:solidFill>
                            <a:schemeClr val="tx1"/>
                          </a:solidFill>
                          <a:latin typeface="Montserrat Medium" pitchFamily="2" charset="0"/>
                          <a:ea typeface="Roboto Light"/>
                        </a:rPr>
                        <a:t>$60/Q</a:t>
                      </a:r>
                      <a:endParaRPr lang="en-US" sz="1600" b="0">
                        <a:solidFill>
                          <a:schemeClr val="tx1"/>
                        </a:solidFill>
                        <a:latin typeface="Montserrat Medium" pitchFamily="2" charset="0"/>
                        <a:ea typeface="Roboto Light" panose="02000000000000000000" pitchFamily="2" charset="0"/>
                      </a:endParaRPr>
                    </a:p>
                  </a:txBody>
                  <a:tcPr marL="121920" marR="121920" marT="60960" marB="6096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r>
                        <a:rPr lang="en-US" sz="1600" b="0">
                          <a:solidFill>
                            <a:schemeClr val="tx1"/>
                          </a:solidFill>
                          <a:latin typeface="Montserrat Medium" pitchFamily="2" charset="0"/>
                          <a:ea typeface="Roboto Light"/>
                        </a:rPr>
                        <a:t>$285/Y</a:t>
                      </a:r>
                    </a:p>
                  </a:txBody>
                  <a:tcPr marL="121920" marR="121920" marT="60960" marB="6096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3283171165"/>
                  </a:ext>
                </a:extLst>
              </a:tr>
              <a:tr h="762261">
                <a:tc>
                  <a:txBody>
                    <a:bodyPr/>
                    <a:lstStyle>
                      <a:lvl1pPr marL="0" algn="l" defTabSz="685800" rtl="0" eaLnBrk="1" latinLnBrk="0" hangingPunct="1">
                        <a:defRPr sz="1350" kern="1200">
                          <a:solidFill>
                            <a:schemeClr val="dk1"/>
                          </a:solidFill>
                          <a:latin typeface="Arial"/>
                        </a:defRPr>
                      </a:lvl1pPr>
                      <a:lvl2pPr marL="342900" algn="l" defTabSz="685800" rtl="0" eaLnBrk="1" latinLnBrk="0" hangingPunct="1">
                        <a:defRPr sz="1350" kern="1200">
                          <a:solidFill>
                            <a:schemeClr val="dk1"/>
                          </a:solidFill>
                          <a:latin typeface="Arial"/>
                        </a:defRPr>
                      </a:lvl2pPr>
                      <a:lvl3pPr marL="685800" algn="l" defTabSz="685800" rtl="0" eaLnBrk="1" latinLnBrk="0" hangingPunct="1">
                        <a:defRPr sz="1350" kern="1200">
                          <a:solidFill>
                            <a:schemeClr val="dk1"/>
                          </a:solidFill>
                          <a:latin typeface="Arial"/>
                        </a:defRPr>
                      </a:lvl3pPr>
                      <a:lvl4pPr marL="1028700" algn="l" defTabSz="685800" rtl="0" eaLnBrk="1" latinLnBrk="0" hangingPunct="1">
                        <a:defRPr sz="1350" kern="1200">
                          <a:solidFill>
                            <a:schemeClr val="dk1"/>
                          </a:solidFill>
                          <a:latin typeface="Arial"/>
                        </a:defRPr>
                      </a:lvl4pPr>
                      <a:lvl5pPr marL="1371600" algn="l" defTabSz="685800" rtl="0" eaLnBrk="1" latinLnBrk="0" hangingPunct="1">
                        <a:defRPr sz="1350" kern="1200">
                          <a:solidFill>
                            <a:schemeClr val="dk1"/>
                          </a:solidFill>
                          <a:latin typeface="Arial"/>
                        </a:defRPr>
                      </a:lvl5pPr>
                      <a:lvl6pPr marL="1714500" algn="l" defTabSz="685800" rtl="0" eaLnBrk="1" latinLnBrk="0" hangingPunct="1">
                        <a:defRPr sz="1350" kern="1200">
                          <a:solidFill>
                            <a:schemeClr val="dk1"/>
                          </a:solidFill>
                          <a:latin typeface="Arial"/>
                        </a:defRPr>
                      </a:lvl6pPr>
                      <a:lvl7pPr marL="2057400" algn="l" defTabSz="685800" rtl="0" eaLnBrk="1" latinLnBrk="0" hangingPunct="1">
                        <a:defRPr sz="1350" kern="1200">
                          <a:solidFill>
                            <a:schemeClr val="dk1"/>
                          </a:solidFill>
                          <a:latin typeface="Arial"/>
                        </a:defRPr>
                      </a:lvl7pPr>
                      <a:lvl8pPr marL="2400300" algn="l" defTabSz="685800" rtl="0" eaLnBrk="1" latinLnBrk="0" hangingPunct="1">
                        <a:defRPr sz="1350" kern="1200">
                          <a:solidFill>
                            <a:schemeClr val="dk1"/>
                          </a:solidFill>
                          <a:latin typeface="Arial"/>
                        </a:defRPr>
                      </a:lvl8pPr>
                      <a:lvl9pPr marL="2743200" algn="l" defTabSz="685800" rtl="0" eaLnBrk="1" latinLnBrk="0" hangingPunct="1">
                        <a:defRPr sz="1350" kern="1200">
                          <a:solidFill>
                            <a:schemeClr val="dk1"/>
                          </a:solidFill>
                          <a:latin typeface="Arial"/>
                        </a:defRPr>
                      </a:lvl9pPr>
                    </a:lstStyle>
                    <a:p>
                      <a:r>
                        <a:rPr lang="en-US" sz="1600">
                          <a:latin typeface="Montserrat Medium" pitchFamily="2" charset="0"/>
                          <a:ea typeface="Roboto Light"/>
                        </a:rPr>
                        <a:t>Thrive Plus</a:t>
                      </a:r>
                    </a:p>
                  </a:txBody>
                  <a:tcPr marL="121920" marR="121920" marT="60960" marB="60960">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4C45"/>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dk1"/>
                          </a:solidFill>
                          <a:latin typeface="Arial"/>
                        </a:defRPr>
                      </a:lvl1pPr>
                      <a:lvl2pPr marL="342900" algn="l" defTabSz="685800" rtl="0" eaLnBrk="1" latinLnBrk="0" hangingPunct="1">
                        <a:defRPr sz="1350" kern="1200">
                          <a:solidFill>
                            <a:schemeClr val="dk1"/>
                          </a:solidFill>
                          <a:latin typeface="Arial"/>
                        </a:defRPr>
                      </a:lvl2pPr>
                      <a:lvl3pPr marL="685800" algn="l" defTabSz="685800" rtl="0" eaLnBrk="1" latinLnBrk="0" hangingPunct="1">
                        <a:defRPr sz="1350" kern="1200">
                          <a:solidFill>
                            <a:schemeClr val="dk1"/>
                          </a:solidFill>
                          <a:latin typeface="Arial"/>
                        </a:defRPr>
                      </a:lvl3pPr>
                      <a:lvl4pPr marL="1028700" algn="l" defTabSz="685800" rtl="0" eaLnBrk="1" latinLnBrk="0" hangingPunct="1">
                        <a:defRPr sz="1350" kern="1200">
                          <a:solidFill>
                            <a:schemeClr val="dk1"/>
                          </a:solidFill>
                          <a:latin typeface="Arial"/>
                        </a:defRPr>
                      </a:lvl4pPr>
                      <a:lvl5pPr marL="1371600" algn="l" defTabSz="685800" rtl="0" eaLnBrk="1" latinLnBrk="0" hangingPunct="1">
                        <a:defRPr sz="1350" kern="1200">
                          <a:solidFill>
                            <a:schemeClr val="dk1"/>
                          </a:solidFill>
                          <a:latin typeface="Arial"/>
                        </a:defRPr>
                      </a:lvl5pPr>
                      <a:lvl6pPr marL="1714500" algn="l" defTabSz="685800" rtl="0" eaLnBrk="1" latinLnBrk="0" hangingPunct="1">
                        <a:defRPr sz="1350" kern="1200">
                          <a:solidFill>
                            <a:schemeClr val="dk1"/>
                          </a:solidFill>
                          <a:latin typeface="Arial"/>
                        </a:defRPr>
                      </a:lvl6pPr>
                      <a:lvl7pPr marL="2057400" algn="l" defTabSz="685800" rtl="0" eaLnBrk="1" latinLnBrk="0" hangingPunct="1">
                        <a:defRPr sz="1350" kern="1200">
                          <a:solidFill>
                            <a:schemeClr val="dk1"/>
                          </a:solidFill>
                          <a:latin typeface="Arial"/>
                        </a:defRPr>
                      </a:lvl7pPr>
                      <a:lvl8pPr marL="2400300" algn="l" defTabSz="685800" rtl="0" eaLnBrk="1" latinLnBrk="0" hangingPunct="1">
                        <a:defRPr sz="1350" kern="1200">
                          <a:solidFill>
                            <a:schemeClr val="dk1"/>
                          </a:solidFill>
                          <a:latin typeface="Arial"/>
                        </a:defRPr>
                      </a:lvl8pPr>
                      <a:lvl9pPr marL="2743200" algn="l" defTabSz="685800" rtl="0" eaLnBrk="1" latinLnBrk="0" hangingPunct="1">
                        <a:defRPr sz="1350" kern="1200">
                          <a:solidFill>
                            <a:schemeClr val="dk1"/>
                          </a:solidFill>
                          <a:latin typeface="Arial"/>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ontserrat Medium" pitchFamily="2" charset="0"/>
                          <a:ea typeface="Roboto Light"/>
                        </a:rPr>
                        <a:t>$50/Q</a:t>
                      </a:r>
                      <a:endParaRPr lang="en-US" sz="1600" b="0">
                        <a:solidFill>
                          <a:schemeClr val="tx1"/>
                        </a:solidFill>
                        <a:latin typeface="Montserrat Medium" pitchFamily="2" charset="0"/>
                        <a:ea typeface="Roboto Light" panose="02000000000000000000" pitchFamily="2" charset="0"/>
                      </a:endParaRPr>
                    </a:p>
                  </a:txBody>
                  <a:tcPr marL="121920" marR="121920" marT="60960" marB="6096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4C45"/>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ontserrat Medium" pitchFamily="2" charset="0"/>
                          <a:ea typeface="Roboto Light" panose="02000000000000000000" pitchFamily="2" charset="0"/>
                        </a:rPr>
                        <a:t>$385/Y</a:t>
                      </a:r>
                    </a:p>
                  </a:txBody>
                  <a:tcPr marL="121920" marR="121920" marT="60960" marB="6096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4C4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45078802"/>
                  </a:ext>
                </a:extLst>
              </a:tr>
            </a:tbl>
          </a:graphicData>
        </a:graphic>
      </p:graphicFrame>
    </p:spTree>
    <p:extLst>
      <p:ext uri="{BB962C8B-B14F-4D97-AF65-F5344CB8AC3E}">
        <p14:creationId xmlns:p14="http://schemas.microsoft.com/office/powerpoint/2010/main" val="32610045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9306672-F0BF-AB3E-C95C-8C2CAB6A1D73}"/>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383EA5B6-78E1-1CDB-1223-D5C213E51A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3" name="Picture 2">
            <a:extLst>
              <a:ext uri="{FF2B5EF4-FFF2-40B4-BE49-F238E27FC236}">
                <a16:creationId xmlns:a16="http://schemas.microsoft.com/office/drawing/2014/main" id="{D3F29653-7EEB-6CDC-E157-A751913A7F1A}"/>
              </a:ext>
            </a:extLst>
          </p:cNvPr>
          <p:cNvPicPr>
            <a:picLocks noChangeAspect="1"/>
          </p:cNvPicPr>
          <p:nvPr/>
        </p:nvPicPr>
        <p:blipFill>
          <a:blip r:embed="rId3">
            <a:extLst>
              <a:ext uri="{28A0092B-C50C-407E-A947-70E740481C1C}">
                <a14:useLocalDpi xmlns:a14="http://schemas.microsoft.com/office/drawing/2010/main" val="0"/>
              </a:ext>
            </a:extLst>
          </a:blip>
          <a:srcRect t="2525" b="89951"/>
          <a:stretch/>
        </p:blipFill>
        <p:spPr>
          <a:xfrm>
            <a:off x="20" y="6341178"/>
            <a:ext cx="12191980" cy="516821"/>
          </a:xfrm>
          <a:prstGeom prst="rect">
            <a:avLst/>
          </a:prstGeom>
        </p:spPr>
      </p:pic>
      <p:pic>
        <p:nvPicPr>
          <p:cNvPr id="5" name="Picture 4">
            <a:extLst>
              <a:ext uri="{FF2B5EF4-FFF2-40B4-BE49-F238E27FC236}">
                <a16:creationId xmlns:a16="http://schemas.microsoft.com/office/drawing/2014/main" id="{C25CB6F6-6237-08A2-BA62-D57FF16C6CE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9765139" y="6424433"/>
            <a:ext cx="1934735" cy="350313"/>
          </a:xfrm>
          <a:prstGeom prst="rect">
            <a:avLst/>
          </a:prstGeom>
          <a:effectLst>
            <a:outerShdw blurRad="50800" dist="38100" dir="5400000" algn="t" rotWithShape="0">
              <a:schemeClr val="bg1">
                <a:lumMod val="50000"/>
                <a:alpha val="40000"/>
              </a:schemeClr>
            </a:outerShdw>
          </a:effectLst>
        </p:spPr>
      </p:pic>
      <p:sp>
        <p:nvSpPr>
          <p:cNvPr id="20" name="TextBox 19">
            <a:extLst>
              <a:ext uri="{FF2B5EF4-FFF2-40B4-BE49-F238E27FC236}">
                <a16:creationId xmlns:a16="http://schemas.microsoft.com/office/drawing/2014/main" id="{A9A0FFA1-0FB2-954E-717F-5AC9F6B3BFE0}"/>
              </a:ext>
            </a:extLst>
          </p:cNvPr>
          <p:cNvSpPr txBox="1"/>
          <p:nvPr/>
        </p:nvSpPr>
        <p:spPr>
          <a:xfrm>
            <a:off x="676656" y="1627224"/>
            <a:ext cx="10496559" cy="3976986"/>
          </a:xfrm>
          <a:prstGeom prst="rect">
            <a:avLst/>
          </a:prstGeom>
          <a:noFill/>
        </p:spPr>
        <p:txBody>
          <a:bodyPr wrap="square" lIns="121920" tIns="60960" rIns="121920" bIns="60960" rtlCol="0" anchor="t">
            <a:spAutoFit/>
          </a:bodyPr>
          <a:lstStyle/>
          <a:p>
            <a:pPr marL="285750" indent="-285750">
              <a:lnSpc>
                <a:spcPct val="110000"/>
              </a:lnSpc>
              <a:spcAft>
                <a:spcPts val="1200"/>
              </a:spcAft>
              <a:buFont typeface="Wingdings" panose="05000000000000000000" pitchFamily="2" charset="2"/>
              <a:buChar char="ü"/>
              <a:defRPr/>
            </a:pPr>
            <a:r>
              <a:rPr lang="en-US" sz="1600">
                <a:solidFill>
                  <a:srgbClr val="262626"/>
                </a:solidFill>
                <a:latin typeface="Montserrat Medium" pitchFamily="2" charset="0"/>
                <a:ea typeface="Roboto Light"/>
              </a:rPr>
              <a:t>Fitness is available on </a:t>
            </a:r>
            <a:r>
              <a:rPr lang="en-US" sz="1600" b="1">
                <a:solidFill>
                  <a:srgbClr val="262626"/>
                </a:solidFill>
                <a:latin typeface="Montserrat ExtraBold" pitchFamily="2" charset="0"/>
                <a:ea typeface="Roboto Light"/>
              </a:rPr>
              <a:t>all plans </a:t>
            </a:r>
            <a:r>
              <a:rPr lang="en-US" sz="1600">
                <a:solidFill>
                  <a:srgbClr val="262626"/>
                </a:solidFill>
                <a:latin typeface="Montserrat Medium" pitchFamily="2" charset="0"/>
                <a:ea typeface="Roboto Light"/>
              </a:rPr>
              <a:t>except </a:t>
            </a:r>
            <a:r>
              <a:rPr lang="en-US" sz="1600" b="1" err="1">
                <a:solidFill>
                  <a:srgbClr val="262626"/>
                </a:solidFill>
                <a:latin typeface="Montserrat ExtraBold" pitchFamily="2" charset="0"/>
                <a:ea typeface="Roboto Light"/>
              </a:rPr>
              <a:t>Priority</a:t>
            </a:r>
            <a:r>
              <a:rPr lang="en-US" sz="1600" err="1">
                <a:solidFill>
                  <a:srgbClr val="262626"/>
                </a:solidFill>
                <a:latin typeface="Montserrat Medium" pitchFamily="2" charset="0"/>
                <a:ea typeface="Roboto Light"/>
              </a:rPr>
              <a:t>Medicare</a:t>
            </a:r>
            <a:r>
              <a:rPr lang="en-US" sz="1600">
                <a:solidFill>
                  <a:srgbClr val="262626"/>
                </a:solidFill>
                <a:latin typeface="Montserrat Medium" pitchFamily="2" charset="0"/>
                <a:ea typeface="Roboto Light"/>
              </a:rPr>
              <a:t> Vintage.</a:t>
            </a:r>
            <a:endParaRPr lang="en-US" sz="1600">
              <a:solidFill>
                <a:srgbClr val="262626"/>
              </a:solidFill>
              <a:latin typeface="Montserrat Medium" pitchFamily="2" charset="0"/>
              <a:ea typeface="Roboto Light" panose="02000000000000000000" pitchFamily="2" charset="0"/>
            </a:endParaRPr>
          </a:p>
          <a:p>
            <a:pPr marL="285750" indent="-285750">
              <a:lnSpc>
                <a:spcPct val="110000"/>
              </a:lnSpc>
              <a:spcAft>
                <a:spcPts val="1200"/>
              </a:spcAft>
              <a:buFont typeface="Wingdings" panose="05000000000000000000" pitchFamily="2" charset="2"/>
              <a:buChar char="ü"/>
              <a:defRPr/>
            </a:pPr>
            <a:r>
              <a:rPr lang="en-US" sz="1600" b="1" err="1">
                <a:solidFill>
                  <a:srgbClr val="262626"/>
                </a:solidFill>
                <a:latin typeface="Montserrat ExtraBold" pitchFamily="2" charset="0"/>
                <a:ea typeface="Roboto Light"/>
              </a:rPr>
              <a:t>Priority</a:t>
            </a:r>
            <a:r>
              <a:rPr lang="en-US" sz="1600" err="1">
                <a:solidFill>
                  <a:srgbClr val="262626"/>
                </a:solidFill>
                <a:latin typeface="Montserrat Medium" pitchFamily="2" charset="0"/>
                <a:ea typeface="Roboto Light"/>
              </a:rPr>
              <a:t>Medicare</a:t>
            </a:r>
            <a:r>
              <a:rPr lang="en-US" sz="1600">
                <a:solidFill>
                  <a:srgbClr val="262626"/>
                </a:solidFill>
                <a:latin typeface="Montserrat Medium" pitchFamily="2" charset="0"/>
                <a:ea typeface="Roboto Light"/>
              </a:rPr>
              <a:t> D-SNP and Dual Premier will now </a:t>
            </a:r>
            <a:r>
              <a:rPr lang="en-US" sz="1600" b="1">
                <a:solidFill>
                  <a:srgbClr val="262626"/>
                </a:solidFill>
                <a:latin typeface="Montserrat ExtraBold" pitchFamily="2" charset="0"/>
                <a:ea typeface="Roboto Light"/>
              </a:rPr>
              <a:t>have access to an in-person fitness </a:t>
            </a:r>
            <a:r>
              <a:rPr lang="en-US" sz="1600">
                <a:solidFill>
                  <a:srgbClr val="262626"/>
                </a:solidFill>
                <a:latin typeface="Montserrat Medium" pitchFamily="2" charset="0"/>
                <a:ea typeface="Roboto Light"/>
              </a:rPr>
              <a:t>experience. </a:t>
            </a:r>
            <a:r>
              <a:rPr lang="en-US" sz="1600">
                <a:solidFill>
                  <a:srgbClr val="262626"/>
                </a:solidFill>
                <a:latin typeface="Montserrat Medium" pitchFamily="2" charset="0"/>
                <a:ea typeface="Roboto Light"/>
                <a:cs typeface="Roboto Light"/>
              </a:rPr>
              <a:t>Perks of One Pass</a:t>
            </a:r>
          </a:p>
          <a:p>
            <a:pPr marL="837565" lvl="1" indent="-380365">
              <a:lnSpc>
                <a:spcPct val="110000"/>
              </a:lnSpc>
              <a:spcAft>
                <a:spcPts val="1200"/>
              </a:spcAft>
              <a:buFont typeface="Arial" panose="020B0604020202020204" pitchFamily="34" charset="0"/>
              <a:buChar char="•"/>
              <a:defRPr/>
            </a:pPr>
            <a:r>
              <a:rPr lang="en-US" sz="1600">
                <a:solidFill>
                  <a:srgbClr val="262626"/>
                </a:solidFill>
                <a:latin typeface="Montserrat Medium" pitchFamily="2" charset="0"/>
                <a:ea typeface="Roboto Light"/>
              </a:rPr>
              <a:t>Holland Aquatic Center and Evergreen Commons are in the One Pass network PLUS facilities like the GR YMCA and Detroit area YMCAs as well as boutique gyms like Pure Barre, Orange Theory and Stretch Lab.</a:t>
            </a:r>
            <a:endParaRPr lang="en-US" sz="1600">
              <a:solidFill>
                <a:srgbClr val="262626"/>
              </a:solidFill>
              <a:latin typeface="Montserrat Medium" pitchFamily="2" charset="0"/>
              <a:ea typeface="Roboto Light"/>
              <a:cs typeface="Roboto Light"/>
            </a:endParaRPr>
          </a:p>
          <a:p>
            <a:pPr marL="837565" lvl="1" indent="-380365">
              <a:lnSpc>
                <a:spcPct val="110000"/>
              </a:lnSpc>
              <a:spcAft>
                <a:spcPts val="1200"/>
              </a:spcAft>
              <a:buFont typeface="Arial" panose="020B0604020202020204" pitchFamily="34" charset="0"/>
              <a:buChar char="•"/>
              <a:defRPr/>
            </a:pPr>
            <a:r>
              <a:rPr lang="en-US" sz="1600">
                <a:solidFill>
                  <a:srgbClr val="262626"/>
                </a:solidFill>
                <a:latin typeface="Montserrat Medium" pitchFamily="2" charset="0"/>
                <a:ea typeface="Roboto Light"/>
                <a:cs typeface="Roboto Light"/>
              </a:rPr>
              <a:t>Brain health partnership through </a:t>
            </a:r>
            <a:r>
              <a:rPr lang="en-US" sz="1600" err="1">
                <a:solidFill>
                  <a:srgbClr val="262626"/>
                </a:solidFill>
                <a:latin typeface="Montserrat Medium" pitchFamily="2" charset="0"/>
                <a:ea typeface="Roboto Light"/>
                <a:cs typeface="Roboto Light"/>
              </a:rPr>
              <a:t>CogniFit</a:t>
            </a:r>
            <a:r>
              <a:rPr lang="en-US" sz="1600">
                <a:solidFill>
                  <a:srgbClr val="262626"/>
                </a:solidFill>
                <a:latin typeface="Montserrat Medium" pitchFamily="2" charset="0"/>
                <a:ea typeface="Roboto Light"/>
                <a:cs typeface="Roboto Light"/>
              </a:rPr>
              <a:t> </a:t>
            </a:r>
          </a:p>
          <a:p>
            <a:pPr marL="837565" lvl="1" indent="-380365">
              <a:lnSpc>
                <a:spcPct val="110000"/>
              </a:lnSpc>
              <a:spcAft>
                <a:spcPts val="1200"/>
              </a:spcAft>
              <a:buFont typeface="Arial" panose="020B0604020202020204" pitchFamily="34" charset="0"/>
              <a:buChar char="•"/>
              <a:defRPr/>
            </a:pPr>
            <a:r>
              <a:rPr lang="en-US" sz="1600">
                <a:solidFill>
                  <a:srgbClr val="262626"/>
                </a:solidFill>
                <a:latin typeface="Montserrat Medium" pitchFamily="2" charset="0"/>
                <a:ea typeface="Roboto Light"/>
                <a:cs typeface="Roboto Light"/>
              </a:rPr>
              <a:t>Fitness Kits (strength, yoga or dance) designed for members who prefer to workout at home </a:t>
            </a:r>
          </a:p>
          <a:p>
            <a:pPr marL="837565" lvl="1" indent="-380365">
              <a:lnSpc>
                <a:spcPct val="110000"/>
              </a:lnSpc>
              <a:spcAft>
                <a:spcPts val="1200"/>
              </a:spcAft>
              <a:buFont typeface="Arial" panose="020B0604020202020204" pitchFamily="34" charset="0"/>
              <a:buChar char="•"/>
              <a:defRPr/>
            </a:pPr>
            <a:r>
              <a:rPr lang="en-US" sz="1600">
                <a:solidFill>
                  <a:srgbClr val="262626"/>
                </a:solidFill>
                <a:latin typeface="Montserrat Medium" pitchFamily="2" charset="0"/>
                <a:ea typeface="Roboto Light"/>
                <a:cs typeface="Roboto Light"/>
              </a:rPr>
              <a:t>Access to the Fitbit community and Fitbit Premium (no Fitbit needed)</a:t>
            </a:r>
            <a:endParaRPr kumimoji="0" lang="en-US" sz="1400" b="0" i="0" u="none" strike="noStrike" kern="1200" cap="none" spc="0" normalizeH="0" baseline="0" noProof="0">
              <a:ln>
                <a:noFill/>
              </a:ln>
              <a:solidFill>
                <a:srgbClr val="004C45"/>
              </a:solidFill>
              <a:effectLst/>
              <a:uLnTx/>
              <a:uFillTx/>
              <a:latin typeface="Montserrat Medium" pitchFamily="2" charset="0"/>
              <a:ea typeface="Roboto Light"/>
            </a:endParaRPr>
          </a:p>
          <a:p>
            <a:pPr marL="800100" lvl="1" indent="-342900">
              <a:lnSpc>
                <a:spcPct val="110000"/>
              </a:lnSpc>
              <a:spcAft>
                <a:spcPts val="600"/>
              </a:spcAft>
              <a:buFont typeface="Arial" panose="020B0604020202020204" pitchFamily="34" charset="0"/>
              <a:buChar char="•"/>
              <a:defRPr/>
            </a:pPr>
            <a:endParaRPr lang="en-US" sz="1400">
              <a:solidFill>
                <a:srgbClr val="262626"/>
              </a:solidFill>
              <a:latin typeface="Montserrat Medium" pitchFamily="2" charset="0"/>
              <a:ea typeface="Roboto Light"/>
              <a:cs typeface="Roboto Light"/>
            </a:endParaRPr>
          </a:p>
        </p:txBody>
      </p:sp>
      <p:sp>
        <p:nvSpPr>
          <p:cNvPr id="4" name="TextBox 3">
            <a:extLst>
              <a:ext uri="{FF2B5EF4-FFF2-40B4-BE49-F238E27FC236}">
                <a16:creationId xmlns:a16="http://schemas.microsoft.com/office/drawing/2014/main" id="{D9F5A714-A619-BFEA-56FC-2889626B9B48}"/>
              </a:ext>
            </a:extLst>
          </p:cNvPr>
          <p:cNvSpPr txBox="1">
            <a:spLocks/>
          </p:cNvSpPr>
          <p:nvPr/>
        </p:nvSpPr>
        <p:spPr>
          <a:xfrm>
            <a:off x="676656" y="430074"/>
            <a:ext cx="10921400" cy="769441"/>
          </a:xfrm>
          <a:prstGeom prst="rect">
            <a:avLst/>
          </a:prstGeom>
          <a:noFill/>
        </p:spPr>
        <p:txBody>
          <a:bodyPr wrap="square" lIns="91440" tIns="45720" rIns="91440" bIns="45720" rtlCol="0" anchor="t">
            <a:spAutoFit/>
          </a:bodyPr>
          <a:lstStyle/>
          <a:p>
            <a:r>
              <a:rPr lang="en-US" sz="4400">
                <a:solidFill>
                  <a:srgbClr val="004A45"/>
                </a:solidFill>
                <a:latin typeface="Montserrat ExtraBold" panose="00000900000000000000" pitchFamily="2" charset="0"/>
              </a:rPr>
              <a:t>One Pass</a:t>
            </a:r>
            <a:r>
              <a:rPr lang="en-US" sz="4400" baseline="42000">
                <a:solidFill>
                  <a:srgbClr val="004A45"/>
                </a:solidFill>
                <a:latin typeface="Montserrat" panose="00000500000000000000" pitchFamily="2" charset="0"/>
              </a:rPr>
              <a:t>™</a:t>
            </a:r>
            <a:endParaRPr lang="en-US" sz="4000" baseline="42000">
              <a:solidFill>
                <a:srgbClr val="004A45"/>
              </a:solidFill>
              <a:latin typeface="Montserrat" panose="00000500000000000000" pitchFamily="2" charset="0"/>
            </a:endParaRPr>
          </a:p>
        </p:txBody>
      </p:sp>
      <p:sp>
        <p:nvSpPr>
          <p:cNvPr id="7" name="Slide Number Placeholder 3">
            <a:extLst>
              <a:ext uri="{FF2B5EF4-FFF2-40B4-BE49-F238E27FC236}">
                <a16:creationId xmlns:a16="http://schemas.microsoft.com/office/drawing/2014/main" id="{98EAF0DC-298B-E590-5AF1-5BFCD6D5F4BF}"/>
              </a:ext>
            </a:extLst>
          </p:cNvPr>
          <p:cNvSpPr txBox="1">
            <a:spLocks/>
          </p:cNvSpPr>
          <p:nvPr/>
        </p:nvSpPr>
        <p:spPr>
          <a:xfrm>
            <a:off x="142242" y="6430502"/>
            <a:ext cx="365760" cy="304800"/>
          </a:xfrm>
          <a:prstGeom prst="rect">
            <a:avLst/>
          </a:prstGeom>
          <a:noFill/>
        </p:spPr>
        <p:txBody>
          <a:bodyPr lIns="60960" rIns="60960"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40">
              <a:buClr>
                <a:srgbClr val="000000"/>
              </a:buClr>
              <a:defRPr/>
            </a:pPr>
            <a:fld id="{E79839AE-F4E4-0B47-9E53-6189B08B4F00}" type="slidenum">
              <a:rPr lang="en-US" sz="1100">
                <a:solidFill>
                  <a:schemeClr val="bg1"/>
                </a:solidFill>
                <a:latin typeface="Montserrat Light" pitchFamily="2" charset="0"/>
                <a:cs typeface="Poppins" panose="00000500000000000000" pitchFamily="2" charset="0"/>
                <a:sym typeface="Arial"/>
              </a:rPr>
              <a:pPr defTabSz="1219140">
                <a:buClr>
                  <a:srgbClr val="000000"/>
                </a:buClr>
                <a:defRPr/>
              </a:pPr>
              <a:t>55</a:t>
            </a:fld>
            <a:endParaRPr lang="en-US" sz="1100">
              <a:solidFill>
                <a:schemeClr val="bg1"/>
              </a:solidFill>
              <a:latin typeface="Montserrat Light" pitchFamily="2" charset="0"/>
              <a:cs typeface="Poppins" panose="00000500000000000000" pitchFamily="2" charset="0"/>
              <a:sym typeface="Arial"/>
            </a:endParaRPr>
          </a:p>
        </p:txBody>
      </p:sp>
      <p:sp>
        <p:nvSpPr>
          <p:cNvPr id="9" name="TextBox 10">
            <a:extLst>
              <a:ext uri="{FF2B5EF4-FFF2-40B4-BE49-F238E27FC236}">
                <a16:creationId xmlns:a16="http://schemas.microsoft.com/office/drawing/2014/main" id="{68ABB1CC-A205-09CE-F840-86DA40B9FB75}"/>
              </a:ext>
            </a:extLst>
          </p:cNvPr>
          <p:cNvSpPr txBox="1"/>
          <p:nvPr/>
        </p:nvSpPr>
        <p:spPr>
          <a:xfrm>
            <a:off x="508002" y="6480291"/>
            <a:ext cx="9499043" cy="292388"/>
          </a:xfrm>
          <a:prstGeom prst="rect">
            <a:avLst/>
          </a:prstGeom>
          <a:noFill/>
        </p:spPr>
        <p:txBody>
          <a:bodyPr wrap="square" lIns="121920" tIns="60960" rIns="121920" bIns="6096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a:solidFill>
                  <a:schemeClr val="bg1"/>
                </a:solidFill>
                <a:latin typeface="Montserrat Light" pitchFamily="2" charset="0"/>
                <a:ea typeface="Roboto Light"/>
                <a:cs typeface="Roboto Light"/>
              </a:rPr>
              <a:t>CONFIDENTIAL. NO release until October 1, 2025</a:t>
            </a:r>
          </a:p>
        </p:txBody>
      </p:sp>
      <p:sp>
        <p:nvSpPr>
          <p:cNvPr id="12" name="TextBox 11">
            <a:extLst>
              <a:ext uri="{FF2B5EF4-FFF2-40B4-BE49-F238E27FC236}">
                <a16:creationId xmlns:a16="http://schemas.microsoft.com/office/drawing/2014/main" id="{E840BEB9-D6EB-066E-281B-4DA04CB65950}"/>
              </a:ext>
            </a:extLst>
          </p:cNvPr>
          <p:cNvSpPr txBox="1"/>
          <p:nvPr/>
        </p:nvSpPr>
        <p:spPr>
          <a:xfrm>
            <a:off x="675132" y="1141794"/>
            <a:ext cx="2786340"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09845"/>
                </a:solidFill>
                <a:effectLst/>
                <a:uLnTx/>
                <a:uFillTx/>
                <a:latin typeface="Montserrat SemiBold" panose="00000700000000000000" pitchFamily="2" charset="0"/>
              </a:rPr>
              <a:t>Powered by Optum</a:t>
            </a:r>
          </a:p>
        </p:txBody>
      </p:sp>
    </p:spTree>
    <p:extLst>
      <p:ext uri="{BB962C8B-B14F-4D97-AF65-F5344CB8AC3E}">
        <p14:creationId xmlns:p14="http://schemas.microsoft.com/office/powerpoint/2010/main" val="54295237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74FCE41-166B-EE14-9A42-1C1537E831E9}"/>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181D459E-898B-C65B-60EA-08DFF6F5CE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3" name="Picture 2">
            <a:extLst>
              <a:ext uri="{FF2B5EF4-FFF2-40B4-BE49-F238E27FC236}">
                <a16:creationId xmlns:a16="http://schemas.microsoft.com/office/drawing/2014/main" id="{5F8A5605-151C-231C-1A3D-659AF2E36130}"/>
              </a:ext>
            </a:extLst>
          </p:cNvPr>
          <p:cNvPicPr>
            <a:picLocks noChangeAspect="1"/>
          </p:cNvPicPr>
          <p:nvPr/>
        </p:nvPicPr>
        <p:blipFill>
          <a:blip r:embed="rId3">
            <a:extLst>
              <a:ext uri="{28A0092B-C50C-407E-A947-70E740481C1C}">
                <a14:useLocalDpi xmlns:a14="http://schemas.microsoft.com/office/drawing/2010/main" val="0"/>
              </a:ext>
            </a:extLst>
          </a:blip>
          <a:srcRect t="2525" b="89951"/>
          <a:stretch/>
        </p:blipFill>
        <p:spPr>
          <a:xfrm>
            <a:off x="20" y="6341178"/>
            <a:ext cx="12191980" cy="516821"/>
          </a:xfrm>
          <a:prstGeom prst="rect">
            <a:avLst/>
          </a:prstGeom>
        </p:spPr>
      </p:pic>
      <p:pic>
        <p:nvPicPr>
          <p:cNvPr id="5" name="Picture 4">
            <a:extLst>
              <a:ext uri="{FF2B5EF4-FFF2-40B4-BE49-F238E27FC236}">
                <a16:creationId xmlns:a16="http://schemas.microsoft.com/office/drawing/2014/main" id="{05C25BFF-362B-43F2-AE56-7086D24C763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9765139" y="6424433"/>
            <a:ext cx="1934735" cy="350313"/>
          </a:xfrm>
          <a:prstGeom prst="rect">
            <a:avLst/>
          </a:prstGeom>
          <a:effectLst>
            <a:outerShdw blurRad="50800" dist="38100" dir="5400000" algn="t" rotWithShape="0">
              <a:schemeClr val="bg1">
                <a:lumMod val="50000"/>
                <a:alpha val="40000"/>
              </a:schemeClr>
            </a:outerShdw>
          </a:effectLst>
        </p:spPr>
      </p:pic>
      <p:sp>
        <p:nvSpPr>
          <p:cNvPr id="20" name="TextBox 19">
            <a:extLst>
              <a:ext uri="{FF2B5EF4-FFF2-40B4-BE49-F238E27FC236}">
                <a16:creationId xmlns:a16="http://schemas.microsoft.com/office/drawing/2014/main" id="{5CCA5A96-96BD-63EE-859D-0D17CC4007B1}"/>
              </a:ext>
            </a:extLst>
          </p:cNvPr>
          <p:cNvSpPr txBox="1"/>
          <p:nvPr/>
        </p:nvSpPr>
        <p:spPr>
          <a:xfrm>
            <a:off x="676656" y="1627224"/>
            <a:ext cx="10496559" cy="4130874"/>
          </a:xfrm>
          <a:prstGeom prst="rect">
            <a:avLst/>
          </a:prstGeom>
          <a:noFill/>
        </p:spPr>
        <p:txBody>
          <a:bodyPr wrap="square" lIns="121920" tIns="60960" rIns="121920" bIns="60960" rtlCol="0" anchor="t">
            <a:spAutoFit/>
          </a:bodyPr>
          <a:lstStyle/>
          <a:p>
            <a:pPr marL="285750" indent="-285750">
              <a:lnSpc>
                <a:spcPct val="110000"/>
              </a:lnSpc>
              <a:spcAft>
                <a:spcPts val="1200"/>
              </a:spcAft>
              <a:buFont typeface="Wingdings" panose="05000000000000000000" pitchFamily="2" charset="2"/>
              <a:buChar char="ü"/>
              <a:defRPr/>
            </a:pPr>
            <a:r>
              <a:rPr lang="en-US" sz="1600">
                <a:solidFill>
                  <a:srgbClr val="262626"/>
                </a:solidFill>
                <a:latin typeface="Montserrat Medium" pitchFamily="2" charset="0"/>
                <a:ea typeface="Roboto Light"/>
              </a:rPr>
              <a:t>Memory fitness benefit offered by </a:t>
            </a:r>
            <a:r>
              <a:rPr lang="en-US" sz="1600" err="1">
                <a:solidFill>
                  <a:srgbClr val="262626"/>
                </a:solidFill>
                <a:latin typeface="Montserrat Medium" pitchFamily="2" charset="0"/>
                <a:ea typeface="Roboto Light"/>
              </a:rPr>
              <a:t>CogniFit</a:t>
            </a:r>
            <a:r>
              <a:rPr lang="en-US" sz="1600">
                <a:solidFill>
                  <a:srgbClr val="262626"/>
                </a:solidFill>
                <a:latin typeface="Montserrat Medium" pitchFamily="2" charset="0"/>
                <a:ea typeface="Roboto Light"/>
              </a:rPr>
              <a:t> ® through the One Pass network. </a:t>
            </a:r>
          </a:p>
          <a:p>
            <a:pPr marL="742950" lvl="1" indent="-285750">
              <a:lnSpc>
                <a:spcPct val="110000"/>
              </a:lnSpc>
              <a:spcAft>
                <a:spcPts val="1200"/>
              </a:spcAft>
              <a:buFont typeface="Arial" panose="020B0604020202020204" pitchFamily="34" charset="0"/>
              <a:buChar char="•"/>
              <a:defRPr/>
            </a:pPr>
            <a:r>
              <a:rPr lang="en-US" sz="1600">
                <a:solidFill>
                  <a:srgbClr val="262626"/>
                </a:solidFill>
                <a:latin typeface="Montserrat Medium" pitchFamily="2" charset="0"/>
                <a:ea typeface="Roboto Light"/>
              </a:rPr>
              <a:t>Available on all plans except Vintage</a:t>
            </a:r>
          </a:p>
          <a:p>
            <a:pPr marL="285750" indent="-285750">
              <a:lnSpc>
                <a:spcPct val="110000"/>
              </a:lnSpc>
              <a:spcAft>
                <a:spcPts val="1200"/>
              </a:spcAft>
              <a:buFont typeface="Wingdings" panose="05000000000000000000" pitchFamily="2" charset="2"/>
              <a:buChar char="ü"/>
              <a:defRPr/>
            </a:pPr>
            <a:r>
              <a:rPr lang="en-US" sz="1600">
                <a:solidFill>
                  <a:srgbClr val="262626"/>
                </a:solidFill>
                <a:latin typeface="Montserrat Medium" pitchFamily="2" charset="0"/>
                <a:ea typeface="Roboto Light"/>
              </a:rPr>
              <a:t>Perks of </a:t>
            </a:r>
            <a:r>
              <a:rPr lang="en-US" sz="1600" err="1">
                <a:solidFill>
                  <a:srgbClr val="262626"/>
                </a:solidFill>
                <a:latin typeface="Montserrat Medium" pitchFamily="2" charset="0"/>
                <a:ea typeface="Roboto Light"/>
              </a:rPr>
              <a:t>CogniFit</a:t>
            </a:r>
            <a:endParaRPr lang="en-US" sz="1600">
              <a:solidFill>
                <a:srgbClr val="262626"/>
              </a:solidFill>
              <a:latin typeface="Montserrat Medium" pitchFamily="2" charset="0"/>
              <a:ea typeface="Roboto Light"/>
            </a:endParaRPr>
          </a:p>
          <a:p>
            <a:pPr marL="742950" lvl="1" indent="-285750">
              <a:lnSpc>
                <a:spcPct val="110000"/>
              </a:lnSpc>
              <a:spcAft>
                <a:spcPts val="1200"/>
              </a:spcAft>
              <a:buFont typeface="Arial" panose="020B0604020202020204" pitchFamily="34" charset="0"/>
              <a:buChar char="•"/>
              <a:defRPr/>
            </a:pPr>
            <a:r>
              <a:rPr lang="en-US" sz="1600">
                <a:solidFill>
                  <a:srgbClr val="262626"/>
                </a:solidFill>
                <a:latin typeface="Montserrat Medium" pitchFamily="2" charset="0"/>
                <a:ea typeface="Roboto Light"/>
              </a:rPr>
              <a:t>A memory fitness program that includes a collection of brain games and tailors the training the member receives specifically towards what the member needs.</a:t>
            </a:r>
          </a:p>
          <a:p>
            <a:pPr marL="742950" lvl="1" indent="-285750">
              <a:lnSpc>
                <a:spcPct val="110000"/>
              </a:lnSpc>
              <a:spcAft>
                <a:spcPts val="1200"/>
              </a:spcAft>
              <a:buFont typeface="Arial" panose="020B0604020202020204" pitchFamily="34" charset="0"/>
              <a:buChar char="•"/>
              <a:defRPr/>
            </a:pPr>
            <a:r>
              <a:rPr lang="en-US" sz="1600">
                <a:solidFill>
                  <a:srgbClr val="262626"/>
                </a:solidFill>
                <a:latin typeface="Montserrat Medium" pitchFamily="2" charset="0"/>
                <a:ea typeface="Roboto Light"/>
              </a:rPr>
              <a:t>Continuously adjusts the difficulty level to challenge and keep members from becoming bored or frustrated while using. </a:t>
            </a:r>
          </a:p>
          <a:p>
            <a:pPr marL="742950" lvl="1" indent="-285750">
              <a:lnSpc>
                <a:spcPct val="110000"/>
              </a:lnSpc>
              <a:spcAft>
                <a:spcPts val="1200"/>
              </a:spcAft>
              <a:buFont typeface="Arial" panose="020B0604020202020204" pitchFamily="34" charset="0"/>
              <a:buChar char="•"/>
              <a:defRPr/>
            </a:pPr>
            <a:r>
              <a:rPr lang="en-US" sz="1600">
                <a:solidFill>
                  <a:srgbClr val="262626"/>
                </a:solidFill>
                <a:latin typeface="Montserrat Medium" pitchFamily="2" charset="0"/>
                <a:ea typeface="Roboto Light"/>
              </a:rPr>
              <a:t>Provides a comprehensive workout by training more than 20 cognitive skills that we use daily, including working memory, perception, attention, reasoning and coordination. </a:t>
            </a:r>
          </a:p>
          <a:p>
            <a:pPr marL="742950" lvl="1" indent="-285750">
              <a:lnSpc>
                <a:spcPct val="110000"/>
              </a:lnSpc>
              <a:spcAft>
                <a:spcPts val="1200"/>
              </a:spcAft>
              <a:buFont typeface="Arial" panose="020B0604020202020204" pitchFamily="34" charset="0"/>
              <a:buChar char="•"/>
              <a:defRPr/>
            </a:pPr>
            <a:r>
              <a:rPr lang="en-US" sz="1600">
                <a:solidFill>
                  <a:srgbClr val="262626"/>
                </a:solidFill>
                <a:latin typeface="Montserrat Medium" pitchFamily="2" charset="0"/>
                <a:ea typeface="Roboto Light"/>
              </a:rPr>
              <a:t>Available in 18 languages</a:t>
            </a:r>
          </a:p>
          <a:p>
            <a:pPr marL="800100" lvl="1" indent="-342900">
              <a:lnSpc>
                <a:spcPct val="110000"/>
              </a:lnSpc>
              <a:spcAft>
                <a:spcPts val="600"/>
              </a:spcAft>
              <a:buFont typeface="Arial" panose="020B0604020202020204" pitchFamily="34" charset="0"/>
              <a:buChar char="•"/>
              <a:defRPr/>
            </a:pPr>
            <a:endParaRPr lang="en-US" sz="1400">
              <a:solidFill>
                <a:srgbClr val="262626"/>
              </a:solidFill>
              <a:latin typeface="Montserrat Medium" pitchFamily="2" charset="0"/>
              <a:ea typeface="Roboto Light"/>
              <a:cs typeface="Roboto Light"/>
            </a:endParaRPr>
          </a:p>
        </p:txBody>
      </p:sp>
      <p:sp>
        <p:nvSpPr>
          <p:cNvPr id="4" name="TextBox 3">
            <a:extLst>
              <a:ext uri="{FF2B5EF4-FFF2-40B4-BE49-F238E27FC236}">
                <a16:creationId xmlns:a16="http://schemas.microsoft.com/office/drawing/2014/main" id="{775401C9-B6A8-3E50-1E76-01884DEEB6ED}"/>
              </a:ext>
            </a:extLst>
          </p:cNvPr>
          <p:cNvSpPr txBox="1">
            <a:spLocks/>
          </p:cNvSpPr>
          <p:nvPr/>
        </p:nvSpPr>
        <p:spPr>
          <a:xfrm>
            <a:off x="676656" y="430074"/>
            <a:ext cx="10921400" cy="769441"/>
          </a:xfrm>
          <a:prstGeom prst="rect">
            <a:avLst/>
          </a:prstGeom>
          <a:noFill/>
        </p:spPr>
        <p:txBody>
          <a:bodyPr wrap="square" lIns="91440" tIns="45720" rIns="91440" bIns="45720" rtlCol="0" anchor="t">
            <a:spAutoFit/>
          </a:bodyPr>
          <a:lstStyle/>
          <a:p>
            <a:r>
              <a:rPr lang="en-US" sz="4400">
                <a:solidFill>
                  <a:srgbClr val="004A45"/>
                </a:solidFill>
                <a:latin typeface="Montserrat ExtraBold" panose="00000900000000000000" pitchFamily="2" charset="0"/>
              </a:rPr>
              <a:t>Memory Fitness</a:t>
            </a:r>
          </a:p>
        </p:txBody>
      </p:sp>
      <p:sp>
        <p:nvSpPr>
          <p:cNvPr id="7" name="Slide Number Placeholder 3">
            <a:extLst>
              <a:ext uri="{FF2B5EF4-FFF2-40B4-BE49-F238E27FC236}">
                <a16:creationId xmlns:a16="http://schemas.microsoft.com/office/drawing/2014/main" id="{F9103A01-E426-EB81-973C-DB3394292218}"/>
              </a:ext>
            </a:extLst>
          </p:cNvPr>
          <p:cNvSpPr txBox="1">
            <a:spLocks/>
          </p:cNvSpPr>
          <p:nvPr/>
        </p:nvSpPr>
        <p:spPr>
          <a:xfrm>
            <a:off x="142242" y="6430502"/>
            <a:ext cx="365760" cy="304800"/>
          </a:xfrm>
          <a:prstGeom prst="rect">
            <a:avLst/>
          </a:prstGeom>
          <a:noFill/>
        </p:spPr>
        <p:txBody>
          <a:bodyPr lIns="60960" rIns="60960"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40">
              <a:buClr>
                <a:srgbClr val="000000"/>
              </a:buClr>
              <a:defRPr/>
            </a:pPr>
            <a:fld id="{E79839AE-F4E4-0B47-9E53-6189B08B4F00}" type="slidenum">
              <a:rPr lang="en-US" sz="1100">
                <a:solidFill>
                  <a:schemeClr val="bg1"/>
                </a:solidFill>
                <a:latin typeface="Montserrat Light" pitchFamily="2" charset="0"/>
                <a:cs typeface="Poppins" panose="00000500000000000000" pitchFamily="2" charset="0"/>
                <a:sym typeface="Arial"/>
              </a:rPr>
              <a:pPr defTabSz="1219140">
                <a:buClr>
                  <a:srgbClr val="000000"/>
                </a:buClr>
                <a:defRPr/>
              </a:pPr>
              <a:t>56</a:t>
            </a:fld>
            <a:endParaRPr lang="en-US" sz="1100">
              <a:solidFill>
                <a:schemeClr val="bg1"/>
              </a:solidFill>
              <a:latin typeface="Montserrat Light" pitchFamily="2" charset="0"/>
              <a:cs typeface="Poppins" panose="00000500000000000000" pitchFamily="2" charset="0"/>
              <a:sym typeface="Arial"/>
            </a:endParaRPr>
          </a:p>
        </p:txBody>
      </p:sp>
      <p:sp>
        <p:nvSpPr>
          <p:cNvPr id="9" name="TextBox 10">
            <a:extLst>
              <a:ext uri="{FF2B5EF4-FFF2-40B4-BE49-F238E27FC236}">
                <a16:creationId xmlns:a16="http://schemas.microsoft.com/office/drawing/2014/main" id="{52978A31-6A43-D24E-3BC1-DB4909D912FD}"/>
              </a:ext>
            </a:extLst>
          </p:cNvPr>
          <p:cNvSpPr txBox="1"/>
          <p:nvPr/>
        </p:nvSpPr>
        <p:spPr>
          <a:xfrm>
            <a:off x="508002" y="6480291"/>
            <a:ext cx="9499043" cy="292388"/>
          </a:xfrm>
          <a:prstGeom prst="rect">
            <a:avLst/>
          </a:prstGeom>
          <a:noFill/>
        </p:spPr>
        <p:txBody>
          <a:bodyPr wrap="square" lIns="121920" tIns="60960" rIns="121920" bIns="6096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a:solidFill>
                  <a:schemeClr val="bg1"/>
                </a:solidFill>
                <a:latin typeface="Montserrat Light" pitchFamily="2" charset="0"/>
                <a:ea typeface="Roboto Light"/>
                <a:cs typeface="Roboto Light"/>
              </a:rPr>
              <a:t>CONFIDENTIAL. NO release until October 1, 2025</a:t>
            </a:r>
          </a:p>
        </p:txBody>
      </p:sp>
      <p:sp>
        <p:nvSpPr>
          <p:cNvPr id="12" name="TextBox 11">
            <a:extLst>
              <a:ext uri="{FF2B5EF4-FFF2-40B4-BE49-F238E27FC236}">
                <a16:creationId xmlns:a16="http://schemas.microsoft.com/office/drawing/2014/main" id="{098B8B23-5F63-3C65-10F5-FC222CFD610A}"/>
              </a:ext>
            </a:extLst>
          </p:cNvPr>
          <p:cNvSpPr txBox="1"/>
          <p:nvPr/>
        </p:nvSpPr>
        <p:spPr>
          <a:xfrm>
            <a:off x="675132" y="1099902"/>
            <a:ext cx="2786340"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09845"/>
                </a:solidFill>
                <a:effectLst/>
                <a:uLnTx/>
                <a:uFillTx/>
                <a:latin typeface="Montserrat SemiBold" panose="00000700000000000000" pitchFamily="2" charset="0"/>
              </a:rPr>
              <a:t>Powered by Optum</a:t>
            </a:r>
          </a:p>
        </p:txBody>
      </p:sp>
    </p:spTree>
    <p:extLst>
      <p:ext uri="{BB962C8B-B14F-4D97-AF65-F5344CB8AC3E}">
        <p14:creationId xmlns:p14="http://schemas.microsoft.com/office/powerpoint/2010/main" val="402063093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89E14CB-ADD2-5B2B-A0C7-3ACAA73EC88F}"/>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B5992BDC-F75D-5B2B-F60E-CFDC40C853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3" name="Picture 2">
            <a:extLst>
              <a:ext uri="{FF2B5EF4-FFF2-40B4-BE49-F238E27FC236}">
                <a16:creationId xmlns:a16="http://schemas.microsoft.com/office/drawing/2014/main" id="{4177993A-724C-B3BE-ACB3-9D8584B8C7D7}"/>
              </a:ext>
            </a:extLst>
          </p:cNvPr>
          <p:cNvPicPr>
            <a:picLocks noChangeAspect="1"/>
          </p:cNvPicPr>
          <p:nvPr/>
        </p:nvPicPr>
        <p:blipFill>
          <a:blip r:embed="rId3">
            <a:extLst>
              <a:ext uri="{28A0092B-C50C-407E-A947-70E740481C1C}">
                <a14:useLocalDpi xmlns:a14="http://schemas.microsoft.com/office/drawing/2010/main" val="0"/>
              </a:ext>
            </a:extLst>
          </a:blip>
          <a:srcRect t="2525" b="89951"/>
          <a:stretch/>
        </p:blipFill>
        <p:spPr>
          <a:xfrm>
            <a:off x="20" y="6341178"/>
            <a:ext cx="12191980" cy="516821"/>
          </a:xfrm>
          <a:prstGeom prst="rect">
            <a:avLst/>
          </a:prstGeom>
        </p:spPr>
      </p:pic>
      <p:pic>
        <p:nvPicPr>
          <p:cNvPr id="5" name="Picture 4">
            <a:extLst>
              <a:ext uri="{FF2B5EF4-FFF2-40B4-BE49-F238E27FC236}">
                <a16:creationId xmlns:a16="http://schemas.microsoft.com/office/drawing/2014/main" id="{25A5EF01-D26B-7D00-ED58-191E04EDA12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9765139" y="6424433"/>
            <a:ext cx="1934735" cy="350313"/>
          </a:xfrm>
          <a:prstGeom prst="rect">
            <a:avLst/>
          </a:prstGeom>
          <a:effectLst>
            <a:outerShdw blurRad="50800" dist="38100" dir="5400000" algn="t" rotWithShape="0">
              <a:schemeClr val="bg1">
                <a:lumMod val="50000"/>
                <a:alpha val="40000"/>
              </a:schemeClr>
            </a:outerShdw>
          </a:effectLst>
        </p:spPr>
      </p:pic>
      <p:sp>
        <p:nvSpPr>
          <p:cNvPr id="4" name="TextBox 3">
            <a:extLst>
              <a:ext uri="{FF2B5EF4-FFF2-40B4-BE49-F238E27FC236}">
                <a16:creationId xmlns:a16="http://schemas.microsoft.com/office/drawing/2014/main" id="{A0F63052-300F-4EF5-2267-58A863AA7AE8}"/>
              </a:ext>
            </a:extLst>
          </p:cNvPr>
          <p:cNvSpPr txBox="1">
            <a:spLocks/>
          </p:cNvSpPr>
          <p:nvPr/>
        </p:nvSpPr>
        <p:spPr>
          <a:xfrm>
            <a:off x="676656" y="430074"/>
            <a:ext cx="10921400" cy="769441"/>
          </a:xfrm>
          <a:prstGeom prst="rect">
            <a:avLst/>
          </a:prstGeom>
          <a:noFill/>
        </p:spPr>
        <p:txBody>
          <a:bodyPr wrap="square" lIns="91440" tIns="45720" rIns="91440" bIns="45720" rtlCol="0" anchor="t">
            <a:spAutoFit/>
          </a:bodyPr>
          <a:lstStyle/>
          <a:p>
            <a:r>
              <a:rPr lang="en-US" sz="4400">
                <a:solidFill>
                  <a:srgbClr val="004A45"/>
                </a:solidFill>
                <a:latin typeface="Montserrat ExtraBold" panose="00000900000000000000" pitchFamily="2" charset="0"/>
              </a:rPr>
              <a:t>Galleri</a:t>
            </a:r>
            <a:r>
              <a:rPr lang="en-US" sz="4400" baseline="44000">
                <a:solidFill>
                  <a:srgbClr val="004A45"/>
                </a:solidFill>
                <a:latin typeface="Montserrat" panose="00000500000000000000" pitchFamily="2" charset="0"/>
              </a:rPr>
              <a:t>®</a:t>
            </a:r>
            <a:r>
              <a:rPr lang="en-US" sz="4400">
                <a:solidFill>
                  <a:srgbClr val="004A45"/>
                </a:solidFill>
                <a:latin typeface="Montserrat ExtraBold" panose="00000900000000000000" pitchFamily="2" charset="0"/>
              </a:rPr>
              <a:t> cancer screening</a:t>
            </a:r>
          </a:p>
        </p:txBody>
      </p:sp>
      <p:sp>
        <p:nvSpPr>
          <p:cNvPr id="7" name="Slide Number Placeholder 3">
            <a:extLst>
              <a:ext uri="{FF2B5EF4-FFF2-40B4-BE49-F238E27FC236}">
                <a16:creationId xmlns:a16="http://schemas.microsoft.com/office/drawing/2014/main" id="{3C8337E7-3CB3-A10A-14A1-7FA8B1EB010E}"/>
              </a:ext>
            </a:extLst>
          </p:cNvPr>
          <p:cNvSpPr txBox="1">
            <a:spLocks/>
          </p:cNvSpPr>
          <p:nvPr/>
        </p:nvSpPr>
        <p:spPr>
          <a:xfrm>
            <a:off x="142242" y="6430502"/>
            <a:ext cx="365760" cy="304800"/>
          </a:xfrm>
          <a:prstGeom prst="rect">
            <a:avLst/>
          </a:prstGeom>
          <a:noFill/>
        </p:spPr>
        <p:txBody>
          <a:bodyPr lIns="60960" rIns="60960"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40">
              <a:buClr>
                <a:srgbClr val="000000"/>
              </a:buClr>
              <a:defRPr/>
            </a:pPr>
            <a:fld id="{E79839AE-F4E4-0B47-9E53-6189B08B4F00}" type="slidenum">
              <a:rPr lang="en-US" sz="1100">
                <a:solidFill>
                  <a:schemeClr val="bg1"/>
                </a:solidFill>
                <a:latin typeface="Montserrat Light" pitchFamily="2" charset="0"/>
                <a:cs typeface="Poppins" panose="00000500000000000000" pitchFamily="2" charset="0"/>
                <a:sym typeface="Arial"/>
              </a:rPr>
              <a:pPr defTabSz="1219140">
                <a:buClr>
                  <a:srgbClr val="000000"/>
                </a:buClr>
                <a:defRPr/>
              </a:pPr>
              <a:t>57</a:t>
            </a:fld>
            <a:endParaRPr lang="en-US" sz="1100">
              <a:solidFill>
                <a:schemeClr val="bg1"/>
              </a:solidFill>
              <a:latin typeface="Montserrat Light" pitchFamily="2" charset="0"/>
              <a:cs typeface="Poppins" panose="00000500000000000000" pitchFamily="2" charset="0"/>
              <a:sym typeface="Arial"/>
            </a:endParaRPr>
          </a:p>
        </p:txBody>
      </p:sp>
      <p:sp>
        <p:nvSpPr>
          <p:cNvPr id="9" name="TextBox 10">
            <a:extLst>
              <a:ext uri="{FF2B5EF4-FFF2-40B4-BE49-F238E27FC236}">
                <a16:creationId xmlns:a16="http://schemas.microsoft.com/office/drawing/2014/main" id="{57759CE8-6733-B3EA-FF3A-934512950F9A}"/>
              </a:ext>
            </a:extLst>
          </p:cNvPr>
          <p:cNvSpPr txBox="1"/>
          <p:nvPr/>
        </p:nvSpPr>
        <p:spPr>
          <a:xfrm>
            <a:off x="508002" y="6480291"/>
            <a:ext cx="9499043" cy="292388"/>
          </a:xfrm>
          <a:prstGeom prst="rect">
            <a:avLst/>
          </a:prstGeom>
          <a:noFill/>
        </p:spPr>
        <p:txBody>
          <a:bodyPr wrap="square" lIns="121920" tIns="60960" rIns="121920" bIns="6096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a:solidFill>
                  <a:schemeClr val="bg1"/>
                </a:solidFill>
                <a:latin typeface="Montserrat Light" pitchFamily="2" charset="0"/>
                <a:ea typeface="Roboto Light"/>
                <a:cs typeface="Roboto Light"/>
              </a:rPr>
              <a:t>CONFIDENTIAL. NO release until October 1, 2025</a:t>
            </a:r>
          </a:p>
        </p:txBody>
      </p:sp>
      <p:sp>
        <p:nvSpPr>
          <p:cNvPr id="2" name="TextBox 1">
            <a:extLst>
              <a:ext uri="{FF2B5EF4-FFF2-40B4-BE49-F238E27FC236}">
                <a16:creationId xmlns:a16="http://schemas.microsoft.com/office/drawing/2014/main" id="{1D4BBC43-330A-E814-A763-F6D2EB4F267E}"/>
              </a:ext>
            </a:extLst>
          </p:cNvPr>
          <p:cNvSpPr txBox="1"/>
          <p:nvPr/>
        </p:nvSpPr>
        <p:spPr>
          <a:xfrm>
            <a:off x="676657" y="1627224"/>
            <a:ext cx="5419344" cy="4935069"/>
          </a:xfrm>
          <a:prstGeom prst="rect">
            <a:avLst/>
          </a:prstGeom>
          <a:noFill/>
        </p:spPr>
        <p:txBody>
          <a:bodyPr wrap="square" lIns="121920" tIns="60960" rIns="121920" bIns="60960" rtlCol="0" anchor="t">
            <a:spAutoFit/>
          </a:bodyPr>
          <a:lstStyle/>
          <a:p>
            <a:pPr algn="l" defTabSz="914377">
              <a:lnSpc>
                <a:spcPct val="110000"/>
              </a:lnSpc>
              <a:spcAft>
                <a:spcPts val="600"/>
              </a:spcAft>
              <a:defRPr/>
            </a:pPr>
            <a:r>
              <a:rPr lang="en-US" sz="1600" b="1">
                <a:solidFill>
                  <a:srgbClr val="004C45"/>
                </a:solidFill>
                <a:latin typeface="Montserrat ExtraBold" pitchFamily="2" charset="0"/>
                <a:ea typeface="Aptos" panose="020B0004020202020204" pitchFamily="34" charset="0"/>
                <a:cs typeface="Aptos" panose="020B0004020202020204" pitchFamily="34" charset="0"/>
                <a:sym typeface="Arial"/>
              </a:rPr>
              <a:t>What is the Galleri</a:t>
            </a:r>
            <a:r>
              <a:rPr lang="en-US" sz="1600" baseline="30000">
                <a:solidFill>
                  <a:srgbClr val="004C45"/>
                </a:solidFill>
                <a:latin typeface="Montserrat ExtraBold" pitchFamily="2" charset="0"/>
                <a:ea typeface="Aptos" panose="020B0004020202020204" pitchFamily="34" charset="0"/>
                <a:cs typeface="Aptos" panose="020B0004020202020204" pitchFamily="34" charset="0"/>
                <a:sym typeface="Arial"/>
              </a:rPr>
              <a:t>®</a:t>
            </a:r>
            <a:r>
              <a:rPr lang="en-US" sz="1600" b="1">
                <a:solidFill>
                  <a:srgbClr val="004C45"/>
                </a:solidFill>
                <a:latin typeface="Montserrat ExtraBold" pitchFamily="2" charset="0"/>
                <a:ea typeface="Aptos" panose="020B0004020202020204" pitchFamily="34" charset="0"/>
                <a:cs typeface="Aptos" panose="020B0004020202020204" pitchFamily="34" charset="0"/>
                <a:sym typeface="Arial"/>
              </a:rPr>
              <a:t> multi-cancer early detection test from GRAIL?</a:t>
            </a:r>
          </a:p>
          <a:p>
            <a:pPr marL="285115" indent="-285115" algn="l" defTabSz="914377">
              <a:lnSpc>
                <a:spcPct val="110000"/>
              </a:lnSpc>
              <a:buFont typeface="Wingdings" panose="05000000000000000000" pitchFamily="2" charset="2"/>
              <a:buChar char="ü"/>
              <a:defRPr/>
            </a:pPr>
            <a:r>
              <a:rPr lang="en-US" sz="1600">
                <a:solidFill>
                  <a:srgbClr val="262626"/>
                </a:solidFill>
                <a:latin typeface="Montserrat Medium" pitchFamily="2" charset="0"/>
                <a:ea typeface="Aptos" panose="020B0004020202020204" pitchFamily="34" charset="0"/>
                <a:cs typeface="Aptos" panose="020B0004020202020204" pitchFamily="34" charset="0"/>
                <a:sym typeface="Arial"/>
              </a:rPr>
              <a:t>Multi-cancer early detection test that looks for a signal shared by 50+ types of cancer with a single blood test</a:t>
            </a:r>
            <a:endParaRPr lang="en-US" sz="1600">
              <a:solidFill>
                <a:srgbClr val="262626"/>
              </a:solidFill>
              <a:latin typeface="Montserrat Medium" pitchFamily="2" charset="0"/>
              <a:ea typeface="Aptos" panose="020B0004020202020204" pitchFamily="34" charset="0"/>
              <a:cs typeface="Aptos" panose="020B0004020202020204" pitchFamily="34" charset="0"/>
            </a:endParaRPr>
          </a:p>
          <a:p>
            <a:pPr marL="285115" indent="-285115" algn="l" defTabSz="914377">
              <a:lnSpc>
                <a:spcPct val="110000"/>
              </a:lnSpc>
              <a:buFont typeface="Wingdings" panose="05000000000000000000" pitchFamily="2" charset="2"/>
              <a:buChar char="ü"/>
              <a:defRPr/>
            </a:pPr>
            <a:r>
              <a:rPr lang="en-US" sz="1600">
                <a:solidFill>
                  <a:srgbClr val="262626"/>
                </a:solidFill>
                <a:latin typeface="Montserrat Medium" pitchFamily="2" charset="0"/>
                <a:ea typeface="Aptos" panose="020B0004020202020204" pitchFamily="34" charset="0"/>
                <a:cs typeface="Aptos" panose="020B0004020202020204" pitchFamily="34" charset="0"/>
                <a:sym typeface="Arial"/>
              </a:rPr>
              <a:t>Only 5 cancers have recommended screening tests. Using Galleri in addition to these tests can increase the chance of finding cancer early, to allow for earlier treatment</a:t>
            </a:r>
            <a:endParaRPr lang="en-US" sz="1600">
              <a:solidFill>
                <a:srgbClr val="262626"/>
              </a:solidFill>
              <a:latin typeface="Montserrat Medium" pitchFamily="2" charset="0"/>
              <a:ea typeface="Aptos" panose="020B0004020202020204" pitchFamily="34" charset="0"/>
              <a:cs typeface="Aptos" panose="020B0004020202020204" pitchFamily="34" charset="0"/>
            </a:endParaRPr>
          </a:p>
          <a:p>
            <a:pPr marL="285115" indent="-285115" algn="l" defTabSz="914377">
              <a:lnSpc>
                <a:spcPct val="110000"/>
              </a:lnSpc>
              <a:buFont typeface="Wingdings" panose="05000000000000000000" pitchFamily="2" charset="2"/>
              <a:buChar char="ü"/>
              <a:defRPr/>
            </a:pPr>
            <a:r>
              <a:rPr lang="en-US" sz="1600">
                <a:solidFill>
                  <a:srgbClr val="262626"/>
                </a:solidFill>
                <a:latin typeface="Montserrat Medium" pitchFamily="2" charset="0"/>
                <a:ea typeface="Aptos" panose="020B0004020202020204" pitchFamily="34" charset="0"/>
                <a:cs typeface="Aptos" panose="020B0004020202020204" pitchFamily="34" charset="0"/>
                <a:sym typeface="Arial"/>
              </a:rPr>
              <a:t>Early detection can save lives!</a:t>
            </a:r>
          </a:p>
          <a:p>
            <a:pPr marL="285115" indent="-285115" algn="l" defTabSz="914377">
              <a:lnSpc>
                <a:spcPct val="110000"/>
              </a:lnSpc>
              <a:buFont typeface="Wingdings" panose="05000000000000000000" pitchFamily="2" charset="2"/>
              <a:buChar char="ü"/>
              <a:defRPr/>
            </a:pPr>
            <a:endParaRPr lang="en-US" sz="1600">
              <a:solidFill>
                <a:srgbClr val="262626"/>
              </a:solidFill>
              <a:latin typeface="Montserrat Medium" pitchFamily="2" charset="0"/>
              <a:ea typeface="Aptos" panose="020B0004020202020204" pitchFamily="34" charset="0"/>
              <a:cs typeface="Aptos" panose="020B0004020202020204" pitchFamily="34" charset="0"/>
              <a:sym typeface="Arial"/>
            </a:endParaRPr>
          </a:p>
          <a:p>
            <a:pPr algn="l" defTabSz="914377">
              <a:lnSpc>
                <a:spcPct val="110000"/>
              </a:lnSpc>
              <a:defRPr/>
            </a:pPr>
            <a:endParaRPr lang="en-US" sz="1600">
              <a:solidFill>
                <a:srgbClr val="262626"/>
              </a:solidFill>
              <a:latin typeface="Montserrat Medium" pitchFamily="2" charset="0"/>
              <a:ea typeface="Aptos" panose="020B0004020202020204" pitchFamily="34" charset="0"/>
              <a:cs typeface="Aptos" panose="020B0004020202020204" pitchFamily="34" charset="0"/>
              <a:sym typeface="Arial"/>
            </a:endParaRPr>
          </a:p>
          <a:p>
            <a:pPr algn="l" defTabSz="914377">
              <a:defRPr/>
            </a:pPr>
            <a:r>
              <a:rPr lang="en-US" sz="1600" b="1">
                <a:solidFill>
                  <a:srgbClr val="009845"/>
                </a:solidFill>
                <a:latin typeface="Montserrat ExtraBold" pitchFamily="2" charset="0"/>
                <a:cs typeface="Arial"/>
              </a:rPr>
              <a:t>New for 2026</a:t>
            </a:r>
          </a:p>
          <a:p>
            <a:pPr algn="l" defTabSz="914377">
              <a:lnSpc>
                <a:spcPct val="100000"/>
              </a:lnSpc>
              <a:defRPr/>
            </a:pPr>
            <a:r>
              <a:rPr lang="en-US" sz="1600">
                <a:solidFill>
                  <a:srgbClr val="262626"/>
                </a:solidFill>
                <a:latin typeface="Montserrat Medium" pitchFamily="2" charset="0"/>
                <a:cs typeface="Arial"/>
              </a:rPr>
              <a:t>Eligibility criteria has been removed. The test is available to those who are not pregnant or undergoing current cancer treatment and 65 or older.</a:t>
            </a:r>
            <a:endParaRPr lang="en-US" sz="1600">
              <a:solidFill>
                <a:prstClr val="black"/>
              </a:solidFill>
              <a:latin typeface="Montserrat Medium" pitchFamily="2" charset="0"/>
              <a:ea typeface="Lato" panose="020F0502020204030203" pitchFamily="34" charset="0"/>
              <a:cs typeface="Lato" panose="020F0502020204030203" pitchFamily="34" charset="0"/>
            </a:endParaRPr>
          </a:p>
          <a:p>
            <a:pPr algn="l" defTabSz="914377">
              <a:lnSpc>
                <a:spcPct val="110000"/>
              </a:lnSpc>
              <a:defRPr/>
            </a:pPr>
            <a:endParaRPr lang="en-US" sz="1600">
              <a:solidFill>
                <a:srgbClr val="262626"/>
              </a:solidFill>
              <a:latin typeface="Montserrat Medium" pitchFamily="2" charset="0"/>
              <a:ea typeface="Aptos" panose="020B0004020202020204" pitchFamily="34" charset="0"/>
              <a:cs typeface="Aptos" panose="020B0004020202020204" pitchFamily="34" charset="0"/>
              <a:sym typeface="Arial"/>
            </a:endParaRPr>
          </a:p>
        </p:txBody>
      </p:sp>
      <p:sp>
        <p:nvSpPr>
          <p:cNvPr id="6" name="TextBox 5">
            <a:extLst>
              <a:ext uri="{FF2B5EF4-FFF2-40B4-BE49-F238E27FC236}">
                <a16:creationId xmlns:a16="http://schemas.microsoft.com/office/drawing/2014/main" id="{DE14741B-97BB-A148-A42B-960E7A01BF47}"/>
              </a:ext>
            </a:extLst>
          </p:cNvPr>
          <p:cNvSpPr txBox="1"/>
          <p:nvPr/>
        </p:nvSpPr>
        <p:spPr>
          <a:xfrm>
            <a:off x="6096000" y="1627224"/>
            <a:ext cx="5419344" cy="3433119"/>
          </a:xfrm>
          <a:prstGeom prst="rect">
            <a:avLst/>
          </a:prstGeom>
          <a:noFill/>
        </p:spPr>
        <p:txBody>
          <a:bodyPr wrap="square" lIns="121920" tIns="60960" rIns="121920" bIns="60960" rtlCol="0" anchor="t">
            <a:spAutoFit/>
          </a:bodyPr>
          <a:lstStyle/>
          <a:p>
            <a:pPr algn="l" defTabSz="914377">
              <a:lnSpc>
                <a:spcPct val="110000"/>
              </a:lnSpc>
              <a:spcAft>
                <a:spcPts val="600"/>
              </a:spcAft>
              <a:defRPr/>
            </a:pPr>
            <a:r>
              <a:rPr lang="en-US" sz="1600" b="1">
                <a:solidFill>
                  <a:srgbClr val="004C45"/>
                </a:solidFill>
                <a:latin typeface="Montserrat ExtraBold" pitchFamily="2" charset="0"/>
                <a:ea typeface="Aptos" panose="020B0004020202020204" pitchFamily="34" charset="0"/>
                <a:cs typeface="Aptos" panose="020B0004020202020204" pitchFamily="34" charset="0"/>
                <a:sym typeface="Arial"/>
              </a:rPr>
              <a:t>Member experience</a:t>
            </a:r>
            <a:endParaRPr lang="en-US" sz="1600" b="1">
              <a:solidFill>
                <a:srgbClr val="004C45"/>
              </a:solidFill>
              <a:latin typeface="Montserrat ExtraBold" pitchFamily="2" charset="0"/>
              <a:ea typeface="Aptos" panose="020B0004020202020204" pitchFamily="34" charset="0"/>
              <a:cs typeface="Aptos" panose="020B0004020202020204" pitchFamily="34" charset="0"/>
            </a:endParaRPr>
          </a:p>
          <a:p>
            <a:pPr marL="285115" indent="-285115" algn="l" defTabSz="914377">
              <a:lnSpc>
                <a:spcPct val="110000"/>
              </a:lnSpc>
              <a:buFont typeface="Wingdings" panose="05000000000000000000" pitchFamily="2" charset="2"/>
              <a:buChar char="ü"/>
              <a:defRPr/>
            </a:pPr>
            <a:r>
              <a:rPr lang="en-US" sz="1600">
                <a:solidFill>
                  <a:srgbClr val="262626"/>
                </a:solidFill>
                <a:latin typeface="Montserrat Medium" pitchFamily="2" charset="0"/>
                <a:cs typeface="Arial"/>
                <a:sym typeface="Arial"/>
              </a:rPr>
              <a:t>Member has a pre-screening virtual visit with Grail</a:t>
            </a:r>
            <a:endParaRPr lang="en-US" sz="1600" baseline="30000">
              <a:solidFill>
                <a:srgbClr val="262626"/>
              </a:solidFill>
              <a:latin typeface="Montserrat Medium" pitchFamily="2" charset="0"/>
              <a:cs typeface="Arial"/>
            </a:endParaRPr>
          </a:p>
          <a:p>
            <a:pPr marL="285115" indent="-285115" algn="l" defTabSz="914377">
              <a:lnSpc>
                <a:spcPct val="110000"/>
              </a:lnSpc>
              <a:buFont typeface="Wingdings" panose="05000000000000000000" pitchFamily="2" charset="2"/>
              <a:buChar char="ü"/>
              <a:defRPr/>
            </a:pPr>
            <a:r>
              <a:rPr lang="en-US" sz="1600">
                <a:solidFill>
                  <a:srgbClr val="262626"/>
                </a:solidFill>
                <a:latin typeface="Montserrat Medium" pitchFamily="2" charset="0"/>
                <a:cs typeface="Arial"/>
                <a:sym typeface="Arial"/>
              </a:rPr>
              <a:t>Receives Galleri kit in the mail</a:t>
            </a:r>
            <a:endParaRPr lang="en-US" sz="1600">
              <a:solidFill>
                <a:srgbClr val="262626"/>
              </a:solidFill>
              <a:latin typeface="Montserrat Medium" pitchFamily="2" charset="0"/>
              <a:cs typeface="Arial"/>
            </a:endParaRPr>
          </a:p>
          <a:p>
            <a:pPr marL="285115" indent="-285115" algn="l" defTabSz="914377">
              <a:lnSpc>
                <a:spcPct val="110000"/>
              </a:lnSpc>
              <a:buFont typeface="Wingdings" panose="05000000000000000000" pitchFamily="2" charset="2"/>
              <a:buChar char="ü"/>
              <a:defRPr/>
            </a:pPr>
            <a:r>
              <a:rPr lang="en-US" sz="1600">
                <a:solidFill>
                  <a:srgbClr val="262626"/>
                </a:solidFill>
                <a:latin typeface="Montserrat Medium" pitchFamily="2" charset="0"/>
                <a:cs typeface="Arial"/>
                <a:sym typeface="Arial"/>
              </a:rPr>
              <a:t>Schedules/get lab draw at a in-network Grail lab (500+ in MI including Quest</a:t>
            </a:r>
            <a:r>
              <a:rPr lang="en-US" sz="1600" baseline="30000">
                <a:solidFill>
                  <a:srgbClr val="262626"/>
                </a:solidFill>
                <a:latin typeface="Montserrat Medium" pitchFamily="2" charset="0"/>
                <a:cs typeface="Arial"/>
                <a:sym typeface="Arial"/>
              </a:rPr>
              <a:t>®</a:t>
            </a:r>
            <a:r>
              <a:rPr lang="en-US" sz="1600">
                <a:solidFill>
                  <a:srgbClr val="262626"/>
                </a:solidFill>
                <a:latin typeface="Montserrat Medium" pitchFamily="2" charset="0"/>
                <a:cs typeface="Arial"/>
                <a:sym typeface="Arial"/>
              </a:rPr>
              <a:t>)</a:t>
            </a:r>
            <a:endParaRPr lang="en-US" sz="1600">
              <a:solidFill>
                <a:srgbClr val="262626"/>
              </a:solidFill>
              <a:latin typeface="Montserrat Medium" pitchFamily="2" charset="0"/>
              <a:cs typeface="Arial"/>
            </a:endParaRPr>
          </a:p>
          <a:p>
            <a:pPr marL="285115" indent="-285115" algn="l" defTabSz="914377">
              <a:lnSpc>
                <a:spcPct val="110000"/>
              </a:lnSpc>
              <a:buFont typeface="Wingdings" panose="05000000000000000000" pitchFamily="2" charset="2"/>
              <a:buChar char="ü"/>
              <a:defRPr/>
            </a:pPr>
            <a:r>
              <a:rPr lang="en-US" sz="1600">
                <a:solidFill>
                  <a:srgbClr val="262626"/>
                </a:solidFill>
                <a:latin typeface="Montserrat Medium" pitchFamily="2" charset="0"/>
                <a:cs typeface="Arial"/>
                <a:sym typeface="Arial"/>
              </a:rPr>
              <a:t>Mail Galleri kit back to Grail’s lab (10–14-day turnaround)</a:t>
            </a:r>
            <a:endParaRPr lang="en-US" sz="1600">
              <a:solidFill>
                <a:srgbClr val="262626"/>
              </a:solidFill>
              <a:latin typeface="Montserrat Medium" pitchFamily="2" charset="0"/>
              <a:cs typeface="Arial"/>
            </a:endParaRPr>
          </a:p>
          <a:p>
            <a:pPr marL="285115" indent="-285115" algn="l" defTabSz="914377">
              <a:lnSpc>
                <a:spcPct val="110000"/>
              </a:lnSpc>
              <a:buFont typeface="Wingdings" panose="05000000000000000000" pitchFamily="2" charset="2"/>
              <a:buChar char="ü"/>
              <a:defRPr/>
            </a:pPr>
            <a:r>
              <a:rPr lang="en-US" sz="1600">
                <a:solidFill>
                  <a:srgbClr val="262626"/>
                </a:solidFill>
                <a:latin typeface="Montserrat Medium" pitchFamily="2" charset="0"/>
                <a:cs typeface="Arial"/>
                <a:sym typeface="Arial"/>
              </a:rPr>
              <a:t>Receive results</a:t>
            </a:r>
            <a:endParaRPr lang="en-US" sz="1600">
              <a:solidFill>
                <a:srgbClr val="262626"/>
              </a:solidFill>
              <a:latin typeface="Montserrat Medium" pitchFamily="2" charset="0"/>
              <a:cs typeface="Arial"/>
            </a:endParaRPr>
          </a:p>
          <a:p>
            <a:pPr marL="285115" indent="-285115" algn="l" defTabSz="914377">
              <a:lnSpc>
                <a:spcPct val="110000"/>
              </a:lnSpc>
              <a:buFont typeface="Wingdings" panose="05000000000000000000" pitchFamily="2" charset="2"/>
              <a:buChar char="ü"/>
              <a:defRPr/>
            </a:pPr>
            <a:r>
              <a:rPr lang="en-US" sz="1600">
                <a:solidFill>
                  <a:srgbClr val="262626"/>
                </a:solidFill>
                <a:latin typeface="Montserrat Medium" pitchFamily="2" charset="0"/>
                <a:cs typeface="Arial"/>
                <a:sym typeface="Arial"/>
              </a:rPr>
              <a:t>If positive test result - PCP on intake form is notified and receives a phone call from Grail</a:t>
            </a:r>
          </a:p>
          <a:p>
            <a:pPr algn="l" defTabSz="914377">
              <a:lnSpc>
                <a:spcPct val="110000"/>
              </a:lnSpc>
              <a:defRPr/>
            </a:pPr>
            <a:endParaRPr lang="en-US" sz="1600">
              <a:solidFill>
                <a:srgbClr val="262626"/>
              </a:solidFill>
              <a:latin typeface="Montserrat ExtraBold" pitchFamily="2" charset="0"/>
              <a:cs typeface="Arial"/>
            </a:endParaRPr>
          </a:p>
        </p:txBody>
      </p:sp>
    </p:spTree>
    <p:extLst>
      <p:ext uri="{BB962C8B-B14F-4D97-AF65-F5344CB8AC3E}">
        <p14:creationId xmlns:p14="http://schemas.microsoft.com/office/powerpoint/2010/main" val="33809814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A954210-2CCF-F79E-C6EC-62550EDB2186}"/>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76F5318B-DBF5-FA6A-50FA-3431D5B114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3" name="Picture 2">
            <a:extLst>
              <a:ext uri="{FF2B5EF4-FFF2-40B4-BE49-F238E27FC236}">
                <a16:creationId xmlns:a16="http://schemas.microsoft.com/office/drawing/2014/main" id="{AECDD8B9-BA29-E0CB-B626-F9F952EA80F0}"/>
              </a:ext>
            </a:extLst>
          </p:cNvPr>
          <p:cNvPicPr>
            <a:picLocks noChangeAspect="1"/>
          </p:cNvPicPr>
          <p:nvPr/>
        </p:nvPicPr>
        <p:blipFill>
          <a:blip r:embed="rId3">
            <a:extLst>
              <a:ext uri="{28A0092B-C50C-407E-A947-70E740481C1C}">
                <a14:useLocalDpi xmlns:a14="http://schemas.microsoft.com/office/drawing/2010/main" val="0"/>
              </a:ext>
            </a:extLst>
          </a:blip>
          <a:srcRect t="2525" b="89951"/>
          <a:stretch/>
        </p:blipFill>
        <p:spPr>
          <a:xfrm>
            <a:off x="20" y="6341178"/>
            <a:ext cx="12191980" cy="516821"/>
          </a:xfrm>
          <a:prstGeom prst="rect">
            <a:avLst/>
          </a:prstGeom>
        </p:spPr>
      </p:pic>
      <p:pic>
        <p:nvPicPr>
          <p:cNvPr id="5" name="Picture 4">
            <a:extLst>
              <a:ext uri="{FF2B5EF4-FFF2-40B4-BE49-F238E27FC236}">
                <a16:creationId xmlns:a16="http://schemas.microsoft.com/office/drawing/2014/main" id="{01C68158-3F82-7FBC-6419-61255D4EE5C8}"/>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9765139" y="6424433"/>
            <a:ext cx="1934735" cy="350313"/>
          </a:xfrm>
          <a:prstGeom prst="rect">
            <a:avLst/>
          </a:prstGeom>
          <a:effectLst>
            <a:outerShdw blurRad="50800" dist="38100" dir="5400000" algn="t" rotWithShape="0">
              <a:schemeClr val="bg1">
                <a:lumMod val="50000"/>
                <a:alpha val="40000"/>
              </a:schemeClr>
            </a:outerShdw>
          </a:effectLst>
        </p:spPr>
      </p:pic>
      <p:sp>
        <p:nvSpPr>
          <p:cNvPr id="20" name="TextBox 19">
            <a:extLst>
              <a:ext uri="{FF2B5EF4-FFF2-40B4-BE49-F238E27FC236}">
                <a16:creationId xmlns:a16="http://schemas.microsoft.com/office/drawing/2014/main" id="{95047A8A-62BA-ADA9-2EC5-E6978FD6286C}"/>
              </a:ext>
            </a:extLst>
          </p:cNvPr>
          <p:cNvSpPr txBox="1"/>
          <p:nvPr/>
        </p:nvSpPr>
        <p:spPr>
          <a:xfrm>
            <a:off x="676656" y="1627224"/>
            <a:ext cx="10496559" cy="4497129"/>
          </a:xfrm>
          <a:prstGeom prst="rect">
            <a:avLst/>
          </a:prstGeom>
          <a:noFill/>
        </p:spPr>
        <p:txBody>
          <a:bodyPr wrap="square" lIns="121920" tIns="60960" rIns="121920" bIns="60960" rtlCol="0" anchor="t">
            <a:spAutoFit/>
          </a:bodyPr>
          <a:lstStyle/>
          <a:p>
            <a:pPr>
              <a:lnSpc>
                <a:spcPct val="120000"/>
              </a:lnSpc>
              <a:spcAft>
                <a:spcPts val="600"/>
              </a:spcAft>
              <a:defRPr/>
            </a:pPr>
            <a:r>
              <a:rPr lang="en-US" sz="1400">
                <a:solidFill>
                  <a:srgbClr val="262626"/>
                </a:solidFill>
                <a:latin typeface="Montserrat Medium" pitchFamily="2" charset="0"/>
                <a:ea typeface="Roboto Light"/>
              </a:rPr>
              <a:t>Available on D-SNP, members will have a benefit of 30 one-way trips per year to assist with their transportation needs. Each one-way trip is limited to 100 miles. Trips do not need authorization, but they must meet the stipulated guidelines listed below.</a:t>
            </a:r>
            <a:endParaRPr lang="en-US" sz="1400">
              <a:solidFill>
                <a:srgbClr val="262626"/>
              </a:solidFill>
              <a:latin typeface="Montserrat Medium" pitchFamily="2" charset="0"/>
              <a:ea typeface="Roboto Light"/>
              <a:cs typeface="Roboto Light"/>
            </a:endParaRPr>
          </a:p>
          <a:p>
            <a:pPr>
              <a:lnSpc>
                <a:spcPct val="110000"/>
              </a:lnSpc>
              <a:spcAft>
                <a:spcPts val="1200"/>
              </a:spcAft>
              <a:defRPr/>
            </a:pPr>
            <a:r>
              <a:rPr lang="en-US" sz="1400" b="1">
                <a:solidFill>
                  <a:srgbClr val="004B45"/>
                </a:solidFill>
                <a:latin typeface="Montserrat ExtraBold" pitchFamily="2" charset="0"/>
                <a:ea typeface="Roboto Light"/>
              </a:rPr>
              <a:t>Guidelines:</a:t>
            </a:r>
            <a:endParaRPr lang="en-US" sz="1400" b="1">
              <a:solidFill>
                <a:srgbClr val="004B45"/>
              </a:solidFill>
              <a:latin typeface="Montserrat ExtraBold" pitchFamily="2" charset="0"/>
              <a:ea typeface="Roboto Light"/>
              <a:cs typeface="Roboto Light"/>
            </a:endParaRPr>
          </a:p>
          <a:p>
            <a:pPr marL="342900" indent="-342900">
              <a:lnSpc>
                <a:spcPct val="110000"/>
              </a:lnSpc>
              <a:spcAft>
                <a:spcPts val="600"/>
              </a:spcAft>
              <a:buFont typeface="Wingdings" panose="05000000000000000000" pitchFamily="2" charset="2"/>
              <a:buChar char="ü"/>
              <a:defRPr/>
            </a:pPr>
            <a:r>
              <a:rPr lang="en-US" sz="1400">
                <a:solidFill>
                  <a:srgbClr val="262626"/>
                </a:solidFill>
                <a:latin typeface="Montserrat Medium" pitchFamily="2" charset="0"/>
                <a:ea typeface="Roboto Light"/>
              </a:rPr>
              <a:t>The trip must be to or from “a related health location” (e.g., doctor’s appointment, pharmacy, etc.)</a:t>
            </a:r>
            <a:endParaRPr lang="en-US" sz="1400">
              <a:solidFill>
                <a:srgbClr val="262626"/>
              </a:solidFill>
              <a:latin typeface="Montserrat Medium" pitchFamily="2" charset="0"/>
              <a:ea typeface="Roboto Light"/>
              <a:cs typeface="Roboto Light"/>
            </a:endParaRPr>
          </a:p>
          <a:p>
            <a:pPr marL="342900" indent="-342900">
              <a:lnSpc>
                <a:spcPct val="110000"/>
              </a:lnSpc>
              <a:spcAft>
                <a:spcPts val="600"/>
              </a:spcAft>
              <a:buFont typeface="Wingdings" panose="05000000000000000000" pitchFamily="2" charset="2"/>
              <a:buChar char="ü"/>
              <a:defRPr/>
            </a:pPr>
            <a:r>
              <a:rPr lang="en-US" sz="1400">
                <a:solidFill>
                  <a:srgbClr val="262626"/>
                </a:solidFill>
                <a:latin typeface="Montserrat Medium" pitchFamily="2" charset="0"/>
                <a:ea typeface="Roboto Light"/>
              </a:rPr>
              <a:t>Rides must be scheduled at least 48 hours before desired pick-up time.</a:t>
            </a:r>
            <a:endParaRPr lang="en-US" sz="1400">
              <a:solidFill>
                <a:srgbClr val="262626"/>
              </a:solidFill>
              <a:latin typeface="Montserrat Medium" pitchFamily="2" charset="0"/>
              <a:ea typeface="Roboto Light"/>
              <a:cs typeface="Roboto Light"/>
            </a:endParaRPr>
          </a:p>
          <a:p>
            <a:pPr marL="342900" indent="-342900">
              <a:lnSpc>
                <a:spcPct val="110000"/>
              </a:lnSpc>
              <a:spcAft>
                <a:spcPts val="600"/>
              </a:spcAft>
              <a:buFont typeface="Wingdings" panose="05000000000000000000" pitchFamily="2" charset="2"/>
              <a:buChar char="ü"/>
              <a:defRPr/>
            </a:pPr>
            <a:r>
              <a:rPr lang="en-US" sz="1400">
                <a:solidFill>
                  <a:srgbClr val="262626"/>
                </a:solidFill>
                <a:latin typeface="Montserrat Medium" pitchFamily="2" charset="0"/>
                <a:ea typeface="Roboto Light"/>
              </a:rPr>
              <a:t>Members can call less than 48 hours before to see if there is availability, but it is not guaranteed.</a:t>
            </a:r>
            <a:endParaRPr lang="en-US" sz="1400">
              <a:solidFill>
                <a:srgbClr val="262626"/>
              </a:solidFill>
              <a:latin typeface="Montserrat Medium" pitchFamily="2" charset="0"/>
              <a:ea typeface="Roboto Light"/>
              <a:cs typeface="Roboto Light"/>
            </a:endParaRPr>
          </a:p>
          <a:p>
            <a:pPr marL="342900" indent="-342900">
              <a:lnSpc>
                <a:spcPct val="110000"/>
              </a:lnSpc>
              <a:spcAft>
                <a:spcPts val="600"/>
              </a:spcAft>
              <a:buFont typeface="Wingdings" panose="05000000000000000000" pitchFamily="2" charset="2"/>
              <a:buChar char="ü"/>
              <a:defRPr/>
            </a:pPr>
            <a:r>
              <a:rPr lang="en-US" sz="1400">
                <a:solidFill>
                  <a:srgbClr val="262626"/>
                </a:solidFill>
                <a:latin typeface="Montserrat Medium" pitchFamily="2" charset="0"/>
                <a:ea typeface="Roboto Light"/>
              </a:rPr>
              <a:t>Rides must be cancelled at least three (3) hours before the pick-up time, or the trip will be counted against the member’s total # of rides.</a:t>
            </a:r>
            <a:r>
              <a:rPr lang="en-US" sz="1400">
                <a:solidFill>
                  <a:srgbClr val="000000"/>
                </a:solidFill>
                <a:latin typeface="Montserrat Medium" pitchFamily="2" charset="0"/>
                <a:ea typeface="Roboto Light"/>
              </a:rPr>
              <a:t>	</a:t>
            </a:r>
            <a:endParaRPr lang="en-US" sz="1400">
              <a:solidFill>
                <a:srgbClr val="000000"/>
              </a:solidFill>
              <a:latin typeface="Montserrat Medium" pitchFamily="2" charset="0"/>
              <a:ea typeface="Roboto Light"/>
              <a:cs typeface="Roboto Light"/>
            </a:endParaRPr>
          </a:p>
          <a:p>
            <a:pPr marL="342900" indent="-342900">
              <a:lnSpc>
                <a:spcPct val="110000"/>
              </a:lnSpc>
              <a:spcAft>
                <a:spcPts val="600"/>
              </a:spcAft>
              <a:buFont typeface="Wingdings" panose="05000000000000000000" pitchFamily="2" charset="2"/>
              <a:buChar char="ü"/>
              <a:defRPr/>
            </a:pPr>
            <a:r>
              <a:rPr lang="en-US" sz="1400">
                <a:solidFill>
                  <a:srgbClr val="000000"/>
                </a:solidFill>
                <a:latin typeface="Montserrat Medium" pitchFamily="2" charset="0"/>
                <a:ea typeface="Roboto Light"/>
              </a:rPr>
              <a:t>Members may submit for mileage reimbursement if they'd prefer to utilize their trip allowance this way. This will count toward their 30 one-way trip allowance and will also be limited to 100 miles. </a:t>
            </a:r>
          </a:p>
          <a:p>
            <a:pPr marL="342900" indent="-342900">
              <a:lnSpc>
                <a:spcPct val="110000"/>
              </a:lnSpc>
              <a:spcAft>
                <a:spcPts val="600"/>
              </a:spcAft>
              <a:buFont typeface="Wingdings" panose="05000000000000000000" pitchFamily="2" charset="2"/>
              <a:buChar char="ü"/>
              <a:defRPr/>
            </a:pPr>
            <a:r>
              <a:rPr lang="en-US" sz="1400">
                <a:solidFill>
                  <a:srgbClr val="000000"/>
                </a:solidFill>
                <a:latin typeface="Montserrat Medium" pitchFamily="2" charset="0"/>
                <a:ea typeface="Roboto Light"/>
                <a:cs typeface="Roboto Light"/>
              </a:rPr>
              <a:t>Rides can also be scheduled in the </a:t>
            </a:r>
            <a:r>
              <a:rPr lang="en-US" sz="1400" err="1">
                <a:solidFill>
                  <a:srgbClr val="000000"/>
                </a:solidFill>
                <a:latin typeface="Montserrat Medium" pitchFamily="2" charset="0"/>
                <a:ea typeface="Roboto Light"/>
                <a:cs typeface="Roboto Light"/>
              </a:rPr>
              <a:t>Saferide</a:t>
            </a:r>
            <a:r>
              <a:rPr lang="en-US" sz="1400">
                <a:solidFill>
                  <a:srgbClr val="000000"/>
                </a:solidFill>
                <a:latin typeface="Montserrat Medium" pitchFamily="2" charset="0"/>
                <a:ea typeface="Roboto Light"/>
                <a:cs typeface="Roboto Light"/>
              </a:rPr>
              <a:t> app. however,  members will need to call </a:t>
            </a:r>
            <a:r>
              <a:rPr lang="en-US" sz="1400" err="1">
                <a:solidFill>
                  <a:srgbClr val="000000"/>
                </a:solidFill>
                <a:latin typeface="Montserrat Medium" pitchFamily="2" charset="0"/>
                <a:ea typeface="Roboto Light"/>
                <a:cs typeface="Roboto Light"/>
              </a:rPr>
              <a:t>Saferide</a:t>
            </a:r>
            <a:r>
              <a:rPr lang="en-US" sz="1400">
                <a:solidFill>
                  <a:srgbClr val="000000"/>
                </a:solidFill>
                <a:latin typeface="Montserrat Medium" pitchFamily="2" charset="0"/>
                <a:ea typeface="Roboto Light"/>
                <a:cs typeface="Roboto Light"/>
              </a:rPr>
              <a:t> first to complete Mobility Assessment before using the app.</a:t>
            </a:r>
          </a:p>
          <a:p>
            <a:pPr>
              <a:lnSpc>
                <a:spcPct val="110000"/>
              </a:lnSpc>
              <a:spcAft>
                <a:spcPts val="600"/>
              </a:spcAft>
              <a:defRPr/>
            </a:pPr>
            <a:endParaRPr lang="en-US" sz="1400">
              <a:solidFill>
                <a:srgbClr val="000000"/>
              </a:solidFill>
              <a:latin typeface="Montserrat Medium" pitchFamily="2" charset="0"/>
              <a:ea typeface="Roboto Light"/>
              <a:cs typeface="Roboto Light"/>
            </a:endParaRPr>
          </a:p>
          <a:p>
            <a:pPr>
              <a:lnSpc>
                <a:spcPct val="110000"/>
              </a:lnSpc>
              <a:spcAft>
                <a:spcPts val="600"/>
              </a:spcAft>
              <a:defRPr/>
            </a:pPr>
            <a:r>
              <a:rPr lang="en-US" sz="1400">
                <a:solidFill>
                  <a:srgbClr val="000000"/>
                </a:solidFill>
                <a:latin typeface="Montserrat Medium" pitchFamily="2" charset="0"/>
                <a:ea typeface="Roboto Light"/>
                <a:cs typeface="Roboto Light"/>
              </a:rPr>
              <a:t>Dual Premier members will have access to transportation through their Medicaid benefit. </a:t>
            </a:r>
          </a:p>
        </p:txBody>
      </p:sp>
      <p:sp>
        <p:nvSpPr>
          <p:cNvPr id="4" name="TextBox 3">
            <a:extLst>
              <a:ext uri="{FF2B5EF4-FFF2-40B4-BE49-F238E27FC236}">
                <a16:creationId xmlns:a16="http://schemas.microsoft.com/office/drawing/2014/main" id="{A2E868FC-B954-3E03-69BC-F099F80EE218}"/>
              </a:ext>
            </a:extLst>
          </p:cNvPr>
          <p:cNvSpPr txBox="1">
            <a:spLocks/>
          </p:cNvSpPr>
          <p:nvPr/>
        </p:nvSpPr>
        <p:spPr>
          <a:xfrm>
            <a:off x="676656" y="430074"/>
            <a:ext cx="10921400" cy="769441"/>
          </a:xfrm>
          <a:prstGeom prst="rect">
            <a:avLst/>
          </a:prstGeom>
          <a:noFill/>
        </p:spPr>
        <p:txBody>
          <a:bodyPr wrap="square" lIns="91440" tIns="45720" rIns="91440" bIns="45720" rtlCol="0" anchor="t">
            <a:spAutoFit/>
          </a:bodyPr>
          <a:lstStyle/>
          <a:p>
            <a:r>
              <a:rPr lang="en-US" sz="4400">
                <a:solidFill>
                  <a:srgbClr val="004A45"/>
                </a:solidFill>
                <a:latin typeface="Montserrat ExtraBold" panose="00000900000000000000" pitchFamily="2" charset="0"/>
              </a:rPr>
              <a:t>Transportation</a:t>
            </a:r>
          </a:p>
        </p:txBody>
      </p:sp>
      <p:sp>
        <p:nvSpPr>
          <p:cNvPr id="7" name="Slide Number Placeholder 3">
            <a:extLst>
              <a:ext uri="{FF2B5EF4-FFF2-40B4-BE49-F238E27FC236}">
                <a16:creationId xmlns:a16="http://schemas.microsoft.com/office/drawing/2014/main" id="{F52D2072-BB2B-3786-FE8B-7AF4B83EA84D}"/>
              </a:ext>
            </a:extLst>
          </p:cNvPr>
          <p:cNvSpPr txBox="1">
            <a:spLocks/>
          </p:cNvSpPr>
          <p:nvPr/>
        </p:nvSpPr>
        <p:spPr>
          <a:xfrm>
            <a:off x="142242" y="6430502"/>
            <a:ext cx="365760" cy="304800"/>
          </a:xfrm>
          <a:prstGeom prst="rect">
            <a:avLst/>
          </a:prstGeom>
          <a:noFill/>
        </p:spPr>
        <p:txBody>
          <a:bodyPr lIns="60960" rIns="60960"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40">
              <a:buClr>
                <a:srgbClr val="000000"/>
              </a:buClr>
              <a:defRPr/>
            </a:pPr>
            <a:fld id="{E79839AE-F4E4-0B47-9E53-6189B08B4F00}" type="slidenum">
              <a:rPr lang="en-US" sz="1100">
                <a:solidFill>
                  <a:schemeClr val="bg1"/>
                </a:solidFill>
                <a:latin typeface="Montserrat Light" pitchFamily="2" charset="0"/>
                <a:cs typeface="Poppins" panose="00000500000000000000" pitchFamily="2" charset="0"/>
                <a:sym typeface="Arial"/>
              </a:rPr>
              <a:pPr defTabSz="1219140">
                <a:buClr>
                  <a:srgbClr val="000000"/>
                </a:buClr>
                <a:defRPr/>
              </a:pPr>
              <a:t>58</a:t>
            </a:fld>
            <a:endParaRPr lang="en-US" sz="1100">
              <a:solidFill>
                <a:schemeClr val="bg1"/>
              </a:solidFill>
              <a:latin typeface="Montserrat Light" pitchFamily="2" charset="0"/>
              <a:cs typeface="Poppins" panose="00000500000000000000" pitchFamily="2" charset="0"/>
              <a:sym typeface="Arial"/>
            </a:endParaRPr>
          </a:p>
        </p:txBody>
      </p:sp>
      <p:sp>
        <p:nvSpPr>
          <p:cNvPr id="9" name="TextBox 10">
            <a:extLst>
              <a:ext uri="{FF2B5EF4-FFF2-40B4-BE49-F238E27FC236}">
                <a16:creationId xmlns:a16="http://schemas.microsoft.com/office/drawing/2014/main" id="{F2E73470-7B37-2908-01D7-7DD075ED7650}"/>
              </a:ext>
            </a:extLst>
          </p:cNvPr>
          <p:cNvSpPr txBox="1"/>
          <p:nvPr/>
        </p:nvSpPr>
        <p:spPr>
          <a:xfrm>
            <a:off x="508002" y="6480291"/>
            <a:ext cx="9499043" cy="292388"/>
          </a:xfrm>
          <a:prstGeom prst="rect">
            <a:avLst/>
          </a:prstGeom>
          <a:noFill/>
        </p:spPr>
        <p:txBody>
          <a:bodyPr wrap="square" lIns="121920" tIns="60960" rIns="121920" bIns="6096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a:solidFill>
                  <a:schemeClr val="bg1"/>
                </a:solidFill>
                <a:latin typeface="Montserrat Light" pitchFamily="2" charset="0"/>
                <a:ea typeface="Roboto Light"/>
                <a:cs typeface="Roboto Light"/>
              </a:rPr>
              <a:t>CONFIDENTIAL. NO release until October 1, 2025</a:t>
            </a:r>
          </a:p>
        </p:txBody>
      </p:sp>
      <p:sp>
        <p:nvSpPr>
          <p:cNvPr id="12" name="TextBox 11">
            <a:extLst>
              <a:ext uri="{FF2B5EF4-FFF2-40B4-BE49-F238E27FC236}">
                <a16:creationId xmlns:a16="http://schemas.microsoft.com/office/drawing/2014/main" id="{7C0343CB-CB79-3912-B2B0-C031F50FC299}"/>
              </a:ext>
            </a:extLst>
          </p:cNvPr>
          <p:cNvSpPr txBox="1"/>
          <p:nvPr/>
        </p:nvSpPr>
        <p:spPr>
          <a:xfrm>
            <a:off x="675132" y="1157558"/>
            <a:ext cx="3148619"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09845"/>
                </a:solidFill>
                <a:effectLst/>
                <a:uLnTx/>
                <a:uFillTx/>
                <a:latin typeface="Montserrat SemiBold" panose="00000700000000000000" pitchFamily="2" charset="0"/>
              </a:rPr>
              <a:t>Powered by SafeRide</a:t>
            </a:r>
            <a:r>
              <a:rPr lang="en-US" sz="2000" baseline="30000">
                <a:solidFill>
                  <a:srgbClr val="009845"/>
                </a:solidFill>
                <a:latin typeface="Montserrat Medium" pitchFamily="2" charset="0"/>
                <a:ea typeface="Roboto Light"/>
              </a:rPr>
              <a:t>®</a:t>
            </a:r>
            <a:endParaRPr kumimoji="0" lang="en-US" sz="2000" b="0" i="0" u="none" strike="noStrike" kern="1200" cap="none" spc="0" normalizeH="0" baseline="0" noProof="0">
              <a:ln>
                <a:noFill/>
              </a:ln>
              <a:solidFill>
                <a:srgbClr val="009845"/>
              </a:solidFill>
              <a:effectLst/>
              <a:uLnTx/>
              <a:uFillTx/>
              <a:latin typeface="Montserrat Medium" pitchFamily="2" charset="0"/>
            </a:endParaRPr>
          </a:p>
        </p:txBody>
      </p:sp>
    </p:spTree>
    <p:extLst>
      <p:ext uri="{BB962C8B-B14F-4D97-AF65-F5344CB8AC3E}">
        <p14:creationId xmlns:p14="http://schemas.microsoft.com/office/powerpoint/2010/main" val="92684162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363E5B8-4AA7-B14A-685F-264B34EC12F0}"/>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B0450BB7-355D-A185-148D-037A240614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3" name="Picture 2">
            <a:extLst>
              <a:ext uri="{FF2B5EF4-FFF2-40B4-BE49-F238E27FC236}">
                <a16:creationId xmlns:a16="http://schemas.microsoft.com/office/drawing/2014/main" id="{C1608BCB-E1C3-887B-8801-E5326DA3957D}"/>
              </a:ext>
            </a:extLst>
          </p:cNvPr>
          <p:cNvPicPr>
            <a:picLocks noChangeAspect="1"/>
          </p:cNvPicPr>
          <p:nvPr/>
        </p:nvPicPr>
        <p:blipFill>
          <a:blip r:embed="rId3">
            <a:extLst>
              <a:ext uri="{28A0092B-C50C-407E-A947-70E740481C1C}">
                <a14:useLocalDpi xmlns:a14="http://schemas.microsoft.com/office/drawing/2010/main" val="0"/>
              </a:ext>
            </a:extLst>
          </a:blip>
          <a:srcRect t="2525" b="89951"/>
          <a:stretch/>
        </p:blipFill>
        <p:spPr>
          <a:xfrm>
            <a:off x="20" y="6341178"/>
            <a:ext cx="12191980" cy="516821"/>
          </a:xfrm>
          <a:prstGeom prst="rect">
            <a:avLst/>
          </a:prstGeom>
        </p:spPr>
      </p:pic>
      <p:pic>
        <p:nvPicPr>
          <p:cNvPr id="5" name="Picture 4">
            <a:extLst>
              <a:ext uri="{FF2B5EF4-FFF2-40B4-BE49-F238E27FC236}">
                <a16:creationId xmlns:a16="http://schemas.microsoft.com/office/drawing/2014/main" id="{B9D81453-02A0-5EC6-0D1E-9E540F2A3C8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9765139" y="6424433"/>
            <a:ext cx="1934735" cy="350313"/>
          </a:xfrm>
          <a:prstGeom prst="rect">
            <a:avLst/>
          </a:prstGeom>
          <a:effectLst>
            <a:outerShdw blurRad="50800" dist="38100" dir="5400000" algn="t" rotWithShape="0">
              <a:schemeClr val="bg1">
                <a:lumMod val="50000"/>
                <a:alpha val="40000"/>
              </a:schemeClr>
            </a:outerShdw>
          </a:effectLst>
        </p:spPr>
      </p:pic>
      <p:sp>
        <p:nvSpPr>
          <p:cNvPr id="20" name="TextBox 19">
            <a:extLst>
              <a:ext uri="{FF2B5EF4-FFF2-40B4-BE49-F238E27FC236}">
                <a16:creationId xmlns:a16="http://schemas.microsoft.com/office/drawing/2014/main" id="{8AED0DBC-2665-2088-884D-2E3167522B6F}"/>
              </a:ext>
            </a:extLst>
          </p:cNvPr>
          <p:cNvSpPr txBox="1"/>
          <p:nvPr/>
        </p:nvSpPr>
        <p:spPr>
          <a:xfrm>
            <a:off x="675132" y="2354905"/>
            <a:ext cx="10496559" cy="2475934"/>
          </a:xfrm>
          <a:prstGeom prst="rect">
            <a:avLst/>
          </a:prstGeom>
          <a:noFill/>
        </p:spPr>
        <p:txBody>
          <a:bodyPr wrap="square" lIns="121920" tIns="60960" rIns="121920" bIns="60960" rtlCol="0" anchor="t">
            <a:spAutoFit/>
          </a:bodyPr>
          <a:lstStyle/>
          <a:p>
            <a:pPr marL="285750" indent="-285750">
              <a:lnSpc>
                <a:spcPct val="120000"/>
              </a:lnSpc>
              <a:spcAft>
                <a:spcPts val="600"/>
              </a:spcAft>
              <a:buFont typeface="Wingdings" panose="05000000000000000000" pitchFamily="2" charset="2"/>
              <a:buChar char="ü"/>
              <a:defRPr/>
            </a:pPr>
            <a:r>
              <a:rPr lang="en-US" sz="1600">
                <a:solidFill>
                  <a:srgbClr val="262626"/>
                </a:solidFill>
                <a:latin typeface="Montserrat Medium" pitchFamily="2" charset="0"/>
                <a:ea typeface="Roboto Light"/>
              </a:rPr>
              <a:t>Available on D-SNP and Dual Premier through Connect America®</a:t>
            </a:r>
          </a:p>
          <a:p>
            <a:pPr marL="285750" indent="-285750">
              <a:lnSpc>
                <a:spcPct val="120000"/>
              </a:lnSpc>
              <a:spcAft>
                <a:spcPts val="600"/>
              </a:spcAft>
              <a:buFont typeface="Wingdings" panose="05000000000000000000" pitchFamily="2" charset="2"/>
              <a:buChar char="ü"/>
              <a:defRPr/>
            </a:pPr>
            <a:r>
              <a:rPr lang="en-US" sz="1600">
                <a:solidFill>
                  <a:srgbClr val="262626"/>
                </a:solidFill>
                <a:latin typeface="Montserrat Medium" pitchFamily="2" charset="0"/>
                <a:ea typeface="Roboto Light"/>
              </a:rPr>
              <a:t>A PERs device is provided to give members direct access to care in the case of an emergency and to support social determinants of health needs. </a:t>
            </a:r>
          </a:p>
          <a:p>
            <a:pPr marL="285750" indent="-285750">
              <a:lnSpc>
                <a:spcPct val="120000"/>
              </a:lnSpc>
              <a:spcAft>
                <a:spcPts val="600"/>
              </a:spcAft>
              <a:buFont typeface="Wingdings" panose="05000000000000000000" pitchFamily="2" charset="2"/>
              <a:buChar char="ü"/>
              <a:defRPr/>
            </a:pPr>
            <a:r>
              <a:rPr lang="en-US" sz="1600">
                <a:solidFill>
                  <a:srgbClr val="262626"/>
                </a:solidFill>
                <a:latin typeface="Montserrat Medium" pitchFamily="2" charset="0"/>
                <a:ea typeface="Roboto Light"/>
              </a:rPr>
              <a:t>Device can be an in-home (landline or cellular),on-the-go mobile unit or smartwatch.</a:t>
            </a:r>
          </a:p>
          <a:p>
            <a:pPr marL="285750" indent="-285750">
              <a:lnSpc>
                <a:spcPct val="120000"/>
              </a:lnSpc>
              <a:spcAft>
                <a:spcPts val="600"/>
              </a:spcAft>
              <a:buFont typeface="Wingdings" panose="05000000000000000000" pitchFamily="2" charset="2"/>
              <a:buChar char="ü"/>
              <a:defRPr/>
            </a:pPr>
            <a:r>
              <a:rPr lang="en-US" sz="1600">
                <a:solidFill>
                  <a:srgbClr val="262626"/>
                </a:solidFill>
                <a:latin typeface="Montserrat Medium" pitchFamily="2" charset="0"/>
                <a:ea typeface="Roboto Light"/>
              </a:rPr>
              <a:t>Access to 24/7/365 response center, and a member support service center</a:t>
            </a:r>
          </a:p>
          <a:p>
            <a:pPr marL="285750" indent="-285750">
              <a:lnSpc>
                <a:spcPct val="120000"/>
              </a:lnSpc>
              <a:spcAft>
                <a:spcPts val="600"/>
              </a:spcAft>
              <a:buFont typeface="Wingdings" panose="05000000000000000000" pitchFamily="2" charset="2"/>
              <a:buChar char="ü"/>
              <a:defRPr/>
            </a:pPr>
            <a:r>
              <a:rPr lang="en-US" sz="1600">
                <a:solidFill>
                  <a:srgbClr val="262626"/>
                </a:solidFill>
                <a:latin typeface="Montserrat Medium" pitchFamily="2" charset="0"/>
                <a:ea typeface="Roboto Light"/>
              </a:rPr>
              <a:t>Members/caregivers can also download the Connect Notify app – this app helps caregivers know the member they care for is safe by locating a PERs device. </a:t>
            </a:r>
          </a:p>
        </p:txBody>
      </p:sp>
      <p:sp>
        <p:nvSpPr>
          <p:cNvPr id="4" name="TextBox 3">
            <a:extLst>
              <a:ext uri="{FF2B5EF4-FFF2-40B4-BE49-F238E27FC236}">
                <a16:creationId xmlns:a16="http://schemas.microsoft.com/office/drawing/2014/main" id="{8F17CFA0-1B0F-C68E-F387-CCD051FC1175}"/>
              </a:ext>
            </a:extLst>
          </p:cNvPr>
          <p:cNvSpPr txBox="1">
            <a:spLocks/>
          </p:cNvSpPr>
          <p:nvPr/>
        </p:nvSpPr>
        <p:spPr>
          <a:xfrm>
            <a:off x="676656" y="430074"/>
            <a:ext cx="10921400" cy="1446550"/>
          </a:xfrm>
          <a:prstGeom prst="rect">
            <a:avLst/>
          </a:prstGeom>
          <a:noFill/>
        </p:spPr>
        <p:txBody>
          <a:bodyPr wrap="square" lIns="91440" tIns="45720" rIns="91440" bIns="45720" rtlCol="0" anchor="t">
            <a:spAutoFit/>
          </a:bodyPr>
          <a:lstStyle/>
          <a:p>
            <a:r>
              <a:rPr lang="en-US" sz="4400">
                <a:solidFill>
                  <a:srgbClr val="004A45"/>
                </a:solidFill>
                <a:latin typeface="Montserrat ExtraBold" panose="00000900000000000000" pitchFamily="2" charset="0"/>
              </a:rPr>
              <a:t>Personal Emergency Response System (PERS)</a:t>
            </a:r>
          </a:p>
        </p:txBody>
      </p:sp>
      <p:sp>
        <p:nvSpPr>
          <p:cNvPr id="7" name="Slide Number Placeholder 3">
            <a:extLst>
              <a:ext uri="{FF2B5EF4-FFF2-40B4-BE49-F238E27FC236}">
                <a16:creationId xmlns:a16="http://schemas.microsoft.com/office/drawing/2014/main" id="{130C3D7E-3BC0-D129-E18A-EE21C1D23184}"/>
              </a:ext>
            </a:extLst>
          </p:cNvPr>
          <p:cNvSpPr txBox="1">
            <a:spLocks/>
          </p:cNvSpPr>
          <p:nvPr/>
        </p:nvSpPr>
        <p:spPr>
          <a:xfrm>
            <a:off x="142242" y="6430502"/>
            <a:ext cx="365760" cy="304800"/>
          </a:xfrm>
          <a:prstGeom prst="rect">
            <a:avLst/>
          </a:prstGeom>
          <a:noFill/>
        </p:spPr>
        <p:txBody>
          <a:bodyPr lIns="60960" rIns="60960"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40">
              <a:buClr>
                <a:srgbClr val="000000"/>
              </a:buClr>
              <a:defRPr/>
            </a:pPr>
            <a:fld id="{E79839AE-F4E4-0B47-9E53-6189B08B4F00}" type="slidenum">
              <a:rPr lang="en-US" sz="1100">
                <a:solidFill>
                  <a:schemeClr val="bg1"/>
                </a:solidFill>
                <a:latin typeface="Montserrat Light" pitchFamily="2" charset="0"/>
                <a:cs typeface="Poppins" panose="00000500000000000000" pitchFamily="2" charset="0"/>
                <a:sym typeface="Arial"/>
              </a:rPr>
              <a:pPr defTabSz="1219140">
                <a:buClr>
                  <a:srgbClr val="000000"/>
                </a:buClr>
                <a:defRPr/>
              </a:pPr>
              <a:t>59</a:t>
            </a:fld>
            <a:endParaRPr lang="en-US" sz="1100">
              <a:solidFill>
                <a:schemeClr val="bg1"/>
              </a:solidFill>
              <a:latin typeface="Montserrat Light" pitchFamily="2" charset="0"/>
              <a:cs typeface="Poppins" panose="00000500000000000000" pitchFamily="2" charset="0"/>
              <a:sym typeface="Arial"/>
            </a:endParaRPr>
          </a:p>
        </p:txBody>
      </p:sp>
      <p:sp>
        <p:nvSpPr>
          <p:cNvPr id="9" name="TextBox 10">
            <a:extLst>
              <a:ext uri="{FF2B5EF4-FFF2-40B4-BE49-F238E27FC236}">
                <a16:creationId xmlns:a16="http://schemas.microsoft.com/office/drawing/2014/main" id="{0C2BA130-6C00-A361-CAD9-DE2C3D7AEC29}"/>
              </a:ext>
            </a:extLst>
          </p:cNvPr>
          <p:cNvSpPr txBox="1"/>
          <p:nvPr/>
        </p:nvSpPr>
        <p:spPr>
          <a:xfrm>
            <a:off x="508002" y="6480291"/>
            <a:ext cx="9499043" cy="292388"/>
          </a:xfrm>
          <a:prstGeom prst="rect">
            <a:avLst/>
          </a:prstGeom>
          <a:noFill/>
        </p:spPr>
        <p:txBody>
          <a:bodyPr wrap="square" lIns="121920" tIns="60960" rIns="121920" bIns="6096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a:solidFill>
                  <a:schemeClr val="bg1"/>
                </a:solidFill>
                <a:latin typeface="Montserrat Light" pitchFamily="2" charset="0"/>
                <a:ea typeface="Roboto Light"/>
                <a:cs typeface="Roboto Light"/>
              </a:rPr>
              <a:t>CONFIDENTIAL. NO release until October 1, 2025</a:t>
            </a:r>
          </a:p>
        </p:txBody>
      </p:sp>
      <p:sp>
        <p:nvSpPr>
          <p:cNvPr id="12" name="TextBox 11">
            <a:extLst>
              <a:ext uri="{FF2B5EF4-FFF2-40B4-BE49-F238E27FC236}">
                <a16:creationId xmlns:a16="http://schemas.microsoft.com/office/drawing/2014/main" id="{13CD76D7-204B-DE1B-0072-FB7514B32B5B}"/>
              </a:ext>
            </a:extLst>
          </p:cNvPr>
          <p:cNvSpPr txBox="1"/>
          <p:nvPr/>
        </p:nvSpPr>
        <p:spPr>
          <a:xfrm>
            <a:off x="675132" y="1815682"/>
            <a:ext cx="4278735"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09845"/>
                </a:solidFill>
                <a:effectLst/>
                <a:uLnTx/>
                <a:uFillTx/>
                <a:latin typeface="Montserrat SemiBold" panose="00000700000000000000" pitchFamily="2" charset="0"/>
              </a:rPr>
              <a:t>Powered by Connect America</a:t>
            </a:r>
            <a:r>
              <a:rPr lang="en-US" sz="2000" baseline="30000">
                <a:solidFill>
                  <a:srgbClr val="009845"/>
                </a:solidFill>
                <a:latin typeface="Montserrat Medium" pitchFamily="2" charset="0"/>
                <a:ea typeface="Roboto Light"/>
              </a:rPr>
              <a:t>®</a:t>
            </a:r>
            <a:endParaRPr kumimoji="0" lang="en-US" sz="2000" b="0" i="0" u="none" strike="noStrike" kern="1200" cap="none" spc="0" normalizeH="0" baseline="0" noProof="0">
              <a:ln>
                <a:noFill/>
              </a:ln>
              <a:solidFill>
                <a:srgbClr val="009845"/>
              </a:solidFill>
              <a:effectLst/>
              <a:uLnTx/>
              <a:uFillTx/>
              <a:latin typeface="Montserrat Medium" pitchFamily="2" charset="0"/>
            </a:endParaRPr>
          </a:p>
        </p:txBody>
      </p:sp>
    </p:spTree>
    <p:extLst>
      <p:ext uri="{BB962C8B-B14F-4D97-AF65-F5344CB8AC3E}">
        <p14:creationId xmlns:p14="http://schemas.microsoft.com/office/powerpoint/2010/main" val="334459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E987E10-72BC-610E-0638-5F76D38FEFE4}"/>
            </a:ext>
          </a:extLst>
        </p:cNvPr>
        <p:cNvGrpSpPr/>
        <p:nvPr/>
      </p:nvGrpSpPr>
      <p:grpSpPr>
        <a:xfrm>
          <a:off x="0" y="0"/>
          <a:ext cx="0" cy="0"/>
          <a:chOff x="0" y="0"/>
          <a:chExt cx="0" cy="0"/>
        </a:xfrm>
      </p:grpSpPr>
      <p:pic>
        <p:nvPicPr>
          <p:cNvPr id="5" name="Picture 4" descr="A green background with white text&#10;&#10;AI-generated content may be incorrect.">
            <a:extLst>
              <a:ext uri="{FF2B5EF4-FFF2-40B4-BE49-F238E27FC236}">
                <a16:creationId xmlns:a16="http://schemas.microsoft.com/office/drawing/2014/main" id="{D19D7122-33FA-E514-2608-221FE6AF09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73964" cy="6858000"/>
          </a:xfrm>
          <a:prstGeom prst="rect">
            <a:avLst/>
          </a:prstGeom>
        </p:spPr>
      </p:pic>
      <p:sp>
        <p:nvSpPr>
          <p:cNvPr id="9" name="TextBox 8">
            <a:extLst>
              <a:ext uri="{FF2B5EF4-FFF2-40B4-BE49-F238E27FC236}">
                <a16:creationId xmlns:a16="http://schemas.microsoft.com/office/drawing/2014/main" id="{7CA42706-093C-D713-1138-C59BDD61804B}"/>
              </a:ext>
            </a:extLst>
          </p:cNvPr>
          <p:cNvSpPr txBox="1">
            <a:spLocks/>
          </p:cNvSpPr>
          <p:nvPr/>
        </p:nvSpPr>
        <p:spPr>
          <a:xfrm>
            <a:off x="1232996" y="1490008"/>
            <a:ext cx="8390020" cy="1938992"/>
          </a:xfrm>
          <a:prstGeom prst="rect">
            <a:avLst/>
          </a:prstGeom>
          <a:noFill/>
        </p:spPr>
        <p:txBody>
          <a:bodyPr wrap="square" rtlCol="0">
            <a:spAutoFit/>
          </a:bodyPr>
          <a:lstStyle/>
          <a:p>
            <a:r>
              <a:rPr lang="en-US" sz="6000">
                <a:solidFill>
                  <a:schemeClr val="bg1"/>
                </a:solidFill>
                <a:latin typeface="Montserrat ExtraBold" pitchFamily="2" charset="0"/>
              </a:rPr>
              <a:t>Deductibles &amp; premiums</a:t>
            </a:r>
          </a:p>
        </p:txBody>
      </p:sp>
    </p:spTree>
    <p:extLst>
      <p:ext uri="{BB962C8B-B14F-4D97-AF65-F5344CB8AC3E}">
        <p14:creationId xmlns:p14="http://schemas.microsoft.com/office/powerpoint/2010/main" val="267150441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A33DF52-089A-4EA4-5BA5-E683C2F6805D}"/>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7D66C80B-E9BB-4162-0D2A-C888E9A7B8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3" name="Picture 2">
            <a:extLst>
              <a:ext uri="{FF2B5EF4-FFF2-40B4-BE49-F238E27FC236}">
                <a16:creationId xmlns:a16="http://schemas.microsoft.com/office/drawing/2014/main" id="{7BC7B9BE-8EF8-2F8A-C366-51B53089F40C}"/>
              </a:ext>
            </a:extLst>
          </p:cNvPr>
          <p:cNvPicPr>
            <a:picLocks noChangeAspect="1"/>
          </p:cNvPicPr>
          <p:nvPr/>
        </p:nvPicPr>
        <p:blipFill>
          <a:blip r:embed="rId3">
            <a:extLst>
              <a:ext uri="{28A0092B-C50C-407E-A947-70E740481C1C}">
                <a14:useLocalDpi xmlns:a14="http://schemas.microsoft.com/office/drawing/2010/main" val="0"/>
              </a:ext>
            </a:extLst>
          </a:blip>
          <a:srcRect t="2525" b="89951"/>
          <a:stretch/>
        </p:blipFill>
        <p:spPr>
          <a:xfrm>
            <a:off x="20" y="6341178"/>
            <a:ext cx="12191980" cy="516821"/>
          </a:xfrm>
          <a:prstGeom prst="rect">
            <a:avLst/>
          </a:prstGeom>
        </p:spPr>
      </p:pic>
      <p:pic>
        <p:nvPicPr>
          <p:cNvPr id="5" name="Picture 4">
            <a:extLst>
              <a:ext uri="{FF2B5EF4-FFF2-40B4-BE49-F238E27FC236}">
                <a16:creationId xmlns:a16="http://schemas.microsoft.com/office/drawing/2014/main" id="{EC0FD76C-8C5D-2489-3B22-09E142FC75A8}"/>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9765139" y="6424433"/>
            <a:ext cx="1934735" cy="350313"/>
          </a:xfrm>
          <a:prstGeom prst="rect">
            <a:avLst/>
          </a:prstGeom>
          <a:effectLst>
            <a:outerShdw blurRad="50800" dist="38100" dir="5400000" algn="t" rotWithShape="0">
              <a:schemeClr val="bg1">
                <a:lumMod val="50000"/>
                <a:alpha val="40000"/>
              </a:schemeClr>
            </a:outerShdw>
          </a:effectLst>
        </p:spPr>
      </p:pic>
      <p:sp>
        <p:nvSpPr>
          <p:cNvPr id="20" name="TextBox 19">
            <a:extLst>
              <a:ext uri="{FF2B5EF4-FFF2-40B4-BE49-F238E27FC236}">
                <a16:creationId xmlns:a16="http://schemas.microsoft.com/office/drawing/2014/main" id="{88CFFCD8-D572-78E3-D937-8D0D848BBBFA}"/>
              </a:ext>
            </a:extLst>
          </p:cNvPr>
          <p:cNvSpPr txBox="1"/>
          <p:nvPr/>
        </p:nvSpPr>
        <p:spPr>
          <a:xfrm>
            <a:off x="675132" y="1585694"/>
            <a:ext cx="10496559" cy="3747051"/>
          </a:xfrm>
          <a:prstGeom prst="rect">
            <a:avLst/>
          </a:prstGeom>
          <a:noFill/>
        </p:spPr>
        <p:txBody>
          <a:bodyPr wrap="square" lIns="121920" tIns="60960" rIns="121920" bIns="60960" rtlCol="0" anchor="t">
            <a:spAutoFit/>
          </a:bodyPr>
          <a:lstStyle/>
          <a:p>
            <a:pPr>
              <a:lnSpc>
                <a:spcPct val="120000"/>
              </a:lnSpc>
              <a:spcAft>
                <a:spcPts val="600"/>
              </a:spcAft>
              <a:defRPr/>
            </a:pPr>
            <a:r>
              <a:rPr lang="en-US" sz="1600">
                <a:solidFill>
                  <a:srgbClr val="262626"/>
                </a:solidFill>
                <a:latin typeface="Montserrat Medium" pitchFamily="2" charset="0"/>
                <a:ea typeface="Roboto Light"/>
              </a:rPr>
              <a:t>Available on D-SNP, Dual Premier and Edge </a:t>
            </a:r>
          </a:p>
          <a:p>
            <a:pPr>
              <a:lnSpc>
                <a:spcPct val="120000"/>
              </a:lnSpc>
              <a:spcAft>
                <a:spcPts val="600"/>
              </a:spcAft>
              <a:defRPr/>
            </a:pPr>
            <a:r>
              <a:rPr lang="en-US" sz="1600">
                <a:solidFill>
                  <a:srgbClr val="262626"/>
                </a:solidFill>
                <a:latin typeface="Montserrat ExtraBold" pitchFamily="2" charset="0"/>
                <a:ea typeface="Roboto Light"/>
              </a:rPr>
              <a:t>Guidelines:</a:t>
            </a:r>
          </a:p>
          <a:p>
            <a:pPr marL="285750" indent="-285750">
              <a:lnSpc>
                <a:spcPct val="120000"/>
              </a:lnSpc>
              <a:spcAft>
                <a:spcPts val="600"/>
              </a:spcAft>
              <a:buFont typeface="Wingdings" panose="05000000000000000000" pitchFamily="2" charset="2"/>
              <a:buChar char="ü"/>
              <a:defRPr/>
            </a:pPr>
            <a:r>
              <a:rPr lang="en-US" sz="1600">
                <a:solidFill>
                  <a:srgbClr val="262626"/>
                </a:solidFill>
                <a:latin typeface="Montserrat Medium" pitchFamily="2" charset="0"/>
                <a:ea typeface="Roboto Light"/>
              </a:rPr>
              <a:t>Caregiver support is provided by </a:t>
            </a:r>
            <a:r>
              <a:rPr lang="en-US" sz="1600" err="1">
                <a:solidFill>
                  <a:srgbClr val="262626"/>
                </a:solidFill>
                <a:latin typeface="Montserrat Medium" pitchFamily="2" charset="0"/>
                <a:ea typeface="Roboto Light"/>
              </a:rPr>
              <a:t>Carallel</a:t>
            </a:r>
            <a:r>
              <a:rPr lang="en-US" sz="1600">
                <a:solidFill>
                  <a:srgbClr val="262626"/>
                </a:solidFill>
                <a:latin typeface="Montserrat Medium" pitchFamily="2" charset="0"/>
                <a:ea typeface="Roboto Light"/>
              </a:rPr>
              <a:t> to either the member and/or their family</a:t>
            </a:r>
          </a:p>
          <a:p>
            <a:pPr marL="285750" indent="-285750">
              <a:lnSpc>
                <a:spcPct val="120000"/>
              </a:lnSpc>
              <a:spcAft>
                <a:spcPts val="600"/>
              </a:spcAft>
              <a:buFont typeface="Wingdings" panose="05000000000000000000" pitchFamily="2" charset="2"/>
              <a:buChar char="ü"/>
              <a:defRPr/>
            </a:pPr>
            <a:r>
              <a:rPr lang="en-US" sz="1600" err="1">
                <a:solidFill>
                  <a:srgbClr val="262626"/>
                </a:solidFill>
                <a:latin typeface="Montserrat Medium" pitchFamily="2" charset="0"/>
                <a:ea typeface="Roboto Light"/>
              </a:rPr>
              <a:t>Carallel’s</a:t>
            </a:r>
            <a:r>
              <a:rPr lang="en-US" sz="1600">
                <a:solidFill>
                  <a:srgbClr val="262626"/>
                </a:solidFill>
                <a:latin typeface="Montserrat Medium" pitchFamily="2" charset="0"/>
                <a:ea typeface="Roboto Light"/>
              </a:rPr>
              <a:t> care advocates provide support and research on topics such as:</a:t>
            </a:r>
          </a:p>
          <a:p>
            <a:pPr marL="285750" indent="-285750">
              <a:lnSpc>
                <a:spcPct val="120000"/>
              </a:lnSpc>
              <a:spcAft>
                <a:spcPts val="600"/>
              </a:spcAft>
              <a:buFont typeface="Wingdings" panose="05000000000000000000" pitchFamily="2" charset="2"/>
              <a:buChar char="ü"/>
              <a:defRPr/>
            </a:pPr>
            <a:r>
              <a:rPr lang="en-US" sz="1600">
                <a:solidFill>
                  <a:srgbClr val="262626"/>
                </a:solidFill>
                <a:latin typeface="Montserrat Medium" pitchFamily="2" charset="0"/>
                <a:ea typeface="Roboto Light"/>
              </a:rPr>
              <a:t>Emotional support</a:t>
            </a:r>
          </a:p>
          <a:p>
            <a:pPr marL="285750" indent="-285750">
              <a:lnSpc>
                <a:spcPct val="120000"/>
              </a:lnSpc>
              <a:spcAft>
                <a:spcPts val="600"/>
              </a:spcAft>
              <a:buFont typeface="Wingdings" panose="05000000000000000000" pitchFamily="2" charset="2"/>
              <a:buChar char="ü"/>
              <a:defRPr/>
            </a:pPr>
            <a:r>
              <a:rPr lang="en-US" sz="1600">
                <a:solidFill>
                  <a:srgbClr val="262626"/>
                </a:solidFill>
                <a:latin typeface="Montserrat Medium" pitchFamily="2" charset="0"/>
                <a:ea typeface="Roboto Light"/>
              </a:rPr>
              <a:t>Guidance on financial matters and legal concerns</a:t>
            </a:r>
          </a:p>
          <a:p>
            <a:pPr marL="285750" indent="-285750">
              <a:lnSpc>
                <a:spcPct val="120000"/>
              </a:lnSpc>
              <a:spcAft>
                <a:spcPts val="600"/>
              </a:spcAft>
              <a:buFont typeface="Wingdings" panose="05000000000000000000" pitchFamily="2" charset="2"/>
              <a:buChar char="ü"/>
              <a:defRPr/>
            </a:pPr>
            <a:r>
              <a:rPr lang="en-US" sz="1600">
                <a:solidFill>
                  <a:srgbClr val="262626"/>
                </a:solidFill>
                <a:latin typeface="Montserrat Medium" pitchFamily="2" charset="0"/>
                <a:ea typeface="Roboto Light"/>
              </a:rPr>
              <a:t>Health insurance</a:t>
            </a:r>
          </a:p>
          <a:p>
            <a:pPr marL="285750" indent="-285750">
              <a:lnSpc>
                <a:spcPct val="120000"/>
              </a:lnSpc>
              <a:spcAft>
                <a:spcPts val="600"/>
              </a:spcAft>
              <a:buFont typeface="Wingdings" panose="05000000000000000000" pitchFamily="2" charset="2"/>
              <a:buChar char="ü"/>
              <a:defRPr/>
            </a:pPr>
            <a:r>
              <a:rPr lang="en-US" sz="1600">
                <a:solidFill>
                  <a:srgbClr val="262626"/>
                </a:solidFill>
                <a:latin typeface="Montserrat Medium" pitchFamily="2" charset="0"/>
                <a:ea typeface="Roboto Light"/>
              </a:rPr>
              <a:t>Housing</a:t>
            </a:r>
          </a:p>
          <a:p>
            <a:pPr marL="285750" indent="-285750">
              <a:lnSpc>
                <a:spcPct val="120000"/>
              </a:lnSpc>
              <a:spcAft>
                <a:spcPts val="600"/>
              </a:spcAft>
              <a:buFont typeface="Wingdings" panose="05000000000000000000" pitchFamily="2" charset="2"/>
              <a:buChar char="ü"/>
              <a:defRPr/>
            </a:pPr>
            <a:r>
              <a:rPr lang="en-US" sz="1600">
                <a:solidFill>
                  <a:srgbClr val="262626"/>
                </a:solidFill>
                <a:latin typeface="Montserrat Medium" pitchFamily="2" charset="0"/>
                <a:ea typeface="Roboto Light"/>
              </a:rPr>
              <a:t>Stress management</a:t>
            </a:r>
          </a:p>
          <a:p>
            <a:pPr marL="285750" indent="-285750">
              <a:lnSpc>
                <a:spcPct val="120000"/>
              </a:lnSpc>
              <a:spcAft>
                <a:spcPts val="600"/>
              </a:spcAft>
              <a:buFont typeface="Wingdings" panose="05000000000000000000" pitchFamily="2" charset="2"/>
              <a:buChar char="ü"/>
              <a:defRPr/>
            </a:pPr>
            <a:r>
              <a:rPr lang="en-US" sz="1600">
                <a:solidFill>
                  <a:srgbClr val="262626"/>
                </a:solidFill>
                <a:latin typeface="Montserrat Medium" pitchFamily="2" charset="0"/>
                <a:ea typeface="Roboto Light"/>
              </a:rPr>
              <a:t>Transportation</a:t>
            </a:r>
          </a:p>
        </p:txBody>
      </p:sp>
      <p:sp>
        <p:nvSpPr>
          <p:cNvPr id="4" name="TextBox 3">
            <a:extLst>
              <a:ext uri="{FF2B5EF4-FFF2-40B4-BE49-F238E27FC236}">
                <a16:creationId xmlns:a16="http://schemas.microsoft.com/office/drawing/2014/main" id="{75C9271D-79D8-33EA-D44D-0AE5A1609EEA}"/>
              </a:ext>
            </a:extLst>
          </p:cNvPr>
          <p:cNvSpPr txBox="1">
            <a:spLocks/>
          </p:cNvSpPr>
          <p:nvPr/>
        </p:nvSpPr>
        <p:spPr>
          <a:xfrm>
            <a:off x="676656" y="430074"/>
            <a:ext cx="10921400" cy="769441"/>
          </a:xfrm>
          <a:prstGeom prst="rect">
            <a:avLst/>
          </a:prstGeom>
          <a:noFill/>
        </p:spPr>
        <p:txBody>
          <a:bodyPr wrap="square" lIns="91440" tIns="45720" rIns="91440" bIns="45720" rtlCol="0" anchor="t">
            <a:spAutoFit/>
          </a:bodyPr>
          <a:lstStyle/>
          <a:p>
            <a:r>
              <a:rPr lang="en-US" sz="4400">
                <a:solidFill>
                  <a:srgbClr val="004A45"/>
                </a:solidFill>
                <a:latin typeface="Montserrat ExtraBold" panose="00000900000000000000" pitchFamily="2" charset="0"/>
              </a:rPr>
              <a:t>Caregiver support</a:t>
            </a:r>
          </a:p>
        </p:txBody>
      </p:sp>
      <p:sp>
        <p:nvSpPr>
          <p:cNvPr id="7" name="Slide Number Placeholder 3">
            <a:extLst>
              <a:ext uri="{FF2B5EF4-FFF2-40B4-BE49-F238E27FC236}">
                <a16:creationId xmlns:a16="http://schemas.microsoft.com/office/drawing/2014/main" id="{AEE954EB-AF1C-7441-2A85-B27E245DD4DE}"/>
              </a:ext>
            </a:extLst>
          </p:cNvPr>
          <p:cNvSpPr txBox="1">
            <a:spLocks/>
          </p:cNvSpPr>
          <p:nvPr/>
        </p:nvSpPr>
        <p:spPr>
          <a:xfrm>
            <a:off x="142242" y="6430502"/>
            <a:ext cx="365760" cy="304800"/>
          </a:xfrm>
          <a:prstGeom prst="rect">
            <a:avLst/>
          </a:prstGeom>
          <a:noFill/>
        </p:spPr>
        <p:txBody>
          <a:bodyPr lIns="60960" rIns="60960"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40">
              <a:buClr>
                <a:srgbClr val="000000"/>
              </a:buClr>
              <a:defRPr/>
            </a:pPr>
            <a:fld id="{E79839AE-F4E4-0B47-9E53-6189B08B4F00}" type="slidenum">
              <a:rPr lang="en-US" sz="1100">
                <a:solidFill>
                  <a:schemeClr val="bg1"/>
                </a:solidFill>
                <a:latin typeface="Montserrat Light" pitchFamily="2" charset="0"/>
                <a:cs typeface="Poppins" panose="00000500000000000000" pitchFamily="2" charset="0"/>
                <a:sym typeface="Arial"/>
              </a:rPr>
              <a:pPr defTabSz="1219140">
                <a:buClr>
                  <a:srgbClr val="000000"/>
                </a:buClr>
                <a:defRPr/>
              </a:pPr>
              <a:t>60</a:t>
            </a:fld>
            <a:endParaRPr lang="en-US" sz="1100">
              <a:solidFill>
                <a:schemeClr val="bg1"/>
              </a:solidFill>
              <a:latin typeface="Montserrat Light" pitchFamily="2" charset="0"/>
              <a:cs typeface="Poppins" panose="00000500000000000000" pitchFamily="2" charset="0"/>
              <a:sym typeface="Arial"/>
            </a:endParaRPr>
          </a:p>
        </p:txBody>
      </p:sp>
      <p:sp>
        <p:nvSpPr>
          <p:cNvPr id="9" name="TextBox 10">
            <a:extLst>
              <a:ext uri="{FF2B5EF4-FFF2-40B4-BE49-F238E27FC236}">
                <a16:creationId xmlns:a16="http://schemas.microsoft.com/office/drawing/2014/main" id="{C6B7367F-5D33-D594-5163-74C2B7F0BED7}"/>
              </a:ext>
            </a:extLst>
          </p:cNvPr>
          <p:cNvSpPr txBox="1"/>
          <p:nvPr/>
        </p:nvSpPr>
        <p:spPr>
          <a:xfrm>
            <a:off x="508002" y="6480291"/>
            <a:ext cx="9499043" cy="292388"/>
          </a:xfrm>
          <a:prstGeom prst="rect">
            <a:avLst/>
          </a:prstGeom>
          <a:noFill/>
        </p:spPr>
        <p:txBody>
          <a:bodyPr wrap="square" lIns="121920" tIns="60960" rIns="121920" bIns="6096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a:solidFill>
                  <a:schemeClr val="bg1"/>
                </a:solidFill>
                <a:latin typeface="Montserrat Light" pitchFamily="2" charset="0"/>
                <a:ea typeface="Roboto Light"/>
                <a:cs typeface="Roboto Light"/>
              </a:rPr>
              <a:t>CONFIDENTIAL. NO release until October 1, 2025</a:t>
            </a:r>
          </a:p>
        </p:txBody>
      </p:sp>
      <p:sp>
        <p:nvSpPr>
          <p:cNvPr id="2" name="TextBox 1">
            <a:extLst>
              <a:ext uri="{FF2B5EF4-FFF2-40B4-BE49-F238E27FC236}">
                <a16:creationId xmlns:a16="http://schemas.microsoft.com/office/drawing/2014/main" id="{54AE1B38-DCE0-58C7-3368-03E63603D54F}"/>
              </a:ext>
            </a:extLst>
          </p:cNvPr>
          <p:cNvSpPr txBox="1"/>
          <p:nvPr/>
        </p:nvSpPr>
        <p:spPr>
          <a:xfrm>
            <a:off x="675132" y="1049249"/>
            <a:ext cx="2964273"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09845"/>
                </a:solidFill>
                <a:effectLst/>
                <a:uLnTx/>
                <a:uFillTx/>
                <a:latin typeface="Montserrat SemiBold" panose="00000700000000000000" pitchFamily="2" charset="0"/>
              </a:rPr>
              <a:t>Powered by </a:t>
            </a:r>
            <a:r>
              <a:rPr kumimoji="0" lang="en-US" sz="2000" b="0" i="0" u="none" strike="noStrike" kern="1200" cap="none" spc="0" normalizeH="0" baseline="0" noProof="0" err="1">
                <a:ln>
                  <a:noFill/>
                </a:ln>
                <a:solidFill>
                  <a:srgbClr val="009845"/>
                </a:solidFill>
                <a:effectLst/>
                <a:uLnTx/>
                <a:uFillTx/>
                <a:latin typeface="Montserrat SemiBold" panose="00000700000000000000" pitchFamily="2" charset="0"/>
              </a:rPr>
              <a:t>Carallel</a:t>
            </a:r>
            <a:r>
              <a:rPr lang="en-US" sz="2000" baseline="30000">
                <a:solidFill>
                  <a:srgbClr val="009845"/>
                </a:solidFill>
                <a:latin typeface="Montserrat Medium" pitchFamily="2" charset="0"/>
                <a:ea typeface="Roboto Light"/>
              </a:rPr>
              <a:t>®</a:t>
            </a:r>
            <a:endParaRPr kumimoji="0" lang="en-US" sz="2000" b="0" i="0" u="none" strike="noStrike" kern="1200" cap="none" spc="0" normalizeH="0" baseline="0" noProof="0">
              <a:ln>
                <a:noFill/>
              </a:ln>
              <a:solidFill>
                <a:srgbClr val="009845"/>
              </a:solidFill>
              <a:effectLst/>
              <a:uLnTx/>
              <a:uFillTx/>
              <a:latin typeface="Montserrat Medium" pitchFamily="2" charset="0"/>
            </a:endParaRPr>
          </a:p>
        </p:txBody>
      </p:sp>
    </p:spTree>
    <p:extLst>
      <p:ext uri="{BB962C8B-B14F-4D97-AF65-F5344CB8AC3E}">
        <p14:creationId xmlns:p14="http://schemas.microsoft.com/office/powerpoint/2010/main" val="44465797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A7723DD-40F8-EF07-4F06-26B73E564777}"/>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C1BCDC75-9FC3-09A7-59BE-CC2B46536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3" name="Picture 2">
            <a:extLst>
              <a:ext uri="{FF2B5EF4-FFF2-40B4-BE49-F238E27FC236}">
                <a16:creationId xmlns:a16="http://schemas.microsoft.com/office/drawing/2014/main" id="{59F279A6-9D35-80D6-100C-3B0ECB439669}"/>
              </a:ext>
            </a:extLst>
          </p:cNvPr>
          <p:cNvPicPr>
            <a:picLocks noChangeAspect="1"/>
          </p:cNvPicPr>
          <p:nvPr/>
        </p:nvPicPr>
        <p:blipFill>
          <a:blip r:embed="rId3">
            <a:extLst>
              <a:ext uri="{28A0092B-C50C-407E-A947-70E740481C1C}">
                <a14:useLocalDpi xmlns:a14="http://schemas.microsoft.com/office/drawing/2010/main" val="0"/>
              </a:ext>
            </a:extLst>
          </a:blip>
          <a:srcRect t="2525" b="89951"/>
          <a:stretch/>
        </p:blipFill>
        <p:spPr>
          <a:xfrm>
            <a:off x="20" y="6341178"/>
            <a:ext cx="12191980" cy="516821"/>
          </a:xfrm>
          <a:prstGeom prst="rect">
            <a:avLst/>
          </a:prstGeom>
        </p:spPr>
      </p:pic>
      <p:pic>
        <p:nvPicPr>
          <p:cNvPr id="5" name="Picture 4">
            <a:extLst>
              <a:ext uri="{FF2B5EF4-FFF2-40B4-BE49-F238E27FC236}">
                <a16:creationId xmlns:a16="http://schemas.microsoft.com/office/drawing/2014/main" id="{9C33841E-AA27-B2B7-E45A-589311075489}"/>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9765139" y="6424433"/>
            <a:ext cx="1934735" cy="350313"/>
          </a:xfrm>
          <a:prstGeom prst="rect">
            <a:avLst/>
          </a:prstGeom>
          <a:effectLst>
            <a:outerShdw blurRad="50800" dist="38100" dir="5400000" algn="t" rotWithShape="0">
              <a:schemeClr val="bg1">
                <a:lumMod val="50000"/>
                <a:alpha val="40000"/>
              </a:schemeClr>
            </a:outerShdw>
          </a:effectLst>
        </p:spPr>
      </p:pic>
      <p:sp>
        <p:nvSpPr>
          <p:cNvPr id="20" name="TextBox 19">
            <a:extLst>
              <a:ext uri="{FF2B5EF4-FFF2-40B4-BE49-F238E27FC236}">
                <a16:creationId xmlns:a16="http://schemas.microsoft.com/office/drawing/2014/main" id="{276D6AB4-9AEE-07F5-3FC7-3F91FF37DD1B}"/>
              </a:ext>
            </a:extLst>
          </p:cNvPr>
          <p:cNvSpPr txBox="1"/>
          <p:nvPr/>
        </p:nvSpPr>
        <p:spPr>
          <a:xfrm>
            <a:off x="676657" y="1627224"/>
            <a:ext cx="5419344" cy="3589701"/>
          </a:xfrm>
          <a:prstGeom prst="rect">
            <a:avLst/>
          </a:prstGeom>
          <a:noFill/>
        </p:spPr>
        <p:txBody>
          <a:bodyPr wrap="square" lIns="121920" tIns="60960" rIns="121920" bIns="60960" rtlCol="0" anchor="t">
            <a:spAutoFit/>
          </a:bodyPr>
          <a:lstStyle/>
          <a:p>
            <a:pPr algn="l" rtl="0" fontAlgn="base">
              <a:lnSpc>
                <a:spcPts val="2325"/>
              </a:lnSpc>
              <a:buNone/>
            </a:pPr>
            <a:r>
              <a:rPr lang="en-US" sz="1600" b="0" i="0" u="none" strike="noStrike">
                <a:solidFill>
                  <a:srgbClr val="262626"/>
                </a:solidFill>
                <a:effectLst/>
                <a:latin typeface="Montserrat Medium" pitchFamily="2" charset="0"/>
              </a:rPr>
              <a:t>Priority Health Travel Pass bundles the following together:</a:t>
            </a:r>
            <a:r>
              <a:rPr lang="en-US" sz="1600" b="0" i="0">
                <a:solidFill>
                  <a:srgbClr val="000000"/>
                </a:solidFill>
                <a:effectLst/>
                <a:latin typeface="Montserrat Medium" pitchFamily="2" charset="0"/>
              </a:rPr>
              <a:t>​</a:t>
            </a:r>
          </a:p>
          <a:p>
            <a:pPr marL="285750" indent="-285750" algn="l" rtl="0" fontAlgn="base">
              <a:lnSpc>
                <a:spcPts val="2325"/>
              </a:lnSpc>
              <a:buFont typeface="Wingdings" panose="05000000000000000000" pitchFamily="2" charset="2"/>
              <a:buChar char="ü"/>
            </a:pPr>
            <a:r>
              <a:rPr lang="en-US" sz="1600" b="0" i="0" u="none" strike="noStrike">
                <a:solidFill>
                  <a:srgbClr val="262626"/>
                </a:solidFill>
                <a:effectLst/>
                <a:latin typeface="Montserrat Medium" pitchFamily="2" charset="0"/>
              </a:rPr>
              <a:t>Members pay in-network prices when seeking care from Medicare accepting providers anywhere in the U.S. outside of the lower peninsula of Michigan.</a:t>
            </a:r>
            <a:r>
              <a:rPr lang="en-US" sz="1600" b="0" i="0">
                <a:solidFill>
                  <a:srgbClr val="000000"/>
                </a:solidFill>
                <a:effectLst/>
                <a:latin typeface="Montserrat Medium" pitchFamily="2" charset="0"/>
              </a:rPr>
              <a:t>​</a:t>
            </a:r>
            <a:endParaRPr lang="en-US" sz="1600">
              <a:solidFill>
                <a:srgbClr val="000000"/>
              </a:solidFill>
              <a:latin typeface="Montserrat Medium" pitchFamily="2" charset="0"/>
            </a:endParaRPr>
          </a:p>
          <a:p>
            <a:pPr marL="285750" indent="-285750" algn="l" rtl="0" fontAlgn="base">
              <a:lnSpc>
                <a:spcPts val="2325"/>
              </a:lnSpc>
              <a:buFont typeface="Wingdings" panose="05000000000000000000" pitchFamily="2" charset="2"/>
              <a:buChar char="ü"/>
            </a:pPr>
            <a:r>
              <a:rPr lang="en-US" sz="1600" b="0" i="0" u="none" strike="noStrike">
                <a:solidFill>
                  <a:srgbClr val="262626"/>
                </a:solidFill>
                <a:effectLst/>
                <a:latin typeface="Montserrat Medium" pitchFamily="2" charset="0"/>
              </a:rPr>
              <a:t>Members may see any Medicare participating provider when traveling- however, they may have to pay out-of-pocket and submit for reimbursement.</a:t>
            </a:r>
            <a:r>
              <a:rPr lang="en-US" sz="1600" b="0" i="0">
                <a:solidFill>
                  <a:srgbClr val="000000"/>
                </a:solidFill>
                <a:effectLst/>
                <a:latin typeface="Montserrat Medium" pitchFamily="2" charset="0"/>
              </a:rPr>
              <a:t>​</a:t>
            </a:r>
            <a:endParaRPr lang="en-US" sz="1600">
              <a:solidFill>
                <a:srgbClr val="000000"/>
              </a:solidFill>
              <a:latin typeface="Montserrat Medium" pitchFamily="2" charset="0"/>
            </a:endParaRPr>
          </a:p>
          <a:p>
            <a:pPr marL="285750" indent="-285750" algn="l" rtl="0" fontAlgn="base">
              <a:lnSpc>
                <a:spcPts val="2325"/>
              </a:lnSpc>
              <a:buFont typeface="Wingdings" panose="05000000000000000000" pitchFamily="2" charset="2"/>
              <a:buChar char="ü"/>
            </a:pPr>
            <a:r>
              <a:rPr lang="en-US" sz="1600" b="0" i="0" u="none" strike="noStrike">
                <a:solidFill>
                  <a:srgbClr val="262626"/>
                </a:solidFill>
                <a:effectLst/>
                <a:latin typeface="Montserrat Medium" pitchFamily="2" charset="0"/>
              </a:rPr>
              <a:t>Worldwide urgent and emergent coverage</a:t>
            </a:r>
            <a:r>
              <a:rPr lang="en-US" sz="1600" b="0" i="0">
                <a:solidFill>
                  <a:srgbClr val="000000"/>
                </a:solidFill>
                <a:effectLst/>
                <a:latin typeface="Montserrat Medium" pitchFamily="2" charset="0"/>
              </a:rPr>
              <a:t>​</a:t>
            </a:r>
            <a:endParaRPr lang="en-US" sz="1600">
              <a:solidFill>
                <a:srgbClr val="000000"/>
              </a:solidFill>
              <a:latin typeface="Montserrat Medium" pitchFamily="2" charset="0"/>
            </a:endParaRPr>
          </a:p>
          <a:p>
            <a:pPr>
              <a:lnSpc>
                <a:spcPct val="110000"/>
              </a:lnSpc>
              <a:spcAft>
                <a:spcPts val="1200"/>
              </a:spcAft>
              <a:buClr>
                <a:srgbClr val="004B45"/>
              </a:buClr>
              <a:defRPr/>
            </a:pPr>
            <a:endParaRPr lang="en-US" sz="1400">
              <a:solidFill>
                <a:srgbClr val="262626"/>
              </a:solidFill>
              <a:latin typeface="Montserrat" pitchFamily="2" charset="0"/>
              <a:ea typeface="Roboto Light"/>
              <a:cs typeface="Roboto Light"/>
            </a:endParaRPr>
          </a:p>
        </p:txBody>
      </p:sp>
      <p:sp>
        <p:nvSpPr>
          <p:cNvPr id="4" name="TextBox 3">
            <a:extLst>
              <a:ext uri="{FF2B5EF4-FFF2-40B4-BE49-F238E27FC236}">
                <a16:creationId xmlns:a16="http://schemas.microsoft.com/office/drawing/2014/main" id="{F639D873-1C41-1D2F-1C30-AF0E8CDE9A3C}"/>
              </a:ext>
            </a:extLst>
          </p:cNvPr>
          <p:cNvSpPr txBox="1">
            <a:spLocks/>
          </p:cNvSpPr>
          <p:nvPr/>
        </p:nvSpPr>
        <p:spPr>
          <a:xfrm>
            <a:off x="676656" y="430074"/>
            <a:ext cx="10921400" cy="769441"/>
          </a:xfrm>
          <a:prstGeom prst="rect">
            <a:avLst/>
          </a:prstGeom>
          <a:noFill/>
        </p:spPr>
        <p:txBody>
          <a:bodyPr wrap="square" lIns="91440" tIns="45720" rIns="91440" bIns="45720" rtlCol="0" anchor="t">
            <a:spAutoFit/>
          </a:bodyPr>
          <a:lstStyle/>
          <a:p>
            <a:r>
              <a:rPr lang="en-US" sz="4400">
                <a:solidFill>
                  <a:srgbClr val="004A45"/>
                </a:solidFill>
                <a:latin typeface="Montserrat ExtraBold" panose="00000900000000000000" pitchFamily="2" charset="0"/>
              </a:rPr>
              <a:t>Priority Health Travel Pass</a:t>
            </a:r>
          </a:p>
        </p:txBody>
      </p:sp>
      <p:sp>
        <p:nvSpPr>
          <p:cNvPr id="7" name="Slide Number Placeholder 3">
            <a:extLst>
              <a:ext uri="{FF2B5EF4-FFF2-40B4-BE49-F238E27FC236}">
                <a16:creationId xmlns:a16="http://schemas.microsoft.com/office/drawing/2014/main" id="{73BD8015-F86B-5B9D-4ACD-B4F0343A5DF9}"/>
              </a:ext>
            </a:extLst>
          </p:cNvPr>
          <p:cNvSpPr txBox="1">
            <a:spLocks/>
          </p:cNvSpPr>
          <p:nvPr/>
        </p:nvSpPr>
        <p:spPr>
          <a:xfrm>
            <a:off x="142242" y="6430502"/>
            <a:ext cx="365760" cy="304800"/>
          </a:xfrm>
          <a:prstGeom prst="rect">
            <a:avLst/>
          </a:prstGeom>
          <a:noFill/>
        </p:spPr>
        <p:txBody>
          <a:bodyPr lIns="60960" rIns="60960"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40">
              <a:buClr>
                <a:srgbClr val="000000"/>
              </a:buClr>
              <a:defRPr/>
            </a:pPr>
            <a:fld id="{E79839AE-F4E4-0B47-9E53-6189B08B4F00}" type="slidenum">
              <a:rPr lang="en-US" sz="1100">
                <a:solidFill>
                  <a:schemeClr val="bg1"/>
                </a:solidFill>
                <a:latin typeface="Montserrat Light" pitchFamily="2" charset="0"/>
                <a:cs typeface="Poppins" panose="00000500000000000000" pitchFamily="2" charset="0"/>
                <a:sym typeface="Arial"/>
              </a:rPr>
              <a:pPr defTabSz="1219140">
                <a:buClr>
                  <a:srgbClr val="000000"/>
                </a:buClr>
                <a:defRPr/>
              </a:pPr>
              <a:t>61</a:t>
            </a:fld>
            <a:endParaRPr lang="en-US" sz="1100">
              <a:solidFill>
                <a:schemeClr val="bg1"/>
              </a:solidFill>
              <a:latin typeface="Montserrat Light" pitchFamily="2" charset="0"/>
              <a:cs typeface="Poppins" panose="00000500000000000000" pitchFamily="2" charset="0"/>
              <a:sym typeface="Arial"/>
            </a:endParaRPr>
          </a:p>
        </p:txBody>
      </p:sp>
      <p:sp>
        <p:nvSpPr>
          <p:cNvPr id="9" name="TextBox 10">
            <a:extLst>
              <a:ext uri="{FF2B5EF4-FFF2-40B4-BE49-F238E27FC236}">
                <a16:creationId xmlns:a16="http://schemas.microsoft.com/office/drawing/2014/main" id="{0E8C140A-187F-EF05-49A8-9647FF3166F0}"/>
              </a:ext>
            </a:extLst>
          </p:cNvPr>
          <p:cNvSpPr txBox="1"/>
          <p:nvPr/>
        </p:nvSpPr>
        <p:spPr>
          <a:xfrm>
            <a:off x="508002" y="6480291"/>
            <a:ext cx="9499043" cy="292388"/>
          </a:xfrm>
          <a:prstGeom prst="rect">
            <a:avLst/>
          </a:prstGeom>
          <a:noFill/>
        </p:spPr>
        <p:txBody>
          <a:bodyPr wrap="square" lIns="121920" tIns="60960" rIns="121920" bIns="6096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a:solidFill>
                  <a:schemeClr val="bg1"/>
                </a:solidFill>
                <a:latin typeface="Montserrat Light" pitchFamily="2" charset="0"/>
                <a:ea typeface="Roboto Light"/>
                <a:cs typeface="Roboto Light"/>
              </a:rPr>
              <a:t>CONFIDENTIAL. NO release until October 1, 2025</a:t>
            </a:r>
          </a:p>
        </p:txBody>
      </p:sp>
      <p:pic>
        <p:nvPicPr>
          <p:cNvPr id="6" name="Picture 5">
            <a:extLst>
              <a:ext uri="{FF2B5EF4-FFF2-40B4-BE49-F238E27FC236}">
                <a16:creationId xmlns:a16="http://schemas.microsoft.com/office/drawing/2014/main" id="{8467A8C3-3843-06EE-6AEE-D3658ACDD88C}"/>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7105191" y="3826854"/>
            <a:ext cx="3400962" cy="2163334"/>
          </a:xfrm>
          <a:prstGeom prst="rect">
            <a:avLst/>
          </a:prstGeom>
          <a:effectLst>
            <a:outerShdw blurRad="50800" dist="50800" dir="5400000" algn="ctr" rotWithShape="0">
              <a:srgbClr val="000000">
                <a:alpha val="97000"/>
              </a:srgbClr>
            </a:outerShdw>
            <a:softEdge rad="38100"/>
          </a:effectLst>
        </p:spPr>
      </p:pic>
      <p:sp>
        <p:nvSpPr>
          <p:cNvPr id="11" name="TextBox 10">
            <a:extLst>
              <a:ext uri="{FF2B5EF4-FFF2-40B4-BE49-F238E27FC236}">
                <a16:creationId xmlns:a16="http://schemas.microsoft.com/office/drawing/2014/main" id="{E41ACE1C-C9A5-FBD4-9CBE-28741BD4334E}"/>
              </a:ext>
            </a:extLst>
          </p:cNvPr>
          <p:cNvSpPr txBox="1"/>
          <p:nvPr/>
        </p:nvSpPr>
        <p:spPr>
          <a:xfrm>
            <a:off x="6096000" y="1627224"/>
            <a:ext cx="5419344" cy="2175467"/>
          </a:xfrm>
          <a:prstGeom prst="rect">
            <a:avLst/>
          </a:prstGeom>
          <a:noFill/>
        </p:spPr>
        <p:txBody>
          <a:bodyPr wrap="square" lIns="121920" tIns="60960" rIns="121920" bIns="60960" rtlCol="0" anchor="t">
            <a:spAutoFit/>
          </a:bodyPr>
          <a:lstStyle/>
          <a:p>
            <a:pPr marL="380365" indent="-380365">
              <a:lnSpc>
                <a:spcPct val="110000"/>
              </a:lnSpc>
              <a:spcAft>
                <a:spcPts val="800"/>
              </a:spcAft>
              <a:buClr>
                <a:srgbClr val="004B45"/>
              </a:buClr>
              <a:buFont typeface="Wingdings" panose="05000000000000000000" pitchFamily="2" charset="2"/>
              <a:buChar char="ü"/>
              <a:defRPr/>
            </a:pPr>
            <a:r>
              <a:rPr lang="en-US" sz="1600" b="0" i="0" u="none" strike="noStrike">
                <a:solidFill>
                  <a:srgbClr val="262626"/>
                </a:solidFill>
                <a:effectLst/>
                <a:latin typeface="Montserrat Medium" pitchFamily="2" charset="0"/>
              </a:rPr>
              <a:t>Worldwide travel assistance through Assist America</a:t>
            </a:r>
            <a:r>
              <a:rPr lang="en-US" sz="1600" b="0" i="0" u="none" strike="noStrike" baseline="30000">
                <a:solidFill>
                  <a:srgbClr val="262626"/>
                </a:solidFill>
                <a:effectLst/>
                <a:latin typeface="Montserrat Medium" pitchFamily="2" charset="0"/>
              </a:rPr>
              <a:t>®</a:t>
            </a:r>
            <a:r>
              <a:rPr lang="en-US" sz="1600" b="0" i="0" u="none" strike="noStrike">
                <a:solidFill>
                  <a:srgbClr val="262626"/>
                </a:solidFill>
                <a:effectLst/>
                <a:latin typeface="Montserrat Medium" pitchFamily="2" charset="0"/>
              </a:rPr>
              <a:t> when more than 100 miles from home </a:t>
            </a:r>
            <a:r>
              <a:rPr lang="en-US" sz="1600" b="0" i="0">
                <a:solidFill>
                  <a:srgbClr val="000000"/>
                </a:solidFill>
                <a:effectLst/>
                <a:latin typeface="Arial Nova Light" panose="020B0304020202020204" pitchFamily="34" charset="0"/>
              </a:rPr>
              <a:t>​</a:t>
            </a:r>
            <a:endParaRPr lang="en-US" sz="1600">
              <a:latin typeface="Montserrat Medium" pitchFamily="2" charset="0"/>
              <a:ea typeface="Roboto Light"/>
            </a:endParaRPr>
          </a:p>
          <a:p>
            <a:pPr marL="380365" indent="-380365">
              <a:lnSpc>
                <a:spcPct val="110000"/>
              </a:lnSpc>
              <a:spcAft>
                <a:spcPts val="800"/>
              </a:spcAft>
              <a:buClr>
                <a:srgbClr val="004B45"/>
              </a:buClr>
              <a:buFont typeface="Wingdings" panose="05000000000000000000" pitchFamily="2" charset="2"/>
              <a:buChar char="ü"/>
              <a:defRPr/>
            </a:pPr>
            <a:r>
              <a:rPr lang="en-US" sz="1600">
                <a:latin typeface="Montserrat Medium" pitchFamily="2" charset="0"/>
                <a:ea typeface="Roboto Light"/>
              </a:rPr>
              <a:t>D-SNP and Dual Premier members only have access to Worldwide Urgent and Emergent care</a:t>
            </a:r>
          </a:p>
          <a:p>
            <a:pPr marL="380365" indent="-380365">
              <a:lnSpc>
                <a:spcPct val="110000"/>
              </a:lnSpc>
              <a:spcAft>
                <a:spcPts val="1200"/>
              </a:spcAft>
              <a:buClr>
                <a:srgbClr val="004B45"/>
              </a:buClr>
              <a:buFont typeface="Wingdings" panose="05000000000000000000" pitchFamily="2" charset="2"/>
              <a:buChar char="ü"/>
              <a:defRPr/>
            </a:pPr>
            <a:endParaRPr lang="en-US" sz="1400">
              <a:solidFill>
                <a:srgbClr val="262626"/>
              </a:solidFill>
              <a:latin typeface="Montserrat" pitchFamily="2" charset="0"/>
              <a:ea typeface="Roboto Light"/>
              <a:cs typeface="Roboto Light"/>
            </a:endParaRPr>
          </a:p>
        </p:txBody>
      </p:sp>
    </p:spTree>
    <p:extLst>
      <p:ext uri="{BB962C8B-B14F-4D97-AF65-F5344CB8AC3E}">
        <p14:creationId xmlns:p14="http://schemas.microsoft.com/office/powerpoint/2010/main" val="164139685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C776178-66DB-6758-F9D1-B993CA7A82C4}"/>
            </a:ext>
          </a:extLst>
        </p:cNvPr>
        <p:cNvGrpSpPr/>
        <p:nvPr/>
      </p:nvGrpSpPr>
      <p:grpSpPr>
        <a:xfrm>
          <a:off x="0" y="0"/>
          <a:ext cx="0" cy="0"/>
          <a:chOff x="0" y="0"/>
          <a:chExt cx="0" cy="0"/>
        </a:xfrm>
      </p:grpSpPr>
      <p:pic>
        <p:nvPicPr>
          <p:cNvPr id="5" name="Picture 4" descr="A green background with white text&#10;&#10;AI-generated content may be incorrect.">
            <a:extLst>
              <a:ext uri="{FF2B5EF4-FFF2-40B4-BE49-F238E27FC236}">
                <a16:creationId xmlns:a16="http://schemas.microsoft.com/office/drawing/2014/main" id="{5AA8E51B-6C90-75A3-F218-BD92A76FD1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73964" cy="6858000"/>
          </a:xfrm>
          <a:prstGeom prst="rect">
            <a:avLst/>
          </a:prstGeom>
        </p:spPr>
      </p:pic>
      <p:sp>
        <p:nvSpPr>
          <p:cNvPr id="9" name="TextBox 8">
            <a:extLst>
              <a:ext uri="{FF2B5EF4-FFF2-40B4-BE49-F238E27FC236}">
                <a16:creationId xmlns:a16="http://schemas.microsoft.com/office/drawing/2014/main" id="{AD6F8124-BBBB-F263-0BD4-3F489E6BAA49}"/>
              </a:ext>
            </a:extLst>
          </p:cNvPr>
          <p:cNvSpPr txBox="1">
            <a:spLocks/>
          </p:cNvSpPr>
          <p:nvPr/>
        </p:nvSpPr>
        <p:spPr>
          <a:xfrm>
            <a:off x="1232996" y="1490008"/>
            <a:ext cx="8390020" cy="1015663"/>
          </a:xfrm>
          <a:prstGeom prst="rect">
            <a:avLst/>
          </a:prstGeom>
          <a:noFill/>
        </p:spPr>
        <p:txBody>
          <a:bodyPr wrap="square" rtlCol="0">
            <a:spAutoFit/>
          </a:bodyPr>
          <a:lstStyle/>
          <a:p>
            <a:r>
              <a:rPr lang="en-US" sz="6000">
                <a:solidFill>
                  <a:schemeClr val="bg1"/>
                </a:solidFill>
                <a:latin typeface="Montserrat ExtraBold" pitchFamily="2" charset="0"/>
              </a:rPr>
              <a:t>Medigap</a:t>
            </a:r>
            <a:endParaRPr lang="en-US" sz="4800">
              <a:solidFill>
                <a:schemeClr val="bg1"/>
              </a:solidFill>
              <a:latin typeface="Montserrat ExtraBold" pitchFamily="2" charset="0"/>
            </a:endParaRPr>
          </a:p>
        </p:txBody>
      </p:sp>
    </p:spTree>
    <p:extLst>
      <p:ext uri="{BB962C8B-B14F-4D97-AF65-F5344CB8AC3E}">
        <p14:creationId xmlns:p14="http://schemas.microsoft.com/office/powerpoint/2010/main" val="160550383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4348E5E-47DC-6D68-25FC-697DB8E2ED0A}"/>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91CCDDA2-B93B-F0AD-95BB-A707A24C42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3" name="Picture 2">
            <a:extLst>
              <a:ext uri="{FF2B5EF4-FFF2-40B4-BE49-F238E27FC236}">
                <a16:creationId xmlns:a16="http://schemas.microsoft.com/office/drawing/2014/main" id="{BAF02469-E0E3-8B66-6548-4CDD37B8020E}"/>
              </a:ext>
            </a:extLst>
          </p:cNvPr>
          <p:cNvPicPr>
            <a:picLocks noChangeAspect="1"/>
          </p:cNvPicPr>
          <p:nvPr/>
        </p:nvPicPr>
        <p:blipFill>
          <a:blip r:embed="rId3">
            <a:extLst>
              <a:ext uri="{28A0092B-C50C-407E-A947-70E740481C1C}">
                <a14:useLocalDpi xmlns:a14="http://schemas.microsoft.com/office/drawing/2010/main" val="0"/>
              </a:ext>
            </a:extLst>
          </a:blip>
          <a:srcRect t="2525" b="89951"/>
          <a:stretch/>
        </p:blipFill>
        <p:spPr>
          <a:xfrm>
            <a:off x="20" y="6341178"/>
            <a:ext cx="12191980" cy="516821"/>
          </a:xfrm>
          <a:prstGeom prst="rect">
            <a:avLst/>
          </a:prstGeom>
        </p:spPr>
      </p:pic>
      <p:pic>
        <p:nvPicPr>
          <p:cNvPr id="5" name="Picture 4">
            <a:extLst>
              <a:ext uri="{FF2B5EF4-FFF2-40B4-BE49-F238E27FC236}">
                <a16:creationId xmlns:a16="http://schemas.microsoft.com/office/drawing/2014/main" id="{8311D744-C4E7-29F5-15A5-F134F93768D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9765139" y="6424433"/>
            <a:ext cx="1934735" cy="350313"/>
          </a:xfrm>
          <a:prstGeom prst="rect">
            <a:avLst/>
          </a:prstGeom>
          <a:effectLst>
            <a:outerShdw blurRad="50800" dist="38100" dir="5400000" algn="t" rotWithShape="0">
              <a:schemeClr val="bg1">
                <a:lumMod val="50000"/>
                <a:alpha val="40000"/>
              </a:schemeClr>
            </a:outerShdw>
          </a:effectLst>
        </p:spPr>
      </p:pic>
      <p:sp>
        <p:nvSpPr>
          <p:cNvPr id="20" name="TextBox 19">
            <a:extLst>
              <a:ext uri="{FF2B5EF4-FFF2-40B4-BE49-F238E27FC236}">
                <a16:creationId xmlns:a16="http://schemas.microsoft.com/office/drawing/2014/main" id="{AEFEF81F-CFB1-FD52-66F1-F79CE81EDBFC}"/>
              </a:ext>
            </a:extLst>
          </p:cNvPr>
          <p:cNvSpPr txBox="1"/>
          <p:nvPr/>
        </p:nvSpPr>
        <p:spPr>
          <a:xfrm>
            <a:off x="676656" y="2015737"/>
            <a:ext cx="10496559" cy="4183261"/>
          </a:xfrm>
          <a:prstGeom prst="rect">
            <a:avLst/>
          </a:prstGeom>
          <a:noFill/>
        </p:spPr>
        <p:txBody>
          <a:bodyPr wrap="square" lIns="121920" tIns="60960" rIns="121920" bIns="60960" rtlCol="0" anchor="t">
            <a:spAutoFit/>
          </a:bodyPr>
          <a:lstStyle/>
          <a:p>
            <a:pPr marL="380990" indent="-380990" defTabSz="609585">
              <a:lnSpc>
                <a:spcPct val="114000"/>
              </a:lnSpc>
              <a:buClr>
                <a:srgbClr val="004B45"/>
              </a:buClr>
              <a:buSzPct val="110000"/>
              <a:buFont typeface="Wingdings" panose="05000000000000000000" pitchFamily="2" charset="2"/>
              <a:buChar char="ü"/>
              <a:defRPr/>
            </a:pPr>
            <a:r>
              <a:rPr lang="en-US" sz="1550" b="1" kern="0">
                <a:latin typeface="Montserrat ExtraBold" pitchFamily="2" charset="0"/>
                <a:ea typeface="Times New Roman" panose="02020603050405020304" pitchFamily="18" charset="0"/>
                <a:cs typeface="Aptos" panose="020B0004020202020204" pitchFamily="34" charset="0"/>
                <a:sym typeface="Arial"/>
              </a:rPr>
              <a:t>New Priority Health Medigap members </a:t>
            </a:r>
            <a:r>
              <a:rPr lang="en-US" sz="1550" kern="0">
                <a:latin typeface="Montserrat Medium" pitchFamily="2" charset="0"/>
                <a:ea typeface="Times New Roman" panose="02020603050405020304" pitchFamily="18" charset="0"/>
                <a:cs typeface="Aptos" panose="020B0004020202020204" pitchFamily="34" charset="0"/>
                <a:sym typeface="Arial"/>
              </a:rPr>
              <a:t>who’ve never before had Priority Health Medigap coverage previously are eligible for a</a:t>
            </a:r>
            <a:r>
              <a:rPr lang="en-US" sz="1550" b="1" kern="0">
                <a:latin typeface="Montserrat Medium" pitchFamily="2" charset="0"/>
                <a:ea typeface="Times New Roman" panose="02020603050405020304" pitchFamily="18" charset="0"/>
                <a:cs typeface="Aptos" panose="020B0004020202020204" pitchFamily="34" charset="0"/>
                <a:sym typeface="Arial"/>
              </a:rPr>
              <a:t> </a:t>
            </a:r>
            <a:r>
              <a:rPr lang="en-US" sz="1550" b="1" kern="0">
                <a:latin typeface="Montserrat ExtraBold" pitchFamily="2" charset="0"/>
                <a:ea typeface="Times New Roman" panose="02020603050405020304" pitchFamily="18" charset="0"/>
                <a:cs typeface="Aptos" panose="020B0004020202020204" pitchFamily="34" charset="0"/>
                <a:sym typeface="Arial"/>
              </a:rPr>
              <a:t>6.5% reduction in their monthly premium </a:t>
            </a:r>
            <a:r>
              <a:rPr lang="en-US" sz="1550" kern="0">
                <a:latin typeface="Montserrat Medium" pitchFamily="2" charset="0"/>
                <a:ea typeface="Times New Roman" panose="02020603050405020304" pitchFamily="18" charset="0"/>
                <a:cs typeface="Aptos" panose="020B0004020202020204" pitchFamily="34" charset="0"/>
                <a:sym typeface="Arial"/>
              </a:rPr>
              <a:t>for the first year of enrollment. </a:t>
            </a:r>
            <a:endParaRPr lang="en-US" sz="1550" kern="0">
              <a:latin typeface="Montserrat Medium" pitchFamily="2" charset="0"/>
              <a:ea typeface="Aptos" panose="020B0004020202020204" pitchFamily="34" charset="0"/>
              <a:cs typeface="Aptos" panose="020B0004020202020204" pitchFamily="34" charset="0"/>
              <a:sym typeface="Arial"/>
            </a:endParaRPr>
          </a:p>
          <a:p>
            <a:pPr marL="380990" indent="-380990" defTabSz="609585">
              <a:lnSpc>
                <a:spcPct val="114000"/>
              </a:lnSpc>
              <a:buClr>
                <a:srgbClr val="004B45"/>
              </a:buClr>
              <a:buSzPct val="110000"/>
              <a:buFont typeface="Wingdings" panose="05000000000000000000" pitchFamily="2" charset="2"/>
              <a:buChar char="ü"/>
              <a:defRPr/>
            </a:pPr>
            <a:r>
              <a:rPr lang="en-US" sz="1550">
                <a:latin typeface="Montserrat Medium" pitchFamily="2" charset="0"/>
                <a:ea typeface="Roboto Light"/>
                <a:cs typeface="Arial"/>
                <a:sym typeface="Arial"/>
              </a:rPr>
              <a:t>Members are eligible for a</a:t>
            </a:r>
            <a:r>
              <a:rPr lang="en-US" sz="1550">
                <a:latin typeface="Arial Nova Light" panose="020B0304020202020204" pitchFamily="34" charset="0"/>
                <a:ea typeface="Roboto Light"/>
                <a:cs typeface="Arial"/>
                <a:sym typeface="Arial"/>
              </a:rPr>
              <a:t> </a:t>
            </a:r>
            <a:r>
              <a:rPr lang="en-US" sz="1550" b="1">
                <a:latin typeface="Montserrat ExtraBold" pitchFamily="2" charset="0"/>
                <a:ea typeface="Roboto" panose="02000000000000000000" pitchFamily="2" charset="0"/>
                <a:cs typeface="Arial"/>
                <a:sym typeface="Arial"/>
              </a:rPr>
              <a:t>12% reduction in premium</a:t>
            </a:r>
            <a:r>
              <a:rPr lang="en-US" sz="1550">
                <a:latin typeface="Montserrat ExtraBold" pitchFamily="2" charset="0"/>
                <a:ea typeface="Roboto" panose="02000000000000000000" pitchFamily="2" charset="0"/>
                <a:cs typeface="Arial"/>
                <a:sym typeface="Arial"/>
              </a:rPr>
              <a:t> </a:t>
            </a:r>
            <a:r>
              <a:rPr lang="en-US" sz="1550">
                <a:latin typeface="Montserrat Medium" pitchFamily="2" charset="0"/>
                <a:ea typeface="Roboto Light"/>
                <a:cs typeface="Arial"/>
                <a:sym typeface="Arial"/>
              </a:rPr>
              <a:t>if another person in their household currently has or is enrolling in a Priority Health Medigap plan. </a:t>
            </a:r>
            <a:endParaRPr lang="en-US" sz="1550" b="1">
              <a:latin typeface="Montserrat Medium" pitchFamily="2" charset="0"/>
              <a:ea typeface="Roboto" panose="02000000000000000000" pitchFamily="2" charset="0"/>
              <a:cs typeface="Arial"/>
              <a:sym typeface="Arial"/>
            </a:endParaRPr>
          </a:p>
          <a:p>
            <a:pPr marL="380990" indent="-380990" defTabSz="609585">
              <a:lnSpc>
                <a:spcPct val="114000"/>
              </a:lnSpc>
              <a:buClr>
                <a:srgbClr val="004B45"/>
              </a:buClr>
              <a:buSzPct val="110000"/>
              <a:buFont typeface="Wingdings" panose="05000000000000000000" pitchFamily="2" charset="2"/>
              <a:buChar char="ü"/>
            </a:pPr>
            <a:r>
              <a:rPr lang="en-US" sz="1550" b="1">
                <a:latin typeface="Montserrat ExtraBold" pitchFamily="2" charset="0"/>
                <a:ea typeface="Roboto" panose="02000000000000000000" pitchFamily="2" charset="0"/>
                <a:cs typeface="Arial"/>
                <a:sym typeface="Arial"/>
              </a:rPr>
              <a:t>12-month rate guarantee</a:t>
            </a:r>
            <a:r>
              <a:rPr lang="en-US" sz="1550">
                <a:latin typeface="Montserrat ExtraBold" pitchFamily="2" charset="0"/>
                <a:ea typeface="Roboto" panose="02000000000000000000" pitchFamily="2" charset="0"/>
                <a:cs typeface="Arial"/>
                <a:sym typeface="Arial"/>
              </a:rPr>
              <a:t>, </a:t>
            </a:r>
            <a:r>
              <a:rPr lang="en-US" sz="1550">
                <a:latin typeface="Montserrat Medium" pitchFamily="2" charset="0"/>
                <a:ea typeface="Roboto Light"/>
                <a:cs typeface="Arial"/>
                <a:sym typeface="Arial"/>
              </a:rPr>
              <a:t>with renewals on members’ enrollment anniversary date each year.</a:t>
            </a:r>
          </a:p>
          <a:p>
            <a:pPr marL="380990" indent="-380990" defTabSz="609585">
              <a:lnSpc>
                <a:spcPct val="114000"/>
              </a:lnSpc>
              <a:buClr>
                <a:srgbClr val="004B45"/>
              </a:buClr>
              <a:buSzPct val="110000"/>
              <a:buFont typeface="Wingdings" panose="05000000000000000000" pitchFamily="2" charset="2"/>
              <a:buChar char="ü"/>
            </a:pPr>
            <a:r>
              <a:rPr lang="en-US" sz="1550">
                <a:latin typeface="Montserrat Medium" pitchFamily="2" charset="0"/>
                <a:ea typeface="Roboto" panose="02000000000000000000" pitchFamily="2" charset="0"/>
                <a:cs typeface="Arial"/>
                <a:sym typeface="Arial"/>
              </a:rPr>
              <a:t>Fast-track</a:t>
            </a:r>
            <a:r>
              <a:rPr lang="en-US" sz="1550" b="1">
                <a:latin typeface="Montserrat Medium" pitchFamily="2" charset="0"/>
                <a:ea typeface="Roboto" panose="02000000000000000000" pitchFamily="2" charset="0"/>
                <a:cs typeface="Arial"/>
                <a:sym typeface="Arial"/>
              </a:rPr>
              <a:t> underwriting </a:t>
            </a:r>
            <a:r>
              <a:rPr lang="en-US" sz="1550">
                <a:latin typeface="Montserrat Medium" pitchFamily="2" charset="0"/>
                <a:ea typeface="Roboto Light"/>
                <a:cs typeface="Arial"/>
                <a:sym typeface="Arial"/>
              </a:rPr>
              <a:t>for applicants who are age 65+ and within three years of Part B enrollment – minimal health questions.</a:t>
            </a:r>
          </a:p>
          <a:p>
            <a:pPr marL="380990" indent="-380990" defTabSz="609585">
              <a:lnSpc>
                <a:spcPct val="114000"/>
              </a:lnSpc>
              <a:buClr>
                <a:srgbClr val="004B45"/>
              </a:buClr>
              <a:buSzPct val="110000"/>
              <a:buFont typeface="Wingdings" panose="05000000000000000000" pitchFamily="2" charset="2"/>
              <a:buChar char="ü"/>
            </a:pPr>
            <a:r>
              <a:rPr lang="en-US" sz="1550" b="1">
                <a:latin typeface="Montserrat ExtraBold" pitchFamily="2" charset="0"/>
                <a:ea typeface="Roboto" panose="02000000000000000000" pitchFamily="2" charset="0"/>
                <a:cs typeface="Arial"/>
                <a:sym typeface="Arial"/>
              </a:rPr>
              <a:t>No hidden fees</a:t>
            </a:r>
            <a:r>
              <a:rPr lang="en-US" sz="1550">
                <a:latin typeface="Montserrat ExtraBold" pitchFamily="2" charset="0"/>
                <a:ea typeface="Roboto" panose="02000000000000000000" pitchFamily="2" charset="0"/>
                <a:cs typeface="Arial"/>
                <a:sym typeface="Arial"/>
              </a:rPr>
              <a:t>,</a:t>
            </a:r>
            <a:r>
              <a:rPr lang="en-US" sz="1550" b="1">
                <a:latin typeface="Montserrat ExtraBold" pitchFamily="2" charset="0"/>
                <a:ea typeface="Roboto" panose="02000000000000000000" pitchFamily="2" charset="0"/>
                <a:cs typeface="Arial"/>
                <a:sym typeface="Arial"/>
              </a:rPr>
              <a:t> </a:t>
            </a:r>
            <a:r>
              <a:rPr lang="en-US" sz="1550">
                <a:latin typeface="Montserrat Medium" pitchFamily="2" charset="0"/>
                <a:ea typeface="Roboto Light"/>
                <a:cs typeface="Arial"/>
                <a:sym typeface="Arial"/>
              </a:rPr>
              <a:t>and no application or association fees, so your clients start saving money sooner.</a:t>
            </a:r>
          </a:p>
          <a:p>
            <a:pPr marL="380990" indent="-380990" defTabSz="609585">
              <a:lnSpc>
                <a:spcPct val="114000"/>
              </a:lnSpc>
              <a:buClr>
                <a:srgbClr val="004B45"/>
              </a:buClr>
              <a:buSzPct val="110000"/>
              <a:buFont typeface="Wingdings" panose="05000000000000000000" pitchFamily="2" charset="2"/>
              <a:buChar char="ü"/>
            </a:pPr>
            <a:r>
              <a:rPr lang="en-US" sz="1550">
                <a:latin typeface="Montserrat Medium" pitchFamily="2" charset="0"/>
                <a:ea typeface="Roboto Light"/>
                <a:cs typeface="Arial"/>
                <a:sym typeface="Arial"/>
              </a:rPr>
              <a:t>Billing starts when the plan goes into effect.</a:t>
            </a:r>
          </a:p>
          <a:p>
            <a:pPr marL="380990" indent="-380990" defTabSz="609585">
              <a:lnSpc>
                <a:spcPct val="114000"/>
              </a:lnSpc>
              <a:buClr>
                <a:srgbClr val="004B45"/>
              </a:buClr>
              <a:buSzPct val="110000"/>
              <a:buFont typeface="Wingdings" panose="05000000000000000000" pitchFamily="2" charset="2"/>
              <a:buChar char="ü"/>
            </a:pPr>
            <a:r>
              <a:rPr lang="en-US" sz="1550" b="1">
                <a:latin typeface="Montserrat ExtraBold" pitchFamily="2" charset="0"/>
                <a:ea typeface="Roboto" panose="02000000000000000000" pitchFamily="2" charset="0"/>
                <a:cs typeface="Arial"/>
                <a:sym typeface="Arial"/>
              </a:rPr>
              <a:t>Low or no cost sharing </a:t>
            </a:r>
            <a:r>
              <a:rPr lang="en-US" sz="1550">
                <a:latin typeface="Montserrat Medium" pitchFamily="2" charset="0"/>
                <a:ea typeface="Roboto Light"/>
                <a:cs typeface="Arial"/>
                <a:sym typeface="Arial"/>
              </a:rPr>
              <a:t>for your clients.</a:t>
            </a:r>
          </a:p>
          <a:p>
            <a:pPr marL="380990" indent="-380990" defTabSz="609585">
              <a:lnSpc>
                <a:spcPct val="114000"/>
              </a:lnSpc>
              <a:buClr>
                <a:srgbClr val="004B45"/>
              </a:buClr>
              <a:buSzPct val="110000"/>
              <a:buFont typeface="Wingdings" panose="05000000000000000000" pitchFamily="2" charset="2"/>
              <a:buChar char="ü"/>
            </a:pPr>
            <a:r>
              <a:rPr lang="en-US" sz="1550">
                <a:latin typeface="Montserrat Medium" pitchFamily="2" charset="0"/>
                <a:ea typeface="Roboto Light"/>
                <a:cs typeface="Arial"/>
                <a:sym typeface="Arial"/>
              </a:rPr>
              <a:t>Members have access to </a:t>
            </a:r>
            <a:r>
              <a:rPr lang="en-US" sz="1550">
                <a:latin typeface="Montserrat ExtraBold" pitchFamily="2" charset="0"/>
                <a:ea typeface="Roboto Light"/>
                <a:cs typeface="Arial"/>
                <a:sym typeface="Arial"/>
              </a:rPr>
              <a:t>Assist America</a:t>
            </a:r>
            <a:r>
              <a:rPr lang="en-US" sz="1550" baseline="30000">
                <a:latin typeface="Montserrat ExtraBold" pitchFamily="2" charset="0"/>
                <a:ea typeface="Roboto Light"/>
                <a:cs typeface="Arial"/>
                <a:sym typeface="Arial"/>
              </a:rPr>
              <a:t>®</a:t>
            </a:r>
            <a:r>
              <a:rPr lang="en-US" sz="1550">
                <a:latin typeface="Montserrat ExtraBold" pitchFamily="2" charset="0"/>
                <a:ea typeface="Roboto Light"/>
                <a:cs typeface="Arial"/>
                <a:sym typeface="Arial"/>
              </a:rPr>
              <a:t> </a:t>
            </a:r>
            <a:r>
              <a:rPr lang="en-US" sz="1550">
                <a:latin typeface="Montserrat Medium" pitchFamily="2" charset="0"/>
                <a:ea typeface="Roboto Light"/>
                <a:cs typeface="Arial"/>
                <a:sym typeface="Arial"/>
              </a:rPr>
              <a:t>for global travel assistance when more than 100 miles from home or in a foreign country at no extra cost.</a:t>
            </a:r>
          </a:p>
          <a:p>
            <a:pPr marL="380990" indent="-380990" defTabSz="609585">
              <a:lnSpc>
                <a:spcPct val="114000"/>
              </a:lnSpc>
              <a:buClr>
                <a:srgbClr val="004B45"/>
              </a:buClr>
              <a:buSzPct val="110000"/>
              <a:buFont typeface="Wingdings" panose="05000000000000000000" pitchFamily="2" charset="2"/>
              <a:buChar char="ü"/>
            </a:pPr>
            <a:r>
              <a:rPr lang="en-US" sz="1550" kern="0">
                <a:latin typeface="Montserrat Medium" pitchFamily="2" charset="0"/>
                <a:ea typeface="Aptos" panose="020B0004020202020204" pitchFamily="34" charset="0"/>
                <a:cs typeface="Aptos" panose="020B0004020202020204" pitchFamily="34" charset="0"/>
                <a:sym typeface="Arial"/>
              </a:rPr>
              <a:t>Hearing aid coverage through</a:t>
            </a:r>
            <a:r>
              <a:rPr lang="en-US" sz="1550" b="1" kern="0">
                <a:latin typeface="Montserrat Medium" pitchFamily="2" charset="0"/>
                <a:ea typeface="Aptos" panose="020B0004020202020204" pitchFamily="34" charset="0"/>
                <a:cs typeface="Aptos" panose="020B0004020202020204" pitchFamily="34" charset="0"/>
                <a:sym typeface="Arial"/>
              </a:rPr>
              <a:t> </a:t>
            </a:r>
            <a:r>
              <a:rPr lang="en-US" sz="1550" b="1" kern="0" err="1">
                <a:latin typeface="Montserrat ExtraBold" pitchFamily="2" charset="0"/>
                <a:ea typeface="Aptos" panose="020B0004020202020204" pitchFamily="34" charset="0"/>
                <a:cs typeface="Aptos" panose="020B0004020202020204" pitchFamily="34" charset="0"/>
                <a:sym typeface="Arial"/>
              </a:rPr>
              <a:t>TruHearing</a:t>
            </a:r>
            <a:r>
              <a:rPr lang="en-US" sz="1550" b="1" kern="0" baseline="30000">
                <a:latin typeface="Montserrat ExtraBold" pitchFamily="2" charset="0"/>
                <a:ea typeface="Aptos" panose="020B0004020202020204" pitchFamily="34" charset="0"/>
                <a:cs typeface="Aptos" panose="020B0004020202020204" pitchFamily="34" charset="0"/>
                <a:sym typeface="Arial"/>
              </a:rPr>
              <a:t>®</a:t>
            </a:r>
            <a:r>
              <a:rPr lang="en-US" sz="1550" b="1" kern="0" baseline="30000">
                <a:latin typeface="Montserrat Medium" pitchFamily="2" charset="0"/>
                <a:ea typeface="Aptos" panose="020B0004020202020204" pitchFamily="34" charset="0"/>
                <a:cs typeface="Aptos" panose="020B0004020202020204" pitchFamily="34" charset="0"/>
                <a:sym typeface="Arial"/>
              </a:rPr>
              <a:t> </a:t>
            </a:r>
            <a:r>
              <a:rPr lang="en-US" sz="1550" kern="0">
                <a:latin typeface="Montserrat Medium" pitchFamily="2" charset="0"/>
                <a:ea typeface="Aptos" panose="020B0004020202020204" pitchFamily="34" charset="0"/>
                <a:cs typeface="Aptos" panose="020B0004020202020204" pitchFamily="34" charset="0"/>
                <a:sym typeface="Arial"/>
              </a:rPr>
              <a:t>plus discounted rates with </a:t>
            </a:r>
            <a:r>
              <a:rPr lang="en-US" sz="1550" b="1" kern="0">
                <a:latin typeface="Montserrat Medium" pitchFamily="2" charset="0"/>
                <a:ea typeface="Aptos" panose="020B0004020202020204" pitchFamily="34" charset="0"/>
                <a:cs typeface="Aptos" panose="020B0004020202020204" pitchFamily="34" charset="0"/>
                <a:sym typeface="Arial"/>
              </a:rPr>
              <a:t>Connect America</a:t>
            </a:r>
            <a:r>
              <a:rPr lang="en-US" sz="1550" b="1" kern="0" baseline="30000">
                <a:latin typeface="Montserrat Medium" pitchFamily="2" charset="0"/>
                <a:ea typeface="Aptos" panose="020B0004020202020204" pitchFamily="34" charset="0"/>
                <a:cs typeface="Aptos" panose="020B0004020202020204" pitchFamily="34" charset="0"/>
                <a:sym typeface="Arial"/>
              </a:rPr>
              <a:t>®</a:t>
            </a:r>
            <a:r>
              <a:rPr lang="en-US" sz="1550" b="1" kern="0">
                <a:latin typeface="Montserrat Medium" pitchFamily="2" charset="0"/>
                <a:ea typeface="Aptos" panose="020B0004020202020204" pitchFamily="34" charset="0"/>
                <a:cs typeface="Aptos" panose="020B0004020202020204" pitchFamily="34" charset="0"/>
                <a:sym typeface="Arial"/>
              </a:rPr>
              <a:t> </a:t>
            </a:r>
            <a:r>
              <a:rPr lang="en-US" sz="1550" kern="0">
                <a:latin typeface="Montserrat Medium" pitchFamily="2" charset="0"/>
                <a:ea typeface="Aptos" panose="020B0004020202020204" pitchFamily="34" charset="0"/>
                <a:cs typeface="Aptos" panose="020B0004020202020204" pitchFamily="34" charset="0"/>
                <a:sym typeface="Arial"/>
              </a:rPr>
              <a:t>(PERS) and </a:t>
            </a:r>
            <a:r>
              <a:rPr lang="en-US" sz="1550" b="1" kern="0">
                <a:latin typeface="Montserrat ExtraBold" pitchFamily="2" charset="0"/>
                <a:ea typeface="Aptos" panose="020B0004020202020204" pitchFamily="34" charset="0"/>
                <a:cs typeface="Aptos" panose="020B0004020202020204" pitchFamily="34" charset="0"/>
                <a:sym typeface="Arial"/>
              </a:rPr>
              <a:t>EyeMed</a:t>
            </a:r>
            <a:r>
              <a:rPr lang="en-US" sz="1550" b="1" kern="0" baseline="30000">
                <a:latin typeface="Montserrat ExtraBold" pitchFamily="2" charset="0"/>
                <a:ea typeface="Aptos" panose="020B0004020202020204" pitchFamily="34" charset="0"/>
                <a:cs typeface="Aptos" panose="020B0004020202020204" pitchFamily="34" charset="0"/>
                <a:sym typeface="Arial"/>
              </a:rPr>
              <a:t>®</a:t>
            </a:r>
            <a:r>
              <a:rPr lang="en-US" sz="1550" b="1" kern="0">
                <a:latin typeface="Montserrat Medium" pitchFamily="2" charset="0"/>
                <a:ea typeface="Aptos" panose="020B0004020202020204" pitchFamily="34" charset="0"/>
                <a:cs typeface="Aptos" panose="020B0004020202020204" pitchFamily="34" charset="0"/>
                <a:sym typeface="Arial"/>
              </a:rPr>
              <a:t> </a:t>
            </a:r>
            <a:r>
              <a:rPr lang="en-US" sz="1550" kern="0">
                <a:latin typeface="Montserrat Medium" pitchFamily="2" charset="0"/>
                <a:ea typeface="Aptos" panose="020B0004020202020204" pitchFamily="34" charset="0"/>
                <a:cs typeface="Aptos" panose="020B0004020202020204" pitchFamily="34" charset="0"/>
                <a:sym typeface="Arial"/>
              </a:rPr>
              <a:t>(vision).</a:t>
            </a:r>
          </a:p>
        </p:txBody>
      </p:sp>
      <p:sp>
        <p:nvSpPr>
          <p:cNvPr id="4" name="TextBox 3">
            <a:extLst>
              <a:ext uri="{FF2B5EF4-FFF2-40B4-BE49-F238E27FC236}">
                <a16:creationId xmlns:a16="http://schemas.microsoft.com/office/drawing/2014/main" id="{4EBD0FF9-5555-73E1-BDFA-9B30F1679F19}"/>
              </a:ext>
            </a:extLst>
          </p:cNvPr>
          <p:cNvSpPr txBox="1">
            <a:spLocks/>
          </p:cNvSpPr>
          <p:nvPr/>
        </p:nvSpPr>
        <p:spPr>
          <a:xfrm>
            <a:off x="676656" y="430074"/>
            <a:ext cx="10921400" cy="1446550"/>
          </a:xfrm>
          <a:prstGeom prst="rect">
            <a:avLst/>
          </a:prstGeom>
          <a:noFill/>
        </p:spPr>
        <p:txBody>
          <a:bodyPr wrap="square" lIns="91440" tIns="45720" rIns="91440" bIns="45720" rtlCol="0" anchor="t">
            <a:spAutoFit/>
          </a:bodyPr>
          <a:lstStyle/>
          <a:p>
            <a:r>
              <a:rPr lang="en-US" sz="4400">
                <a:solidFill>
                  <a:srgbClr val="004A45"/>
                </a:solidFill>
                <a:latin typeface="Montserrat ExtraBold" panose="00000900000000000000" pitchFamily="2" charset="0"/>
              </a:rPr>
              <a:t>Benefits of a Priority Health Medigap plan</a:t>
            </a:r>
          </a:p>
        </p:txBody>
      </p:sp>
      <p:sp>
        <p:nvSpPr>
          <p:cNvPr id="7" name="Slide Number Placeholder 3">
            <a:extLst>
              <a:ext uri="{FF2B5EF4-FFF2-40B4-BE49-F238E27FC236}">
                <a16:creationId xmlns:a16="http://schemas.microsoft.com/office/drawing/2014/main" id="{A7F9DA4E-7C7D-B568-2DC4-C6F44DBCA320}"/>
              </a:ext>
            </a:extLst>
          </p:cNvPr>
          <p:cNvSpPr txBox="1">
            <a:spLocks/>
          </p:cNvSpPr>
          <p:nvPr/>
        </p:nvSpPr>
        <p:spPr>
          <a:xfrm>
            <a:off x="142242" y="6430502"/>
            <a:ext cx="365760" cy="304800"/>
          </a:xfrm>
          <a:prstGeom prst="rect">
            <a:avLst/>
          </a:prstGeom>
          <a:noFill/>
        </p:spPr>
        <p:txBody>
          <a:bodyPr lIns="60960" rIns="60960"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40">
              <a:buClr>
                <a:srgbClr val="000000"/>
              </a:buClr>
              <a:defRPr/>
            </a:pPr>
            <a:fld id="{E79839AE-F4E4-0B47-9E53-6189B08B4F00}" type="slidenum">
              <a:rPr lang="en-US" sz="1100">
                <a:solidFill>
                  <a:schemeClr val="bg1"/>
                </a:solidFill>
                <a:latin typeface="Montserrat Light" pitchFamily="2" charset="0"/>
                <a:cs typeface="Poppins" panose="00000500000000000000" pitchFamily="2" charset="0"/>
                <a:sym typeface="Arial"/>
              </a:rPr>
              <a:pPr defTabSz="1219140">
                <a:buClr>
                  <a:srgbClr val="000000"/>
                </a:buClr>
                <a:defRPr/>
              </a:pPr>
              <a:t>63</a:t>
            </a:fld>
            <a:endParaRPr lang="en-US" sz="1100">
              <a:solidFill>
                <a:schemeClr val="bg1"/>
              </a:solidFill>
              <a:latin typeface="Montserrat Light" pitchFamily="2" charset="0"/>
              <a:cs typeface="Poppins" panose="00000500000000000000" pitchFamily="2" charset="0"/>
              <a:sym typeface="Arial"/>
            </a:endParaRPr>
          </a:p>
        </p:txBody>
      </p:sp>
      <p:sp>
        <p:nvSpPr>
          <p:cNvPr id="9" name="TextBox 10">
            <a:extLst>
              <a:ext uri="{FF2B5EF4-FFF2-40B4-BE49-F238E27FC236}">
                <a16:creationId xmlns:a16="http://schemas.microsoft.com/office/drawing/2014/main" id="{B4D85F2D-DFA6-C369-47FA-7A45D8AA812E}"/>
              </a:ext>
            </a:extLst>
          </p:cNvPr>
          <p:cNvSpPr txBox="1"/>
          <p:nvPr/>
        </p:nvSpPr>
        <p:spPr>
          <a:xfrm>
            <a:off x="508002" y="6480291"/>
            <a:ext cx="9499043" cy="292388"/>
          </a:xfrm>
          <a:prstGeom prst="rect">
            <a:avLst/>
          </a:prstGeom>
          <a:noFill/>
        </p:spPr>
        <p:txBody>
          <a:bodyPr wrap="square" lIns="121920" tIns="60960" rIns="121920" bIns="6096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a:solidFill>
                  <a:schemeClr val="bg1"/>
                </a:solidFill>
                <a:latin typeface="Montserrat Light" pitchFamily="2" charset="0"/>
                <a:ea typeface="Roboto Light"/>
                <a:cs typeface="Roboto Light"/>
              </a:rPr>
              <a:t>CONFIDENTIAL. NO release until October 1, 2025</a:t>
            </a:r>
          </a:p>
        </p:txBody>
      </p:sp>
    </p:spTree>
    <p:extLst>
      <p:ext uri="{BB962C8B-B14F-4D97-AF65-F5344CB8AC3E}">
        <p14:creationId xmlns:p14="http://schemas.microsoft.com/office/powerpoint/2010/main" val="258607262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7508082-A475-A8C7-458A-E82C20DE69C0}"/>
            </a:ext>
          </a:extLst>
        </p:cNvPr>
        <p:cNvGrpSpPr/>
        <p:nvPr/>
      </p:nvGrpSpPr>
      <p:grpSpPr>
        <a:xfrm>
          <a:off x="0" y="0"/>
          <a:ext cx="0" cy="0"/>
          <a:chOff x="0" y="0"/>
          <a:chExt cx="0" cy="0"/>
        </a:xfrm>
      </p:grpSpPr>
      <p:pic>
        <p:nvPicPr>
          <p:cNvPr id="5" name="Picture 4" descr="A green background with white text&#10;&#10;AI-generated content may be incorrect.">
            <a:extLst>
              <a:ext uri="{FF2B5EF4-FFF2-40B4-BE49-F238E27FC236}">
                <a16:creationId xmlns:a16="http://schemas.microsoft.com/office/drawing/2014/main" id="{4D714E43-CB3B-D7E1-1622-A424B73142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73964" cy="6858000"/>
          </a:xfrm>
          <a:prstGeom prst="rect">
            <a:avLst/>
          </a:prstGeom>
        </p:spPr>
      </p:pic>
      <p:sp>
        <p:nvSpPr>
          <p:cNvPr id="9" name="TextBox 8">
            <a:extLst>
              <a:ext uri="{FF2B5EF4-FFF2-40B4-BE49-F238E27FC236}">
                <a16:creationId xmlns:a16="http://schemas.microsoft.com/office/drawing/2014/main" id="{39528F02-C33C-F881-2A32-E42428CC335C}"/>
              </a:ext>
            </a:extLst>
          </p:cNvPr>
          <p:cNvSpPr txBox="1">
            <a:spLocks/>
          </p:cNvSpPr>
          <p:nvPr/>
        </p:nvSpPr>
        <p:spPr>
          <a:xfrm>
            <a:off x="1232996" y="1490008"/>
            <a:ext cx="8390020" cy="1938992"/>
          </a:xfrm>
          <a:prstGeom prst="rect">
            <a:avLst/>
          </a:prstGeom>
          <a:noFill/>
        </p:spPr>
        <p:txBody>
          <a:bodyPr wrap="square" rtlCol="0">
            <a:spAutoFit/>
          </a:bodyPr>
          <a:lstStyle/>
          <a:p>
            <a:r>
              <a:rPr lang="en-US" sz="6000">
                <a:solidFill>
                  <a:schemeClr val="bg1"/>
                </a:solidFill>
                <a:latin typeface="Montserrat ExtraBold" pitchFamily="2" charset="0"/>
              </a:rPr>
              <a:t>Agent</a:t>
            </a:r>
          </a:p>
          <a:p>
            <a:r>
              <a:rPr lang="en-US" sz="6000">
                <a:solidFill>
                  <a:schemeClr val="bg1"/>
                </a:solidFill>
                <a:latin typeface="Montserrat ExtraBold" pitchFamily="2" charset="0"/>
              </a:rPr>
              <a:t>experience</a:t>
            </a:r>
            <a:endParaRPr lang="en-US" sz="4800">
              <a:solidFill>
                <a:schemeClr val="bg1"/>
              </a:solidFill>
              <a:latin typeface="Montserrat ExtraBold" pitchFamily="2" charset="0"/>
            </a:endParaRPr>
          </a:p>
        </p:txBody>
      </p:sp>
    </p:spTree>
    <p:extLst>
      <p:ext uri="{BB962C8B-B14F-4D97-AF65-F5344CB8AC3E}">
        <p14:creationId xmlns:p14="http://schemas.microsoft.com/office/powerpoint/2010/main" val="22560727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F72E422-3CFE-7507-934B-09C7D16621AD}"/>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F8EE7EEF-C545-2379-4912-95D011F266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3" name="Picture 2">
            <a:extLst>
              <a:ext uri="{FF2B5EF4-FFF2-40B4-BE49-F238E27FC236}">
                <a16:creationId xmlns:a16="http://schemas.microsoft.com/office/drawing/2014/main" id="{8E076B9B-64FB-DEF3-A963-4BC8025776A0}"/>
              </a:ext>
            </a:extLst>
          </p:cNvPr>
          <p:cNvPicPr>
            <a:picLocks noChangeAspect="1"/>
          </p:cNvPicPr>
          <p:nvPr/>
        </p:nvPicPr>
        <p:blipFill>
          <a:blip r:embed="rId3">
            <a:extLst>
              <a:ext uri="{28A0092B-C50C-407E-A947-70E740481C1C}">
                <a14:useLocalDpi xmlns:a14="http://schemas.microsoft.com/office/drawing/2010/main" val="0"/>
              </a:ext>
            </a:extLst>
          </a:blip>
          <a:srcRect t="2525" b="89951"/>
          <a:stretch/>
        </p:blipFill>
        <p:spPr>
          <a:xfrm>
            <a:off x="20" y="6341178"/>
            <a:ext cx="12191980" cy="516821"/>
          </a:xfrm>
          <a:prstGeom prst="rect">
            <a:avLst/>
          </a:prstGeom>
        </p:spPr>
      </p:pic>
      <p:pic>
        <p:nvPicPr>
          <p:cNvPr id="5" name="Picture 4">
            <a:extLst>
              <a:ext uri="{FF2B5EF4-FFF2-40B4-BE49-F238E27FC236}">
                <a16:creationId xmlns:a16="http://schemas.microsoft.com/office/drawing/2014/main" id="{5B9FE8B3-A5AD-67AE-11C6-C7F7DAA21DFD}"/>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9765139" y="6424433"/>
            <a:ext cx="1934735" cy="350313"/>
          </a:xfrm>
          <a:prstGeom prst="rect">
            <a:avLst/>
          </a:prstGeom>
          <a:effectLst>
            <a:outerShdw blurRad="50800" dist="38100" dir="5400000" algn="t" rotWithShape="0">
              <a:schemeClr val="bg1">
                <a:lumMod val="50000"/>
                <a:alpha val="40000"/>
              </a:schemeClr>
            </a:outerShdw>
          </a:effectLst>
        </p:spPr>
      </p:pic>
      <p:sp>
        <p:nvSpPr>
          <p:cNvPr id="20" name="TextBox 19">
            <a:extLst>
              <a:ext uri="{FF2B5EF4-FFF2-40B4-BE49-F238E27FC236}">
                <a16:creationId xmlns:a16="http://schemas.microsoft.com/office/drawing/2014/main" id="{FD0ED847-1EC5-DFE1-5B11-555A6517DABF}"/>
              </a:ext>
            </a:extLst>
          </p:cNvPr>
          <p:cNvSpPr txBox="1"/>
          <p:nvPr/>
        </p:nvSpPr>
        <p:spPr>
          <a:xfrm>
            <a:off x="676657" y="1627224"/>
            <a:ext cx="5419344" cy="3752950"/>
          </a:xfrm>
          <a:prstGeom prst="rect">
            <a:avLst/>
          </a:prstGeom>
          <a:noFill/>
        </p:spPr>
        <p:txBody>
          <a:bodyPr wrap="square" lIns="121920" tIns="60960" rIns="121920" bIns="60960" rtlCol="0" anchor="t">
            <a:spAutoFit/>
          </a:bodyPr>
          <a:lstStyle/>
          <a:p>
            <a:pPr marL="285750" indent="-285750" defTabSz="1219170">
              <a:lnSpc>
                <a:spcPct val="114000"/>
              </a:lnSpc>
              <a:buClr>
                <a:srgbClr val="000000"/>
              </a:buClr>
              <a:buFont typeface="Wingdings" panose="05000000000000000000" pitchFamily="2" charset="2"/>
              <a:buChar char="ü"/>
            </a:pPr>
            <a:r>
              <a:rPr lang="en-US" sz="1600" kern="0">
                <a:solidFill>
                  <a:srgbClr val="464646"/>
                </a:solidFill>
                <a:latin typeface="Montserrat Medium" pitchFamily="2" charset="0"/>
                <a:ea typeface="Times New Roman" panose="02020603050405020304" pitchFamily="18" charset="0"/>
                <a:cs typeface="Aptos" panose="020B0004020202020204" pitchFamily="34" charset="0"/>
                <a:sym typeface="Arial"/>
              </a:rPr>
              <a:t>Don’t forget, you now have one point of contact at Priority Health for all your questions, needs and support for all Consumer Market products</a:t>
            </a:r>
          </a:p>
          <a:p>
            <a:pPr marL="285750" indent="-285750" defTabSz="1219170">
              <a:lnSpc>
                <a:spcPct val="114000"/>
              </a:lnSpc>
              <a:buClr>
                <a:srgbClr val="000000"/>
              </a:buClr>
              <a:buFont typeface="Wingdings" panose="05000000000000000000" pitchFamily="2" charset="2"/>
              <a:buChar char="ü"/>
            </a:pPr>
            <a:r>
              <a:rPr lang="en-US" sz="1600" kern="0">
                <a:solidFill>
                  <a:srgbClr val="464646"/>
                </a:solidFill>
                <a:latin typeface="Montserrat Medium" pitchFamily="2" charset="0"/>
                <a:ea typeface="Times New Roman" panose="02020603050405020304" pitchFamily="18" charset="0"/>
                <a:cs typeface="Aptos" panose="020B0004020202020204" pitchFamily="34" charset="0"/>
                <a:sym typeface="Arial"/>
              </a:rPr>
              <a:t>Pre-enrollment packet envelopes will have the same design in 2026, please take necessary steps to differentiate plan years</a:t>
            </a:r>
          </a:p>
          <a:p>
            <a:pPr marL="285750" indent="-285750" defTabSz="1219170">
              <a:lnSpc>
                <a:spcPct val="114000"/>
              </a:lnSpc>
              <a:buClr>
                <a:srgbClr val="000000"/>
              </a:buClr>
              <a:buFont typeface="Wingdings" panose="05000000000000000000" pitchFamily="2" charset="2"/>
              <a:buChar char="ü"/>
            </a:pPr>
            <a:r>
              <a:rPr lang="en-US" sz="1600" kern="0">
                <a:solidFill>
                  <a:srgbClr val="464646"/>
                </a:solidFill>
                <a:latin typeface="Montserrat Medium" pitchFamily="2" charset="0"/>
                <a:ea typeface="Times New Roman" panose="02020603050405020304" pitchFamily="18" charset="0"/>
                <a:cs typeface="Aptos" panose="020B0004020202020204" pitchFamily="34" charset="0"/>
                <a:sym typeface="Arial"/>
              </a:rPr>
              <a:t>Call volumes are high in January. For a faster response, email our agent servicing team at </a:t>
            </a:r>
            <a:r>
              <a:rPr lang="en-US" sz="1600" kern="0">
                <a:solidFill>
                  <a:srgbClr val="464646"/>
                </a:solidFill>
                <a:latin typeface="Montserrat Medium" pitchFamily="2" charset="0"/>
                <a:ea typeface="Times New Roman" panose="02020603050405020304" pitchFamily="18" charset="0"/>
                <a:cs typeface="Aptos" panose="020B0004020202020204" pitchFamily="34" charset="0"/>
                <a:sym typeface="Arial"/>
                <a:hlinkClick r:id="rId5"/>
              </a:rPr>
              <a:t>medicareagent@priorithealth.com</a:t>
            </a:r>
            <a:r>
              <a:rPr lang="en-US" sz="1600" kern="0">
                <a:solidFill>
                  <a:srgbClr val="464646"/>
                </a:solidFill>
                <a:latin typeface="Montserrat Medium" pitchFamily="2" charset="0"/>
                <a:ea typeface="Times New Roman" panose="02020603050405020304" pitchFamily="18" charset="0"/>
                <a:cs typeface="Aptos" panose="020B0004020202020204" pitchFamily="34" charset="0"/>
                <a:sym typeface="Arial"/>
              </a:rPr>
              <a:t>  </a:t>
            </a:r>
          </a:p>
          <a:p>
            <a:pPr marL="285750" indent="-285750" defTabSz="1219170">
              <a:lnSpc>
                <a:spcPct val="114000"/>
              </a:lnSpc>
              <a:buClr>
                <a:srgbClr val="000000"/>
              </a:buClr>
              <a:buFont typeface="Wingdings" panose="05000000000000000000" pitchFamily="2" charset="2"/>
              <a:buChar char="ü"/>
            </a:pPr>
            <a:r>
              <a:rPr lang="en-US" sz="1600" kern="0">
                <a:solidFill>
                  <a:srgbClr val="464646"/>
                </a:solidFill>
                <a:latin typeface="Montserrat Medium" pitchFamily="2" charset="0"/>
                <a:ea typeface="Times New Roman" panose="02020603050405020304" pitchFamily="18" charset="0"/>
                <a:cs typeface="Aptos" panose="020B0004020202020204" pitchFamily="34" charset="0"/>
                <a:sym typeface="Arial"/>
              </a:rPr>
              <a:t>Do not order 2026 member ID cards through the Book-of-Business until January. If ordered in 2025, a 2025 card will be triggered</a:t>
            </a:r>
          </a:p>
        </p:txBody>
      </p:sp>
      <p:sp>
        <p:nvSpPr>
          <p:cNvPr id="4" name="TextBox 3">
            <a:extLst>
              <a:ext uri="{FF2B5EF4-FFF2-40B4-BE49-F238E27FC236}">
                <a16:creationId xmlns:a16="http://schemas.microsoft.com/office/drawing/2014/main" id="{0924F2F4-D214-8F55-5AE7-52510BF37585}"/>
              </a:ext>
            </a:extLst>
          </p:cNvPr>
          <p:cNvSpPr txBox="1">
            <a:spLocks/>
          </p:cNvSpPr>
          <p:nvPr/>
        </p:nvSpPr>
        <p:spPr>
          <a:xfrm>
            <a:off x="676656" y="430074"/>
            <a:ext cx="10921400" cy="769441"/>
          </a:xfrm>
          <a:prstGeom prst="rect">
            <a:avLst/>
          </a:prstGeom>
          <a:noFill/>
        </p:spPr>
        <p:txBody>
          <a:bodyPr wrap="square" lIns="91440" tIns="45720" rIns="91440" bIns="45720" rtlCol="0" anchor="t">
            <a:spAutoFit/>
          </a:bodyPr>
          <a:lstStyle/>
          <a:p>
            <a:r>
              <a:rPr lang="en-US" sz="4400">
                <a:solidFill>
                  <a:srgbClr val="004A45"/>
                </a:solidFill>
                <a:latin typeface="Montserrat ExtraBold" panose="00000900000000000000" pitchFamily="2" charset="0"/>
              </a:rPr>
              <a:t>AEP reminders</a:t>
            </a:r>
          </a:p>
        </p:txBody>
      </p:sp>
      <p:sp>
        <p:nvSpPr>
          <p:cNvPr id="7" name="Slide Number Placeholder 3">
            <a:extLst>
              <a:ext uri="{FF2B5EF4-FFF2-40B4-BE49-F238E27FC236}">
                <a16:creationId xmlns:a16="http://schemas.microsoft.com/office/drawing/2014/main" id="{7A2A546B-CBB5-4D72-13E3-5B7F9065DB4E}"/>
              </a:ext>
            </a:extLst>
          </p:cNvPr>
          <p:cNvSpPr txBox="1">
            <a:spLocks/>
          </p:cNvSpPr>
          <p:nvPr/>
        </p:nvSpPr>
        <p:spPr>
          <a:xfrm>
            <a:off x="142242" y="6430502"/>
            <a:ext cx="365760" cy="304800"/>
          </a:xfrm>
          <a:prstGeom prst="rect">
            <a:avLst/>
          </a:prstGeom>
          <a:noFill/>
        </p:spPr>
        <p:txBody>
          <a:bodyPr lIns="60960" rIns="60960"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40">
              <a:buClr>
                <a:srgbClr val="000000"/>
              </a:buClr>
              <a:defRPr/>
            </a:pPr>
            <a:fld id="{E79839AE-F4E4-0B47-9E53-6189B08B4F00}" type="slidenum">
              <a:rPr lang="en-US" sz="1100">
                <a:solidFill>
                  <a:schemeClr val="bg1"/>
                </a:solidFill>
                <a:latin typeface="Montserrat Light" pitchFamily="2" charset="0"/>
                <a:cs typeface="Poppins" panose="00000500000000000000" pitchFamily="2" charset="0"/>
                <a:sym typeface="Arial"/>
              </a:rPr>
              <a:pPr defTabSz="1219140">
                <a:buClr>
                  <a:srgbClr val="000000"/>
                </a:buClr>
                <a:defRPr/>
              </a:pPr>
              <a:t>65</a:t>
            </a:fld>
            <a:endParaRPr lang="en-US" sz="1100">
              <a:solidFill>
                <a:schemeClr val="bg1"/>
              </a:solidFill>
              <a:latin typeface="Montserrat Light" pitchFamily="2" charset="0"/>
              <a:cs typeface="Poppins" panose="00000500000000000000" pitchFamily="2" charset="0"/>
              <a:sym typeface="Arial"/>
            </a:endParaRPr>
          </a:p>
        </p:txBody>
      </p:sp>
      <p:sp>
        <p:nvSpPr>
          <p:cNvPr id="9" name="TextBox 10">
            <a:extLst>
              <a:ext uri="{FF2B5EF4-FFF2-40B4-BE49-F238E27FC236}">
                <a16:creationId xmlns:a16="http://schemas.microsoft.com/office/drawing/2014/main" id="{9E7A4525-E962-8E13-E485-C2DF6EA60DF1}"/>
              </a:ext>
            </a:extLst>
          </p:cNvPr>
          <p:cNvSpPr txBox="1"/>
          <p:nvPr/>
        </p:nvSpPr>
        <p:spPr>
          <a:xfrm>
            <a:off x="508002" y="6480291"/>
            <a:ext cx="9499043" cy="292388"/>
          </a:xfrm>
          <a:prstGeom prst="rect">
            <a:avLst/>
          </a:prstGeom>
          <a:noFill/>
        </p:spPr>
        <p:txBody>
          <a:bodyPr wrap="square" lIns="121920" tIns="60960" rIns="121920" bIns="6096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a:solidFill>
                  <a:schemeClr val="bg1"/>
                </a:solidFill>
                <a:latin typeface="Montserrat Light" pitchFamily="2" charset="0"/>
                <a:ea typeface="Roboto Light"/>
                <a:cs typeface="Roboto Light"/>
              </a:rPr>
              <a:t>CONFIDENTIAL. NO release until October 1, 2025</a:t>
            </a:r>
          </a:p>
        </p:txBody>
      </p:sp>
      <p:sp>
        <p:nvSpPr>
          <p:cNvPr id="11" name="TextBox 10">
            <a:extLst>
              <a:ext uri="{FF2B5EF4-FFF2-40B4-BE49-F238E27FC236}">
                <a16:creationId xmlns:a16="http://schemas.microsoft.com/office/drawing/2014/main" id="{418964A1-3E4F-0E4C-6B85-9B171AF5E1CC}"/>
              </a:ext>
            </a:extLst>
          </p:cNvPr>
          <p:cNvSpPr txBox="1"/>
          <p:nvPr/>
        </p:nvSpPr>
        <p:spPr>
          <a:xfrm>
            <a:off x="6096000" y="1627224"/>
            <a:ext cx="5419344" cy="3152401"/>
          </a:xfrm>
          <a:prstGeom prst="rect">
            <a:avLst/>
          </a:prstGeom>
          <a:noFill/>
        </p:spPr>
        <p:txBody>
          <a:bodyPr wrap="square" lIns="121920" tIns="60960" rIns="121920" bIns="60960" rtlCol="0" anchor="t">
            <a:spAutoFit/>
          </a:bodyPr>
          <a:lstStyle/>
          <a:p>
            <a:pPr marL="285750" indent="-285750" defTabSz="1219170">
              <a:lnSpc>
                <a:spcPct val="114000"/>
              </a:lnSpc>
              <a:buClr>
                <a:srgbClr val="000000"/>
              </a:buClr>
              <a:buFont typeface="Wingdings" panose="05000000000000000000" pitchFamily="2" charset="2"/>
              <a:buChar char="ü"/>
            </a:pPr>
            <a:r>
              <a:rPr lang="en-US" sz="1600" kern="0">
                <a:solidFill>
                  <a:srgbClr val="464646"/>
                </a:solidFill>
                <a:latin typeface="Montserrat Medium" pitchFamily="2" charset="0"/>
                <a:ea typeface="Times New Roman" panose="02020603050405020304" pitchFamily="18" charset="0"/>
                <a:cs typeface="Aptos" panose="020B0004020202020204" pitchFamily="34" charset="0"/>
                <a:sym typeface="Arial"/>
              </a:rPr>
              <a:t>Don’t miss our agent bulletin emails full of important information like upcoming events and webinars, plan changes, operational updates and more </a:t>
            </a:r>
          </a:p>
          <a:p>
            <a:pPr marL="285750" indent="-285750" defTabSz="1219170">
              <a:lnSpc>
                <a:spcPct val="114000"/>
              </a:lnSpc>
              <a:buClr>
                <a:srgbClr val="000000"/>
              </a:buClr>
              <a:buFont typeface="Wingdings" panose="05000000000000000000" pitchFamily="2" charset="2"/>
              <a:buChar char="ü"/>
            </a:pPr>
            <a:r>
              <a:rPr lang="en-US" sz="1600" kern="0">
                <a:solidFill>
                  <a:srgbClr val="464646"/>
                </a:solidFill>
                <a:latin typeface="Montserrat Medium" pitchFamily="2" charset="0"/>
                <a:ea typeface="Times New Roman" panose="02020603050405020304" pitchFamily="18" charset="0"/>
                <a:cs typeface="Aptos" panose="020B0004020202020204" pitchFamily="34" charset="0"/>
                <a:sym typeface="Arial"/>
              </a:rPr>
              <a:t>The Agent Center is Priority Health’s online portal that provides quick and easy access to valuable information such as plan documents, enrollment tool, commissions, book of business and much more. Be sure to bookmark </a:t>
            </a:r>
            <a:r>
              <a:rPr lang="en-US" sz="1600" kern="0">
                <a:solidFill>
                  <a:srgbClr val="464646"/>
                </a:solidFill>
                <a:latin typeface="Montserrat Medium" pitchFamily="2" charset="0"/>
                <a:ea typeface="Times New Roman" panose="02020603050405020304" pitchFamily="18" charset="0"/>
                <a:cs typeface="Aptos" panose="020B0004020202020204" pitchFamily="34" charset="0"/>
                <a:sym typeface="Arial"/>
                <a:hlinkClick r:id="rId6"/>
              </a:rPr>
              <a:t>https://agent.priorityhealth.com/agents/s/login</a:t>
            </a:r>
            <a:r>
              <a:rPr lang="en-US" sz="1600" kern="0">
                <a:solidFill>
                  <a:srgbClr val="464646"/>
                </a:solidFill>
                <a:latin typeface="Montserrat Medium" pitchFamily="2" charset="0"/>
                <a:ea typeface="Times New Roman" panose="02020603050405020304" pitchFamily="18" charset="0"/>
                <a:cs typeface="Aptos" panose="020B0004020202020204" pitchFamily="34" charset="0"/>
                <a:sym typeface="Arial"/>
              </a:rPr>
              <a:t>   </a:t>
            </a:r>
          </a:p>
          <a:p>
            <a:pPr marL="380365" indent="-380365">
              <a:lnSpc>
                <a:spcPct val="110000"/>
              </a:lnSpc>
              <a:spcAft>
                <a:spcPts val="800"/>
              </a:spcAft>
              <a:buClr>
                <a:srgbClr val="004B45"/>
              </a:buClr>
              <a:buFont typeface="Wingdings" panose="05000000000000000000" pitchFamily="2" charset="2"/>
              <a:buChar char="ü"/>
              <a:defRPr/>
            </a:pPr>
            <a:endParaRPr lang="en-US" sz="1400">
              <a:solidFill>
                <a:srgbClr val="262626"/>
              </a:solidFill>
              <a:latin typeface="Montserrat" pitchFamily="2" charset="0"/>
              <a:ea typeface="Roboto Light"/>
              <a:cs typeface="Roboto Light"/>
            </a:endParaRPr>
          </a:p>
        </p:txBody>
      </p:sp>
    </p:spTree>
    <p:extLst>
      <p:ext uri="{BB962C8B-B14F-4D97-AF65-F5344CB8AC3E}">
        <p14:creationId xmlns:p14="http://schemas.microsoft.com/office/powerpoint/2010/main" val="118371677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DC84B26-FFD7-A339-D3D6-AAF4813DE3D2}"/>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712424F9-7ED8-BB93-2CAE-1C52124D8E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3" name="Picture 2">
            <a:extLst>
              <a:ext uri="{FF2B5EF4-FFF2-40B4-BE49-F238E27FC236}">
                <a16:creationId xmlns:a16="http://schemas.microsoft.com/office/drawing/2014/main" id="{F56FA547-A25C-4EF2-CAD3-68A47162BE33}"/>
              </a:ext>
            </a:extLst>
          </p:cNvPr>
          <p:cNvPicPr>
            <a:picLocks noChangeAspect="1"/>
          </p:cNvPicPr>
          <p:nvPr/>
        </p:nvPicPr>
        <p:blipFill>
          <a:blip r:embed="rId3">
            <a:extLst>
              <a:ext uri="{28A0092B-C50C-407E-A947-70E740481C1C}">
                <a14:useLocalDpi xmlns:a14="http://schemas.microsoft.com/office/drawing/2010/main" val="0"/>
              </a:ext>
            </a:extLst>
          </a:blip>
          <a:srcRect t="2525" b="89951"/>
          <a:stretch/>
        </p:blipFill>
        <p:spPr>
          <a:xfrm>
            <a:off x="20" y="6341178"/>
            <a:ext cx="12191980" cy="516821"/>
          </a:xfrm>
          <a:prstGeom prst="rect">
            <a:avLst/>
          </a:prstGeom>
        </p:spPr>
      </p:pic>
      <p:pic>
        <p:nvPicPr>
          <p:cNvPr id="5" name="Picture 4">
            <a:extLst>
              <a:ext uri="{FF2B5EF4-FFF2-40B4-BE49-F238E27FC236}">
                <a16:creationId xmlns:a16="http://schemas.microsoft.com/office/drawing/2014/main" id="{82056661-B0BF-FEBE-AEC9-11D291D8B475}"/>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9765139" y="6424433"/>
            <a:ext cx="1934735" cy="350313"/>
          </a:xfrm>
          <a:prstGeom prst="rect">
            <a:avLst/>
          </a:prstGeom>
          <a:effectLst>
            <a:outerShdw blurRad="50800" dist="38100" dir="5400000" algn="t" rotWithShape="0">
              <a:schemeClr val="bg1">
                <a:lumMod val="50000"/>
                <a:alpha val="40000"/>
              </a:schemeClr>
            </a:outerShdw>
          </a:effectLst>
        </p:spPr>
      </p:pic>
      <p:sp>
        <p:nvSpPr>
          <p:cNvPr id="20" name="TextBox 19">
            <a:extLst>
              <a:ext uri="{FF2B5EF4-FFF2-40B4-BE49-F238E27FC236}">
                <a16:creationId xmlns:a16="http://schemas.microsoft.com/office/drawing/2014/main" id="{E498CF0A-0271-D056-1A29-6D27C7753D07}"/>
              </a:ext>
            </a:extLst>
          </p:cNvPr>
          <p:cNvSpPr txBox="1"/>
          <p:nvPr/>
        </p:nvSpPr>
        <p:spPr>
          <a:xfrm>
            <a:off x="676657" y="1627224"/>
            <a:ext cx="9836866" cy="4402937"/>
          </a:xfrm>
          <a:prstGeom prst="rect">
            <a:avLst/>
          </a:prstGeom>
          <a:noFill/>
        </p:spPr>
        <p:txBody>
          <a:bodyPr wrap="square" lIns="121920" tIns="60960" rIns="121920" bIns="60960" rtlCol="0" anchor="t">
            <a:spAutoFit/>
          </a:bodyPr>
          <a:lstStyle/>
          <a:p>
            <a:pPr algn="l" defTabSz="914377">
              <a:lnSpc>
                <a:spcPct val="110000"/>
              </a:lnSpc>
              <a:spcAft>
                <a:spcPts val="600"/>
              </a:spcAft>
              <a:defRPr/>
            </a:pPr>
            <a:r>
              <a:rPr lang="en-US" sz="2000" b="1">
                <a:solidFill>
                  <a:srgbClr val="009845"/>
                </a:solidFill>
                <a:latin typeface="Montserrat ExtraBold" pitchFamily="2" charset="0"/>
                <a:ea typeface="Aptos" panose="020B0004020202020204" pitchFamily="34" charset="0"/>
                <a:cs typeface="Aptos" panose="020B0004020202020204" pitchFamily="34" charset="0"/>
                <a:sym typeface="Arial"/>
              </a:rPr>
              <a:t>2026 criteria</a:t>
            </a:r>
          </a:p>
          <a:p>
            <a:pPr>
              <a:lnSpc>
                <a:spcPct val="107000"/>
              </a:lnSpc>
              <a:spcAft>
                <a:spcPts val="1067"/>
              </a:spcAft>
              <a:buClr>
                <a:srgbClr val="004B45"/>
              </a:buClr>
              <a:defRPr/>
            </a:pPr>
            <a:r>
              <a:rPr lang="en-US" kern="100">
                <a:solidFill>
                  <a:schemeClr val="tx1"/>
                </a:solidFill>
                <a:latin typeface="Montserrat Medium" pitchFamily="2" charset="0"/>
                <a:ea typeface="Calibri"/>
                <a:cs typeface="Times New Roman"/>
              </a:rPr>
              <a:t>Two simple ways to qualify:</a:t>
            </a:r>
            <a:endParaRPr lang="en-US">
              <a:solidFill>
                <a:schemeClr val="tx1"/>
              </a:solidFill>
              <a:latin typeface="Montserrat Medium" pitchFamily="2" charset="0"/>
              <a:ea typeface="Calibri"/>
              <a:cs typeface="Times New Roman"/>
            </a:endParaRPr>
          </a:p>
          <a:p>
            <a:pPr marL="380365" indent="-380365">
              <a:lnSpc>
                <a:spcPct val="107000"/>
              </a:lnSpc>
              <a:spcAft>
                <a:spcPts val="1067"/>
              </a:spcAft>
              <a:buClr>
                <a:srgbClr val="004B45"/>
              </a:buClr>
              <a:buFont typeface="Wingdings" panose="05000000000000000000" pitchFamily="2" charset="2"/>
              <a:buChar char="ü"/>
              <a:defRPr/>
            </a:pPr>
            <a:r>
              <a:rPr kumimoji="0" lang="en-US" b="0" i="0" u="none" strike="noStrike" kern="100" cap="none" spc="0" normalizeH="0" baseline="0" noProof="0">
                <a:ln>
                  <a:noFill/>
                </a:ln>
                <a:solidFill>
                  <a:schemeClr val="tx1"/>
                </a:solidFill>
                <a:effectLst/>
                <a:uLnTx/>
                <a:uFillTx/>
                <a:latin typeface="Montserrat Medium" pitchFamily="2" charset="0"/>
                <a:ea typeface="Calibri"/>
                <a:cs typeface="Times New Roman"/>
                <a:sym typeface="Arial"/>
              </a:rPr>
              <a:t>Book-of-Business: Achieve </a:t>
            </a:r>
            <a:r>
              <a:rPr lang="en-US" kern="100">
                <a:solidFill>
                  <a:schemeClr val="tx1"/>
                </a:solidFill>
                <a:latin typeface="Montserrat Medium" pitchFamily="2" charset="0"/>
                <a:ea typeface="Calibri"/>
                <a:cs typeface="Times New Roman"/>
              </a:rPr>
              <a:t>500 members</a:t>
            </a:r>
            <a:r>
              <a:rPr kumimoji="0" lang="en-US" b="0" i="0" u="none" strike="noStrike" kern="100" cap="none" spc="0" normalizeH="0" baseline="0" noProof="0">
                <a:ln>
                  <a:noFill/>
                </a:ln>
                <a:solidFill>
                  <a:schemeClr val="tx1"/>
                </a:solidFill>
                <a:effectLst/>
                <a:uLnTx/>
                <a:uFillTx/>
                <a:latin typeface="Montserrat Medium" pitchFamily="2" charset="0"/>
                <a:ea typeface="Calibri"/>
                <a:cs typeface="Times New Roman"/>
                <a:sym typeface="Arial"/>
              </a:rPr>
              <a:t> </a:t>
            </a:r>
            <a:r>
              <a:rPr lang="en-US" kern="100">
                <a:solidFill>
                  <a:schemeClr val="tx1"/>
                </a:solidFill>
                <a:latin typeface="Montserrat Medium" pitchFamily="2" charset="0"/>
                <a:ea typeface="Calibri"/>
                <a:cs typeface="Times New Roman"/>
              </a:rPr>
              <a:t>in </a:t>
            </a:r>
            <a:r>
              <a:rPr kumimoji="0" lang="en-US" b="0" i="0" u="none" strike="noStrike" kern="100" cap="none" spc="0" normalizeH="0" baseline="0" noProof="0">
                <a:ln>
                  <a:noFill/>
                </a:ln>
                <a:solidFill>
                  <a:schemeClr val="tx1"/>
                </a:solidFill>
                <a:effectLst/>
                <a:uLnTx/>
                <a:uFillTx/>
                <a:latin typeface="Montserrat Medium" pitchFamily="2" charset="0"/>
                <a:ea typeface="Calibri"/>
                <a:cs typeface="Times New Roman"/>
                <a:sym typeface="Arial"/>
              </a:rPr>
              <a:t>combined CM product BOB at</a:t>
            </a:r>
            <a:r>
              <a:rPr lang="en-US" kern="100">
                <a:solidFill>
                  <a:schemeClr val="tx1"/>
                </a:solidFill>
                <a:latin typeface="Montserrat Medium" pitchFamily="2" charset="0"/>
                <a:ea typeface="Calibri"/>
                <a:cs typeface="Times New Roman"/>
              </a:rPr>
              <a:t> 2025 YE</a:t>
            </a:r>
            <a:r>
              <a:rPr kumimoji="0" lang="en-US" b="0" i="0" u="none" strike="noStrike" kern="100" cap="none" spc="0" normalizeH="0" baseline="0" noProof="0">
                <a:ln>
                  <a:noFill/>
                </a:ln>
                <a:solidFill>
                  <a:schemeClr val="tx1"/>
                </a:solidFill>
                <a:effectLst/>
                <a:uLnTx/>
                <a:uFillTx/>
                <a:latin typeface="Montserrat Medium" pitchFamily="2" charset="0"/>
                <a:ea typeface="Calibri"/>
                <a:cs typeface="Times New Roman"/>
                <a:sym typeface="Arial"/>
              </a:rPr>
              <a:t>;</a:t>
            </a:r>
            <a:r>
              <a:rPr lang="en-US" kern="100">
                <a:solidFill>
                  <a:schemeClr val="tx1"/>
                </a:solidFill>
                <a:latin typeface="Montserrat Medium" pitchFamily="2" charset="0"/>
                <a:ea typeface="Calibri"/>
                <a:cs typeface="Times New Roman"/>
              </a:rPr>
              <a:t> </a:t>
            </a:r>
            <a:r>
              <a:rPr lang="en-US" b="1" u="sng" kern="100">
                <a:solidFill>
                  <a:schemeClr val="tx1"/>
                </a:solidFill>
                <a:latin typeface="Montserrat ExtraBold" pitchFamily="2" charset="0"/>
                <a:ea typeface="Calibri"/>
                <a:cs typeface="Times New Roman"/>
              </a:rPr>
              <a:t>OR</a:t>
            </a:r>
            <a:endParaRPr lang="en-US" b="1" i="0" u="sng" strike="noStrike" kern="100" cap="none" spc="0" normalizeH="0" baseline="0" noProof="0">
              <a:ln>
                <a:noFill/>
              </a:ln>
              <a:solidFill>
                <a:schemeClr val="tx1"/>
              </a:solidFill>
              <a:effectLst/>
              <a:uLnTx/>
              <a:uFillTx/>
              <a:latin typeface="Montserrat ExtraBold" pitchFamily="2" charset="0"/>
              <a:ea typeface="Calibri"/>
              <a:cs typeface="Times New Roman"/>
            </a:endParaRPr>
          </a:p>
          <a:p>
            <a:pPr marL="380365" marR="0" lvl="0" indent="-380365" algn="l" defTabSz="914400" rtl="0" eaLnBrk="1" fontAlgn="auto" latinLnBrk="0" hangingPunct="1">
              <a:lnSpc>
                <a:spcPct val="107000"/>
              </a:lnSpc>
              <a:spcBef>
                <a:spcPts val="0"/>
              </a:spcBef>
              <a:spcAft>
                <a:spcPts val="1067"/>
              </a:spcAft>
              <a:buClr>
                <a:srgbClr val="004B45"/>
              </a:buClr>
              <a:buSzTx/>
              <a:buFont typeface="Wingdings" panose="05000000000000000000" pitchFamily="2" charset="2"/>
              <a:buChar char="ü"/>
              <a:tabLst/>
              <a:defRPr/>
            </a:pPr>
            <a:r>
              <a:rPr kumimoji="0" lang="en-US" b="0" i="0" u="none" strike="noStrike" kern="100" cap="none" spc="0" normalizeH="0" baseline="0" noProof="0">
                <a:ln>
                  <a:noFill/>
                </a:ln>
                <a:solidFill>
                  <a:schemeClr val="tx1"/>
                </a:solidFill>
                <a:effectLst/>
                <a:uLnTx/>
                <a:uFillTx/>
                <a:latin typeface="Montserrat Medium" pitchFamily="2" charset="0"/>
                <a:ea typeface="Calibri"/>
                <a:cs typeface="Times New Roman"/>
                <a:sym typeface="Arial"/>
              </a:rPr>
              <a:t>New Enrollment: Achieve top 5% of combined CM annual new enrollments* </a:t>
            </a:r>
          </a:p>
          <a:p>
            <a:pPr defTabSz="400050">
              <a:lnSpc>
                <a:spcPct val="107000"/>
              </a:lnSpc>
              <a:spcAft>
                <a:spcPts val="1067"/>
              </a:spcAft>
              <a:buClr>
                <a:srgbClr val="004B45"/>
              </a:buClr>
              <a:defRPr/>
            </a:pPr>
            <a:r>
              <a:rPr lang="en-US" sz="1400" b="0" i="0" u="none" strike="noStrike" kern="100" cap="none" spc="0" normalizeH="0" baseline="0" noProof="0">
                <a:ln>
                  <a:noFill/>
                </a:ln>
                <a:solidFill>
                  <a:schemeClr val="tx1"/>
                </a:solidFill>
                <a:effectLst/>
                <a:uLnTx/>
                <a:uFillTx/>
                <a:latin typeface="Montserrat Light" pitchFamily="2" charset="0"/>
                <a:ea typeface="Calibri"/>
                <a:cs typeface="Times New Roman"/>
              </a:rPr>
              <a:t>	*5% new enrollment qualifier will be based on Territory </a:t>
            </a:r>
            <a:r>
              <a:rPr lang="en-US" sz="1400" kern="100">
                <a:solidFill>
                  <a:schemeClr val="tx1"/>
                </a:solidFill>
                <a:latin typeface="Montserrat Light" pitchFamily="2" charset="0"/>
                <a:ea typeface="Calibri"/>
                <a:cs typeface="Times New Roman"/>
              </a:rPr>
              <a:t>Manager's</a:t>
            </a:r>
            <a:r>
              <a:rPr lang="en-US" sz="1400" b="0" i="0" u="none" strike="noStrike" kern="100" cap="none" spc="0" normalizeH="0" baseline="0" noProof="0">
                <a:ln>
                  <a:noFill/>
                </a:ln>
                <a:solidFill>
                  <a:schemeClr val="tx1"/>
                </a:solidFill>
                <a:effectLst/>
                <a:uLnTx/>
                <a:uFillTx/>
                <a:latin typeface="Montserrat Light" pitchFamily="2" charset="0"/>
                <a:ea typeface="Calibri"/>
                <a:cs typeface="Times New Roman"/>
              </a:rPr>
              <a:t> assigned territories</a:t>
            </a:r>
            <a:r>
              <a:rPr lang="en-US" sz="1400" kern="100">
                <a:solidFill>
                  <a:schemeClr val="tx1"/>
                </a:solidFill>
                <a:latin typeface="Montserrat Light" pitchFamily="2" charset="0"/>
                <a:ea typeface="Calibri"/>
                <a:cs typeface="Times New Roman"/>
              </a:rPr>
              <a:t>.</a:t>
            </a:r>
            <a:endParaRPr lang="en-US" sz="1400" b="0" i="0" u="none" strike="noStrike" kern="100" cap="none" spc="0" normalizeH="0" baseline="0" noProof="0">
              <a:ln>
                <a:noFill/>
              </a:ln>
              <a:solidFill>
                <a:schemeClr val="tx1"/>
              </a:solidFill>
              <a:effectLst/>
              <a:uLnTx/>
              <a:uFillTx/>
              <a:latin typeface="Montserrat Light" pitchFamily="2" charset="0"/>
              <a:ea typeface="Calibri"/>
              <a:cs typeface="Times New Roman"/>
            </a:endParaRPr>
          </a:p>
          <a:p>
            <a:pPr algn="l" defTabSz="914377">
              <a:lnSpc>
                <a:spcPct val="110000"/>
              </a:lnSpc>
              <a:spcAft>
                <a:spcPts val="600"/>
              </a:spcAft>
              <a:defRPr/>
            </a:pPr>
            <a:r>
              <a:rPr lang="en-US" sz="2000" b="1">
                <a:solidFill>
                  <a:srgbClr val="009845"/>
                </a:solidFill>
                <a:latin typeface="Montserrat ExtraBold" pitchFamily="2" charset="0"/>
                <a:ea typeface="Aptos" panose="020B0004020202020204" pitchFamily="34" charset="0"/>
                <a:cs typeface="Aptos" panose="020B0004020202020204" pitchFamily="34" charset="0"/>
                <a:sym typeface="Arial"/>
              </a:rPr>
              <a:t>Emerald Elite</a:t>
            </a:r>
          </a:p>
          <a:p>
            <a:pPr>
              <a:lnSpc>
                <a:spcPct val="107000"/>
              </a:lnSpc>
              <a:spcAft>
                <a:spcPts val="1067"/>
              </a:spcAft>
              <a:buClr>
                <a:srgbClr val="004B45"/>
              </a:buClr>
              <a:defRPr/>
            </a:pPr>
            <a:r>
              <a:rPr lang="en-US" kern="100">
                <a:solidFill>
                  <a:schemeClr val="tx1"/>
                </a:solidFill>
                <a:latin typeface="Montserrat Medium" pitchFamily="2" charset="0"/>
                <a:ea typeface="Calibri"/>
                <a:cs typeface="Times New Roman"/>
              </a:rPr>
              <a:t>Formerly Elite+, awarded to agents who achieve both criteria </a:t>
            </a:r>
          </a:p>
          <a:p>
            <a:pPr marR="0" lvl="0" algn="l" defTabSz="914400" rtl="0" eaLnBrk="1" fontAlgn="auto" latinLnBrk="0" hangingPunct="1">
              <a:lnSpc>
                <a:spcPct val="107000"/>
              </a:lnSpc>
              <a:spcBef>
                <a:spcPts val="0"/>
              </a:spcBef>
              <a:spcAft>
                <a:spcPts val="1067"/>
              </a:spcAft>
              <a:buClr>
                <a:srgbClr val="004B45"/>
              </a:buClr>
              <a:buSzTx/>
              <a:tabLst/>
              <a:defRPr/>
            </a:pPr>
            <a:endParaRPr kumimoji="0" lang="en-US" sz="1600" b="0" i="0" u="none" strike="noStrike" kern="100" cap="none" spc="0" normalizeH="0" baseline="0" noProof="0">
              <a:ln>
                <a:noFill/>
              </a:ln>
              <a:solidFill>
                <a:schemeClr val="tx1"/>
              </a:solidFill>
              <a:effectLst/>
              <a:uLnTx/>
              <a:uFillTx/>
              <a:latin typeface="Montserrat Medium" pitchFamily="2" charset="0"/>
              <a:ea typeface="Calibri"/>
              <a:cs typeface="Times New Roman"/>
              <a:sym typeface="Arial"/>
            </a:endParaRPr>
          </a:p>
          <a:p>
            <a:pPr marL="380365" marR="0" lvl="0" indent="-380365" algn="l" defTabSz="914400" rtl="0" eaLnBrk="1" fontAlgn="auto" latinLnBrk="0" hangingPunct="1">
              <a:lnSpc>
                <a:spcPct val="107000"/>
              </a:lnSpc>
              <a:spcBef>
                <a:spcPts val="0"/>
              </a:spcBef>
              <a:spcAft>
                <a:spcPts val="1067"/>
              </a:spcAft>
              <a:buClr>
                <a:srgbClr val="004B45"/>
              </a:buClr>
              <a:buSzTx/>
              <a:buFont typeface="Arial" panose="020B0604020202020204" pitchFamily="34" charset="0"/>
              <a:buChar char="•"/>
              <a:tabLst/>
              <a:defRPr/>
            </a:pPr>
            <a:endParaRPr lang="en-US" sz="1600" b="0" i="0" u="none" strike="noStrike" kern="100" cap="none" spc="0" normalizeH="0" baseline="0" noProof="0">
              <a:ln>
                <a:noFill/>
              </a:ln>
              <a:solidFill>
                <a:schemeClr val="tx1"/>
              </a:solidFill>
              <a:effectLst/>
              <a:uLnTx/>
              <a:uFillTx/>
              <a:latin typeface="Montserrat Medium" pitchFamily="2" charset="0"/>
              <a:ea typeface="Calibri"/>
              <a:cs typeface="Times New Roman"/>
            </a:endParaRPr>
          </a:p>
          <a:p>
            <a:pPr>
              <a:lnSpc>
                <a:spcPct val="110000"/>
              </a:lnSpc>
              <a:spcAft>
                <a:spcPts val="1200"/>
              </a:spcAft>
              <a:buClr>
                <a:srgbClr val="004B45"/>
              </a:buClr>
              <a:defRPr/>
            </a:pPr>
            <a:endParaRPr lang="en-US" sz="1400">
              <a:solidFill>
                <a:srgbClr val="262626"/>
              </a:solidFill>
              <a:latin typeface="Montserrat" pitchFamily="2" charset="0"/>
              <a:ea typeface="Roboto Light"/>
              <a:cs typeface="Roboto Light"/>
            </a:endParaRPr>
          </a:p>
        </p:txBody>
      </p:sp>
      <p:sp>
        <p:nvSpPr>
          <p:cNvPr id="4" name="TextBox 3">
            <a:extLst>
              <a:ext uri="{FF2B5EF4-FFF2-40B4-BE49-F238E27FC236}">
                <a16:creationId xmlns:a16="http://schemas.microsoft.com/office/drawing/2014/main" id="{6D15F4B5-678C-783F-D40B-A490D25F70B3}"/>
              </a:ext>
            </a:extLst>
          </p:cNvPr>
          <p:cNvSpPr txBox="1">
            <a:spLocks/>
          </p:cNvSpPr>
          <p:nvPr/>
        </p:nvSpPr>
        <p:spPr>
          <a:xfrm>
            <a:off x="676656" y="430074"/>
            <a:ext cx="10921400" cy="769441"/>
          </a:xfrm>
          <a:prstGeom prst="rect">
            <a:avLst/>
          </a:prstGeom>
          <a:noFill/>
        </p:spPr>
        <p:txBody>
          <a:bodyPr wrap="square" lIns="91440" tIns="45720" rIns="91440" bIns="45720" rtlCol="0" anchor="t">
            <a:spAutoFit/>
          </a:bodyPr>
          <a:lstStyle/>
          <a:p>
            <a:r>
              <a:rPr lang="en-US" sz="4400">
                <a:solidFill>
                  <a:srgbClr val="004A45"/>
                </a:solidFill>
                <a:latin typeface="Montserrat ExtraBold" panose="00000900000000000000" pitchFamily="2" charset="0"/>
              </a:rPr>
              <a:t>Reimagined Elite program</a:t>
            </a:r>
          </a:p>
        </p:txBody>
      </p:sp>
      <p:sp>
        <p:nvSpPr>
          <p:cNvPr id="7" name="Slide Number Placeholder 3">
            <a:extLst>
              <a:ext uri="{FF2B5EF4-FFF2-40B4-BE49-F238E27FC236}">
                <a16:creationId xmlns:a16="http://schemas.microsoft.com/office/drawing/2014/main" id="{05C852AF-6ABC-28E2-5C88-1C132939793F}"/>
              </a:ext>
            </a:extLst>
          </p:cNvPr>
          <p:cNvSpPr txBox="1">
            <a:spLocks/>
          </p:cNvSpPr>
          <p:nvPr/>
        </p:nvSpPr>
        <p:spPr>
          <a:xfrm>
            <a:off x="142242" y="6430502"/>
            <a:ext cx="365760" cy="304800"/>
          </a:xfrm>
          <a:prstGeom prst="rect">
            <a:avLst/>
          </a:prstGeom>
          <a:noFill/>
        </p:spPr>
        <p:txBody>
          <a:bodyPr lIns="60960" rIns="60960"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40">
              <a:buClr>
                <a:srgbClr val="000000"/>
              </a:buClr>
              <a:defRPr/>
            </a:pPr>
            <a:fld id="{E79839AE-F4E4-0B47-9E53-6189B08B4F00}" type="slidenum">
              <a:rPr lang="en-US" sz="1100">
                <a:solidFill>
                  <a:schemeClr val="bg1"/>
                </a:solidFill>
                <a:latin typeface="Montserrat Light" pitchFamily="2" charset="0"/>
                <a:cs typeface="Poppins" panose="00000500000000000000" pitchFamily="2" charset="0"/>
                <a:sym typeface="Arial"/>
              </a:rPr>
              <a:pPr defTabSz="1219140">
                <a:buClr>
                  <a:srgbClr val="000000"/>
                </a:buClr>
                <a:defRPr/>
              </a:pPr>
              <a:t>66</a:t>
            </a:fld>
            <a:endParaRPr lang="en-US" sz="1100">
              <a:solidFill>
                <a:schemeClr val="bg1"/>
              </a:solidFill>
              <a:latin typeface="Montserrat Light" pitchFamily="2" charset="0"/>
              <a:cs typeface="Poppins" panose="00000500000000000000" pitchFamily="2" charset="0"/>
              <a:sym typeface="Arial"/>
            </a:endParaRPr>
          </a:p>
        </p:txBody>
      </p:sp>
      <p:sp>
        <p:nvSpPr>
          <p:cNvPr id="9" name="TextBox 10">
            <a:extLst>
              <a:ext uri="{FF2B5EF4-FFF2-40B4-BE49-F238E27FC236}">
                <a16:creationId xmlns:a16="http://schemas.microsoft.com/office/drawing/2014/main" id="{A79DE82B-D1A6-A02F-EE7A-0BF3EBEA8EDF}"/>
              </a:ext>
            </a:extLst>
          </p:cNvPr>
          <p:cNvSpPr txBox="1"/>
          <p:nvPr/>
        </p:nvSpPr>
        <p:spPr>
          <a:xfrm>
            <a:off x="508002" y="6480291"/>
            <a:ext cx="9499043" cy="292388"/>
          </a:xfrm>
          <a:prstGeom prst="rect">
            <a:avLst/>
          </a:prstGeom>
          <a:noFill/>
        </p:spPr>
        <p:txBody>
          <a:bodyPr wrap="square" lIns="121920" tIns="60960" rIns="121920" bIns="6096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a:solidFill>
                  <a:schemeClr val="bg1"/>
                </a:solidFill>
                <a:latin typeface="Montserrat Light" pitchFamily="2" charset="0"/>
                <a:ea typeface="Roboto Light"/>
                <a:cs typeface="Roboto Light"/>
              </a:rPr>
              <a:t>CONFIDENTIAL. NO release until October 1, 2025</a:t>
            </a:r>
          </a:p>
        </p:txBody>
      </p:sp>
    </p:spTree>
    <p:extLst>
      <p:ext uri="{BB962C8B-B14F-4D97-AF65-F5344CB8AC3E}">
        <p14:creationId xmlns:p14="http://schemas.microsoft.com/office/powerpoint/2010/main" val="282454984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53184C6-39A7-9C2E-62EA-731CAE7D2AEF}"/>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153716D9-4F1E-E81A-3203-B4DEB6B53B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3" name="Picture 2">
            <a:extLst>
              <a:ext uri="{FF2B5EF4-FFF2-40B4-BE49-F238E27FC236}">
                <a16:creationId xmlns:a16="http://schemas.microsoft.com/office/drawing/2014/main" id="{27273950-8D1D-B45E-8083-37B8D2B2AC73}"/>
              </a:ext>
            </a:extLst>
          </p:cNvPr>
          <p:cNvPicPr>
            <a:picLocks noChangeAspect="1"/>
          </p:cNvPicPr>
          <p:nvPr/>
        </p:nvPicPr>
        <p:blipFill>
          <a:blip r:embed="rId3">
            <a:extLst>
              <a:ext uri="{28A0092B-C50C-407E-A947-70E740481C1C}">
                <a14:useLocalDpi xmlns:a14="http://schemas.microsoft.com/office/drawing/2010/main" val="0"/>
              </a:ext>
            </a:extLst>
          </a:blip>
          <a:srcRect t="2525" b="89951"/>
          <a:stretch/>
        </p:blipFill>
        <p:spPr>
          <a:xfrm>
            <a:off x="20" y="6341178"/>
            <a:ext cx="12191980" cy="516821"/>
          </a:xfrm>
          <a:prstGeom prst="rect">
            <a:avLst/>
          </a:prstGeom>
        </p:spPr>
      </p:pic>
      <p:pic>
        <p:nvPicPr>
          <p:cNvPr id="5" name="Picture 4">
            <a:extLst>
              <a:ext uri="{FF2B5EF4-FFF2-40B4-BE49-F238E27FC236}">
                <a16:creationId xmlns:a16="http://schemas.microsoft.com/office/drawing/2014/main" id="{FB4FC9B8-F76C-EBAE-890B-023910C7DF35}"/>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9765139" y="6424433"/>
            <a:ext cx="1934735" cy="350313"/>
          </a:xfrm>
          <a:prstGeom prst="rect">
            <a:avLst/>
          </a:prstGeom>
          <a:effectLst>
            <a:outerShdw blurRad="50800" dist="38100" dir="5400000" algn="t" rotWithShape="0">
              <a:schemeClr val="bg1">
                <a:lumMod val="50000"/>
                <a:alpha val="40000"/>
              </a:schemeClr>
            </a:outerShdw>
          </a:effectLst>
        </p:spPr>
      </p:pic>
      <p:sp>
        <p:nvSpPr>
          <p:cNvPr id="4" name="TextBox 3">
            <a:extLst>
              <a:ext uri="{FF2B5EF4-FFF2-40B4-BE49-F238E27FC236}">
                <a16:creationId xmlns:a16="http://schemas.microsoft.com/office/drawing/2014/main" id="{12967080-4702-78DA-D8FB-9F7769257F24}"/>
              </a:ext>
            </a:extLst>
          </p:cNvPr>
          <p:cNvSpPr txBox="1">
            <a:spLocks/>
          </p:cNvSpPr>
          <p:nvPr/>
        </p:nvSpPr>
        <p:spPr>
          <a:xfrm>
            <a:off x="676656" y="430074"/>
            <a:ext cx="10921400" cy="769441"/>
          </a:xfrm>
          <a:prstGeom prst="rect">
            <a:avLst/>
          </a:prstGeom>
          <a:noFill/>
        </p:spPr>
        <p:txBody>
          <a:bodyPr wrap="square" lIns="91440" tIns="45720" rIns="91440" bIns="45720" rtlCol="0" anchor="t">
            <a:spAutoFit/>
          </a:bodyPr>
          <a:lstStyle/>
          <a:p>
            <a:r>
              <a:rPr lang="en-US" sz="4400">
                <a:solidFill>
                  <a:srgbClr val="004A45"/>
                </a:solidFill>
                <a:latin typeface="Montserrat ExtraBold" panose="00000900000000000000" pitchFamily="2" charset="0"/>
              </a:rPr>
              <a:t>Reimagined Elite program</a:t>
            </a:r>
          </a:p>
        </p:txBody>
      </p:sp>
      <p:sp>
        <p:nvSpPr>
          <p:cNvPr id="7" name="Slide Number Placeholder 3">
            <a:extLst>
              <a:ext uri="{FF2B5EF4-FFF2-40B4-BE49-F238E27FC236}">
                <a16:creationId xmlns:a16="http://schemas.microsoft.com/office/drawing/2014/main" id="{18AD428A-6053-B5EF-6AD7-2FBDE9F6A0CD}"/>
              </a:ext>
            </a:extLst>
          </p:cNvPr>
          <p:cNvSpPr txBox="1">
            <a:spLocks/>
          </p:cNvSpPr>
          <p:nvPr/>
        </p:nvSpPr>
        <p:spPr>
          <a:xfrm>
            <a:off x="142242" y="6430502"/>
            <a:ext cx="365760" cy="304800"/>
          </a:xfrm>
          <a:prstGeom prst="rect">
            <a:avLst/>
          </a:prstGeom>
          <a:noFill/>
        </p:spPr>
        <p:txBody>
          <a:bodyPr lIns="60960" rIns="60960"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40">
              <a:buClr>
                <a:srgbClr val="000000"/>
              </a:buClr>
              <a:defRPr/>
            </a:pPr>
            <a:fld id="{E79839AE-F4E4-0B47-9E53-6189B08B4F00}" type="slidenum">
              <a:rPr lang="en-US" sz="1100">
                <a:solidFill>
                  <a:schemeClr val="bg1"/>
                </a:solidFill>
                <a:latin typeface="Montserrat Light" pitchFamily="2" charset="0"/>
                <a:cs typeface="Poppins" panose="00000500000000000000" pitchFamily="2" charset="0"/>
                <a:sym typeface="Arial"/>
              </a:rPr>
              <a:pPr defTabSz="1219140">
                <a:buClr>
                  <a:srgbClr val="000000"/>
                </a:buClr>
                <a:defRPr/>
              </a:pPr>
              <a:t>67</a:t>
            </a:fld>
            <a:endParaRPr lang="en-US" sz="1100">
              <a:solidFill>
                <a:schemeClr val="bg1"/>
              </a:solidFill>
              <a:latin typeface="Montserrat Light" pitchFamily="2" charset="0"/>
              <a:cs typeface="Poppins" panose="00000500000000000000" pitchFamily="2" charset="0"/>
              <a:sym typeface="Arial"/>
            </a:endParaRPr>
          </a:p>
        </p:txBody>
      </p:sp>
      <p:sp>
        <p:nvSpPr>
          <p:cNvPr id="9" name="TextBox 10">
            <a:extLst>
              <a:ext uri="{FF2B5EF4-FFF2-40B4-BE49-F238E27FC236}">
                <a16:creationId xmlns:a16="http://schemas.microsoft.com/office/drawing/2014/main" id="{A6B68049-A777-E2AB-E93D-7511EDFDB9CC}"/>
              </a:ext>
            </a:extLst>
          </p:cNvPr>
          <p:cNvSpPr txBox="1"/>
          <p:nvPr/>
        </p:nvSpPr>
        <p:spPr>
          <a:xfrm>
            <a:off x="508002" y="6480291"/>
            <a:ext cx="9499043" cy="292388"/>
          </a:xfrm>
          <a:prstGeom prst="rect">
            <a:avLst/>
          </a:prstGeom>
          <a:noFill/>
        </p:spPr>
        <p:txBody>
          <a:bodyPr wrap="square" lIns="121920" tIns="60960" rIns="121920" bIns="6096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a:solidFill>
                  <a:schemeClr val="bg1"/>
                </a:solidFill>
                <a:latin typeface="Montserrat Light" pitchFamily="2" charset="0"/>
                <a:ea typeface="Roboto Light"/>
                <a:cs typeface="Roboto Light"/>
              </a:rPr>
              <a:t>CONFIDENTIAL. NO release until October 1, 2025</a:t>
            </a:r>
          </a:p>
        </p:txBody>
      </p:sp>
      <p:sp>
        <p:nvSpPr>
          <p:cNvPr id="2" name="TextBox 4">
            <a:extLst>
              <a:ext uri="{FF2B5EF4-FFF2-40B4-BE49-F238E27FC236}">
                <a16:creationId xmlns:a16="http://schemas.microsoft.com/office/drawing/2014/main" id="{20EB17BB-772A-0503-2023-9447A93F5351}"/>
              </a:ext>
            </a:extLst>
          </p:cNvPr>
          <p:cNvSpPr txBox="1"/>
          <p:nvPr/>
        </p:nvSpPr>
        <p:spPr>
          <a:xfrm>
            <a:off x="634184" y="1797785"/>
            <a:ext cx="4932797" cy="3262432"/>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a:solidFill>
                  <a:srgbClr val="009845"/>
                </a:solidFill>
                <a:latin typeface="Montserrat ExtraBold" pitchFamily="2" charset="0"/>
              </a:rPr>
              <a:t>Elite Benefits</a:t>
            </a:r>
          </a:p>
          <a:p>
            <a:pPr marL="285750" indent="-285750">
              <a:spcBef>
                <a:spcPts val="1200"/>
              </a:spcBef>
              <a:buClr>
                <a:srgbClr val="004A45"/>
              </a:buClr>
              <a:buFont typeface="Wingdings" panose="05000000000000000000" pitchFamily="2" charset="2"/>
              <a:buChar char="ü"/>
            </a:pPr>
            <a:r>
              <a:rPr lang="en-US">
                <a:solidFill>
                  <a:schemeClr val="tx1">
                    <a:lumMod val="75000"/>
                    <a:lumOff val="25000"/>
                  </a:schemeClr>
                </a:solidFill>
                <a:latin typeface="Montserrat Medium"/>
              </a:rPr>
              <a:t>Dedicated agent service line</a:t>
            </a:r>
            <a:endParaRPr lang="en-US">
              <a:solidFill>
                <a:schemeClr val="tx1">
                  <a:lumMod val="75000"/>
                  <a:lumOff val="25000"/>
                </a:schemeClr>
              </a:solidFill>
              <a:latin typeface="Montserrat Medium" pitchFamily="2" charset="0"/>
            </a:endParaRPr>
          </a:p>
          <a:p>
            <a:pPr marL="285750" indent="-285750">
              <a:spcBef>
                <a:spcPts val="1200"/>
              </a:spcBef>
              <a:buClr>
                <a:srgbClr val="004A45"/>
              </a:buClr>
              <a:buFont typeface="Wingdings" panose="05000000000000000000" pitchFamily="2" charset="2"/>
              <a:buChar char="ü"/>
            </a:pPr>
            <a:r>
              <a:rPr lang="en-US">
                <a:solidFill>
                  <a:schemeClr val="tx1">
                    <a:lumMod val="75000"/>
                    <a:lumOff val="25000"/>
                  </a:schemeClr>
                </a:solidFill>
                <a:latin typeface="Montserrat Medium"/>
              </a:rPr>
              <a:t>Dedicated Elite email</a:t>
            </a:r>
          </a:p>
          <a:p>
            <a:pPr marL="285750" indent="-285750">
              <a:spcBef>
                <a:spcPts val="1200"/>
              </a:spcBef>
              <a:buClr>
                <a:srgbClr val="004A45"/>
              </a:buClr>
              <a:buFont typeface="Wingdings" panose="05000000000000000000" pitchFamily="2" charset="2"/>
              <a:buChar char="ü"/>
            </a:pPr>
            <a:r>
              <a:rPr lang="en-US">
                <a:solidFill>
                  <a:schemeClr val="tx1">
                    <a:lumMod val="75000"/>
                    <a:lumOff val="25000"/>
                  </a:schemeClr>
                </a:solidFill>
                <a:latin typeface="Montserrat ExtraBold" pitchFamily="2" charset="0"/>
              </a:rPr>
              <a:t>$500 allowance </a:t>
            </a:r>
            <a:r>
              <a:rPr lang="en-US">
                <a:solidFill>
                  <a:schemeClr val="tx1">
                    <a:lumMod val="75000"/>
                    <a:lumOff val="25000"/>
                  </a:schemeClr>
                </a:solidFill>
                <a:latin typeface="Montserrat Medium"/>
              </a:rPr>
              <a:t>for marketing, PH brand store, or </a:t>
            </a:r>
            <a:r>
              <a:rPr lang="en-US" err="1">
                <a:solidFill>
                  <a:schemeClr val="tx1">
                    <a:lumMod val="75000"/>
                    <a:lumOff val="25000"/>
                  </a:schemeClr>
                </a:solidFill>
                <a:latin typeface="Montserrat Medium"/>
              </a:rPr>
              <a:t>RetireFlo</a:t>
            </a:r>
            <a:endParaRPr lang="en-US">
              <a:solidFill>
                <a:schemeClr val="tx1">
                  <a:lumMod val="75000"/>
                  <a:lumOff val="25000"/>
                </a:schemeClr>
              </a:solidFill>
              <a:latin typeface="Montserrat Medium"/>
            </a:endParaRPr>
          </a:p>
          <a:p>
            <a:pPr marL="285750" indent="-285750">
              <a:spcBef>
                <a:spcPts val="1200"/>
              </a:spcBef>
              <a:buClr>
                <a:srgbClr val="004A45"/>
              </a:buClr>
              <a:buFont typeface="Wingdings" panose="05000000000000000000" pitchFamily="2" charset="2"/>
              <a:buChar char="ü"/>
            </a:pPr>
            <a:r>
              <a:rPr lang="en-US">
                <a:solidFill>
                  <a:schemeClr val="tx1">
                    <a:lumMod val="75000"/>
                    <a:lumOff val="25000"/>
                  </a:schemeClr>
                </a:solidFill>
                <a:latin typeface="Montserrat Medium"/>
              </a:rPr>
              <a:t>Elite logo and email signature</a:t>
            </a:r>
          </a:p>
          <a:p>
            <a:pPr marL="285750" indent="-285750">
              <a:spcBef>
                <a:spcPts val="1200"/>
              </a:spcBef>
              <a:buClr>
                <a:srgbClr val="004A45"/>
              </a:buClr>
              <a:buFont typeface="Wingdings" panose="05000000000000000000" pitchFamily="2" charset="2"/>
              <a:buChar char="ü"/>
            </a:pPr>
            <a:r>
              <a:rPr lang="en-US">
                <a:solidFill>
                  <a:schemeClr val="tx1">
                    <a:lumMod val="75000"/>
                    <a:lumOff val="25000"/>
                  </a:schemeClr>
                </a:solidFill>
                <a:latin typeface="Montserrat ExtraBold" pitchFamily="2" charset="0"/>
              </a:rPr>
              <a:t>Friends &amp; Family referral program</a:t>
            </a:r>
          </a:p>
          <a:p>
            <a:pPr marL="285750" indent="-285750">
              <a:spcBef>
                <a:spcPts val="1200"/>
              </a:spcBef>
              <a:buClr>
                <a:srgbClr val="004A45"/>
              </a:buClr>
              <a:buFont typeface="Wingdings" panose="05000000000000000000" pitchFamily="2" charset="2"/>
              <a:buChar char="ü"/>
            </a:pPr>
            <a:r>
              <a:rPr lang="en-US">
                <a:solidFill>
                  <a:schemeClr val="tx1">
                    <a:lumMod val="75000"/>
                    <a:lumOff val="25000"/>
                  </a:schemeClr>
                </a:solidFill>
                <a:latin typeface="Montserrat Medium"/>
              </a:rPr>
              <a:t>Monthly Elite events</a:t>
            </a:r>
          </a:p>
        </p:txBody>
      </p:sp>
      <p:sp>
        <p:nvSpPr>
          <p:cNvPr id="6" name="TextBox 11">
            <a:extLst>
              <a:ext uri="{FF2B5EF4-FFF2-40B4-BE49-F238E27FC236}">
                <a16:creationId xmlns:a16="http://schemas.microsoft.com/office/drawing/2014/main" id="{48F5998D-39C8-9B1C-A3F5-8A10FCC49E92}"/>
              </a:ext>
            </a:extLst>
          </p:cNvPr>
          <p:cNvSpPr txBox="1"/>
          <p:nvPr/>
        </p:nvSpPr>
        <p:spPr>
          <a:xfrm>
            <a:off x="6304919" y="1797784"/>
            <a:ext cx="5252898" cy="3539430"/>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a:solidFill>
                  <a:srgbClr val="009845"/>
                </a:solidFill>
                <a:latin typeface="Montserrat ExtraBold" pitchFamily="2" charset="0"/>
              </a:rPr>
              <a:t>Additional Emerald Benefits</a:t>
            </a:r>
          </a:p>
          <a:p>
            <a:pPr marL="285750" indent="-285750">
              <a:spcBef>
                <a:spcPts val="1200"/>
              </a:spcBef>
              <a:buClr>
                <a:srgbClr val="004A45"/>
              </a:buClr>
              <a:buFont typeface="Wingdings" panose="05000000000000000000" pitchFamily="2" charset="2"/>
              <a:buChar char="ü"/>
            </a:pPr>
            <a:r>
              <a:rPr lang="en-US">
                <a:solidFill>
                  <a:schemeClr val="tx1">
                    <a:lumMod val="75000"/>
                    <a:lumOff val="25000"/>
                  </a:schemeClr>
                </a:solidFill>
                <a:latin typeface="Montserrat Medium"/>
              </a:rPr>
              <a:t>Marketing allowance </a:t>
            </a:r>
            <a:r>
              <a:rPr lang="en-US">
                <a:solidFill>
                  <a:schemeClr val="tx1">
                    <a:lumMod val="75000"/>
                    <a:lumOff val="25000"/>
                  </a:schemeClr>
                </a:solidFill>
                <a:latin typeface="Montserrat ExtraBold" pitchFamily="2" charset="0"/>
              </a:rPr>
              <a:t>increased to $1,500</a:t>
            </a:r>
          </a:p>
          <a:p>
            <a:pPr marL="285750" indent="-285750">
              <a:spcBef>
                <a:spcPts val="1200"/>
              </a:spcBef>
              <a:buClr>
                <a:srgbClr val="004A45"/>
              </a:buClr>
              <a:buFont typeface="Wingdings" panose="05000000000000000000" pitchFamily="2" charset="2"/>
              <a:buChar char="ü"/>
            </a:pPr>
            <a:r>
              <a:rPr lang="en-US">
                <a:solidFill>
                  <a:schemeClr val="tx1">
                    <a:lumMod val="75000"/>
                    <a:lumOff val="25000"/>
                  </a:schemeClr>
                </a:solidFill>
                <a:latin typeface="Montserrat Medium"/>
              </a:rPr>
              <a:t>Annual Emerald appreciation event</a:t>
            </a:r>
          </a:p>
          <a:p>
            <a:pPr marL="285750" indent="-285750">
              <a:spcBef>
                <a:spcPts val="1200"/>
              </a:spcBef>
              <a:buClr>
                <a:srgbClr val="004A45"/>
              </a:buClr>
              <a:buFont typeface="Wingdings" panose="05000000000000000000" pitchFamily="2" charset="2"/>
              <a:buChar char="ü"/>
            </a:pPr>
            <a:r>
              <a:rPr lang="en-US">
                <a:solidFill>
                  <a:schemeClr val="tx1">
                    <a:lumMod val="75000"/>
                    <a:lumOff val="25000"/>
                  </a:schemeClr>
                </a:solidFill>
                <a:latin typeface="Montserrat Medium"/>
              </a:rPr>
              <a:t>Exclusive participation in </a:t>
            </a:r>
            <a:br>
              <a:rPr lang="en-US">
                <a:solidFill>
                  <a:schemeClr val="tx1">
                    <a:lumMod val="75000"/>
                    <a:lumOff val="25000"/>
                  </a:schemeClr>
                </a:solidFill>
                <a:latin typeface="Montserrat Medium"/>
              </a:rPr>
            </a:br>
            <a:r>
              <a:rPr lang="en-US">
                <a:solidFill>
                  <a:schemeClr val="tx1">
                    <a:lumMod val="75000"/>
                    <a:lumOff val="25000"/>
                  </a:schemeClr>
                </a:solidFill>
                <a:latin typeface="Montserrat ExtraBold" pitchFamily="2" charset="0"/>
              </a:rPr>
              <a:t>Agent Advisory Council</a:t>
            </a:r>
          </a:p>
          <a:p>
            <a:pPr marL="285750" indent="-285750">
              <a:spcBef>
                <a:spcPts val="1200"/>
              </a:spcBef>
              <a:buClr>
                <a:srgbClr val="004A45"/>
              </a:buClr>
              <a:buFont typeface="Wingdings" panose="05000000000000000000" pitchFamily="2" charset="2"/>
              <a:buChar char="ü"/>
            </a:pPr>
            <a:r>
              <a:rPr lang="en-US">
                <a:solidFill>
                  <a:schemeClr val="tx1">
                    <a:lumMod val="75000"/>
                    <a:lumOff val="25000"/>
                  </a:schemeClr>
                </a:solidFill>
                <a:latin typeface="Montserrat Medium"/>
              </a:rPr>
              <a:t>Paid MA certification</a:t>
            </a:r>
          </a:p>
          <a:p>
            <a:pPr marL="285750" indent="-285750">
              <a:spcBef>
                <a:spcPts val="1200"/>
              </a:spcBef>
              <a:buClr>
                <a:srgbClr val="004A45"/>
              </a:buClr>
              <a:buFont typeface="Wingdings" panose="05000000000000000000" pitchFamily="2" charset="2"/>
              <a:buChar char="ü"/>
            </a:pPr>
            <a:r>
              <a:rPr lang="en-US">
                <a:solidFill>
                  <a:schemeClr val="tx1">
                    <a:lumMod val="75000"/>
                    <a:lumOff val="25000"/>
                  </a:schemeClr>
                </a:solidFill>
                <a:latin typeface="Montserrat Medium"/>
              </a:rPr>
              <a:t>Business listing within Agent Directory</a:t>
            </a:r>
          </a:p>
          <a:p>
            <a:pPr marL="285750" indent="-285750">
              <a:spcBef>
                <a:spcPts val="1200"/>
              </a:spcBef>
              <a:buClr>
                <a:srgbClr val="004A45"/>
              </a:buClr>
              <a:buFont typeface="Wingdings" panose="05000000000000000000" pitchFamily="2" charset="2"/>
              <a:buChar char="ü"/>
            </a:pPr>
            <a:r>
              <a:rPr lang="en-US">
                <a:solidFill>
                  <a:schemeClr val="tx1">
                    <a:lumMod val="75000"/>
                    <a:lumOff val="25000"/>
                  </a:schemeClr>
                </a:solidFill>
                <a:latin typeface="Montserrat Medium"/>
              </a:rPr>
              <a:t>Emerald logo and email signature</a:t>
            </a:r>
          </a:p>
        </p:txBody>
      </p:sp>
    </p:spTree>
    <p:extLst>
      <p:ext uri="{BB962C8B-B14F-4D97-AF65-F5344CB8AC3E}">
        <p14:creationId xmlns:p14="http://schemas.microsoft.com/office/powerpoint/2010/main" val="6522192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34545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0700DC7-D194-E465-02EB-22C44CC0CDFD}"/>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E58401B0-D895-8920-289A-CFC652C974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3" name="Picture 2">
            <a:extLst>
              <a:ext uri="{FF2B5EF4-FFF2-40B4-BE49-F238E27FC236}">
                <a16:creationId xmlns:a16="http://schemas.microsoft.com/office/drawing/2014/main" id="{C95D24BB-CAFE-3F59-D537-C4F3F872BBE2}"/>
              </a:ext>
            </a:extLst>
          </p:cNvPr>
          <p:cNvPicPr>
            <a:picLocks noChangeAspect="1"/>
          </p:cNvPicPr>
          <p:nvPr/>
        </p:nvPicPr>
        <p:blipFill>
          <a:blip r:embed="rId3">
            <a:extLst>
              <a:ext uri="{28A0092B-C50C-407E-A947-70E740481C1C}">
                <a14:useLocalDpi xmlns:a14="http://schemas.microsoft.com/office/drawing/2010/main" val="0"/>
              </a:ext>
            </a:extLst>
          </a:blip>
          <a:srcRect t="2525" b="89951"/>
          <a:stretch/>
        </p:blipFill>
        <p:spPr>
          <a:xfrm>
            <a:off x="20" y="6360384"/>
            <a:ext cx="12191980" cy="516821"/>
          </a:xfrm>
          <a:prstGeom prst="rect">
            <a:avLst/>
          </a:prstGeom>
        </p:spPr>
      </p:pic>
      <p:pic>
        <p:nvPicPr>
          <p:cNvPr id="5" name="Picture 4">
            <a:extLst>
              <a:ext uri="{FF2B5EF4-FFF2-40B4-BE49-F238E27FC236}">
                <a16:creationId xmlns:a16="http://schemas.microsoft.com/office/drawing/2014/main" id="{44C76D05-F2BF-9454-217A-8ABD0FC11977}"/>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9765139" y="6424433"/>
            <a:ext cx="1934735" cy="350313"/>
          </a:xfrm>
          <a:prstGeom prst="rect">
            <a:avLst/>
          </a:prstGeom>
          <a:effectLst>
            <a:outerShdw blurRad="50800" dist="38100" dir="5400000" algn="t" rotWithShape="0">
              <a:schemeClr val="bg1">
                <a:lumMod val="50000"/>
                <a:alpha val="40000"/>
              </a:schemeClr>
            </a:outerShdw>
          </a:effectLst>
        </p:spPr>
      </p:pic>
      <p:sp>
        <p:nvSpPr>
          <p:cNvPr id="16" name="Slide Number Placeholder 3">
            <a:extLst>
              <a:ext uri="{FF2B5EF4-FFF2-40B4-BE49-F238E27FC236}">
                <a16:creationId xmlns:a16="http://schemas.microsoft.com/office/drawing/2014/main" id="{FBCA25A3-4825-A5FD-F6DF-971310C7C270}"/>
              </a:ext>
            </a:extLst>
          </p:cNvPr>
          <p:cNvSpPr txBox="1">
            <a:spLocks/>
          </p:cNvSpPr>
          <p:nvPr/>
        </p:nvSpPr>
        <p:spPr>
          <a:xfrm>
            <a:off x="142242" y="6430502"/>
            <a:ext cx="365760" cy="304800"/>
          </a:xfrm>
          <a:prstGeom prst="rect">
            <a:avLst/>
          </a:prstGeom>
          <a:noFill/>
        </p:spPr>
        <p:txBody>
          <a:bodyPr lIns="60960" rIns="60960"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40">
              <a:buClr>
                <a:srgbClr val="000000"/>
              </a:buClr>
              <a:defRPr/>
            </a:pPr>
            <a:fld id="{E79839AE-F4E4-0B47-9E53-6189B08B4F00}" type="slidenum">
              <a:rPr lang="en-US" sz="1100">
                <a:solidFill>
                  <a:schemeClr val="bg1"/>
                </a:solidFill>
                <a:latin typeface="Montserrat Light" pitchFamily="2" charset="0"/>
                <a:cs typeface="Poppins" panose="00000500000000000000" pitchFamily="2" charset="0"/>
                <a:sym typeface="Arial"/>
              </a:rPr>
              <a:pPr defTabSz="1219140">
                <a:buClr>
                  <a:srgbClr val="000000"/>
                </a:buClr>
                <a:defRPr/>
              </a:pPr>
              <a:t>7</a:t>
            </a:fld>
            <a:endParaRPr lang="en-US" sz="1100">
              <a:solidFill>
                <a:schemeClr val="bg1"/>
              </a:solidFill>
              <a:latin typeface="Montserrat Light" pitchFamily="2" charset="0"/>
              <a:cs typeface="Poppins" panose="00000500000000000000" pitchFamily="2" charset="0"/>
              <a:sym typeface="Arial"/>
            </a:endParaRPr>
          </a:p>
        </p:txBody>
      </p:sp>
      <p:sp>
        <p:nvSpPr>
          <p:cNvPr id="6" name="Freeform 66">
            <a:extLst>
              <a:ext uri="{FF2B5EF4-FFF2-40B4-BE49-F238E27FC236}">
                <a16:creationId xmlns:a16="http://schemas.microsoft.com/office/drawing/2014/main" id="{3B8D0EE6-8CB0-E640-C754-78F2C113FF7B}"/>
              </a:ext>
            </a:extLst>
          </p:cNvPr>
          <p:cNvSpPr/>
          <p:nvPr/>
        </p:nvSpPr>
        <p:spPr>
          <a:xfrm flipH="1">
            <a:off x="11598808" y="3327026"/>
            <a:ext cx="277133" cy="203948"/>
          </a:xfrm>
          <a:custGeom>
            <a:avLst/>
            <a:gdLst>
              <a:gd name="connsiteX0" fmla="*/ 438125 w 438124"/>
              <a:gd name="connsiteY0" fmla="*/ 161212 h 322424"/>
              <a:gd name="connsiteX1" fmla="*/ 409550 w 438124"/>
              <a:gd name="connsiteY1" fmla="*/ 189787 h 322424"/>
              <a:gd name="connsiteX2" fmla="*/ 97511 w 438124"/>
              <a:gd name="connsiteY2" fmla="*/ 189787 h 322424"/>
              <a:gd name="connsiteX3" fmla="*/ 182093 w 438124"/>
              <a:gd name="connsiteY3" fmla="*/ 274369 h 322424"/>
              <a:gd name="connsiteX4" fmla="*/ 180667 w 438124"/>
              <a:gd name="connsiteY4" fmla="*/ 314755 h 322424"/>
              <a:gd name="connsiteX5" fmla="*/ 141707 w 438124"/>
              <a:gd name="connsiteY5" fmla="*/ 314755 h 322424"/>
              <a:gd name="connsiteX6" fmla="*/ 8357 w 438124"/>
              <a:gd name="connsiteY6" fmla="*/ 181405 h 322424"/>
              <a:gd name="connsiteX7" fmla="*/ 8357 w 438124"/>
              <a:gd name="connsiteY7" fmla="*/ 141019 h 322424"/>
              <a:gd name="connsiteX8" fmla="*/ 141707 w 438124"/>
              <a:gd name="connsiteY8" fmla="*/ 7669 h 322424"/>
              <a:gd name="connsiteX9" fmla="*/ 182093 w 438124"/>
              <a:gd name="connsiteY9" fmla="*/ 9095 h 322424"/>
              <a:gd name="connsiteX10" fmla="*/ 182093 w 438124"/>
              <a:gd name="connsiteY10" fmla="*/ 48055 h 322424"/>
              <a:gd name="connsiteX11" fmla="*/ 97511 w 438124"/>
              <a:gd name="connsiteY11" fmla="*/ 132637 h 322424"/>
              <a:gd name="connsiteX12" fmla="*/ 409550 w 438124"/>
              <a:gd name="connsiteY12" fmla="*/ 132637 h 322424"/>
              <a:gd name="connsiteX13" fmla="*/ 438125 w 438124"/>
              <a:gd name="connsiteY13" fmla="*/ 161212 h 322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8124" h="322424">
                <a:moveTo>
                  <a:pt x="438125" y="161212"/>
                </a:moveTo>
                <a:cubicBezTo>
                  <a:pt x="438125" y="176994"/>
                  <a:pt x="425331" y="189787"/>
                  <a:pt x="409550" y="189787"/>
                </a:cubicBezTo>
                <a:lnTo>
                  <a:pt x="97511" y="189787"/>
                </a:lnTo>
                <a:lnTo>
                  <a:pt x="182093" y="274369"/>
                </a:lnTo>
                <a:cubicBezTo>
                  <a:pt x="192851" y="285915"/>
                  <a:pt x="192213" y="303997"/>
                  <a:pt x="180667" y="314755"/>
                </a:cubicBezTo>
                <a:cubicBezTo>
                  <a:pt x="169693" y="324981"/>
                  <a:pt x="152681" y="324981"/>
                  <a:pt x="141707" y="314755"/>
                </a:cubicBezTo>
                <a:lnTo>
                  <a:pt x="8357" y="181405"/>
                </a:lnTo>
                <a:cubicBezTo>
                  <a:pt x="-2786" y="170249"/>
                  <a:pt x="-2786" y="152176"/>
                  <a:pt x="8357" y="141019"/>
                </a:cubicBezTo>
                <a:lnTo>
                  <a:pt x="141707" y="7669"/>
                </a:lnTo>
                <a:cubicBezTo>
                  <a:pt x="153253" y="-3089"/>
                  <a:pt x="171334" y="-2451"/>
                  <a:pt x="182093" y="9095"/>
                </a:cubicBezTo>
                <a:cubicBezTo>
                  <a:pt x="192319" y="20069"/>
                  <a:pt x="192319" y="37081"/>
                  <a:pt x="182093" y="48055"/>
                </a:cubicBezTo>
                <a:lnTo>
                  <a:pt x="97511" y="132637"/>
                </a:lnTo>
                <a:lnTo>
                  <a:pt x="409550" y="132637"/>
                </a:lnTo>
                <a:cubicBezTo>
                  <a:pt x="425331" y="132637"/>
                  <a:pt x="438125" y="145431"/>
                  <a:pt x="438125" y="161212"/>
                </a:cubicBezTo>
                <a:close/>
              </a:path>
            </a:pathLst>
          </a:custGeom>
          <a:solidFill>
            <a:srgbClr val="FFFFFF"/>
          </a:solidFill>
          <a:ln w="9525" cap="flat">
            <a:noFill/>
            <a:prstDash val="solid"/>
            <a:miter/>
          </a:ln>
        </p:spPr>
        <p:txBody>
          <a:bodyPr rtlCol="0" anchor="ctr"/>
          <a:lstStyle/>
          <a:p>
            <a:pPr defTabSz="1219140">
              <a:defRPr/>
            </a:pPr>
            <a:endParaRPr lang="en-US" sz="1400">
              <a:solidFill>
                <a:srgbClr val="262626"/>
              </a:solidFill>
              <a:latin typeface="Calibri" panose="020F0502020204030204"/>
            </a:endParaRPr>
          </a:p>
        </p:txBody>
      </p:sp>
      <p:sp>
        <p:nvSpPr>
          <p:cNvPr id="10" name="TextBox 10">
            <a:extLst>
              <a:ext uri="{FF2B5EF4-FFF2-40B4-BE49-F238E27FC236}">
                <a16:creationId xmlns:a16="http://schemas.microsoft.com/office/drawing/2014/main" id="{3198E0B3-0FCC-441D-A29D-BD147570394E}"/>
              </a:ext>
            </a:extLst>
          </p:cNvPr>
          <p:cNvSpPr txBox="1"/>
          <p:nvPr/>
        </p:nvSpPr>
        <p:spPr>
          <a:xfrm>
            <a:off x="508002" y="6480291"/>
            <a:ext cx="9499043" cy="292388"/>
          </a:xfrm>
          <a:prstGeom prst="rect">
            <a:avLst/>
          </a:prstGeom>
          <a:noFill/>
        </p:spPr>
        <p:txBody>
          <a:bodyPr wrap="square" lIns="121920" tIns="60960" rIns="121920" bIns="6096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a:solidFill>
                  <a:schemeClr val="bg1"/>
                </a:solidFill>
                <a:latin typeface="Montserrat Light" pitchFamily="2" charset="0"/>
                <a:ea typeface="Roboto Light"/>
                <a:cs typeface="Roboto Light"/>
              </a:rPr>
              <a:t>CONFIDENTIAL. NO release until October 1, 2025</a:t>
            </a:r>
          </a:p>
        </p:txBody>
      </p:sp>
      <p:sp>
        <p:nvSpPr>
          <p:cNvPr id="13" name="TextBox 12">
            <a:extLst>
              <a:ext uri="{FF2B5EF4-FFF2-40B4-BE49-F238E27FC236}">
                <a16:creationId xmlns:a16="http://schemas.microsoft.com/office/drawing/2014/main" id="{6FAF77CF-5DC3-F9F5-2915-95A7A00EE751}"/>
              </a:ext>
            </a:extLst>
          </p:cNvPr>
          <p:cNvSpPr txBox="1">
            <a:spLocks/>
          </p:cNvSpPr>
          <p:nvPr/>
        </p:nvSpPr>
        <p:spPr>
          <a:xfrm>
            <a:off x="676656" y="430074"/>
            <a:ext cx="10841121" cy="769441"/>
          </a:xfrm>
          <a:prstGeom prst="rect">
            <a:avLst/>
          </a:prstGeom>
          <a:noFill/>
        </p:spPr>
        <p:txBody>
          <a:bodyPr wrap="square" lIns="91440" tIns="45720" rIns="91440" bIns="45720" rtlCol="0" anchor="t">
            <a:spAutoFit/>
          </a:bodyPr>
          <a:lstStyle/>
          <a:p>
            <a:r>
              <a:rPr lang="en-US" sz="4400">
                <a:solidFill>
                  <a:srgbClr val="004A45"/>
                </a:solidFill>
                <a:latin typeface="Montserrat ExtraBold" panose="00000900000000000000" pitchFamily="2" charset="0"/>
              </a:rPr>
              <a:t>Medical Deductible</a:t>
            </a:r>
          </a:p>
        </p:txBody>
      </p:sp>
      <p:sp>
        <p:nvSpPr>
          <p:cNvPr id="2" name="TextBox 1">
            <a:extLst>
              <a:ext uri="{FF2B5EF4-FFF2-40B4-BE49-F238E27FC236}">
                <a16:creationId xmlns:a16="http://schemas.microsoft.com/office/drawing/2014/main" id="{04CFA05A-6AC6-EB04-AA42-FE9975C47A0C}"/>
              </a:ext>
            </a:extLst>
          </p:cNvPr>
          <p:cNvSpPr txBox="1"/>
          <p:nvPr/>
        </p:nvSpPr>
        <p:spPr>
          <a:xfrm>
            <a:off x="676656" y="1199515"/>
            <a:ext cx="431400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09845"/>
                </a:solidFill>
                <a:effectLst/>
                <a:uLnTx/>
                <a:uFillTx/>
                <a:latin typeface="Montserrat SemiBold" panose="00000700000000000000" pitchFamily="2" charset="0"/>
              </a:rPr>
              <a:t>What applies and what doesn’t</a:t>
            </a:r>
          </a:p>
        </p:txBody>
      </p:sp>
      <p:grpSp>
        <p:nvGrpSpPr>
          <p:cNvPr id="4" name="Group 3">
            <a:extLst>
              <a:ext uri="{FF2B5EF4-FFF2-40B4-BE49-F238E27FC236}">
                <a16:creationId xmlns:a16="http://schemas.microsoft.com/office/drawing/2014/main" id="{580C0CF7-9138-8243-A579-9EFC6560C2EB}"/>
              </a:ext>
            </a:extLst>
          </p:cNvPr>
          <p:cNvGrpSpPr/>
          <p:nvPr/>
        </p:nvGrpSpPr>
        <p:grpSpPr>
          <a:xfrm>
            <a:off x="508002" y="1830642"/>
            <a:ext cx="11009775" cy="4429031"/>
            <a:chOff x="546784" y="1909085"/>
            <a:chExt cx="11009775" cy="3799973"/>
          </a:xfrm>
        </p:grpSpPr>
        <p:sp>
          <p:nvSpPr>
            <p:cNvPr id="7" name="TextBox 6">
              <a:extLst>
                <a:ext uri="{FF2B5EF4-FFF2-40B4-BE49-F238E27FC236}">
                  <a16:creationId xmlns:a16="http://schemas.microsoft.com/office/drawing/2014/main" id="{27050B3A-0533-BA4F-3546-9D1D87BC7F2B}"/>
                </a:ext>
              </a:extLst>
            </p:cNvPr>
            <p:cNvSpPr txBox="1"/>
            <p:nvPr/>
          </p:nvSpPr>
          <p:spPr>
            <a:xfrm>
              <a:off x="7916058" y="1909085"/>
              <a:ext cx="3640501" cy="3578051"/>
            </a:xfrm>
            <a:prstGeom prst="rect">
              <a:avLst/>
            </a:prstGeom>
            <a:noFill/>
          </p:spPr>
          <p:txBody>
            <a:bodyPr wrap="square" lIns="121920" tIns="60960" rIns="121920" bIns="60960" rtlCol="0" anchor="t">
              <a:spAutoFit/>
            </a:bodyPr>
            <a:lstStyle/>
            <a:p>
              <a:pPr>
                <a:spcAft>
                  <a:spcPts val="1200"/>
                </a:spcAft>
                <a:defRPr/>
              </a:pPr>
              <a:r>
                <a:rPr lang="en-US" kern="0">
                  <a:solidFill>
                    <a:srgbClr val="004B45"/>
                  </a:solidFill>
                  <a:latin typeface="Montserrat SemiBold" panose="00000700000000000000" pitchFamily="2" charset="0"/>
                  <a:ea typeface="Roboto Light"/>
                  <a:cs typeface="Roboto Light"/>
                </a:rPr>
                <a:t>Services after the deductible</a:t>
              </a:r>
            </a:p>
            <a:p>
              <a:pPr marL="380365" indent="-380365">
                <a:spcAft>
                  <a:spcPts val="400"/>
                </a:spcAft>
                <a:buClr>
                  <a:srgbClr val="004B45"/>
                </a:buClr>
                <a:buFont typeface="Wingdings" panose="05000000000000000000" pitchFamily="2" charset="2"/>
                <a:buChar char="ü"/>
                <a:defRPr/>
              </a:pPr>
              <a:r>
                <a:rPr lang="en-US" sz="1300" kern="0">
                  <a:solidFill>
                    <a:srgbClr val="262626"/>
                  </a:solidFill>
                  <a:latin typeface="Montserrat Medium" pitchFamily="2" charset="0"/>
                  <a:ea typeface="Roboto Light"/>
                  <a:cs typeface="Roboto Light"/>
                </a:rPr>
                <a:t>Ambulatory Surgical Center (ASC)</a:t>
              </a:r>
            </a:p>
            <a:p>
              <a:pPr marL="380365" indent="-380365">
                <a:spcAft>
                  <a:spcPts val="400"/>
                </a:spcAft>
                <a:buClr>
                  <a:srgbClr val="004B45"/>
                </a:buClr>
                <a:buFont typeface="Wingdings" panose="05000000000000000000" pitchFamily="2" charset="2"/>
                <a:buChar char="ü"/>
                <a:defRPr/>
              </a:pPr>
              <a:r>
                <a:rPr lang="en-US" sz="1300" kern="0">
                  <a:solidFill>
                    <a:srgbClr val="262626"/>
                  </a:solidFill>
                  <a:latin typeface="Montserrat Medium" pitchFamily="2" charset="0"/>
                  <a:ea typeface="Roboto Light"/>
                  <a:cs typeface="Roboto Light"/>
                </a:rPr>
                <a:t>Diagnostic radiology</a:t>
              </a:r>
            </a:p>
            <a:p>
              <a:pPr marL="380365" indent="-380365">
                <a:spcAft>
                  <a:spcPts val="400"/>
                </a:spcAft>
                <a:buClr>
                  <a:srgbClr val="004B45"/>
                </a:buClr>
                <a:buFont typeface="Wingdings" panose="05000000000000000000" pitchFamily="2" charset="2"/>
                <a:buChar char="ü"/>
                <a:defRPr/>
              </a:pPr>
              <a:r>
                <a:rPr lang="en-US" sz="1300" kern="0">
                  <a:solidFill>
                    <a:srgbClr val="262626"/>
                  </a:solidFill>
                  <a:latin typeface="Montserrat Medium" pitchFamily="2" charset="0"/>
                  <a:ea typeface="Roboto Light"/>
                  <a:cs typeface="Roboto Light"/>
                </a:rPr>
                <a:t>Dialysis Services</a:t>
              </a:r>
            </a:p>
            <a:p>
              <a:pPr marL="380365" indent="-380365">
                <a:spcAft>
                  <a:spcPts val="400"/>
                </a:spcAft>
                <a:buClr>
                  <a:srgbClr val="004B45"/>
                </a:buClr>
                <a:buFont typeface="Wingdings" panose="05000000000000000000" pitchFamily="2" charset="2"/>
                <a:buChar char="ü"/>
                <a:defRPr/>
              </a:pPr>
              <a:r>
                <a:rPr lang="en-US" sz="1300" kern="0">
                  <a:solidFill>
                    <a:srgbClr val="262626"/>
                  </a:solidFill>
                  <a:latin typeface="Montserrat Medium" pitchFamily="2" charset="0"/>
                  <a:ea typeface="Roboto Light"/>
                  <a:cs typeface="Roboto Light"/>
                </a:rPr>
                <a:t>Inpatient hospital – acute</a:t>
              </a:r>
            </a:p>
            <a:p>
              <a:pPr marL="380365" indent="-380365">
                <a:spcAft>
                  <a:spcPts val="400"/>
                </a:spcAft>
                <a:buClr>
                  <a:srgbClr val="004B45"/>
                </a:buClr>
                <a:buFont typeface="Wingdings" panose="05000000000000000000" pitchFamily="2" charset="2"/>
                <a:buChar char="ü"/>
                <a:defRPr/>
              </a:pPr>
              <a:r>
                <a:rPr lang="en-US" sz="1300" kern="0">
                  <a:solidFill>
                    <a:srgbClr val="262626"/>
                  </a:solidFill>
                  <a:latin typeface="Montserrat Medium" pitchFamily="2" charset="0"/>
                  <a:ea typeface="Roboto Light"/>
                  <a:cs typeface="Roboto Light"/>
                </a:rPr>
                <a:t>Inpatient hospital – psychiatric</a:t>
              </a:r>
            </a:p>
            <a:p>
              <a:pPr marL="380365" indent="-380365">
                <a:spcAft>
                  <a:spcPts val="400"/>
                </a:spcAft>
                <a:buClr>
                  <a:srgbClr val="004B45"/>
                </a:buClr>
                <a:buFont typeface="Wingdings" panose="05000000000000000000" pitchFamily="2" charset="2"/>
                <a:buChar char="ü"/>
                <a:defRPr/>
              </a:pPr>
              <a:r>
                <a:rPr lang="en-US" sz="1300" kern="0">
                  <a:solidFill>
                    <a:srgbClr val="262626"/>
                  </a:solidFill>
                  <a:latin typeface="Montserrat Medium" pitchFamily="2" charset="0"/>
                  <a:ea typeface="Roboto Light"/>
                  <a:cs typeface="Roboto Light"/>
                </a:rPr>
                <a:t>Medicare Part B Chemotherapy/Radiation Drugs</a:t>
              </a:r>
            </a:p>
            <a:p>
              <a:pPr marL="380365" indent="-380365">
                <a:spcAft>
                  <a:spcPts val="400"/>
                </a:spcAft>
                <a:buClr>
                  <a:srgbClr val="004B45"/>
                </a:buClr>
                <a:buFont typeface="Wingdings" panose="05000000000000000000" pitchFamily="2" charset="2"/>
                <a:buChar char="ü"/>
                <a:defRPr/>
              </a:pPr>
              <a:r>
                <a:rPr lang="en-US" sz="1300" kern="0">
                  <a:solidFill>
                    <a:srgbClr val="262626"/>
                  </a:solidFill>
                  <a:latin typeface="Montserrat Medium" pitchFamily="2" charset="0"/>
                  <a:ea typeface="Roboto Light"/>
                  <a:cs typeface="Roboto Light"/>
                </a:rPr>
                <a:t>Other Medicare Part B Drugs (not Part B insulin)</a:t>
              </a:r>
            </a:p>
            <a:p>
              <a:pPr marL="380365" indent="-380365">
                <a:spcAft>
                  <a:spcPts val="400"/>
                </a:spcAft>
                <a:buClr>
                  <a:srgbClr val="004B45"/>
                </a:buClr>
                <a:buFont typeface="Wingdings" panose="05000000000000000000" pitchFamily="2" charset="2"/>
                <a:buChar char="ü"/>
                <a:defRPr/>
              </a:pPr>
              <a:r>
                <a:rPr lang="en-US" sz="1300" kern="0">
                  <a:solidFill>
                    <a:srgbClr val="262626"/>
                  </a:solidFill>
                  <a:latin typeface="Montserrat Medium" pitchFamily="2" charset="0"/>
                  <a:ea typeface="Roboto Light"/>
                  <a:cs typeface="Roboto Light"/>
                </a:rPr>
                <a:t>Outpatient blood services</a:t>
              </a:r>
            </a:p>
            <a:p>
              <a:pPr marL="380365" indent="-380365">
                <a:spcAft>
                  <a:spcPts val="400"/>
                </a:spcAft>
                <a:buClr>
                  <a:srgbClr val="004B45"/>
                </a:buClr>
                <a:buFont typeface="Wingdings" panose="05000000000000000000" pitchFamily="2" charset="2"/>
                <a:buChar char="ü"/>
                <a:defRPr/>
              </a:pPr>
              <a:r>
                <a:rPr lang="en-US" sz="1300" kern="0">
                  <a:solidFill>
                    <a:srgbClr val="262626"/>
                  </a:solidFill>
                  <a:latin typeface="Montserrat Medium" pitchFamily="2" charset="0"/>
                  <a:ea typeface="Roboto Light"/>
                  <a:cs typeface="Roboto Light"/>
                </a:rPr>
                <a:t>Outpatient hospital services </a:t>
              </a:r>
            </a:p>
            <a:p>
              <a:pPr marL="380365" indent="-380365">
                <a:spcAft>
                  <a:spcPts val="400"/>
                </a:spcAft>
                <a:buClr>
                  <a:srgbClr val="004B45"/>
                </a:buClr>
                <a:buFont typeface="Wingdings" panose="05000000000000000000" pitchFamily="2" charset="2"/>
                <a:buChar char="ü"/>
                <a:defRPr/>
              </a:pPr>
              <a:r>
                <a:rPr lang="en-US" sz="1300" kern="0">
                  <a:solidFill>
                    <a:srgbClr val="262626"/>
                  </a:solidFill>
                  <a:latin typeface="Montserrat Medium" pitchFamily="2" charset="0"/>
                  <a:ea typeface="Roboto Light"/>
                  <a:cs typeface="Roboto Light"/>
                </a:rPr>
                <a:t>Outpatient x-rays and ultrasounds</a:t>
              </a:r>
            </a:p>
            <a:p>
              <a:pPr marL="380365" indent="-380365">
                <a:spcAft>
                  <a:spcPts val="400"/>
                </a:spcAft>
                <a:buClr>
                  <a:srgbClr val="004B45"/>
                </a:buClr>
                <a:buFont typeface="Wingdings" panose="05000000000000000000" pitchFamily="2" charset="2"/>
                <a:buChar char="ü"/>
                <a:defRPr/>
              </a:pPr>
              <a:r>
                <a:rPr lang="en-US" sz="1300" kern="0">
                  <a:solidFill>
                    <a:srgbClr val="262626"/>
                  </a:solidFill>
                  <a:latin typeface="Montserrat Medium" pitchFamily="2" charset="0"/>
                  <a:ea typeface="Roboto Light"/>
                  <a:cs typeface="Roboto Light"/>
                </a:rPr>
                <a:t>Skilled Nursing Facility (SNF)</a:t>
              </a:r>
            </a:p>
            <a:p>
              <a:pPr marL="380365" indent="-380365">
                <a:spcAft>
                  <a:spcPts val="400"/>
                </a:spcAft>
                <a:buClr>
                  <a:srgbClr val="004B45"/>
                </a:buClr>
                <a:buFont typeface="Wingdings" panose="05000000000000000000" pitchFamily="2" charset="2"/>
                <a:buChar char="ü"/>
                <a:defRPr/>
              </a:pPr>
              <a:r>
                <a:rPr lang="en-US" sz="1300" kern="0">
                  <a:solidFill>
                    <a:srgbClr val="262626"/>
                  </a:solidFill>
                  <a:latin typeface="Montserrat Medium" pitchFamily="2" charset="0"/>
                  <a:ea typeface="Roboto Light"/>
                  <a:cs typeface="Roboto Light"/>
                </a:rPr>
                <a:t>Therapeutic radiology</a:t>
              </a:r>
            </a:p>
            <a:p>
              <a:pPr marL="380365" indent="-380365">
                <a:spcAft>
                  <a:spcPts val="400"/>
                </a:spcAft>
                <a:buClr>
                  <a:srgbClr val="004B45"/>
                </a:buClr>
                <a:buFont typeface="Wingdings" panose="05000000000000000000" pitchFamily="2" charset="2"/>
                <a:buChar char="ü"/>
                <a:defRPr/>
              </a:pPr>
              <a:r>
                <a:rPr lang="en-US" sz="1300" b="1" kern="0">
                  <a:solidFill>
                    <a:srgbClr val="262626"/>
                  </a:solidFill>
                  <a:latin typeface="Montserrat ExtraBold" pitchFamily="2" charset="0"/>
                  <a:ea typeface="Roboto Light"/>
                  <a:cs typeface="Roboto Light"/>
                </a:rPr>
                <a:t>Wound care</a:t>
              </a:r>
            </a:p>
          </p:txBody>
        </p:sp>
        <p:sp>
          <p:nvSpPr>
            <p:cNvPr id="9" name="TextBox 8">
              <a:extLst>
                <a:ext uri="{FF2B5EF4-FFF2-40B4-BE49-F238E27FC236}">
                  <a16:creationId xmlns:a16="http://schemas.microsoft.com/office/drawing/2014/main" id="{E1BC0C6C-3FD8-A2A3-294F-8DBDC0151DD0}"/>
                </a:ext>
              </a:extLst>
            </p:cNvPr>
            <p:cNvSpPr txBox="1"/>
            <p:nvPr/>
          </p:nvSpPr>
          <p:spPr>
            <a:xfrm>
              <a:off x="860554" y="2023181"/>
              <a:ext cx="3435218" cy="3672674"/>
            </a:xfrm>
            <a:prstGeom prst="rect">
              <a:avLst/>
            </a:prstGeom>
            <a:noFill/>
          </p:spPr>
          <p:txBody>
            <a:bodyPr wrap="square" lIns="121920" tIns="60960" rIns="121920" bIns="60960" numCol="1" rtlCol="0" anchor="t">
              <a:spAutoFit/>
            </a:bodyPr>
            <a:lstStyle/>
            <a:p>
              <a:pPr>
                <a:spcAft>
                  <a:spcPts val="600"/>
                </a:spcAft>
                <a:defRPr/>
              </a:pPr>
              <a:r>
                <a:rPr lang="en-US" sz="1000" b="1" kern="0">
                  <a:solidFill>
                    <a:srgbClr val="FFFFFF"/>
                  </a:solidFill>
                  <a:latin typeface="Montserrat"/>
                  <a:ea typeface="Roboto Light"/>
                  <a:cs typeface="Roboto Light"/>
                </a:rPr>
                <a:t>Does </a:t>
              </a:r>
              <a:r>
                <a:rPr lang="en-US" sz="1000" b="1" u="sng" kern="0">
                  <a:solidFill>
                    <a:srgbClr val="FFFFFF"/>
                  </a:solidFill>
                  <a:latin typeface="Montserrat"/>
                  <a:ea typeface="Roboto Light"/>
                  <a:cs typeface="Roboto Light"/>
                </a:rPr>
                <a:t>not</a:t>
              </a:r>
              <a:r>
                <a:rPr lang="en-US" sz="1000" b="1" kern="0">
                  <a:solidFill>
                    <a:srgbClr val="FFFFFF"/>
                  </a:solidFill>
                  <a:latin typeface="Montserrat"/>
                  <a:ea typeface="Roboto Light"/>
                  <a:cs typeface="Roboto Light"/>
                </a:rPr>
                <a:t> roll up to the deductible </a:t>
              </a:r>
            </a:p>
            <a:p>
              <a:pPr marL="380365" indent="-380365">
                <a:spcAft>
                  <a:spcPts val="400"/>
                </a:spcAft>
                <a:buClr>
                  <a:srgbClr val="004B45"/>
                </a:buClr>
                <a:buFont typeface="Wingdings" panose="05000000000000000000" pitchFamily="2" charset="2"/>
                <a:buChar char="ü"/>
                <a:defRPr/>
              </a:pPr>
              <a:r>
                <a:rPr lang="en-US" sz="1300" kern="0">
                  <a:solidFill>
                    <a:srgbClr val="262626"/>
                  </a:solidFill>
                  <a:latin typeface="Montserrat Medium" pitchFamily="2" charset="0"/>
                  <a:ea typeface="Roboto Light"/>
                  <a:cs typeface="Roboto Light"/>
                </a:rPr>
                <a:t>Acupuncture services (Medicare-covered and routine)</a:t>
              </a:r>
            </a:p>
            <a:p>
              <a:pPr marL="380365" indent="-380365">
                <a:spcAft>
                  <a:spcPts val="400"/>
                </a:spcAft>
                <a:buClr>
                  <a:srgbClr val="004B45"/>
                </a:buClr>
                <a:buFont typeface="Wingdings" panose="05000000000000000000" pitchFamily="2" charset="2"/>
                <a:buChar char="ü"/>
                <a:defRPr/>
              </a:pPr>
              <a:r>
                <a:rPr lang="en-US" sz="1300" kern="0">
                  <a:solidFill>
                    <a:srgbClr val="262626"/>
                  </a:solidFill>
                  <a:latin typeface="Montserrat Medium" pitchFamily="2" charset="0"/>
                  <a:ea typeface="Roboto Light"/>
                  <a:cs typeface="Roboto Light"/>
                </a:rPr>
                <a:t>Ambulance </a:t>
              </a:r>
            </a:p>
            <a:p>
              <a:pPr marL="380365" indent="-380365">
                <a:spcAft>
                  <a:spcPts val="400"/>
                </a:spcAft>
                <a:buClr>
                  <a:srgbClr val="004B45"/>
                </a:buClr>
                <a:buFont typeface="Wingdings" panose="05000000000000000000" pitchFamily="2" charset="2"/>
                <a:buChar char="ü"/>
                <a:defRPr/>
              </a:pPr>
              <a:r>
                <a:rPr lang="en-US" sz="1300" kern="0">
                  <a:solidFill>
                    <a:srgbClr val="262626"/>
                  </a:solidFill>
                  <a:latin typeface="Montserrat ExtraBold" pitchFamily="2" charset="0"/>
                  <a:ea typeface="Roboto Light"/>
                  <a:cs typeface="Roboto Light"/>
                </a:rPr>
                <a:t>Cardiac rehabilitation</a:t>
              </a:r>
            </a:p>
            <a:p>
              <a:pPr marL="380365" indent="-380365">
                <a:spcAft>
                  <a:spcPts val="400"/>
                </a:spcAft>
                <a:buClr>
                  <a:srgbClr val="004B45"/>
                </a:buClr>
                <a:buFont typeface="Wingdings" panose="05000000000000000000" pitchFamily="2" charset="2"/>
                <a:buChar char="ü"/>
                <a:defRPr/>
              </a:pPr>
              <a:r>
                <a:rPr lang="en-US" sz="1300" kern="0">
                  <a:solidFill>
                    <a:srgbClr val="262626"/>
                  </a:solidFill>
                  <a:latin typeface="Montserrat Medium" pitchFamily="2" charset="0"/>
                  <a:ea typeface="Roboto Light"/>
                  <a:cs typeface="Roboto Light"/>
                </a:rPr>
                <a:t>Chiropractic services (Medicare-covered and routine)</a:t>
              </a:r>
            </a:p>
            <a:p>
              <a:pPr marL="380365" indent="-380365">
                <a:spcAft>
                  <a:spcPts val="400"/>
                </a:spcAft>
                <a:buClr>
                  <a:srgbClr val="004B45"/>
                </a:buClr>
                <a:buFont typeface="Wingdings" panose="05000000000000000000" pitchFamily="2" charset="2"/>
                <a:buChar char="ü"/>
                <a:defRPr/>
              </a:pPr>
              <a:r>
                <a:rPr lang="en-US" sz="1300" kern="0">
                  <a:solidFill>
                    <a:srgbClr val="262626"/>
                  </a:solidFill>
                  <a:latin typeface="Montserrat Medium" pitchFamily="2" charset="0"/>
                  <a:ea typeface="Roboto Light"/>
                  <a:cs typeface="Roboto Light"/>
                </a:rPr>
                <a:t>Diabetic supplies and diabetic therapeutic shoes/inserts</a:t>
              </a:r>
            </a:p>
            <a:p>
              <a:pPr marL="380365" indent="-380365">
                <a:spcAft>
                  <a:spcPts val="400"/>
                </a:spcAft>
                <a:buClr>
                  <a:srgbClr val="004B45"/>
                </a:buClr>
                <a:buFont typeface="Wingdings" panose="05000000000000000000" pitchFamily="2" charset="2"/>
                <a:buChar char="ü"/>
                <a:defRPr/>
              </a:pPr>
              <a:r>
                <a:rPr lang="en-US" sz="1300" kern="0">
                  <a:solidFill>
                    <a:srgbClr val="262626"/>
                  </a:solidFill>
                  <a:latin typeface="Montserrat Medium" pitchFamily="2" charset="0"/>
                  <a:ea typeface="Roboto Light"/>
                  <a:cs typeface="Roboto Light"/>
                </a:rPr>
                <a:t>DME, prosthetic devices, medical supplies</a:t>
              </a:r>
            </a:p>
            <a:p>
              <a:pPr marL="380365" indent="-380365">
                <a:spcAft>
                  <a:spcPts val="400"/>
                </a:spcAft>
                <a:buClr>
                  <a:srgbClr val="004B45"/>
                </a:buClr>
                <a:buFont typeface="Wingdings" panose="05000000000000000000" pitchFamily="2" charset="2"/>
                <a:buChar char="ü"/>
                <a:defRPr/>
              </a:pPr>
              <a:r>
                <a:rPr lang="en-US" sz="1300" kern="0">
                  <a:solidFill>
                    <a:srgbClr val="262626"/>
                  </a:solidFill>
                  <a:latin typeface="Montserrat Medium" pitchFamily="2" charset="0"/>
                  <a:ea typeface="Roboto Light"/>
                  <a:cs typeface="Roboto Light"/>
                </a:rPr>
                <a:t>ER, UC and observation</a:t>
              </a:r>
            </a:p>
            <a:p>
              <a:pPr marL="380365" indent="-380365">
                <a:spcAft>
                  <a:spcPts val="400"/>
                </a:spcAft>
                <a:buClr>
                  <a:srgbClr val="004B45"/>
                </a:buClr>
                <a:buFont typeface="Wingdings" panose="05000000000000000000" pitchFamily="2" charset="2"/>
                <a:buChar char="ü"/>
                <a:defRPr/>
              </a:pPr>
              <a:r>
                <a:rPr lang="en-US" sz="1300" kern="0">
                  <a:solidFill>
                    <a:srgbClr val="262626"/>
                  </a:solidFill>
                  <a:latin typeface="Montserrat Medium" pitchFamily="2" charset="0"/>
                  <a:ea typeface="Roboto Light"/>
                  <a:cs typeface="Roboto Light"/>
                </a:rPr>
                <a:t>Home Health Services</a:t>
              </a:r>
            </a:p>
            <a:p>
              <a:pPr marL="380365" indent="-380365">
                <a:spcAft>
                  <a:spcPts val="400"/>
                </a:spcAft>
                <a:buClr>
                  <a:srgbClr val="004B45"/>
                </a:buClr>
                <a:buFont typeface="Wingdings" panose="05000000000000000000" pitchFamily="2" charset="2"/>
                <a:buChar char="ü"/>
                <a:defRPr/>
              </a:pPr>
              <a:r>
                <a:rPr lang="en-US" sz="1300" kern="0">
                  <a:latin typeface="Montserrat ExtraBold" pitchFamily="2" charset="0"/>
                  <a:ea typeface="Roboto Light"/>
                  <a:cs typeface="Roboto Light"/>
                </a:rPr>
                <a:t>Intensive cardiac rehabilitation</a:t>
              </a:r>
            </a:p>
            <a:p>
              <a:pPr marL="380365" indent="-380365">
                <a:spcAft>
                  <a:spcPts val="400"/>
                </a:spcAft>
                <a:buClr>
                  <a:srgbClr val="004B45"/>
                </a:buClr>
                <a:buFont typeface="Wingdings" panose="05000000000000000000" pitchFamily="2" charset="2"/>
                <a:buChar char="ü"/>
                <a:defRPr/>
              </a:pPr>
              <a:r>
                <a:rPr lang="en-US" sz="1300" kern="0">
                  <a:solidFill>
                    <a:srgbClr val="262626"/>
                  </a:solidFill>
                  <a:latin typeface="Montserrat Medium" pitchFamily="2" charset="0"/>
                  <a:ea typeface="Roboto Light"/>
                  <a:cs typeface="Roboto Light"/>
                </a:rPr>
                <a:t>Kidney disease education services</a:t>
              </a:r>
            </a:p>
            <a:p>
              <a:pPr marL="380365" indent="-380365">
                <a:spcAft>
                  <a:spcPts val="400"/>
                </a:spcAft>
                <a:buClr>
                  <a:srgbClr val="004B45"/>
                </a:buClr>
                <a:buFont typeface="Wingdings" panose="05000000000000000000" pitchFamily="2" charset="2"/>
                <a:buChar char="ü"/>
                <a:defRPr/>
              </a:pPr>
              <a:r>
                <a:rPr lang="en-US" sz="1300" kern="0">
                  <a:solidFill>
                    <a:srgbClr val="262626"/>
                  </a:solidFill>
                  <a:latin typeface="Montserrat Medium" pitchFamily="2" charset="0"/>
                  <a:ea typeface="Roboto Light"/>
                  <a:cs typeface="Roboto Light"/>
                </a:rPr>
                <a:t>Outpatient labs</a:t>
              </a:r>
            </a:p>
            <a:p>
              <a:pPr>
                <a:spcAft>
                  <a:spcPts val="400"/>
                </a:spcAft>
                <a:buClr>
                  <a:srgbClr val="004B45"/>
                </a:buClr>
                <a:defRPr/>
              </a:pPr>
              <a:endParaRPr lang="en-US" sz="1050" b="1" kern="0">
                <a:solidFill>
                  <a:srgbClr val="262626"/>
                </a:solidFill>
                <a:latin typeface="Montserrat" pitchFamily="2" charset="0"/>
                <a:ea typeface="Roboto Light"/>
                <a:cs typeface="Roboto Light"/>
              </a:endParaRPr>
            </a:p>
          </p:txBody>
        </p:sp>
        <p:sp>
          <p:nvSpPr>
            <p:cNvPr id="14" name="TextBox 13">
              <a:extLst>
                <a:ext uri="{FF2B5EF4-FFF2-40B4-BE49-F238E27FC236}">
                  <a16:creationId xmlns:a16="http://schemas.microsoft.com/office/drawing/2014/main" id="{F982FBCA-076A-B3DA-E1C8-A0D25CDC9B3D}"/>
                </a:ext>
              </a:extLst>
            </p:cNvPr>
            <p:cNvSpPr txBox="1"/>
            <p:nvPr/>
          </p:nvSpPr>
          <p:spPr>
            <a:xfrm>
              <a:off x="4411072" y="2023181"/>
              <a:ext cx="2926080" cy="3685877"/>
            </a:xfrm>
            <a:prstGeom prst="rect">
              <a:avLst/>
            </a:prstGeom>
            <a:noFill/>
          </p:spPr>
          <p:txBody>
            <a:bodyPr wrap="square" lIns="121920" tIns="60960" rIns="121920" bIns="60960" numCol="1" rtlCol="0" anchor="t">
              <a:spAutoFit/>
            </a:bodyPr>
            <a:lstStyle/>
            <a:p>
              <a:pPr>
                <a:spcAft>
                  <a:spcPts val="600"/>
                </a:spcAft>
                <a:defRPr/>
              </a:pPr>
              <a:r>
                <a:rPr lang="en-US" sz="1150" b="1" kern="0">
                  <a:solidFill>
                    <a:srgbClr val="FFFFFF"/>
                  </a:solidFill>
                  <a:latin typeface="Montserrat Light" pitchFamily="2" charset="0"/>
                  <a:ea typeface="Roboto Light"/>
                  <a:cs typeface="Roboto Light"/>
                </a:rPr>
                <a:t>Does </a:t>
              </a:r>
              <a:r>
                <a:rPr lang="en-US" sz="1150" b="1" u="sng" kern="0">
                  <a:solidFill>
                    <a:srgbClr val="FFFFFF"/>
                  </a:solidFill>
                  <a:latin typeface="Montserrat Light" pitchFamily="2" charset="0"/>
                  <a:ea typeface="Roboto Light"/>
                  <a:cs typeface="Roboto Light"/>
                </a:rPr>
                <a:t>not</a:t>
              </a:r>
              <a:r>
                <a:rPr lang="en-US" sz="1150" b="1" kern="0">
                  <a:solidFill>
                    <a:srgbClr val="FFFFFF"/>
                  </a:solidFill>
                  <a:latin typeface="Montserrat Light" pitchFamily="2" charset="0"/>
                  <a:ea typeface="Roboto Light"/>
                  <a:cs typeface="Roboto Light"/>
                </a:rPr>
                <a:t> roll up to the deductible </a:t>
              </a:r>
            </a:p>
            <a:p>
              <a:pPr marL="380365" indent="-380365">
                <a:spcAft>
                  <a:spcPts val="400"/>
                </a:spcAft>
                <a:buClr>
                  <a:srgbClr val="004B45"/>
                </a:buClr>
                <a:buFont typeface="Wingdings" panose="05000000000000000000" pitchFamily="2" charset="2"/>
                <a:buChar char="ü"/>
                <a:defRPr/>
              </a:pPr>
              <a:r>
                <a:rPr lang="en-US" sz="1300" kern="0">
                  <a:solidFill>
                    <a:srgbClr val="262626"/>
                  </a:solidFill>
                  <a:latin typeface="Montserrat Medium" pitchFamily="2" charset="0"/>
                  <a:ea typeface="Roboto Light"/>
                  <a:cs typeface="Roboto Light"/>
                </a:rPr>
                <a:t>Outpatient mental health, psychiatric services, substance abuse and opioid treatment program services</a:t>
              </a:r>
            </a:p>
            <a:p>
              <a:pPr marL="380365" indent="-380365">
                <a:spcAft>
                  <a:spcPts val="400"/>
                </a:spcAft>
                <a:buClr>
                  <a:srgbClr val="004B45"/>
                </a:buClr>
                <a:buFont typeface="Wingdings" panose="05000000000000000000" pitchFamily="2" charset="2"/>
                <a:buChar char="ü"/>
                <a:defRPr/>
              </a:pPr>
              <a:r>
                <a:rPr lang="en-US" sz="1300" kern="0">
                  <a:solidFill>
                    <a:srgbClr val="262626"/>
                  </a:solidFill>
                  <a:latin typeface="Montserrat Medium" pitchFamily="2" charset="0"/>
                  <a:ea typeface="Roboto Light"/>
                  <a:cs typeface="Roboto Light"/>
                </a:rPr>
                <a:t>Outpatient tests</a:t>
              </a:r>
            </a:p>
            <a:p>
              <a:pPr marL="380365" indent="-380365">
                <a:spcAft>
                  <a:spcPts val="400"/>
                </a:spcAft>
                <a:buClr>
                  <a:srgbClr val="004B45"/>
                </a:buClr>
                <a:buFont typeface="Wingdings" panose="05000000000000000000" pitchFamily="2" charset="2"/>
                <a:buChar char="ü"/>
                <a:defRPr/>
              </a:pPr>
              <a:r>
                <a:rPr lang="en-US" sz="1300" kern="0">
                  <a:solidFill>
                    <a:srgbClr val="262626"/>
                  </a:solidFill>
                  <a:latin typeface="Montserrat Medium" pitchFamily="2" charset="0"/>
                  <a:ea typeface="Roboto Light"/>
                  <a:cs typeface="Roboto Light"/>
                </a:rPr>
                <a:t>Part B insulin</a:t>
              </a:r>
            </a:p>
            <a:p>
              <a:pPr marL="380365" indent="-380365">
                <a:spcAft>
                  <a:spcPts val="400"/>
                </a:spcAft>
                <a:buClr>
                  <a:srgbClr val="004B45"/>
                </a:buClr>
                <a:buFont typeface="Wingdings" panose="05000000000000000000" pitchFamily="2" charset="2"/>
                <a:buChar char="ü"/>
                <a:defRPr/>
              </a:pPr>
              <a:r>
                <a:rPr lang="en-US" sz="1300" kern="0">
                  <a:solidFill>
                    <a:srgbClr val="262626"/>
                  </a:solidFill>
                  <a:latin typeface="Montserrat Medium" pitchFamily="2" charset="0"/>
                  <a:ea typeface="Roboto Light"/>
                  <a:cs typeface="Roboto Light"/>
                </a:rPr>
                <a:t>Partial Hospitalization</a:t>
              </a:r>
            </a:p>
            <a:p>
              <a:pPr marL="380365" indent="-380365">
                <a:spcAft>
                  <a:spcPts val="400"/>
                </a:spcAft>
                <a:buClr>
                  <a:srgbClr val="004B45"/>
                </a:buClr>
                <a:buFont typeface="Wingdings" panose="05000000000000000000" pitchFamily="2" charset="2"/>
                <a:buChar char="ü"/>
                <a:defRPr/>
              </a:pPr>
              <a:r>
                <a:rPr lang="en-US" sz="1300" kern="0">
                  <a:solidFill>
                    <a:srgbClr val="262626"/>
                  </a:solidFill>
                  <a:latin typeface="Montserrat Medium" pitchFamily="2" charset="0"/>
                  <a:ea typeface="Roboto Light"/>
                  <a:cs typeface="Roboto Light"/>
                </a:rPr>
                <a:t>Podiatry</a:t>
              </a:r>
            </a:p>
            <a:p>
              <a:pPr marL="380365" indent="-380365">
                <a:spcAft>
                  <a:spcPts val="400"/>
                </a:spcAft>
                <a:buClr>
                  <a:srgbClr val="004B45"/>
                </a:buClr>
                <a:buFont typeface="Wingdings" panose="05000000000000000000" pitchFamily="2" charset="2"/>
                <a:buChar char="ü"/>
                <a:defRPr/>
              </a:pPr>
              <a:r>
                <a:rPr lang="en-US" sz="1300" kern="0">
                  <a:solidFill>
                    <a:srgbClr val="262626"/>
                  </a:solidFill>
                  <a:latin typeface="Montserrat Medium" pitchFamily="2" charset="0"/>
                  <a:ea typeface="Roboto Light"/>
                  <a:cs typeface="Roboto Light"/>
                </a:rPr>
                <a:t>Preventive services </a:t>
              </a:r>
            </a:p>
            <a:p>
              <a:pPr marL="380365" indent="-380365">
                <a:spcAft>
                  <a:spcPts val="400"/>
                </a:spcAft>
                <a:buClr>
                  <a:srgbClr val="004B45"/>
                </a:buClr>
                <a:buFont typeface="Wingdings" panose="05000000000000000000" pitchFamily="2" charset="2"/>
                <a:buChar char="ü"/>
                <a:defRPr/>
              </a:pPr>
              <a:r>
                <a:rPr lang="en-US" sz="1300" kern="0">
                  <a:solidFill>
                    <a:srgbClr val="262626"/>
                  </a:solidFill>
                  <a:latin typeface="Montserrat Medium" pitchFamily="2" charset="0"/>
                  <a:ea typeface="Roboto Light"/>
                  <a:cs typeface="Roboto Light"/>
                </a:rPr>
                <a:t>Primary Care provider visits</a:t>
              </a:r>
            </a:p>
            <a:p>
              <a:pPr marL="380365" indent="-380365">
                <a:spcAft>
                  <a:spcPts val="400"/>
                </a:spcAft>
                <a:buClr>
                  <a:srgbClr val="004B45"/>
                </a:buClr>
                <a:buFont typeface="Wingdings" panose="05000000000000000000" pitchFamily="2" charset="2"/>
                <a:buChar char="ü"/>
                <a:defRPr/>
              </a:pPr>
              <a:r>
                <a:rPr lang="en-US" sz="1300" kern="0">
                  <a:solidFill>
                    <a:srgbClr val="262626"/>
                  </a:solidFill>
                  <a:latin typeface="Montserrat Medium" pitchFamily="2" charset="0"/>
                  <a:ea typeface="Roboto Light"/>
                  <a:cs typeface="Roboto Light"/>
                </a:rPr>
                <a:t>PT/OT/ST</a:t>
              </a:r>
            </a:p>
            <a:p>
              <a:pPr marL="380365" indent="-380365">
                <a:spcAft>
                  <a:spcPts val="400"/>
                </a:spcAft>
                <a:buClr>
                  <a:srgbClr val="004B45"/>
                </a:buClr>
                <a:buFont typeface="Wingdings" panose="05000000000000000000" pitchFamily="2" charset="2"/>
                <a:buChar char="ü"/>
                <a:defRPr/>
              </a:pPr>
              <a:r>
                <a:rPr lang="en-US" sz="1300" b="1" kern="0">
                  <a:solidFill>
                    <a:srgbClr val="262626"/>
                  </a:solidFill>
                  <a:latin typeface="Montserrat ExtraBold" pitchFamily="2" charset="0"/>
                  <a:ea typeface="Roboto Light"/>
                  <a:cs typeface="Roboto Light"/>
                </a:rPr>
                <a:t>Pulmonary rehab</a:t>
              </a:r>
            </a:p>
            <a:p>
              <a:pPr marL="380365" indent="-380365">
                <a:spcAft>
                  <a:spcPts val="400"/>
                </a:spcAft>
                <a:buClr>
                  <a:srgbClr val="004B45"/>
                </a:buClr>
                <a:buFont typeface="Wingdings" panose="05000000000000000000" pitchFamily="2" charset="2"/>
                <a:buChar char="ü"/>
                <a:defRPr/>
              </a:pPr>
              <a:r>
                <a:rPr lang="en-US" sz="1300" b="1" kern="0">
                  <a:solidFill>
                    <a:srgbClr val="262626"/>
                  </a:solidFill>
                  <a:latin typeface="Montserrat ExtraBold" pitchFamily="2" charset="0"/>
                  <a:ea typeface="Roboto Light"/>
                  <a:cs typeface="Roboto Light"/>
                </a:rPr>
                <a:t>SET for PAD services</a:t>
              </a:r>
            </a:p>
            <a:p>
              <a:pPr marL="380365" indent="-380365">
                <a:spcAft>
                  <a:spcPts val="400"/>
                </a:spcAft>
                <a:buClr>
                  <a:srgbClr val="004B45"/>
                </a:buClr>
                <a:buFont typeface="Wingdings" panose="05000000000000000000" pitchFamily="2" charset="2"/>
                <a:buChar char="ü"/>
                <a:defRPr/>
              </a:pPr>
              <a:r>
                <a:rPr lang="en-US" sz="1300" kern="0">
                  <a:solidFill>
                    <a:srgbClr val="262626"/>
                  </a:solidFill>
                  <a:latin typeface="Montserrat Medium" pitchFamily="2" charset="0"/>
                  <a:ea typeface="Roboto Light"/>
                  <a:cs typeface="Roboto Light"/>
                </a:rPr>
                <a:t>Specialty provider visits</a:t>
              </a:r>
            </a:p>
            <a:p>
              <a:pPr marL="837565" lvl="1" indent="-380365">
                <a:spcAft>
                  <a:spcPts val="400"/>
                </a:spcAft>
                <a:buFont typeface="Arial" panose="05000000000000000000" pitchFamily="2" charset="2"/>
                <a:buChar char="•"/>
                <a:defRPr/>
              </a:pPr>
              <a:endParaRPr lang="en-US" sz="1000" kern="0">
                <a:solidFill>
                  <a:srgbClr val="262626"/>
                </a:solidFill>
                <a:latin typeface="Montserrat" pitchFamily="2" charset="0"/>
                <a:ea typeface="Roboto Light"/>
                <a:cs typeface="Roboto Light"/>
              </a:endParaRPr>
            </a:p>
          </p:txBody>
        </p:sp>
        <p:sp>
          <p:nvSpPr>
            <p:cNvPr id="15" name="TextBox 14">
              <a:extLst>
                <a:ext uri="{FF2B5EF4-FFF2-40B4-BE49-F238E27FC236}">
                  <a16:creationId xmlns:a16="http://schemas.microsoft.com/office/drawing/2014/main" id="{9405527E-DE19-E4B5-EA37-71478918F9BD}"/>
                </a:ext>
              </a:extLst>
            </p:cNvPr>
            <p:cNvSpPr txBox="1"/>
            <p:nvPr/>
          </p:nvSpPr>
          <p:spPr>
            <a:xfrm flipH="1">
              <a:off x="546784" y="1909085"/>
              <a:ext cx="6905667" cy="316875"/>
            </a:xfrm>
            <a:prstGeom prst="rect">
              <a:avLst/>
            </a:prstGeom>
            <a:noFill/>
          </p:spPr>
          <p:txBody>
            <a:bodyPr wrap="square" rtlCol="0">
              <a:spAutoFit/>
            </a:bodyPr>
            <a:lstStyle/>
            <a:p>
              <a:pPr algn="ctr">
                <a:defRPr/>
              </a:pPr>
              <a:r>
                <a:rPr lang="en-US" kern="0">
                  <a:solidFill>
                    <a:srgbClr val="004B45"/>
                  </a:solidFill>
                  <a:latin typeface="Montserrat SemiBold" panose="00000700000000000000" pitchFamily="2" charset="0"/>
                </a:rPr>
                <a:t>Services covered ahead of deductible</a:t>
              </a:r>
            </a:p>
          </p:txBody>
        </p:sp>
      </p:grpSp>
    </p:spTree>
    <p:extLst>
      <p:ext uri="{BB962C8B-B14F-4D97-AF65-F5344CB8AC3E}">
        <p14:creationId xmlns:p14="http://schemas.microsoft.com/office/powerpoint/2010/main" val="24050328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D35D0B4-627E-48C3-8F6E-FFC194BF5673}"/>
            </a:ext>
          </a:extLst>
        </p:cNvPr>
        <p:cNvGrpSpPr/>
        <p:nvPr/>
      </p:nvGrpSpPr>
      <p:grpSpPr>
        <a:xfrm>
          <a:off x="0" y="0"/>
          <a:ext cx="0" cy="0"/>
          <a:chOff x="0" y="0"/>
          <a:chExt cx="0" cy="0"/>
        </a:xfrm>
      </p:grpSpPr>
      <p:pic>
        <p:nvPicPr>
          <p:cNvPr id="5" name="Picture 4" descr="A green background with white text&#10;&#10;AI-generated content may be incorrect.">
            <a:extLst>
              <a:ext uri="{FF2B5EF4-FFF2-40B4-BE49-F238E27FC236}">
                <a16:creationId xmlns:a16="http://schemas.microsoft.com/office/drawing/2014/main" id="{AD41A8F0-ED71-445C-6934-67269AE43D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73964" cy="6858000"/>
          </a:xfrm>
          <a:prstGeom prst="rect">
            <a:avLst/>
          </a:prstGeom>
        </p:spPr>
      </p:pic>
      <p:sp>
        <p:nvSpPr>
          <p:cNvPr id="9" name="TextBox 8">
            <a:extLst>
              <a:ext uri="{FF2B5EF4-FFF2-40B4-BE49-F238E27FC236}">
                <a16:creationId xmlns:a16="http://schemas.microsoft.com/office/drawing/2014/main" id="{7C31D315-87B0-7B6F-E0D7-A22768E9B644}"/>
              </a:ext>
            </a:extLst>
          </p:cNvPr>
          <p:cNvSpPr txBox="1">
            <a:spLocks/>
          </p:cNvSpPr>
          <p:nvPr/>
        </p:nvSpPr>
        <p:spPr>
          <a:xfrm>
            <a:off x="1232996" y="1490008"/>
            <a:ext cx="8390020" cy="1938992"/>
          </a:xfrm>
          <a:prstGeom prst="rect">
            <a:avLst/>
          </a:prstGeom>
          <a:noFill/>
        </p:spPr>
        <p:txBody>
          <a:bodyPr wrap="square" rtlCol="0">
            <a:spAutoFit/>
          </a:bodyPr>
          <a:lstStyle/>
          <a:p>
            <a:r>
              <a:rPr lang="en-US" sz="6000">
                <a:solidFill>
                  <a:schemeClr val="bg1"/>
                </a:solidFill>
                <a:latin typeface="Montserrat ExtraBold" pitchFamily="2" charset="0"/>
              </a:rPr>
              <a:t>2026 Product</a:t>
            </a:r>
          </a:p>
          <a:p>
            <a:r>
              <a:rPr lang="en-US" sz="6000">
                <a:solidFill>
                  <a:schemeClr val="bg1"/>
                </a:solidFill>
                <a:latin typeface="Montserrat ExtraBold" pitchFamily="2" charset="0"/>
              </a:rPr>
              <a:t>portfolio</a:t>
            </a:r>
            <a:endParaRPr lang="en-US" sz="4800">
              <a:solidFill>
                <a:schemeClr val="bg1"/>
              </a:solidFill>
              <a:latin typeface="Montserrat ExtraBold" pitchFamily="2" charset="0"/>
            </a:endParaRPr>
          </a:p>
        </p:txBody>
      </p:sp>
    </p:spTree>
    <p:extLst>
      <p:ext uri="{BB962C8B-B14F-4D97-AF65-F5344CB8AC3E}">
        <p14:creationId xmlns:p14="http://schemas.microsoft.com/office/powerpoint/2010/main" val="31930860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035E850-4432-C493-8406-53CEF32CEFA4}"/>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6991A43A-C2F6-CCDF-A8FE-928D2F62D7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3" name="Picture 2">
            <a:extLst>
              <a:ext uri="{FF2B5EF4-FFF2-40B4-BE49-F238E27FC236}">
                <a16:creationId xmlns:a16="http://schemas.microsoft.com/office/drawing/2014/main" id="{D834FE70-6A9F-2A24-4D9F-F1EC9C171961}"/>
              </a:ext>
            </a:extLst>
          </p:cNvPr>
          <p:cNvPicPr>
            <a:picLocks noChangeAspect="1"/>
          </p:cNvPicPr>
          <p:nvPr/>
        </p:nvPicPr>
        <p:blipFill>
          <a:blip r:embed="rId3">
            <a:extLst>
              <a:ext uri="{28A0092B-C50C-407E-A947-70E740481C1C}">
                <a14:useLocalDpi xmlns:a14="http://schemas.microsoft.com/office/drawing/2010/main" val="0"/>
              </a:ext>
            </a:extLst>
          </a:blip>
          <a:srcRect t="2525" b="89951"/>
          <a:stretch/>
        </p:blipFill>
        <p:spPr>
          <a:xfrm>
            <a:off x="20" y="6360384"/>
            <a:ext cx="12191980" cy="516821"/>
          </a:xfrm>
          <a:prstGeom prst="rect">
            <a:avLst/>
          </a:prstGeom>
        </p:spPr>
      </p:pic>
      <p:pic>
        <p:nvPicPr>
          <p:cNvPr id="5" name="Picture 4">
            <a:extLst>
              <a:ext uri="{FF2B5EF4-FFF2-40B4-BE49-F238E27FC236}">
                <a16:creationId xmlns:a16="http://schemas.microsoft.com/office/drawing/2014/main" id="{2C808B2B-27EC-77C2-1FA3-ECEF57DDE2C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9765139" y="6424433"/>
            <a:ext cx="1934735" cy="350313"/>
          </a:xfrm>
          <a:prstGeom prst="rect">
            <a:avLst/>
          </a:prstGeom>
          <a:effectLst>
            <a:outerShdw blurRad="50800" dist="38100" dir="5400000" algn="t" rotWithShape="0">
              <a:schemeClr val="bg1">
                <a:lumMod val="50000"/>
                <a:alpha val="40000"/>
              </a:schemeClr>
            </a:outerShdw>
          </a:effectLst>
        </p:spPr>
      </p:pic>
      <p:sp>
        <p:nvSpPr>
          <p:cNvPr id="16" name="Slide Number Placeholder 3">
            <a:extLst>
              <a:ext uri="{FF2B5EF4-FFF2-40B4-BE49-F238E27FC236}">
                <a16:creationId xmlns:a16="http://schemas.microsoft.com/office/drawing/2014/main" id="{FD2AE3A4-1989-A0E1-BC4E-85B711519440}"/>
              </a:ext>
            </a:extLst>
          </p:cNvPr>
          <p:cNvSpPr txBox="1">
            <a:spLocks/>
          </p:cNvSpPr>
          <p:nvPr/>
        </p:nvSpPr>
        <p:spPr>
          <a:xfrm>
            <a:off x="142242" y="6430502"/>
            <a:ext cx="365760" cy="304800"/>
          </a:xfrm>
          <a:prstGeom prst="rect">
            <a:avLst/>
          </a:prstGeom>
          <a:noFill/>
        </p:spPr>
        <p:txBody>
          <a:bodyPr lIns="60960" rIns="60960"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40">
              <a:buClr>
                <a:srgbClr val="000000"/>
              </a:buClr>
              <a:defRPr/>
            </a:pPr>
            <a:fld id="{E79839AE-F4E4-0B47-9E53-6189B08B4F00}" type="slidenum">
              <a:rPr lang="en-US" sz="1100">
                <a:solidFill>
                  <a:schemeClr val="bg1"/>
                </a:solidFill>
                <a:latin typeface="Montserrat Light" pitchFamily="2" charset="0"/>
                <a:cs typeface="Poppins" panose="00000500000000000000" pitchFamily="2" charset="0"/>
                <a:sym typeface="Arial"/>
              </a:rPr>
              <a:pPr defTabSz="1219140">
                <a:buClr>
                  <a:srgbClr val="000000"/>
                </a:buClr>
                <a:defRPr/>
              </a:pPr>
              <a:t>9</a:t>
            </a:fld>
            <a:endParaRPr lang="en-US" sz="1100">
              <a:solidFill>
                <a:schemeClr val="bg1"/>
              </a:solidFill>
              <a:latin typeface="Montserrat Light" pitchFamily="2" charset="0"/>
              <a:cs typeface="Poppins" panose="00000500000000000000" pitchFamily="2" charset="0"/>
              <a:sym typeface="Arial"/>
            </a:endParaRPr>
          </a:p>
        </p:txBody>
      </p:sp>
      <p:sp>
        <p:nvSpPr>
          <p:cNvPr id="6" name="Freeform 66">
            <a:extLst>
              <a:ext uri="{FF2B5EF4-FFF2-40B4-BE49-F238E27FC236}">
                <a16:creationId xmlns:a16="http://schemas.microsoft.com/office/drawing/2014/main" id="{431CBCAA-EB26-C3BE-2241-AE4418C097E4}"/>
              </a:ext>
            </a:extLst>
          </p:cNvPr>
          <p:cNvSpPr/>
          <p:nvPr/>
        </p:nvSpPr>
        <p:spPr>
          <a:xfrm flipH="1">
            <a:off x="11598808" y="3327026"/>
            <a:ext cx="277133" cy="203948"/>
          </a:xfrm>
          <a:custGeom>
            <a:avLst/>
            <a:gdLst>
              <a:gd name="connsiteX0" fmla="*/ 438125 w 438124"/>
              <a:gd name="connsiteY0" fmla="*/ 161212 h 322424"/>
              <a:gd name="connsiteX1" fmla="*/ 409550 w 438124"/>
              <a:gd name="connsiteY1" fmla="*/ 189787 h 322424"/>
              <a:gd name="connsiteX2" fmla="*/ 97511 w 438124"/>
              <a:gd name="connsiteY2" fmla="*/ 189787 h 322424"/>
              <a:gd name="connsiteX3" fmla="*/ 182093 w 438124"/>
              <a:gd name="connsiteY3" fmla="*/ 274369 h 322424"/>
              <a:gd name="connsiteX4" fmla="*/ 180667 w 438124"/>
              <a:gd name="connsiteY4" fmla="*/ 314755 h 322424"/>
              <a:gd name="connsiteX5" fmla="*/ 141707 w 438124"/>
              <a:gd name="connsiteY5" fmla="*/ 314755 h 322424"/>
              <a:gd name="connsiteX6" fmla="*/ 8357 w 438124"/>
              <a:gd name="connsiteY6" fmla="*/ 181405 h 322424"/>
              <a:gd name="connsiteX7" fmla="*/ 8357 w 438124"/>
              <a:gd name="connsiteY7" fmla="*/ 141019 h 322424"/>
              <a:gd name="connsiteX8" fmla="*/ 141707 w 438124"/>
              <a:gd name="connsiteY8" fmla="*/ 7669 h 322424"/>
              <a:gd name="connsiteX9" fmla="*/ 182093 w 438124"/>
              <a:gd name="connsiteY9" fmla="*/ 9095 h 322424"/>
              <a:gd name="connsiteX10" fmla="*/ 182093 w 438124"/>
              <a:gd name="connsiteY10" fmla="*/ 48055 h 322424"/>
              <a:gd name="connsiteX11" fmla="*/ 97511 w 438124"/>
              <a:gd name="connsiteY11" fmla="*/ 132637 h 322424"/>
              <a:gd name="connsiteX12" fmla="*/ 409550 w 438124"/>
              <a:gd name="connsiteY12" fmla="*/ 132637 h 322424"/>
              <a:gd name="connsiteX13" fmla="*/ 438125 w 438124"/>
              <a:gd name="connsiteY13" fmla="*/ 161212 h 322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8124" h="322424">
                <a:moveTo>
                  <a:pt x="438125" y="161212"/>
                </a:moveTo>
                <a:cubicBezTo>
                  <a:pt x="438125" y="176994"/>
                  <a:pt x="425331" y="189787"/>
                  <a:pt x="409550" y="189787"/>
                </a:cubicBezTo>
                <a:lnTo>
                  <a:pt x="97511" y="189787"/>
                </a:lnTo>
                <a:lnTo>
                  <a:pt x="182093" y="274369"/>
                </a:lnTo>
                <a:cubicBezTo>
                  <a:pt x="192851" y="285915"/>
                  <a:pt x="192213" y="303997"/>
                  <a:pt x="180667" y="314755"/>
                </a:cubicBezTo>
                <a:cubicBezTo>
                  <a:pt x="169693" y="324981"/>
                  <a:pt x="152681" y="324981"/>
                  <a:pt x="141707" y="314755"/>
                </a:cubicBezTo>
                <a:lnTo>
                  <a:pt x="8357" y="181405"/>
                </a:lnTo>
                <a:cubicBezTo>
                  <a:pt x="-2786" y="170249"/>
                  <a:pt x="-2786" y="152176"/>
                  <a:pt x="8357" y="141019"/>
                </a:cubicBezTo>
                <a:lnTo>
                  <a:pt x="141707" y="7669"/>
                </a:lnTo>
                <a:cubicBezTo>
                  <a:pt x="153253" y="-3089"/>
                  <a:pt x="171334" y="-2451"/>
                  <a:pt x="182093" y="9095"/>
                </a:cubicBezTo>
                <a:cubicBezTo>
                  <a:pt x="192319" y="20069"/>
                  <a:pt x="192319" y="37081"/>
                  <a:pt x="182093" y="48055"/>
                </a:cubicBezTo>
                <a:lnTo>
                  <a:pt x="97511" y="132637"/>
                </a:lnTo>
                <a:lnTo>
                  <a:pt x="409550" y="132637"/>
                </a:lnTo>
                <a:cubicBezTo>
                  <a:pt x="425331" y="132637"/>
                  <a:pt x="438125" y="145431"/>
                  <a:pt x="438125" y="161212"/>
                </a:cubicBezTo>
                <a:close/>
              </a:path>
            </a:pathLst>
          </a:custGeom>
          <a:solidFill>
            <a:srgbClr val="FFFFFF"/>
          </a:solidFill>
          <a:ln w="9525" cap="flat">
            <a:noFill/>
            <a:prstDash val="solid"/>
            <a:miter/>
          </a:ln>
        </p:spPr>
        <p:txBody>
          <a:bodyPr rtlCol="0" anchor="ctr"/>
          <a:lstStyle/>
          <a:p>
            <a:pPr defTabSz="1219140">
              <a:defRPr/>
            </a:pPr>
            <a:endParaRPr lang="en-US" sz="1400">
              <a:solidFill>
                <a:srgbClr val="262626"/>
              </a:solidFill>
              <a:latin typeface="Calibri" panose="020F0502020204030204"/>
            </a:endParaRPr>
          </a:p>
        </p:txBody>
      </p:sp>
      <p:sp>
        <p:nvSpPr>
          <p:cNvPr id="10" name="TextBox 10">
            <a:extLst>
              <a:ext uri="{FF2B5EF4-FFF2-40B4-BE49-F238E27FC236}">
                <a16:creationId xmlns:a16="http://schemas.microsoft.com/office/drawing/2014/main" id="{22A8D467-F629-FB4F-7696-D4BE55A87D31}"/>
              </a:ext>
            </a:extLst>
          </p:cNvPr>
          <p:cNvSpPr txBox="1"/>
          <p:nvPr/>
        </p:nvSpPr>
        <p:spPr>
          <a:xfrm>
            <a:off x="508002" y="6480291"/>
            <a:ext cx="9499043" cy="292388"/>
          </a:xfrm>
          <a:prstGeom prst="rect">
            <a:avLst/>
          </a:prstGeom>
          <a:noFill/>
        </p:spPr>
        <p:txBody>
          <a:bodyPr wrap="square" lIns="121920" tIns="60960" rIns="121920" bIns="6096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a:solidFill>
                  <a:schemeClr val="bg1"/>
                </a:solidFill>
                <a:latin typeface="Montserrat Light" pitchFamily="2" charset="0"/>
                <a:ea typeface="Roboto Light"/>
                <a:cs typeface="Roboto Light"/>
              </a:rPr>
              <a:t>CONFIDENTIAL. NO release until October 1, 2025</a:t>
            </a:r>
          </a:p>
        </p:txBody>
      </p:sp>
      <p:sp>
        <p:nvSpPr>
          <p:cNvPr id="13" name="TextBox 12">
            <a:extLst>
              <a:ext uri="{FF2B5EF4-FFF2-40B4-BE49-F238E27FC236}">
                <a16:creationId xmlns:a16="http://schemas.microsoft.com/office/drawing/2014/main" id="{8C20D305-B2AE-7454-50FA-08B29CB5B34D}"/>
              </a:ext>
            </a:extLst>
          </p:cNvPr>
          <p:cNvSpPr txBox="1">
            <a:spLocks/>
          </p:cNvSpPr>
          <p:nvPr/>
        </p:nvSpPr>
        <p:spPr>
          <a:xfrm>
            <a:off x="676656" y="430074"/>
            <a:ext cx="10841121" cy="769441"/>
          </a:xfrm>
          <a:prstGeom prst="rect">
            <a:avLst/>
          </a:prstGeom>
          <a:noFill/>
        </p:spPr>
        <p:txBody>
          <a:bodyPr wrap="square" lIns="91440" tIns="45720" rIns="91440" bIns="45720" rtlCol="0" anchor="t">
            <a:spAutoFit/>
          </a:bodyPr>
          <a:lstStyle/>
          <a:p>
            <a:r>
              <a:rPr lang="en-US" sz="4400">
                <a:solidFill>
                  <a:srgbClr val="004A45"/>
                </a:solidFill>
                <a:latin typeface="Montserrat ExtraBold" panose="00000900000000000000" pitchFamily="2" charset="0"/>
              </a:rPr>
              <a:t>2026 products</a:t>
            </a:r>
          </a:p>
        </p:txBody>
      </p:sp>
      <p:grpSp>
        <p:nvGrpSpPr>
          <p:cNvPr id="11" name="Group 10">
            <a:extLst>
              <a:ext uri="{FF2B5EF4-FFF2-40B4-BE49-F238E27FC236}">
                <a16:creationId xmlns:a16="http://schemas.microsoft.com/office/drawing/2014/main" id="{B0FE9E41-8488-0C3F-DD82-42E5055C3D2F}"/>
              </a:ext>
            </a:extLst>
          </p:cNvPr>
          <p:cNvGrpSpPr/>
          <p:nvPr/>
        </p:nvGrpSpPr>
        <p:grpSpPr>
          <a:xfrm>
            <a:off x="7084021" y="1791759"/>
            <a:ext cx="3818401" cy="3274482"/>
            <a:chOff x="1544715" y="1464733"/>
            <a:chExt cx="4386499" cy="3790703"/>
          </a:xfrm>
        </p:grpSpPr>
        <p:grpSp>
          <p:nvGrpSpPr>
            <p:cNvPr id="12" name="Group 11">
              <a:extLst>
                <a:ext uri="{FF2B5EF4-FFF2-40B4-BE49-F238E27FC236}">
                  <a16:creationId xmlns:a16="http://schemas.microsoft.com/office/drawing/2014/main" id="{DA7A27A2-2733-4285-ED5C-60EBE4A5264B}"/>
                </a:ext>
              </a:extLst>
            </p:cNvPr>
            <p:cNvGrpSpPr/>
            <p:nvPr/>
          </p:nvGrpSpPr>
          <p:grpSpPr>
            <a:xfrm>
              <a:off x="1544715" y="1464733"/>
              <a:ext cx="4386499" cy="3790703"/>
              <a:chOff x="2944417" y="1332310"/>
              <a:chExt cx="3240881" cy="2814637"/>
            </a:xfrm>
          </p:grpSpPr>
          <p:sp>
            <p:nvSpPr>
              <p:cNvPr id="20" name="Freeform 6">
                <a:extLst>
                  <a:ext uri="{FF2B5EF4-FFF2-40B4-BE49-F238E27FC236}">
                    <a16:creationId xmlns:a16="http://schemas.microsoft.com/office/drawing/2014/main" id="{29E7F691-836B-814F-C03B-0942CA529B9F}"/>
                  </a:ext>
                </a:extLst>
              </p:cNvPr>
              <p:cNvSpPr>
                <a:spLocks/>
              </p:cNvSpPr>
              <p:nvPr/>
            </p:nvSpPr>
            <p:spPr bwMode="auto">
              <a:xfrm>
                <a:off x="2975373" y="3226594"/>
                <a:ext cx="3178969" cy="920353"/>
              </a:xfrm>
              <a:custGeom>
                <a:avLst/>
                <a:gdLst>
                  <a:gd name="T0" fmla="*/ 20 w 1114"/>
                  <a:gd name="T1" fmla="*/ 322 h 322"/>
                  <a:gd name="T2" fmla="*/ 16 w 1114"/>
                  <a:gd name="T3" fmla="*/ 305 h 322"/>
                  <a:gd name="T4" fmla="*/ 529 w 1114"/>
                  <a:gd name="T5" fmla="*/ 9 h 322"/>
                  <a:gd name="T6" fmla="*/ 585 w 1114"/>
                  <a:gd name="T7" fmla="*/ 9 h 322"/>
                  <a:gd name="T8" fmla="*/ 1098 w 1114"/>
                  <a:gd name="T9" fmla="*/ 305 h 322"/>
                  <a:gd name="T10" fmla="*/ 1094 w 1114"/>
                  <a:gd name="T11" fmla="*/ 322 h 322"/>
                  <a:gd name="T12" fmla="*/ 20 w 1114"/>
                  <a:gd name="T13" fmla="*/ 322 h 322"/>
                </a:gdLst>
                <a:ahLst/>
                <a:cxnLst>
                  <a:cxn ang="0">
                    <a:pos x="T0" y="T1"/>
                  </a:cxn>
                  <a:cxn ang="0">
                    <a:pos x="T2" y="T3"/>
                  </a:cxn>
                  <a:cxn ang="0">
                    <a:pos x="T4" y="T5"/>
                  </a:cxn>
                  <a:cxn ang="0">
                    <a:pos x="T6" y="T7"/>
                  </a:cxn>
                  <a:cxn ang="0">
                    <a:pos x="T8" y="T9"/>
                  </a:cxn>
                  <a:cxn ang="0">
                    <a:pos x="T10" y="T11"/>
                  </a:cxn>
                  <a:cxn ang="0">
                    <a:pos x="T12" y="T13"/>
                  </a:cxn>
                </a:cxnLst>
                <a:rect l="0" t="0" r="r" b="b"/>
                <a:pathLst>
                  <a:path w="1114" h="322">
                    <a:moveTo>
                      <a:pt x="20" y="322"/>
                    </a:moveTo>
                    <a:cubicBezTo>
                      <a:pt x="2" y="322"/>
                      <a:pt x="0" y="314"/>
                      <a:pt x="16" y="305"/>
                    </a:cubicBezTo>
                    <a:cubicBezTo>
                      <a:pt x="529" y="9"/>
                      <a:pt x="529" y="9"/>
                      <a:pt x="529" y="9"/>
                    </a:cubicBezTo>
                    <a:cubicBezTo>
                      <a:pt x="544" y="0"/>
                      <a:pt x="570" y="0"/>
                      <a:pt x="585" y="9"/>
                    </a:cubicBezTo>
                    <a:cubicBezTo>
                      <a:pt x="1098" y="305"/>
                      <a:pt x="1098" y="305"/>
                      <a:pt x="1098" y="305"/>
                    </a:cubicBezTo>
                    <a:cubicBezTo>
                      <a:pt x="1114" y="314"/>
                      <a:pt x="1112" y="322"/>
                      <a:pt x="1094" y="322"/>
                    </a:cubicBezTo>
                    <a:lnTo>
                      <a:pt x="20" y="322"/>
                    </a:lnTo>
                    <a:close/>
                  </a:path>
                </a:pathLst>
              </a:custGeom>
              <a:solidFill>
                <a:srgbClr val="008673"/>
              </a:solidFill>
              <a:ln>
                <a:noFill/>
              </a:ln>
              <a:effectLst>
                <a:innerShdw blurRad="228600">
                  <a:prstClr val="black">
                    <a:alpha val="40000"/>
                  </a:prstClr>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ru-UA" sz="1800" b="0" i="0" u="none" strike="noStrike" kern="0" cap="none" spc="0" normalizeH="0" baseline="0" noProof="0">
                  <a:ln>
                    <a:noFill/>
                  </a:ln>
                  <a:solidFill>
                    <a:srgbClr val="999999"/>
                  </a:solidFill>
                  <a:effectLst/>
                  <a:uLnTx/>
                  <a:uFillTx/>
                  <a:latin typeface="Montserrat"/>
                  <a:cs typeface="Arial"/>
                  <a:sym typeface="Arial"/>
                </a:endParaRPr>
              </a:p>
            </p:txBody>
          </p:sp>
          <p:sp>
            <p:nvSpPr>
              <p:cNvPr id="21" name="Freeform 7">
                <a:extLst>
                  <a:ext uri="{FF2B5EF4-FFF2-40B4-BE49-F238E27FC236}">
                    <a16:creationId xmlns:a16="http://schemas.microsoft.com/office/drawing/2014/main" id="{C71ED180-944F-40B0-E533-0D9912FEF2AC}"/>
                  </a:ext>
                </a:extLst>
              </p:cNvPr>
              <p:cNvSpPr>
                <a:spLocks/>
              </p:cNvSpPr>
              <p:nvPr/>
            </p:nvSpPr>
            <p:spPr bwMode="auto">
              <a:xfrm>
                <a:off x="4582717" y="1332310"/>
                <a:ext cx="1602581" cy="2759870"/>
              </a:xfrm>
              <a:custGeom>
                <a:avLst/>
                <a:gdLst>
                  <a:gd name="T0" fmla="*/ 29 w 562"/>
                  <a:gd name="T1" fmla="*/ 661 h 966"/>
                  <a:gd name="T2" fmla="*/ 0 w 562"/>
                  <a:gd name="T3" fmla="*/ 612 h 966"/>
                  <a:gd name="T4" fmla="*/ 0 w 562"/>
                  <a:gd name="T5" fmla="*/ 20 h 966"/>
                  <a:gd name="T6" fmla="*/ 17 w 562"/>
                  <a:gd name="T7" fmla="*/ 16 h 966"/>
                  <a:gd name="T8" fmla="*/ 553 w 562"/>
                  <a:gd name="T9" fmla="*/ 945 h 966"/>
                  <a:gd name="T10" fmla="*/ 542 w 562"/>
                  <a:gd name="T11" fmla="*/ 957 h 966"/>
                  <a:gd name="T12" fmla="*/ 29 w 562"/>
                  <a:gd name="T13" fmla="*/ 661 h 966"/>
                </a:gdLst>
                <a:ahLst/>
                <a:cxnLst>
                  <a:cxn ang="0">
                    <a:pos x="T0" y="T1"/>
                  </a:cxn>
                  <a:cxn ang="0">
                    <a:pos x="T2" y="T3"/>
                  </a:cxn>
                  <a:cxn ang="0">
                    <a:pos x="T4" y="T5"/>
                  </a:cxn>
                  <a:cxn ang="0">
                    <a:pos x="T6" y="T7"/>
                  </a:cxn>
                  <a:cxn ang="0">
                    <a:pos x="T8" y="T9"/>
                  </a:cxn>
                  <a:cxn ang="0">
                    <a:pos x="T10" y="T11"/>
                  </a:cxn>
                  <a:cxn ang="0">
                    <a:pos x="T12" y="T13"/>
                  </a:cxn>
                </a:cxnLst>
                <a:rect l="0" t="0" r="r" b="b"/>
                <a:pathLst>
                  <a:path w="562" h="966">
                    <a:moveTo>
                      <a:pt x="29" y="661"/>
                    </a:moveTo>
                    <a:cubicBezTo>
                      <a:pt x="13" y="652"/>
                      <a:pt x="0" y="630"/>
                      <a:pt x="0" y="612"/>
                    </a:cubicBezTo>
                    <a:cubicBezTo>
                      <a:pt x="0" y="20"/>
                      <a:pt x="0" y="20"/>
                      <a:pt x="0" y="20"/>
                    </a:cubicBezTo>
                    <a:cubicBezTo>
                      <a:pt x="0" y="2"/>
                      <a:pt x="8" y="0"/>
                      <a:pt x="17" y="16"/>
                    </a:cubicBezTo>
                    <a:cubicBezTo>
                      <a:pt x="553" y="945"/>
                      <a:pt x="553" y="945"/>
                      <a:pt x="553" y="945"/>
                    </a:cubicBezTo>
                    <a:cubicBezTo>
                      <a:pt x="562" y="961"/>
                      <a:pt x="557" y="966"/>
                      <a:pt x="542" y="957"/>
                    </a:cubicBezTo>
                    <a:lnTo>
                      <a:pt x="29" y="661"/>
                    </a:lnTo>
                    <a:close/>
                  </a:path>
                </a:pathLst>
              </a:custGeom>
              <a:solidFill>
                <a:srgbClr val="007233"/>
              </a:solidFill>
              <a:ln>
                <a:noFill/>
              </a:ln>
              <a:effectLst>
                <a:innerShdw blurRad="228600">
                  <a:prstClr val="black">
                    <a:alpha val="40000"/>
                  </a:prstClr>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ru-UA" sz="1800" b="0" i="0" u="none" strike="noStrike" kern="0" cap="none" spc="0" normalizeH="0" baseline="0" noProof="0">
                  <a:ln>
                    <a:noFill/>
                  </a:ln>
                  <a:solidFill>
                    <a:srgbClr val="999999"/>
                  </a:solidFill>
                  <a:effectLst/>
                  <a:uLnTx/>
                  <a:uFillTx/>
                  <a:latin typeface="Montserrat"/>
                  <a:cs typeface="Arial"/>
                  <a:sym typeface="Arial"/>
                </a:endParaRPr>
              </a:p>
            </p:txBody>
          </p:sp>
          <p:sp>
            <p:nvSpPr>
              <p:cNvPr id="22" name="Freeform 8">
                <a:extLst>
                  <a:ext uri="{FF2B5EF4-FFF2-40B4-BE49-F238E27FC236}">
                    <a16:creationId xmlns:a16="http://schemas.microsoft.com/office/drawing/2014/main" id="{4DEAE79A-6E17-44CE-6B66-5C1ABD84BD02}"/>
                  </a:ext>
                </a:extLst>
              </p:cNvPr>
              <p:cNvSpPr>
                <a:spLocks/>
              </p:cNvSpPr>
              <p:nvPr/>
            </p:nvSpPr>
            <p:spPr bwMode="auto">
              <a:xfrm>
                <a:off x="2944417" y="1332310"/>
                <a:ext cx="1603772" cy="2759869"/>
              </a:xfrm>
              <a:custGeom>
                <a:avLst/>
                <a:gdLst>
                  <a:gd name="T0" fmla="*/ 545 w 562"/>
                  <a:gd name="T1" fmla="*/ 16 h 966"/>
                  <a:gd name="T2" fmla="*/ 562 w 562"/>
                  <a:gd name="T3" fmla="*/ 20 h 966"/>
                  <a:gd name="T4" fmla="*/ 562 w 562"/>
                  <a:gd name="T5" fmla="*/ 612 h 966"/>
                  <a:gd name="T6" fmla="*/ 533 w 562"/>
                  <a:gd name="T7" fmla="*/ 661 h 966"/>
                  <a:gd name="T8" fmla="*/ 20 w 562"/>
                  <a:gd name="T9" fmla="*/ 957 h 966"/>
                  <a:gd name="T10" fmla="*/ 9 w 562"/>
                  <a:gd name="T11" fmla="*/ 945 h 966"/>
                  <a:gd name="T12" fmla="*/ 545 w 562"/>
                  <a:gd name="T13" fmla="*/ 16 h 966"/>
                </a:gdLst>
                <a:ahLst/>
                <a:cxnLst>
                  <a:cxn ang="0">
                    <a:pos x="T0" y="T1"/>
                  </a:cxn>
                  <a:cxn ang="0">
                    <a:pos x="T2" y="T3"/>
                  </a:cxn>
                  <a:cxn ang="0">
                    <a:pos x="T4" y="T5"/>
                  </a:cxn>
                  <a:cxn ang="0">
                    <a:pos x="T6" y="T7"/>
                  </a:cxn>
                  <a:cxn ang="0">
                    <a:pos x="T8" y="T9"/>
                  </a:cxn>
                  <a:cxn ang="0">
                    <a:pos x="T10" y="T11"/>
                  </a:cxn>
                  <a:cxn ang="0">
                    <a:pos x="T12" y="T13"/>
                  </a:cxn>
                </a:cxnLst>
                <a:rect l="0" t="0" r="r" b="b"/>
                <a:pathLst>
                  <a:path w="562" h="966">
                    <a:moveTo>
                      <a:pt x="545" y="16"/>
                    </a:moveTo>
                    <a:cubicBezTo>
                      <a:pt x="554" y="0"/>
                      <a:pt x="562" y="2"/>
                      <a:pt x="562" y="20"/>
                    </a:cubicBezTo>
                    <a:cubicBezTo>
                      <a:pt x="562" y="612"/>
                      <a:pt x="562" y="612"/>
                      <a:pt x="562" y="612"/>
                    </a:cubicBezTo>
                    <a:cubicBezTo>
                      <a:pt x="562" y="630"/>
                      <a:pt x="549" y="652"/>
                      <a:pt x="533" y="661"/>
                    </a:cubicBezTo>
                    <a:cubicBezTo>
                      <a:pt x="20" y="957"/>
                      <a:pt x="20" y="957"/>
                      <a:pt x="20" y="957"/>
                    </a:cubicBezTo>
                    <a:cubicBezTo>
                      <a:pt x="5" y="966"/>
                      <a:pt x="0" y="961"/>
                      <a:pt x="9" y="945"/>
                    </a:cubicBezTo>
                    <a:lnTo>
                      <a:pt x="545" y="16"/>
                    </a:lnTo>
                    <a:close/>
                  </a:path>
                </a:pathLst>
              </a:custGeom>
              <a:solidFill>
                <a:srgbClr val="004C45"/>
              </a:solidFill>
              <a:ln>
                <a:noFill/>
              </a:ln>
              <a:effectLst>
                <a:innerShdw blurRad="228600">
                  <a:prstClr val="black">
                    <a:alpha val="40000"/>
                  </a:prstClr>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ru-UA" sz="1800" b="0" i="0" u="none" strike="noStrike" kern="0" cap="none" spc="0" normalizeH="0" baseline="0" noProof="0">
                  <a:ln>
                    <a:noFill/>
                  </a:ln>
                  <a:solidFill>
                    <a:srgbClr val="999999"/>
                  </a:solidFill>
                  <a:effectLst/>
                  <a:uLnTx/>
                  <a:uFillTx/>
                  <a:latin typeface="Montserrat"/>
                  <a:cs typeface="Arial"/>
                  <a:sym typeface="Arial"/>
                </a:endParaRPr>
              </a:p>
            </p:txBody>
          </p:sp>
          <p:sp>
            <p:nvSpPr>
              <p:cNvPr id="23" name="Freeform 12">
                <a:extLst>
                  <a:ext uri="{FF2B5EF4-FFF2-40B4-BE49-F238E27FC236}">
                    <a16:creationId xmlns:a16="http://schemas.microsoft.com/office/drawing/2014/main" id="{9908CA4C-EA9F-97A3-0BA5-1E17288ABB8B}"/>
                  </a:ext>
                </a:extLst>
              </p:cNvPr>
              <p:cNvSpPr>
                <a:spLocks noChangeAspect="1"/>
              </p:cNvSpPr>
              <p:nvPr/>
            </p:nvSpPr>
            <p:spPr bwMode="auto">
              <a:xfrm>
                <a:off x="3825217" y="2300731"/>
                <a:ext cx="1476901" cy="1280160"/>
              </a:xfrm>
              <a:custGeom>
                <a:avLst/>
                <a:gdLst>
                  <a:gd name="T0" fmla="*/ 13 w 686"/>
                  <a:gd name="T1" fmla="*/ 594 h 594"/>
                  <a:gd name="T2" fmla="*/ 4 w 686"/>
                  <a:gd name="T3" fmla="*/ 580 h 594"/>
                  <a:gd name="T4" fmla="*/ 335 w 686"/>
                  <a:gd name="T5" fmla="*/ 8 h 594"/>
                  <a:gd name="T6" fmla="*/ 351 w 686"/>
                  <a:gd name="T7" fmla="*/ 8 h 594"/>
                  <a:gd name="T8" fmla="*/ 682 w 686"/>
                  <a:gd name="T9" fmla="*/ 580 h 594"/>
                  <a:gd name="T10" fmla="*/ 673 w 686"/>
                  <a:gd name="T11" fmla="*/ 594 h 594"/>
                  <a:gd name="T12" fmla="*/ 13 w 686"/>
                  <a:gd name="T13" fmla="*/ 594 h 594"/>
                </a:gdLst>
                <a:ahLst/>
                <a:cxnLst>
                  <a:cxn ang="0">
                    <a:pos x="T0" y="T1"/>
                  </a:cxn>
                  <a:cxn ang="0">
                    <a:pos x="T2" y="T3"/>
                  </a:cxn>
                  <a:cxn ang="0">
                    <a:pos x="T4" y="T5"/>
                  </a:cxn>
                  <a:cxn ang="0">
                    <a:pos x="T6" y="T7"/>
                  </a:cxn>
                  <a:cxn ang="0">
                    <a:pos x="T8" y="T9"/>
                  </a:cxn>
                  <a:cxn ang="0">
                    <a:pos x="T10" y="T11"/>
                  </a:cxn>
                  <a:cxn ang="0">
                    <a:pos x="T12" y="T13"/>
                  </a:cxn>
                </a:cxnLst>
                <a:rect l="0" t="0" r="r" b="b"/>
                <a:pathLst>
                  <a:path w="686" h="594">
                    <a:moveTo>
                      <a:pt x="13" y="594"/>
                    </a:moveTo>
                    <a:cubicBezTo>
                      <a:pt x="4" y="594"/>
                      <a:pt x="0" y="588"/>
                      <a:pt x="4" y="580"/>
                    </a:cubicBezTo>
                    <a:cubicBezTo>
                      <a:pt x="335" y="8"/>
                      <a:pt x="335" y="8"/>
                      <a:pt x="335" y="8"/>
                    </a:cubicBezTo>
                    <a:cubicBezTo>
                      <a:pt x="339" y="0"/>
                      <a:pt x="347" y="0"/>
                      <a:pt x="351" y="8"/>
                    </a:cubicBezTo>
                    <a:cubicBezTo>
                      <a:pt x="682" y="580"/>
                      <a:pt x="682" y="580"/>
                      <a:pt x="682" y="580"/>
                    </a:cubicBezTo>
                    <a:cubicBezTo>
                      <a:pt x="686" y="588"/>
                      <a:pt x="682" y="594"/>
                      <a:pt x="673" y="594"/>
                    </a:cubicBezTo>
                    <a:lnTo>
                      <a:pt x="13" y="594"/>
                    </a:lnTo>
                    <a:close/>
                  </a:path>
                </a:pathLst>
              </a:custGeom>
              <a:solidFill>
                <a:srgbClr val="FFFFFF"/>
              </a:solidFill>
              <a:ln w="19050" cap="flat" cmpd="sng" algn="ctr">
                <a:noFill/>
                <a:prstDash val="solid"/>
                <a:miter lim="800000"/>
              </a:ln>
              <a:effectLst>
                <a:outerShdw blurRad="469900" dist="139700" dir="2700000" algn="ctr" rotWithShape="0">
                  <a:prstClr val="black">
                    <a:alpha val="30000"/>
                  </a:prstClr>
                </a:outerShdw>
              </a:effectLst>
              <a:extLst>
                <a:ext uri="{91240B29-F687-4F45-9708-019B960494DF}">
                  <a14:hiddenLine xmlns:a14="http://schemas.microsoft.com/office/drawing/2010/main" w="9525">
                    <a:solidFill>
                      <a:srgbClr val="000000"/>
                    </a:solidFill>
                    <a:round/>
                    <a:headEnd/>
                    <a:tailEnd/>
                  </a14:hiddenLine>
                </a:ext>
              </a:extLst>
            </p:spPr>
            <p:txBody>
              <a:bodyPr wrap="square" lIns="252000" tIns="360000" rIns="252000" rtlCol="0" anchor="t">
                <a:noAutofit/>
              </a:bodyPr>
              <a:lstStyle/>
              <a:p>
                <a:pPr marL="0" marR="0" lvl="0" indent="0" defTabSz="914377" eaLnBrk="1" fontAlgn="auto" latinLnBrk="0" hangingPunct="1">
                  <a:lnSpc>
                    <a:spcPct val="100000"/>
                  </a:lnSpc>
                  <a:spcBef>
                    <a:spcPts val="1200"/>
                  </a:spcBef>
                  <a:spcAft>
                    <a:spcPts val="0"/>
                  </a:spcAft>
                  <a:buClrTx/>
                  <a:buSzTx/>
                  <a:buFontTx/>
                  <a:buNone/>
                  <a:tabLst/>
                  <a:defRPr/>
                </a:pPr>
                <a:endParaRPr kumimoji="0" lang="ru-UA" sz="1400" b="1" i="0" u="none" strike="noStrike" kern="0" cap="none" spc="0" normalizeH="0" baseline="0" noProof="0">
                  <a:ln>
                    <a:noFill/>
                  </a:ln>
                  <a:solidFill>
                    <a:prstClr val="white"/>
                  </a:solidFill>
                  <a:effectLst/>
                  <a:uLnTx/>
                  <a:uFillTx/>
                  <a:latin typeface="Montserrat"/>
                  <a:ea typeface="+mn-ea"/>
                  <a:cs typeface="+mn-cs"/>
                  <a:sym typeface="Arial"/>
                </a:endParaRPr>
              </a:p>
            </p:txBody>
          </p:sp>
        </p:grpSp>
        <p:sp>
          <p:nvSpPr>
            <p:cNvPr id="17" name="TextBox 16">
              <a:extLst>
                <a:ext uri="{FF2B5EF4-FFF2-40B4-BE49-F238E27FC236}">
                  <a16:creationId xmlns:a16="http://schemas.microsoft.com/office/drawing/2014/main" id="{8FB432D8-1928-79B2-B8C5-456EA92413A3}"/>
                </a:ext>
              </a:extLst>
            </p:cNvPr>
            <p:cNvSpPr txBox="1"/>
            <p:nvPr/>
          </p:nvSpPr>
          <p:spPr>
            <a:xfrm rot="18031863">
              <a:off x="2010742" y="3136733"/>
              <a:ext cx="1920240" cy="459638"/>
            </a:xfrm>
            <a:prstGeom prst="rect">
              <a:avLst/>
            </a:prstGeom>
            <a:noFill/>
          </p:spPr>
          <p:txBody>
            <a:bodyPr wrap="square" rtlCol="0">
              <a:spAutoFit/>
            </a:body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US" sz="1000" i="0" u="none" strike="noStrike" kern="0" cap="none" spc="0" normalizeH="0" baseline="0" noProof="0">
                  <a:ln>
                    <a:noFill/>
                  </a:ln>
                  <a:solidFill>
                    <a:srgbClr val="FFFFFF"/>
                  </a:solidFill>
                  <a:effectLst/>
                  <a:uLnTx/>
                  <a:uFillTx/>
                  <a:latin typeface="Montserrat ExtraBold" pitchFamily="2" charset="0"/>
                  <a:cs typeface="Poppins SemiBold" panose="00000700000000000000" pitchFamily="2" charset="0"/>
                  <a:sym typeface="Arial"/>
                </a:rPr>
                <a:t>$0 Premium with</a:t>
              </a:r>
            </a:p>
            <a:p>
              <a:pPr marL="0" marR="0" lvl="0" indent="0" algn="ctr" defTabSz="914377" eaLnBrk="1" fontAlgn="auto" latinLnBrk="0" hangingPunct="1">
                <a:lnSpc>
                  <a:spcPct val="100000"/>
                </a:lnSpc>
                <a:spcBef>
                  <a:spcPts val="0"/>
                </a:spcBef>
                <a:spcAft>
                  <a:spcPts val="0"/>
                </a:spcAft>
                <a:buClrTx/>
                <a:buSzTx/>
                <a:buFontTx/>
                <a:buNone/>
                <a:tabLst/>
                <a:defRPr/>
              </a:pPr>
              <a:r>
                <a:rPr kumimoji="0" lang="en-US" sz="1000" i="0" u="none" strike="noStrike" kern="0" cap="none" spc="0" normalizeH="0" baseline="0" noProof="0">
                  <a:ln>
                    <a:noFill/>
                  </a:ln>
                  <a:solidFill>
                    <a:srgbClr val="FFFFFF"/>
                  </a:solidFill>
                  <a:effectLst/>
                  <a:uLnTx/>
                  <a:uFillTx/>
                  <a:latin typeface="Montserrat ExtraBold" pitchFamily="2" charset="0"/>
                  <a:cs typeface="Poppins SemiBold" panose="00000700000000000000" pitchFamily="2" charset="0"/>
                  <a:sym typeface="Arial"/>
                </a:rPr>
                <a:t>Medical deductibl</a:t>
              </a:r>
              <a:r>
                <a:rPr kumimoji="0" lang="en-US" sz="1000" i="0" u="none" strike="noStrike" kern="0" cap="none" spc="0" normalizeH="0" baseline="0" noProof="0">
                  <a:ln>
                    <a:noFill/>
                  </a:ln>
                  <a:solidFill>
                    <a:srgbClr val="FFFFFF"/>
                  </a:solidFill>
                  <a:effectLst/>
                  <a:uLnTx/>
                  <a:uFillTx/>
                  <a:latin typeface="Montserrat Medium" pitchFamily="2" charset="0"/>
                  <a:cs typeface="Poppins SemiBold" panose="00000700000000000000" pitchFamily="2" charset="0"/>
                  <a:sym typeface="Arial"/>
                </a:rPr>
                <a:t>e</a:t>
              </a:r>
            </a:p>
          </p:txBody>
        </p:sp>
        <p:sp>
          <p:nvSpPr>
            <p:cNvPr id="18" name="TextBox 17">
              <a:extLst>
                <a:ext uri="{FF2B5EF4-FFF2-40B4-BE49-F238E27FC236}">
                  <a16:creationId xmlns:a16="http://schemas.microsoft.com/office/drawing/2014/main" id="{230C5134-EE6D-9FC0-995D-F6E69A3043F3}"/>
                </a:ext>
              </a:extLst>
            </p:cNvPr>
            <p:cNvSpPr txBox="1"/>
            <p:nvPr/>
          </p:nvSpPr>
          <p:spPr>
            <a:xfrm rot="3576757">
              <a:off x="3546755" y="3153043"/>
              <a:ext cx="1920240" cy="459638"/>
            </a:xfrm>
            <a:prstGeom prst="rect">
              <a:avLst/>
            </a:prstGeom>
            <a:noFill/>
          </p:spPr>
          <p:txBody>
            <a:bodyPr wrap="square" rtlCol="0">
              <a:spAutoFit/>
            </a:body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a:ln>
                    <a:noFill/>
                  </a:ln>
                  <a:solidFill>
                    <a:srgbClr val="FFFFFF"/>
                  </a:solidFill>
                  <a:effectLst/>
                  <a:uLnTx/>
                  <a:uFillTx/>
                  <a:latin typeface="Montserrat ExtraBold" pitchFamily="2" charset="0"/>
                  <a:cs typeface="Poppins SemiBold" panose="00000700000000000000" pitchFamily="2" charset="0"/>
                  <a:sym typeface="Arial"/>
                </a:rPr>
                <a:t>Premium with $0</a:t>
              </a:r>
            </a:p>
            <a:p>
              <a:pPr marL="0" marR="0" lvl="0" indent="0" algn="ctr" defTabSz="914377"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a:ln>
                    <a:noFill/>
                  </a:ln>
                  <a:solidFill>
                    <a:srgbClr val="FFFFFF"/>
                  </a:solidFill>
                  <a:effectLst/>
                  <a:uLnTx/>
                  <a:uFillTx/>
                  <a:latin typeface="Montserrat ExtraBold" pitchFamily="2" charset="0"/>
                  <a:cs typeface="Poppins SemiBold" panose="00000700000000000000" pitchFamily="2" charset="0"/>
                  <a:sym typeface="Arial"/>
                </a:rPr>
                <a:t>Medical deductible</a:t>
              </a:r>
            </a:p>
          </p:txBody>
        </p:sp>
        <p:sp>
          <p:nvSpPr>
            <p:cNvPr id="19" name="TextBox 18">
              <a:extLst>
                <a:ext uri="{FF2B5EF4-FFF2-40B4-BE49-F238E27FC236}">
                  <a16:creationId xmlns:a16="http://schemas.microsoft.com/office/drawing/2014/main" id="{612B9C8C-6E91-1FAF-DA24-D87B18E9020B}"/>
                </a:ext>
              </a:extLst>
            </p:cNvPr>
            <p:cNvSpPr txBox="1"/>
            <p:nvPr/>
          </p:nvSpPr>
          <p:spPr>
            <a:xfrm>
              <a:off x="2835044" y="4725155"/>
              <a:ext cx="1920240" cy="285038"/>
            </a:xfrm>
            <a:prstGeom prst="rect">
              <a:avLst/>
            </a:prstGeom>
            <a:noFill/>
          </p:spPr>
          <p:txBody>
            <a:bodyPr wrap="square" rtlCol="0">
              <a:spAutoFit/>
            </a:body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a:ln>
                    <a:noFill/>
                  </a:ln>
                  <a:solidFill>
                    <a:srgbClr val="FFFFFF"/>
                  </a:solidFill>
                  <a:effectLst/>
                  <a:uLnTx/>
                  <a:uFillTx/>
                  <a:latin typeface="Montserrat ExtraBold" pitchFamily="2" charset="0"/>
                  <a:cs typeface="Poppins SemiBold" panose="00000700000000000000" pitchFamily="2" charset="0"/>
                  <a:sym typeface="Arial"/>
                </a:rPr>
                <a:t>Dual Eligible plans</a:t>
              </a:r>
            </a:p>
          </p:txBody>
        </p:sp>
      </p:grpSp>
      <p:sp>
        <p:nvSpPr>
          <p:cNvPr id="27" name="TextBox 26">
            <a:extLst>
              <a:ext uri="{FF2B5EF4-FFF2-40B4-BE49-F238E27FC236}">
                <a16:creationId xmlns:a16="http://schemas.microsoft.com/office/drawing/2014/main" id="{79C89EE9-BDE3-A6F3-CDF1-F1C243765BD4}"/>
              </a:ext>
            </a:extLst>
          </p:cNvPr>
          <p:cNvSpPr txBox="1"/>
          <p:nvPr/>
        </p:nvSpPr>
        <p:spPr>
          <a:xfrm>
            <a:off x="680680" y="1503207"/>
            <a:ext cx="5724185" cy="5068054"/>
          </a:xfrm>
          <a:prstGeom prst="rect">
            <a:avLst/>
          </a:prstGeom>
          <a:noFill/>
        </p:spPr>
        <p:txBody>
          <a:bodyPr wrap="square" lIns="121920" tIns="60960" rIns="121920" bIns="60960" rtlCol="0" anchor="t">
            <a:spAutoFit/>
          </a:bodyPr>
          <a:lstStyle/>
          <a:p>
            <a:pPr marR="0" lvl="0" indent="0" defTabSz="914377" eaLnBrk="1" fontAlgn="auto" latinLnBrk="0" hangingPunct="1">
              <a:spcBef>
                <a:spcPts val="125"/>
              </a:spcBef>
              <a:spcAft>
                <a:spcPts val="0"/>
              </a:spcAft>
              <a:buClrTx/>
              <a:buSzTx/>
              <a:buFontTx/>
              <a:buNone/>
              <a:tabLst/>
              <a:defRPr/>
            </a:pPr>
            <a:r>
              <a:rPr kumimoji="0" lang="en-US" sz="2000" i="0" u="none" strike="noStrike" kern="0" cap="none" spc="0" normalizeH="0" baseline="0" noProof="0">
                <a:ln>
                  <a:noFill/>
                </a:ln>
                <a:solidFill>
                  <a:srgbClr val="004C45"/>
                </a:solidFill>
                <a:effectLst/>
                <a:uLnTx/>
                <a:uFillTx/>
                <a:latin typeface="Montserrat SemiBold" panose="00000700000000000000" pitchFamily="2" charset="0"/>
                <a:cs typeface="Poppins SemiBold" panose="00000700000000000000" pitchFamily="2" charset="0"/>
                <a:sym typeface="Arial"/>
              </a:rPr>
              <a:t>$0 Premium with deductible</a:t>
            </a:r>
          </a:p>
          <a:p>
            <a:pPr marR="0" lvl="0" indent="0" defTabSz="914377" eaLnBrk="1" fontAlgn="auto" latinLnBrk="0" hangingPunct="1">
              <a:spcBef>
                <a:spcPts val="125"/>
              </a:spcBef>
              <a:spcAft>
                <a:spcPts val="0"/>
              </a:spcAft>
              <a:buClr>
                <a:srgbClr val="000000"/>
              </a:buClr>
              <a:buSzTx/>
              <a:buFontTx/>
              <a:buNone/>
              <a:tabLst/>
              <a:defRPr/>
            </a:pPr>
            <a:r>
              <a:rPr lang="en-US" sz="1600" b="1" err="1">
                <a:latin typeface="Montserrat ExtraBold" pitchFamily="2" charset="0"/>
                <a:ea typeface="Roboto Light"/>
              </a:rPr>
              <a:t>Priority</a:t>
            </a:r>
            <a:r>
              <a:rPr lang="en-US" sz="1600" err="1">
                <a:latin typeface="Montserrat Medium" pitchFamily="2" charset="0"/>
                <a:ea typeface="Roboto Light"/>
              </a:rPr>
              <a:t>Medicare</a:t>
            </a:r>
            <a:r>
              <a:rPr lang="en-US" sz="1600">
                <a:latin typeface="Montserrat Medium" pitchFamily="2" charset="0"/>
                <a:ea typeface="Roboto Light"/>
              </a:rPr>
              <a:t> </a:t>
            </a:r>
            <a:r>
              <a:rPr kumimoji="0" lang="en-US" sz="1600" b="0" i="0" u="none" strike="noStrike" kern="0" cap="none" spc="0" normalizeH="0" baseline="0" noProof="0">
                <a:ln>
                  <a:noFill/>
                </a:ln>
                <a:solidFill>
                  <a:srgbClr val="262626"/>
                </a:solidFill>
                <a:effectLst/>
                <a:uLnTx/>
                <a:uFillTx/>
                <a:latin typeface="Montserrat Medium" pitchFamily="2" charset="0"/>
                <a:cs typeface="Poppins SemiBold"/>
                <a:sym typeface="Arial"/>
              </a:rPr>
              <a:t>Edge (PPO)</a:t>
            </a:r>
          </a:p>
          <a:p>
            <a:pPr marR="0" lvl="0" indent="0" defTabSz="914377" eaLnBrk="1" fontAlgn="auto" latinLnBrk="0" hangingPunct="1">
              <a:spcBef>
                <a:spcPts val="125"/>
              </a:spcBef>
              <a:spcAft>
                <a:spcPts val="0"/>
              </a:spcAft>
              <a:buClr>
                <a:srgbClr val="000000"/>
              </a:buClr>
              <a:buSzTx/>
              <a:buFontTx/>
              <a:buNone/>
              <a:tabLst/>
              <a:defRPr/>
            </a:pPr>
            <a:r>
              <a:rPr lang="en-US" sz="1600" b="1" err="1">
                <a:latin typeface="Montserrat ExtraBold" pitchFamily="2" charset="0"/>
                <a:ea typeface="Roboto Light"/>
              </a:rPr>
              <a:t>Priority</a:t>
            </a:r>
            <a:r>
              <a:rPr lang="en-US" sz="1600" err="1">
                <a:latin typeface="Montserrat Medium" pitchFamily="2" charset="0"/>
                <a:ea typeface="Roboto Light"/>
              </a:rPr>
              <a:t>Medicare</a:t>
            </a:r>
            <a:r>
              <a:rPr lang="en-US" sz="1600">
                <a:latin typeface="Montserrat Medium" pitchFamily="2" charset="0"/>
                <a:ea typeface="Roboto Light"/>
              </a:rPr>
              <a:t> </a:t>
            </a:r>
            <a:r>
              <a:rPr kumimoji="0" lang="en-US" sz="1600" b="0" i="0" u="none" strike="noStrike" kern="0" cap="none" spc="0" normalizeH="0" baseline="0" noProof="0">
                <a:ln>
                  <a:noFill/>
                </a:ln>
                <a:solidFill>
                  <a:srgbClr val="262626"/>
                </a:solidFill>
                <a:effectLst/>
                <a:uLnTx/>
                <a:uFillTx/>
                <a:latin typeface="Montserrat Medium" pitchFamily="2" charset="0"/>
                <a:cs typeface="Poppins SemiBold"/>
                <a:sym typeface="Arial"/>
              </a:rPr>
              <a:t>Key (HMO-POS)</a:t>
            </a:r>
          </a:p>
          <a:p>
            <a:pPr marR="0" lvl="0" indent="0" defTabSz="914377" eaLnBrk="1" fontAlgn="auto" latinLnBrk="0" hangingPunct="1">
              <a:spcBef>
                <a:spcPts val="125"/>
              </a:spcBef>
              <a:spcAft>
                <a:spcPts val="0"/>
              </a:spcAft>
              <a:buClr>
                <a:srgbClr val="000000"/>
              </a:buClr>
              <a:buSzTx/>
              <a:buFontTx/>
              <a:buNone/>
              <a:tabLst/>
              <a:defRPr/>
            </a:pPr>
            <a:r>
              <a:rPr lang="en-US" sz="1600" b="1" err="1">
                <a:latin typeface="Montserrat ExtraBold" pitchFamily="2" charset="0"/>
                <a:ea typeface="Roboto Light"/>
              </a:rPr>
              <a:t>Priority</a:t>
            </a:r>
            <a:r>
              <a:rPr lang="en-US" sz="1600" err="1">
                <a:latin typeface="Montserrat Medium" pitchFamily="2" charset="0"/>
                <a:ea typeface="Roboto Light"/>
              </a:rPr>
              <a:t>Medicare</a:t>
            </a:r>
            <a:r>
              <a:rPr lang="en-US" sz="1600">
                <a:latin typeface="Montserrat Medium" pitchFamily="2" charset="0"/>
                <a:ea typeface="Roboto Light"/>
              </a:rPr>
              <a:t> </a:t>
            </a:r>
            <a:r>
              <a:rPr kumimoji="0" lang="en-US" sz="1600" b="0" i="0" u="none" strike="noStrike" kern="0" cap="none" spc="0" normalizeH="0" baseline="0" noProof="0">
                <a:ln>
                  <a:noFill/>
                </a:ln>
                <a:solidFill>
                  <a:srgbClr val="262626"/>
                </a:solidFill>
                <a:effectLst/>
                <a:uLnTx/>
                <a:uFillTx/>
                <a:latin typeface="Montserrat Medium" pitchFamily="2" charset="0"/>
                <a:cs typeface="Poppins SemiBold"/>
                <a:sym typeface="Arial"/>
              </a:rPr>
              <a:t>Thrive (PPO)</a:t>
            </a:r>
          </a:p>
          <a:p>
            <a:pPr marR="0" lvl="0" indent="0" defTabSz="914377" eaLnBrk="1" fontAlgn="auto" latinLnBrk="0" hangingPunct="1">
              <a:spcBef>
                <a:spcPts val="125"/>
              </a:spcBef>
              <a:spcAft>
                <a:spcPts val="0"/>
              </a:spcAft>
              <a:buClr>
                <a:srgbClr val="000000"/>
              </a:buClr>
              <a:buSzTx/>
              <a:buFontTx/>
              <a:buNone/>
              <a:tabLst/>
              <a:defRPr/>
            </a:pPr>
            <a:r>
              <a:rPr lang="en-US" sz="1600" b="1" err="1">
                <a:latin typeface="Montserrat ExtraBold" pitchFamily="2" charset="0"/>
                <a:ea typeface="Roboto Light"/>
              </a:rPr>
              <a:t>Priority</a:t>
            </a:r>
            <a:r>
              <a:rPr lang="en-US" sz="1600" err="1">
                <a:latin typeface="Montserrat Medium" pitchFamily="2" charset="0"/>
                <a:ea typeface="Roboto Light"/>
              </a:rPr>
              <a:t>Medicare</a:t>
            </a:r>
            <a:r>
              <a:rPr lang="en-US" sz="1600">
                <a:latin typeface="Montserrat Medium" pitchFamily="2" charset="0"/>
                <a:ea typeface="Roboto Light"/>
              </a:rPr>
              <a:t> </a:t>
            </a:r>
            <a:r>
              <a:rPr kumimoji="0" lang="en-US" sz="1600" b="0" i="0" u="none" strike="noStrike" kern="0" cap="none" spc="0" normalizeH="0" baseline="0" noProof="0">
                <a:ln>
                  <a:noFill/>
                </a:ln>
                <a:solidFill>
                  <a:srgbClr val="262626"/>
                </a:solidFill>
                <a:effectLst/>
                <a:uLnTx/>
                <a:uFillTx/>
                <a:latin typeface="Montserrat Medium" pitchFamily="2" charset="0"/>
                <a:cs typeface="Poppins SemiBold"/>
                <a:sym typeface="Arial"/>
              </a:rPr>
              <a:t>Vital (PPO)</a:t>
            </a:r>
          </a:p>
          <a:p>
            <a:pPr marR="0" lvl="0" indent="0" defTabSz="914377" eaLnBrk="1" fontAlgn="auto" latinLnBrk="0" hangingPunct="1">
              <a:spcBef>
                <a:spcPts val="125"/>
              </a:spcBef>
              <a:spcAft>
                <a:spcPts val="0"/>
              </a:spcAft>
              <a:buClr>
                <a:srgbClr val="000000"/>
              </a:buClr>
              <a:buSzTx/>
              <a:buFontTx/>
              <a:buNone/>
              <a:tabLst/>
              <a:defRPr/>
            </a:pPr>
            <a:r>
              <a:rPr lang="en-US" sz="1600" b="1" err="1">
                <a:latin typeface="Montserrat ExtraBold" pitchFamily="2" charset="0"/>
                <a:ea typeface="Roboto Light"/>
              </a:rPr>
              <a:t>Priority</a:t>
            </a:r>
            <a:r>
              <a:rPr lang="en-US" sz="1600" err="1">
                <a:latin typeface="Montserrat Medium" pitchFamily="2" charset="0"/>
                <a:ea typeface="Roboto Light"/>
              </a:rPr>
              <a:t>Medicare</a:t>
            </a:r>
            <a:r>
              <a:rPr lang="en-US" sz="1600">
                <a:latin typeface="Montserrat Medium" pitchFamily="2" charset="0"/>
                <a:ea typeface="Roboto Light"/>
              </a:rPr>
              <a:t> </a:t>
            </a:r>
            <a:r>
              <a:rPr kumimoji="0" lang="en-US" sz="1600" b="1" i="0" u="none" strike="noStrike" kern="0" cap="none" spc="0" normalizeH="0" baseline="0" noProof="0">
                <a:ln>
                  <a:noFill/>
                </a:ln>
                <a:solidFill>
                  <a:srgbClr val="262626"/>
                </a:solidFill>
                <a:effectLst/>
                <a:uLnTx/>
                <a:uFillTx/>
                <a:latin typeface="Montserrat ExtraBold" pitchFamily="2" charset="0"/>
                <a:cs typeface="Poppins SemiBold"/>
                <a:sym typeface="Arial"/>
              </a:rPr>
              <a:t>Smart Savings (HMO-POS) – New</a:t>
            </a:r>
          </a:p>
          <a:p>
            <a:pPr marR="0" lvl="0" indent="0" defTabSz="914377" eaLnBrk="1" fontAlgn="auto" latinLnBrk="0" hangingPunct="1">
              <a:spcBef>
                <a:spcPts val="125"/>
              </a:spcBef>
              <a:spcAft>
                <a:spcPts val="0"/>
              </a:spcAft>
              <a:buClr>
                <a:srgbClr val="000000"/>
              </a:buClr>
              <a:buSzTx/>
              <a:buFontTx/>
              <a:buNone/>
              <a:tabLst/>
              <a:defRPr/>
            </a:pPr>
            <a:endParaRPr lang="en-US" sz="1400" b="1" kern="0">
              <a:solidFill>
                <a:srgbClr val="262626"/>
              </a:solidFill>
              <a:latin typeface="Montserrat ExtraBold" pitchFamily="2" charset="0"/>
              <a:cs typeface="Poppins SemiBold"/>
              <a:sym typeface="Arial"/>
            </a:endParaRPr>
          </a:p>
          <a:p>
            <a:pPr marR="0" lvl="0" indent="0" defTabSz="914377" eaLnBrk="1" fontAlgn="auto" latinLnBrk="0" hangingPunct="1">
              <a:spcBef>
                <a:spcPts val="125"/>
              </a:spcBef>
              <a:spcAft>
                <a:spcPts val="0"/>
              </a:spcAft>
              <a:buClrTx/>
              <a:buSzTx/>
              <a:buFontTx/>
              <a:buNone/>
              <a:tabLst/>
              <a:defRPr/>
            </a:pPr>
            <a:r>
              <a:rPr kumimoji="0" lang="en-US" sz="2000" b="1" i="0" u="none" strike="noStrike" kern="0" cap="none" spc="0" normalizeH="0" baseline="0" noProof="0">
                <a:ln>
                  <a:noFill/>
                </a:ln>
                <a:solidFill>
                  <a:srgbClr val="009845"/>
                </a:solidFill>
                <a:effectLst/>
                <a:uLnTx/>
                <a:uFillTx/>
                <a:latin typeface="Montserrat SemiBold" panose="00000700000000000000" pitchFamily="2" charset="0"/>
                <a:cs typeface="Poppins SemiBold" panose="00000700000000000000" pitchFamily="2" charset="0"/>
                <a:sym typeface="Arial"/>
              </a:rPr>
              <a:t>Premium with $0 in-network deductible</a:t>
            </a:r>
          </a:p>
          <a:p>
            <a:pPr marR="0" lvl="0" indent="0" defTabSz="914377" eaLnBrk="1" fontAlgn="auto" latinLnBrk="0" hangingPunct="1">
              <a:spcBef>
                <a:spcPts val="125"/>
              </a:spcBef>
              <a:spcAft>
                <a:spcPts val="0"/>
              </a:spcAft>
              <a:buClrTx/>
              <a:buSzTx/>
              <a:buFontTx/>
              <a:buNone/>
              <a:tabLst/>
              <a:defRPr/>
            </a:pPr>
            <a:r>
              <a:rPr lang="en-US" sz="1600" b="1" err="1">
                <a:latin typeface="Montserrat ExtraBold" pitchFamily="2" charset="0"/>
                <a:ea typeface="Roboto Light"/>
              </a:rPr>
              <a:t>Priority</a:t>
            </a:r>
            <a:r>
              <a:rPr lang="en-US" sz="1600" err="1">
                <a:latin typeface="Montserrat Medium" pitchFamily="2" charset="0"/>
                <a:ea typeface="Roboto Light"/>
              </a:rPr>
              <a:t>Medicare</a:t>
            </a:r>
            <a:r>
              <a:rPr lang="en-US" sz="1600">
                <a:latin typeface="Montserrat Medium" pitchFamily="2" charset="0"/>
                <a:ea typeface="Roboto Light"/>
              </a:rPr>
              <a:t> </a:t>
            </a:r>
            <a:r>
              <a:rPr kumimoji="0" lang="en-US" sz="1600" b="0" i="0" u="none" strike="noStrike" kern="0" cap="none" spc="0" normalizeH="0" baseline="0" noProof="0">
                <a:ln>
                  <a:noFill/>
                </a:ln>
                <a:solidFill>
                  <a:srgbClr val="262626"/>
                </a:solidFill>
                <a:effectLst/>
                <a:uLnTx/>
                <a:uFillTx/>
                <a:latin typeface="Montserrat Medium" pitchFamily="2" charset="0"/>
                <a:cs typeface="Poppins SemiBold"/>
                <a:sym typeface="Arial"/>
              </a:rPr>
              <a:t>Medicare (HMO-POS)</a:t>
            </a:r>
          </a:p>
          <a:p>
            <a:pPr marR="0" lvl="0" indent="0" defTabSz="914377" eaLnBrk="1" fontAlgn="auto" latinLnBrk="0" hangingPunct="1">
              <a:spcBef>
                <a:spcPts val="125"/>
              </a:spcBef>
              <a:spcAft>
                <a:spcPts val="0"/>
              </a:spcAft>
              <a:buClrTx/>
              <a:buSzTx/>
              <a:buFontTx/>
              <a:buNone/>
              <a:tabLst/>
              <a:defRPr/>
            </a:pPr>
            <a:r>
              <a:rPr lang="en-US" sz="1600" b="1" err="1">
                <a:latin typeface="Montserrat ExtraBold" pitchFamily="2" charset="0"/>
                <a:ea typeface="Roboto Light"/>
              </a:rPr>
              <a:t>Priority</a:t>
            </a:r>
            <a:r>
              <a:rPr lang="en-US" sz="1600" err="1">
                <a:latin typeface="Montserrat Medium" pitchFamily="2" charset="0"/>
                <a:ea typeface="Roboto Light"/>
              </a:rPr>
              <a:t>Medicare</a:t>
            </a:r>
            <a:r>
              <a:rPr lang="en-US" sz="1600">
                <a:latin typeface="Montserrat Medium" pitchFamily="2" charset="0"/>
                <a:ea typeface="Roboto Light"/>
              </a:rPr>
              <a:t> </a:t>
            </a:r>
            <a:r>
              <a:rPr kumimoji="0" lang="en-US" sz="1600" b="0" i="0" u="none" strike="noStrike" kern="0" cap="none" spc="0" normalizeH="0" baseline="0" noProof="0">
                <a:ln>
                  <a:noFill/>
                </a:ln>
                <a:solidFill>
                  <a:srgbClr val="262626"/>
                </a:solidFill>
                <a:effectLst/>
                <a:uLnTx/>
                <a:uFillTx/>
                <a:latin typeface="Montserrat Medium" pitchFamily="2" charset="0"/>
                <a:cs typeface="Poppins SemiBold"/>
                <a:sym typeface="Arial"/>
              </a:rPr>
              <a:t>Merit (PPO)</a:t>
            </a:r>
          </a:p>
          <a:p>
            <a:pPr marR="0" lvl="0" indent="0" defTabSz="914377" eaLnBrk="1" fontAlgn="auto" latinLnBrk="0" hangingPunct="1">
              <a:spcBef>
                <a:spcPts val="125"/>
              </a:spcBef>
              <a:spcAft>
                <a:spcPts val="0"/>
              </a:spcAft>
              <a:buClrTx/>
              <a:buSzTx/>
              <a:buFontTx/>
              <a:buNone/>
              <a:tabLst/>
              <a:defRPr/>
            </a:pPr>
            <a:r>
              <a:rPr lang="en-US" sz="1600" b="1" err="1">
                <a:latin typeface="Montserrat ExtraBold" pitchFamily="2" charset="0"/>
                <a:ea typeface="Roboto Light"/>
              </a:rPr>
              <a:t>Priority</a:t>
            </a:r>
            <a:r>
              <a:rPr lang="en-US" sz="1600" err="1">
                <a:latin typeface="Montserrat Medium" pitchFamily="2" charset="0"/>
                <a:ea typeface="Roboto Light"/>
              </a:rPr>
              <a:t>Medicare</a:t>
            </a:r>
            <a:r>
              <a:rPr lang="en-US" sz="1600">
                <a:latin typeface="Montserrat Medium" pitchFamily="2" charset="0"/>
                <a:ea typeface="Roboto Light"/>
              </a:rPr>
              <a:t> </a:t>
            </a:r>
            <a:r>
              <a:rPr kumimoji="0" lang="en-US" sz="1600" b="0" i="0" u="none" strike="noStrike" kern="0" cap="none" spc="0" normalizeH="0" baseline="0" noProof="0">
                <a:ln>
                  <a:noFill/>
                </a:ln>
                <a:solidFill>
                  <a:srgbClr val="262626"/>
                </a:solidFill>
                <a:effectLst/>
                <a:uLnTx/>
                <a:uFillTx/>
                <a:latin typeface="Montserrat Medium" pitchFamily="2" charset="0"/>
                <a:cs typeface="Poppins SemiBold"/>
                <a:sym typeface="Arial"/>
              </a:rPr>
              <a:t>Value (HMO-POS)</a:t>
            </a:r>
          </a:p>
          <a:p>
            <a:pPr marR="0" lvl="0" indent="0" defTabSz="914377" eaLnBrk="1" fontAlgn="auto" latinLnBrk="0" hangingPunct="1">
              <a:spcBef>
                <a:spcPts val="125"/>
              </a:spcBef>
              <a:spcAft>
                <a:spcPts val="0"/>
              </a:spcAft>
              <a:buClrTx/>
              <a:buSzTx/>
              <a:buFontTx/>
              <a:buNone/>
              <a:tabLst/>
              <a:defRPr/>
            </a:pPr>
            <a:r>
              <a:rPr lang="en-US" sz="1600" b="1" err="1">
                <a:latin typeface="Montserrat ExtraBold" pitchFamily="2" charset="0"/>
                <a:ea typeface="Roboto Light"/>
              </a:rPr>
              <a:t>Priority</a:t>
            </a:r>
            <a:r>
              <a:rPr lang="en-US" sz="1600" err="1">
                <a:latin typeface="Montserrat Medium" pitchFamily="2" charset="0"/>
                <a:ea typeface="Roboto Light"/>
              </a:rPr>
              <a:t>Medicare</a:t>
            </a:r>
            <a:r>
              <a:rPr lang="en-US" sz="1600">
                <a:latin typeface="Montserrat Medium" pitchFamily="2" charset="0"/>
                <a:ea typeface="Roboto Light"/>
              </a:rPr>
              <a:t> </a:t>
            </a:r>
            <a:r>
              <a:rPr kumimoji="0" lang="en-US" sz="1600" b="0" i="0" u="none" strike="noStrike" kern="0" cap="none" spc="0" normalizeH="0" baseline="0" noProof="0">
                <a:ln>
                  <a:noFill/>
                </a:ln>
                <a:solidFill>
                  <a:srgbClr val="262626"/>
                </a:solidFill>
                <a:effectLst/>
                <a:uLnTx/>
                <a:uFillTx/>
                <a:latin typeface="Montserrat Medium" pitchFamily="2" charset="0"/>
                <a:cs typeface="Poppins SemiBold"/>
                <a:sym typeface="Arial"/>
              </a:rPr>
              <a:t>Thrive Plus (PPO)</a:t>
            </a:r>
          </a:p>
          <a:p>
            <a:pPr marR="0" lvl="0" indent="0" defTabSz="914377" eaLnBrk="1" fontAlgn="auto" latinLnBrk="0" hangingPunct="1">
              <a:spcBef>
                <a:spcPts val="125"/>
              </a:spcBef>
              <a:spcAft>
                <a:spcPts val="0"/>
              </a:spcAft>
              <a:buClrTx/>
              <a:buSzTx/>
              <a:buFontTx/>
              <a:buNone/>
              <a:tabLst/>
              <a:defRPr/>
            </a:pPr>
            <a:r>
              <a:rPr lang="en-US" sz="1600" b="1" err="1">
                <a:latin typeface="Montserrat ExtraBold" pitchFamily="2" charset="0"/>
                <a:ea typeface="Roboto Light"/>
              </a:rPr>
              <a:t>Priority</a:t>
            </a:r>
            <a:r>
              <a:rPr lang="en-US" sz="1600" err="1">
                <a:latin typeface="Montserrat Medium" pitchFamily="2" charset="0"/>
                <a:ea typeface="Roboto Light"/>
              </a:rPr>
              <a:t>Medicare</a:t>
            </a:r>
            <a:r>
              <a:rPr lang="en-US" sz="1600">
                <a:latin typeface="Montserrat Medium" pitchFamily="2" charset="0"/>
                <a:ea typeface="Roboto Light"/>
              </a:rPr>
              <a:t> </a:t>
            </a:r>
            <a:r>
              <a:rPr kumimoji="0" lang="en-US" sz="1600" b="0" i="0" u="none" strike="noStrike" kern="0" cap="none" spc="0" normalizeH="0" baseline="0" noProof="0">
                <a:ln>
                  <a:noFill/>
                </a:ln>
                <a:solidFill>
                  <a:srgbClr val="262626"/>
                </a:solidFill>
                <a:effectLst/>
                <a:uLnTx/>
                <a:uFillTx/>
                <a:latin typeface="Montserrat Medium" pitchFamily="2" charset="0"/>
                <a:cs typeface="Poppins SemiBold"/>
                <a:sym typeface="Arial"/>
              </a:rPr>
              <a:t>Vintage (HMO-POS) </a:t>
            </a:r>
            <a:r>
              <a:rPr kumimoji="0" lang="en-US" sz="1600" b="0" i="0" u="none" strike="noStrike" kern="0" cap="none" spc="0" normalizeH="0" baseline="0" noProof="0">
                <a:ln>
                  <a:noFill/>
                </a:ln>
                <a:solidFill>
                  <a:srgbClr val="262626"/>
                </a:solidFill>
                <a:effectLst/>
                <a:uLnTx/>
                <a:uFillTx/>
                <a:latin typeface="Arial Nova Light" panose="020B0304020202020204" pitchFamily="34" charset="0"/>
                <a:cs typeface="Poppins SemiBold"/>
                <a:sym typeface="Arial"/>
              </a:rPr>
              <a:t> </a:t>
            </a:r>
          </a:p>
          <a:p>
            <a:pPr marR="0" lvl="0" indent="0" defTabSz="914377" eaLnBrk="1" fontAlgn="auto" latinLnBrk="0" hangingPunct="1">
              <a:spcBef>
                <a:spcPts val="125"/>
              </a:spcBef>
              <a:spcAft>
                <a:spcPts val="0"/>
              </a:spcAft>
              <a:buClrTx/>
              <a:buSzTx/>
              <a:buFontTx/>
              <a:buNone/>
              <a:tabLst/>
              <a:defRPr/>
            </a:pPr>
            <a:endParaRPr lang="en-US" sz="1400" kern="0">
              <a:solidFill>
                <a:srgbClr val="262626"/>
              </a:solidFill>
              <a:latin typeface="Arial Nova Light" panose="020B0304020202020204" pitchFamily="34" charset="0"/>
              <a:cs typeface="Poppins SemiBold"/>
              <a:sym typeface="Arial"/>
            </a:endParaRPr>
          </a:p>
          <a:p>
            <a:pPr marR="0" lvl="0" indent="0" defTabSz="914377" eaLnBrk="1" fontAlgn="auto" latinLnBrk="0" hangingPunct="1">
              <a:spcBef>
                <a:spcPts val="125"/>
              </a:spcBef>
              <a:spcAft>
                <a:spcPts val="0"/>
              </a:spcAft>
              <a:buClrTx/>
              <a:buSzTx/>
              <a:buFontTx/>
              <a:buNone/>
              <a:tabLst/>
              <a:defRPr/>
            </a:pPr>
            <a:r>
              <a:rPr kumimoji="0" lang="en-US" sz="2000" b="1" i="0" u="none" strike="noStrike" kern="0" cap="none" spc="0" normalizeH="0" baseline="0" noProof="0">
                <a:ln>
                  <a:noFill/>
                </a:ln>
                <a:solidFill>
                  <a:srgbClr val="008673"/>
                </a:solidFill>
                <a:effectLst/>
                <a:uLnTx/>
                <a:uFillTx/>
                <a:latin typeface="Montserrat SemiBold" panose="00000700000000000000" pitchFamily="2" charset="0"/>
                <a:cs typeface="Poppins SemiBold"/>
                <a:sym typeface="Arial"/>
              </a:rPr>
              <a:t>Dual Eligible plans</a:t>
            </a:r>
            <a:endParaRPr kumimoji="0" lang="en-US" sz="2000" b="1" i="0" u="none" strike="noStrike" kern="0" cap="none" spc="0" normalizeH="0" baseline="0" noProof="0">
              <a:ln>
                <a:noFill/>
              </a:ln>
              <a:solidFill>
                <a:srgbClr val="008673"/>
              </a:solidFill>
              <a:effectLst/>
              <a:uLnTx/>
              <a:uFillTx/>
              <a:latin typeface="Montserrat SemiBold" panose="00000700000000000000" pitchFamily="2" charset="0"/>
              <a:cs typeface="Poppins SemiBold" panose="00000700000000000000" pitchFamily="2" charset="0"/>
              <a:sym typeface="Arial"/>
            </a:endParaRPr>
          </a:p>
          <a:p>
            <a:pPr marR="0" lvl="0" indent="0" defTabSz="914377" eaLnBrk="1" fontAlgn="auto" latinLnBrk="0" hangingPunct="1">
              <a:spcBef>
                <a:spcPts val="125"/>
              </a:spcBef>
              <a:spcAft>
                <a:spcPts val="0"/>
              </a:spcAft>
              <a:buClr>
                <a:srgbClr val="000000"/>
              </a:buClr>
              <a:buSzTx/>
              <a:buFontTx/>
              <a:buNone/>
              <a:tabLst/>
              <a:defRPr/>
            </a:pPr>
            <a:r>
              <a:rPr lang="en-US" sz="1600" b="1" err="1">
                <a:latin typeface="Montserrat ExtraBold" pitchFamily="2" charset="0"/>
                <a:ea typeface="Roboto Light"/>
              </a:rPr>
              <a:t>Priority</a:t>
            </a:r>
            <a:r>
              <a:rPr lang="en-US" sz="1600" err="1">
                <a:latin typeface="Montserrat Medium" pitchFamily="2" charset="0"/>
                <a:ea typeface="Roboto Light"/>
              </a:rPr>
              <a:t>Medicare</a:t>
            </a:r>
            <a:r>
              <a:rPr lang="en-US" sz="1600">
                <a:latin typeface="Montserrat Medium" pitchFamily="2" charset="0"/>
                <a:ea typeface="Roboto Light"/>
              </a:rPr>
              <a:t> </a:t>
            </a:r>
            <a:r>
              <a:rPr kumimoji="0" lang="en-US" sz="1600" b="0" i="0" u="none" strike="noStrike" kern="0" cap="none" spc="0" normalizeH="0" baseline="0" noProof="0">
                <a:ln>
                  <a:noFill/>
                </a:ln>
                <a:solidFill>
                  <a:srgbClr val="262626"/>
                </a:solidFill>
                <a:effectLst/>
                <a:uLnTx/>
                <a:uFillTx/>
                <a:latin typeface="Montserrat Medium" pitchFamily="2" charset="0"/>
                <a:cs typeface="Poppins SemiBold"/>
                <a:sym typeface="Arial"/>
              </a:rPr>
              <a:t>D-SNP (HMO)</a:t>
            </a:r>
            <a:endParaRPr kumimoji="0" lang="en-US" sz="1600" b="0" i="0" u="none" strike="noStrike" kern="0" cap="none" spc="0" normalizeH="0" baseline="0" noProof="0">
              <a:ln>
                <a:noFill/>
              </a:ln>
              <a:solidFill>
                <a:srgbClr val="000000"/>
              </a:solidFill>
              <a:effectLst/>
              <a:uLnTx/>
              <a:uFillTx/>
              <a:latin typeface="Montserrat Medium" pitchFamily="2" charset="0"/>
              <a:cs typeface="Arial"/>
              <a:sym typeface="Arial"/>
            </a:endParaRPr>
          </a:p>
          <a:p>
            <a:pPr marR="0" lvl="0" indent="0" defTabSz="914377" eaLnBrk="1" fontAlgn="auto" latinLnBrk="0" hangingPunct="1">
              <a:spcBef>
                <a:spcPts val="125"/>
              </a:spcBef>
              <a:spcAft>
                <a:spcPts val="0"/>
              </a:spcAft>
              <a:buClr>
                <a:srgbClr val="000000"/>
              </a:buClr>
              <a:buSzTx/>
              <a:buFontTx/>
              <a:buNone/>
              <a:tabLst/>
              <a:defRPr/>
            </a:pPr>
            <a:r>
              <a:rPr lang="en-US" sz="1600" b="1" err="1">
                <a:latin typeface="Montserrat ExtraBold" pitchFamily="2" charset="0"/>
                <a:ea typeface="Roboto Light"/>
              </a:rPr>
              <a:t>Priority</a:t>
            </a:r>
            <a:r>
              <a:rPr lang="en-US" sz="1600" err="1">
                <a:latin typeface="Montserrat Medium" pitchFamily="2" charset="0"/>
                <a:ea typeface="Roboto Light"/>
              </a:rPr>
              <a:t>Medicare</a:t>
            </a:r>
            <a:r>
              <a:rPr lang="en-US" sz="1600">
                <a:latin typeface="Montserrat Medium" pitchFamily="2" charset="0"/>
                <a:ea typeface="Roboto Light"/>
              </a:rPr>
              <a:t> </a:t>
            </a:r>
            <a:r>
              <a:rPr kumimoji="0" lang="en-US" sz="1600" i="0" u="none" strike="noStrike" kern="0" cap="none" spc="0" normalizeH="0" baseline="0" noProof="0">
                <a:ln>
                  <a:noFill/>
                </a:ln>
                <a:solidFill>
                  <a:srgbClr val="262626"/>
                </a:solidFill>
                <a:effectLst/>
                <a:uLnTx/>
                <a:uFillTx/>
                <a:latin typeface="Montserrat ExtraBold" pitchFamily="2" charset="0"/>
                <a:cs typeface="Poppins SemiBold"/>
                <a:sym typeface="Arial"/>
              </a:rPr>
              <a:t>Dual Premier (HMO D-SNP) - New</a:t>
            </a:r>
            <a:endParaRPr kumimoji="0" lang="en-US" sz="1600" i="0" u="none" strike="noStrike" kern="0" cap="none" spc="0" normalizeH="0" baseline="0" noProof="0">
              <a:ln>
                <a:noFill/>
              </a:ln>
              <a:solidFill>
                <a:srgbClr val="000000"/>
              </a:solidFill>
              <a:effectLst/>
              <a:uLnTx/>
              <a:uFillTx/>
              <a:latin typeface="Montserrat ExtraBold" pitchFamily="2" charset="0"/>
              <a:cs typeface="Arial"/>
              <a:sym typeface="Arial"/>
            </a:endParaRPr>
          </a:p>
          <a:p>
            <a:pPr marL="0" marR="0" lvl="0" indent="0" defTabSz="914377"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262626"/>
              </a:solidFill>
              <a:effectLst/>
              <a:uLnTx/>
              <a:uFillTx/>
              <a:latin typeface="Arial Nova Light" panose="020B0304020202020204" pitchFamily="34" charset="0"/>
              <a:cs typeface="Poppins SemiBold"/>
              <a:sym typeface="Arial"/>
            </a:endParaRPr>
          </a:p>
          <a:p>
            <a:pPr marL="0" marR="0" lvl="0" indent="0" defTabSz="914377" eaLnBrk="1" fontAlgn="auto" latinLnBrk="0" hangingPunct="1">
              <a:lnSpc>
                <a:spcPct val="100000"/>
              </a:lnSpc>
              <a:spcBef>
                <a:spcPts val="0"/>
              </a:spcBef>
              <a:spcAft>
                <a:spcPts val="0"/>
              </a:spcAft>
              <a:buClr>
                <a:srgbClr val="000000"/>
              </a:buClr>
              <a:buSzTx/>
              <a:buFontTx/>
              <a:buNone/>
              <a:tabLst/>
              <a:defRPr/>
            </a:pPr>
            <a:endParaRPr kumimoji="0" lang="en-US" sz="1400" b="1" i="0" u="none" strike="noStrike" kern="0" cap="none" spc="0" normalizeH="0" baseline="0" noProof="0">
              <a:ln>
                <a:noFill/>
              </a:ln>
              <a:solidFill>
                <a:srgbClr val="000000"/>
              </a:solidFill>
              <a:effectLst/>
              <a:uLnTx/>
              <a:uFillTx/>
              <a:latin typeface="Montserrat ExtraBold" pitchFamily="2" charset="0"/>
              <a:cs typeface="Arial"/>
              <a:sym typeface="Arial"/>
            </a:endParaRPr>
          </a:p>
        </p:txBody>
      </p:sp>
    </p:spTree>
    <p:extLst>
      <p:ext uri="{BB962C8B-B14F-4D97-AF65-F5344CB8AC3E}">
        <p14:creationId xmlns:p14="http://schemas.microsoft.com/office/powerpoint/2010/main" val="2718841239"/>
      </p:ext>
    </p:extLst>
  </p:cSld>
  <p:clrMapOvr>
    <a:masterClrMapping/>
  </p:clrMapOvr>
</p:sld>
</file>

<file path=ppt/theme/theme1.xml><?xml version="1.0" encoding="utf-8"?>
<a:theme xmlns:a="http://schemas.openxmlformats.org/drawingml/2006/main" name="Office Theme">
  <a:themeElements>
    <a:clrScheme name="Custom 13">
      <a:dk1>
        <a:srgbClr val="262626"/>
      </a:dk1>
      <a:lt1>
        <a:srgbClr val="FFFFFF"/>
      </a:lt1>
      <a:dk2>
        <a:srgbClr val="404040"/>
      </a:dk2>
      <a:lt2>
        <a:srgbClr val="FFFFFF"/>
      </a:lt2>
      <a:accent1>
        <a:srgbClr val="004B45"/>
      </a:accent1>
      <a:accent2>
        <a:srgbClr val="009845"/>
      </a:accent2>
      <a:accent3>
        <a:srgbClr val="6ABF4B"/>
      </a:accent3>
      <a:accent4>
        <a:srgbClr val="008996"/>
      </a:accent4>
      <a:accent5>
        <a:srgbClr val="C0E2C6"/>
      </a:accent5>
      <a:accent6>
        <a:srgbClr val="FD6D6A"/>
      </a:accent6>
      <a:hlink>
        <a:srgbClr val="004B45"/>
      </a:hlink>
      <a:folHlink>
        <a:srgbClr val="004B45"/>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9525">
          <a:solidFill>
            <a:schemeClr val="bg1">
              <a:lumMod val="75000"/>
            </a:schemeClr>
          </a:solidFill>
          <a:prstDash val="solid"/>
        </a:ln>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Section Breaks">
  <a:themeElements>
    <a:clrScheme name="Custom 1">
      <a:dk1>
        <a:srgbClr val="262626"/>
      </a:dk1>
      <a:lt1>
        <a:srgbClr val="FFFFFF"/>
      </a:lt1>
      <a:dk2>
        <a:srgbClr val="3B3B3B"/>
      </a:dk2>
      <a:lt2>
        <a:srgbClr val="FFFFFF"/>
      </a:lt2>
      <a:accent1>
        <a:srgbClr val="004C45"/>
      </a:accent1>
      <a:accent2>
        <a:srgbClr val="008673"/>
      </a:accent2>
      <a:accent3>
        <a:srgbClr val="008673"/>
      </a:accent3>
      <a:accent4>
        <a:srgbClr val="009845"/>
      </a:accent4>
      <a:accent5>
        <a:srgbClr val="005760"/>
      </a:accent5>
      <a:accent6>
        <a:srgbClr val="008996"/>
      </a:accent6>
      <a:hlink>
        <a:srgbClr val="3B3B3B"/>
      </a:hlink>
      <a:folHlink>
        <a:srgbClr val="3B3B3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5"/>
        </a:solidFill>
      </a:spPr>
      <a:bodyPr rtlCol="0" anchor="ctr"/>
      <a:lstStyle>
        <a:defPPr algn="ctr">
          <a:defRPr dirty="0" smtClean="0"/>
        </a:defPPr>
      </a:lstStyle>
      <a:style>
        <a:lnRef idx="1">
          <a:schemeClr val="accent1"/>
        </a:lnRef>
        <a:fillRef idx="3">
          <a:schemeClr val="accent1"/>
        </a:fillRef>
        <a:effectRef idx="2">
          <a:schemeClr val="accent1"/>
        </a:effectRef>
        <a:fontRef idx="minor">
          <a:schemeClr val="lt1"/>
        </a:fontRef>
      </a:style>
    </a:spDef>
    <a:lnDef>
      <a:spPr>
        <a:ln w="9525">
          <a:solidFill>
            <a:schemeClr val="bg1">
              <a:lumMod val="65000"/>
            </a:schemeClr>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3_Custom Design">
  <a:themeElements>
    <a:clrScheme name="Priority Health">
      <a:dk1>
        <a:srgbClr val="262626"/>
      </a:dk1>
      <a:lt1>
        <a:srgbClr val="FFFFFF"/>
      </a:lt1>
      <a:dk2>
        <a:srgbClr val="262626"/>
      </a:dk2>
      <a:lt2>
        <a:srgbClr val="FFFFFF"/>
      </a:lt2>
      <a:accent1>
        <a:srgbClr val="004B45"/>
      </a:accent1>
      <a:accent2>
        <a:srgbClr val="009845"/>
      </a:accent2>
      <a:accent3>
        <a:srgbClr val="BACE32"/>
      </a:accent3>
      <a:accent4>
        <a:srgbClr val="008996"/>
      </a:accent4>
      <a:accent5>
        <a:srgbClr val="C0E2C6"/>
      </a:accent5>
      <a:accent6>
        <a:srgbClr val="FFA400"/>
      </a:accent6>
      <a:hlink>
        <a:srgbClr val="0070C0"/>
      </a:hlink>
      <a:folHlink>
        <a:srgbClr val="0070C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Section Breaks">
  <a:themeElements>
    <a:clrScheme name="2024 10 New">
      <a:dk1>
        <a:srgbClr val="262626"/>
      </a:dk1>
      <a:lt1>
        <a:srgbClr val="FFFFFF"/>
      </a:lt1>
      <a:dk2>
        <a:srgbClr val="404040"/>
      </a:dk2>
      <a:lt2>
        <a:srgbClr val="FFFFFF"/>
      </a:lt2>
      <a:accent1>
        <a:srgbClr val="004B45"/>
      </a:accent1>
      <a:accent2>
        <a:srgbClr val="009845"/>
      </a:accent2>
      <a:accent3>
        <a:srgbClr val="6ABF4B"/>
      </a:accent3>
      <a:accent4>
        <a:srgbClr val="008996"/>
      </a:accent4>
      <a:accent5>
        <a:srgbClr val="C0E2C6"/>
      </a:accent5>
      <a:accent6>
        <a:srgbClr val="FD6D6A"/>
      </a:accent6>
      <a:hlink>
        <a:srgbClr val="004B45"/>
      </a:hlink>
      <a:folHlink>
        <a:srgbClr val="004B4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5"/>
        </a:solidFill>
      </a:spPr>
      <a:bodyPr rtlCol="0" anchor="ctr"/>
      <a:lstStyle>
        <a:defPPr algn="ctr">
          <a:defRPr dirty="0" smtClean="0"/>
        </a:defPPr>
      </a:lstStyle>
      <a:style>
        <a:lnRef idx="1">
          <a:schemeClr val="accent1"/>
        </a:lnRef>
        <a:fillRef idx="3">
          <a:schemeClr val="accent1"/>
        </a:fillRef>
        <a:effectRef idx="2">
          <a:schemeClr val="accent1"/>
        </a:effectRef>
        <a:fontRef idx="minor">
          <a:schemeClr val="lt1"/>
        </a:fontRef>
      </a:style>
    </a:spDef>
    <a:lnDef>
      <a:spPr>
        <a:ln w="9525">
          <a:solidFill>
            <a:schemeClr val="bg1">
              <a:lumMod val="65000"/>
            </a:schemeClr>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Custom Design">
  <a:themeElements>
    <a:clrScheme name="Custom 2">
      <a:dk1>
        <a:srgbClr val="262626"/>
      </a:dk1>
      <a:lt1>
        <a:srgbClr val="FFFFFF"/>
      </a:lt1>
      <a:dk2>
        <a:srgbClr val="3B3B3B"/>
      </a:dk2>
      <a:lt2>
        <a:srgbClr val="FFFFFF"/>
      </a:lt2>
      <a:accent1>
        <a:srgbClr val="004C45"/>
      </a:accent1>
      <a:accent2>
        <a:srgbClr val="008673"/>
      </a:accent2>
      <a:accent3>
        <a:srgbClr val="007233"/>
      </a:accent3>
      <a:accent4>
        <a:srgbClr val="009845"/>
      </a:accent4>
      <a:accent5>
        <a:srgbClr val="005760"/>
      </a:accent5>
      <a:accent6>
        <a:srgbClr val="008996"/>
      </a:accent6>
      <a:hlink>
        <a:srgbClr val="3B3B3B"/>
      </a:hlink>
      <a:folHlink>
        <a:srgbClr val="3B3B3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7.xml><?xml version="1.0" encoding="utf-8"?>
<a:theme xmlns:a="http://schemas.openxmlformats.org/drawingml/2006/main" name="2_Section Breaks">
  <a:themeElements>
    <a:clrScheme name="Custom 19">
      <a:dk1>
        <a:srgbClr val="262626"/>
      </a:dk1>
      <a:lt1>
        <a:srgbClr val="FFFFFF"/>
      </a:lt1>
      <a:dk2>
        <a:srgbClr val="404040"/>
      </a:dk2>
      <a:lt2>
        <a:srgbClr val="FFFFFF"/>
      </a:lt2>
      <a:accent1>
        <a:srgbClr val="004B45"/>
      </a:accent1>
      <a:accent2>
        <a:srgbClr val="009845"/>
      </a:accent2>
      <a:accent3>
        <a:srgbClr val="BACE32"/>
      </a:accent3>
      <a:accent4>
        <a:srgbClr val="008996"/>
      </a:accent4>
      <a:accent5>
        <a:srgbClr val="C0E2C6"/>
      </a:accent5>
      <a:accent6>
        <a:srgbClr val="FFA400"/>
      </a:accent6>
      <a:hlink>
        <a:srgbClr val="0070C0"/>
      </a:hlink>
      <a:folHlink>
        <a:srgbClr val="0070C0"/>
      </a:folHlink>
    </a:clrScheme>
    <a:fontScheme name="Montserrat">
      <a:majorFont>
        <a:latin typeface="Montserrat"/>
        <a:ea typeface=""/>
        <a:cs typeface=""/>
      </a:majorFont>
      <a:minorFont>
        <a:latin typeface="Montserra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lumMod val="20000"/>
            <a:lumOff val="80000"/>
            <a:alpha val="50000"/>
          </a:schemeClr>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H_31243-1.1_2024 Priority Health PowerPoint Template 1" id="{C66DCB1A-01EF-4AB8-B430-01D75C274618}" vid="{00728B59-C8F3-400A-B104-50AF1E608FA6}"/>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E32FD072DEDB149984972E0AA34DD3F" ma:contentTypeVersion="14" ma:contentTypeDescription="Create a new document." ma:contentTypeScope="" ma:versionID="2b3b919699c927a48493dc9523b1c444">
  <xsd:schema xmlns:xsd="http://www.w3.org/2001/XMLSchema" xmlns:xs="http://www.w3.org/2001/XMLSchema" xmlns:p="http://schemas.microsoft.com/office/2006/metadata/properties" xmlns:ns2="64eb24e1-432a-4bc8-bda6-0565cbeb26eb" xmlns:ns3="1ad7f5aa-d389-4b3c-8da0-db7107d1d343" targetNamespace="http://schemas.microsoft.com/office/2006/metadata/properties" ma:root="true" ma:fieldsID="b74def0679db0a06852f9d0c991e5733" ns2:_="" ns3:_="">
    <xsd:import namespace="64eb24e1-432a-4bc8-bda6-0565cbeb26eb"/>
    <xsd:import namespace="1ad7f5aa-d389-4b3c-8da0-db7107d1d34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element ref="ns2:MediaServiceBillingMetadata" minOccurs="0"/>
                <xsd:element ref="ns2:lcf76f155ced4ddcb4097134ff3c332f" minOccurs="0"/>
                <xsd:element ref="ns3:TaxCatchAll" minOccurs="0"/>
                <xsd:element ref="ns2:MediaServiceOCR" minOccurs="0"/>
                <xsd:element ref="ns2:Not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4eb24e1-432a-4bc8-bda6-0565cbeb26e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BillingMetadata" ma:index="15" nillable="true" ma:displayName="MediaServiceBillingMetadata" ma:hidden="true" ma:internalName="MediaServiceBillingMetadata" ma:readOnly="true">
      <xsd:simpleType>
        <xsd:restriction base="dms:Note"/>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04275c31-9518-478a-b11a-f774d7cb7d72"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Notes" ma:index="20" nillable="true" ma:displayName="Notes" ma:format="Dropdown" ma:internalName="Notes">
      <xsd:simpleType>
        <xsd:restriction base="dms:Note">
          <xsd:maxLength value="255"/>
        </xsd:restriction>
      </xsd:simpleType>
    </xsd:element>
    <xsd:element name="MediaServiceLocation" ma:index="21"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ad7f5aa-d389-4b3c-8da0-db7107d1d343"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4be593c8-f380-4486-a01a-1d0b2ba3c2b2}" ma:internalName="TaxCatchAll" ma:showField="CatchAllData" ma:web="1ad7f5aa-d389-4b3c-8da0-db7107d1d34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Notes xmlns="64eb24e1-432a-4bc8-bda6-0565cbeb26eb" xsi:nil="true"/>
    <TaxCatchAll xmlns="1ad7f5aa-d389-4b3c-8da0-db7107d1d343" xsi:nil="true"/>
    <lcf76f155ced4ddcb4097134ff3c332f xmlns="64eb24e1-432a-4bc8-bda6-0565cbeb26eb">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35BE7B0C-7E9F-4D8A-839D-B20E4D162029}">
  <ds:schemaRefs>
    <ds:schemaRef ds:uri="http://schemas.microsoft.com/sharepoint/v3/contenttype/forms"/>
  </ds:schemaRefs>
</ds:datastoreItem>
</file>

<file path=customXml/itemProps2.xml><?xml version="1.0" encoding="utf-8"?>
<ds:datastoreItem xmlns:ds="http://schemas.openxmlformats.org/officeDocument/2006/customXml" ds:itemID="{B66C5CF4-2BBB-4740-9DA6-9ECE681D152A}">
  <ds:schemaRefs>
    <ds:schemaRef ds:uri="1ad7f5aa-d389-4b3c-8da0-db7107d1d343"/>
    <ds:schemaRef ds:uri="64eb24e1-432a-4bc8-bda6-0565cbeb26e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16441CEE-59B4-4C8C-AD20-35587C456731}">
  <ds:schemaRefs>
    <ds:schemaRef ds:uri="http://purl.org/dc/elements/1.1/"/>
    <ds:schemaRef ds:uri="http://schemas.microsoft.com/office/2006/metadata/properties"/>
    <ds:schemaRef ds:uri="http://purl.org/dc/terms/"/>
    <ds:schemaRef ds:uri="http://schemas.microsoft.com/office/2006/documentManagement/types"/>
    <ds:schemaRef ds:uri="64eb24e1-432a-4bc8-bda6-0565cbeb26eb"/>
    <ds:schemaRef ds:uri="http://purl.org/dc/dcmitype/"/>
    <ds:schemaRef ds:uri="http://schemas.openxmlformats.org/package/2006/metadata/core-properties"/>
    <ds:schemaRef ds:uri="http://schemas.microsoft.com/office/infopath/2007/PartnerControls"/>
    <ds:schemaRef ds:uri="1ad7f5aa-d389-4b3c-8da0-db7107d1d343"/>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2076</TotalTime>
  <Words>8066</Words>
  <Application>Microsoft Office PowerPoint</Application>
  <PresentationFormat>Widescreen</PresentationFormat>
  <Paragraphs>1543</Paragraphs>
  <Slides>68</Slides>
  <Notes>58</Notes>
  <HiddenSlides>0</HiddenSlides>
  <MMClips>0</MMClips>
  <ScaleCrop>false</ScaleCrop>
  <HeadingPairs>
    <vt:vector size="6" baseType="variant">
      <vt:variant>
        <vt:lpstr>Fonts Used</vt:lpstr>
      </vt:variant>
      <vt:variant>
        <vt:i4>22</vt:i4>
      </vt:variant>
      <vt:variant>
        <vt:lpstr>Theme</vt:lpstr>
      </vt:variant>
      <vt:variant>
        <vt:i4>7</vt:i4>
      </vt:variant>
      <vt:variant>
        <vt:lpstr>Slide Titles</vt:lpstr>
      </vt:variant>
      <vt:variant>
        <vt:i4>68</vt:i4>
      </vt:variant>
    </vt:vector>
  </HeadingPairs>
  <TitlesOfParts>
    <vt:vector size="97" baseType="lpstr">
      <vt:lpstr>Aptos</vt:lpstr>
      <vt:lpstr>Aptos Display</vt:lpstr>
      <vt:lpstr>Arial</vt:lpstr>
      <vt:lpstr>Arial Nova</vt:lpstr>
      <vt:lpstr>Arial Nova   </vt:lpstr>
      <vt:lpstr>Arial Nova Light</vt:lpstr>
      <vt:lpstr>Calibri</vt:lpstr>
      <vt:lpstr>Calibri Light</vt:lpstr>
      <vt:lpstr>Montserrat</vt:lpstr>
      <vt:lpstr>Montserrat (Body)</vt:lpstr>
      <vt:lpstr>Montserrat Black</vt:lpstr>
      <vt:lpstr>Montserrat ExtraBold</vt:lpstr>
      <vt:lpstr>Montserrat Light</vt:lpstr>
      <vt:lpstr>Montserrat Medium</vt:lpstr>
      <vt:lpstr>Montserrat SemiBold</vt:lpstr>
      <vt:lpstr>Open Sans</vt:lpstr>
      <vt:lpstr>Poppins Light</vt:lpstr>
      <vt:lpstr>Roboto</vt:lpstr>
      <vt:lpstr>Roboto Thin</vt:lpstr>
      <vt:lpstr>Segoe UI</vt:lpstr>
      <vt:lpstr>System Font Regular</vt:lpstr>
      <vt:lpstr>Wingdings</vt:lpstr>
      <vt:lpstr>Office Theme</vt:lpstr>
      <vt:lpstr>1_Section Breaks</vt:lpstr>
      <vt:lpstr>3_Custom Design</vt:lpstr>
      <vt:lpstr>Section Breaks</vt:lpstr>
      <vt:lpstr>Custom Design</vt:lpstr>
      <vt:lpstr>3_Office Theme</vt:lpstr>
      <vt:lpstr>2_Section Breaks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Corewell Health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Schafer, Monica M.</dc:creator>
  <cp:lastModifiedBy>Mason, Erin K.</cp:lastModifiedBy>
  <cp:revision>3</cp:revision>
  <cp:lastPrinted>2025-08-07T12:43:05Z</cp:lastPrinted>
  <dcterms:created xsi:type="dcterms:W3CDTF">2025-06-30T12:50:30Z</dcterms:created>
  <dcterms:modified xsi:type="dcterms:W3CDTF">2025-09-11T17:34:55Z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0x0101001E32FD072DEDB149984972E0AA34DD3F</vt:lpwstr>
  </property>
  <property fmtid="{D5CDD505-2E9C-101B-9397-08002B2CF9AE}" pid="3" name="MediaServiceImageTags">
    <vt:lpwstr/>
  </property>
</Properties>
</file>