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96" d="100"/>
          <a:sy n="96" d="100"/>
        </p:scale>
        <p:origin x="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3194B-C52F-1557-BFB5-0E0BF4324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F05403-E3A8-C986-69E1-C3F6C75D9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F11515-A145-6CEE-E410-96546EEA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FA537-CCDC-B2C0-EF49-B4303BFE8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D215C-D459-54DD-071F-834E7EBE1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666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1D05A-3D0B-CB66-2C1E-A6F80E397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49C691-74B8-A575-502D-910CC3F912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E3BD3-AAA5-6B28-5F5C-3DAD6778D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D3894-6817-DBD2-6F78-57853F8E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52074-4CD5-A578-0D7B-C9679C455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80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FA0D39-874D-077D-11BC-F95508D930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1E17D2-E05A-F6DA-ABC5-05D48BAE2D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B6276-0EF0-F055-CC84-7C36AEC80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4AF29-0389-051F-8591-AE0219F2E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F5E9A-1B0C-3335-4245-81C0311A2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57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81B29-C287-A828-E61F-F98E9782B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E1119-DB07-0C9A-47E9-63424D858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6BFFB-EB6A-C295-66B7-2C3A85A77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2CEBF-1322-389C-95CE-3FB31423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6ABCF-C5D3-736D-9426-6FF4E06FE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4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D0A88-58EB-1B45-CDEC-840894C9D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D507A-CC78-99C1-4B60-0519EB2D2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86D8A-70DA-D0E2-FD95-C3C00DBB4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F1FB8-814D-810D-4605-0CBA9514F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398C9-CDE9-56C1-0E34-BAAB8B348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3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31CFC-6280-3C18-5416-A59438BD5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B342D-3AE7-F053-5065-EED7DF7932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7D641-F8A4-7255-6154-16B9B2B79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B0367-FFA0-CCD0-F20F-CF48EE9D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3E88D-BED2-7C94-0C0B-07033C9FB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0E0B0-0F05-5141-C15D-CC57949AF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5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FF211-B5BD-8217-E03E-739AA9A79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C152D-771E-A0AD-7EB4-D839FB01C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FC9A0D-C1DA-EEE9-71F3-8E73F2378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18CDA1-05B2-DD51-E591-35BF08CAEE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7B6F4A-D35F-8E9A-2323-8DCFBE54B4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935B7B-B077-8D2F-1D3B-BA5897207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55D411-3BAD-1125-3F55-AC4D7C658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04887A-435D-E29E-20B9-C01BA9B72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3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14D70-61FA-4232-3A24-BF7B4F5DD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CA5459-FBAE-F274-D4A0-D83F37CDD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413387-B3AB-E96C-623D-ABE1A8D3F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E2DDF1-1A56-F0DA-85B5-06D7C7035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4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0ACBB7-8147-12DE-B821-36D81867F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E1307A-5BC2-0211-8164-76A1EF3C4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F0DE27-507C-C5FF-7B10-3EB34451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45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0D9BF-B996-F741-ED51-2DA9B9CEB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D37FA-8321-ECBF-1812-312B605E3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9FF428-DBEA-B73A-5773-419BF3E3F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67164-352B-1965-B1BE-FE6E1B8D6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035DB-BBF1-1684-F7A3-5C4A57340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3F5A6-817B-6E6F-996A-38B69D88E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4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479A6-2BFC-3665-B71D-2C5FB918F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134466-8140-5364-C6C6-93497AB32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A02B4-FC59-930B-4E91-89FF9ED2F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1C3ED6-6D36-F1F7-21FC-E89702DC7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2AA17-9ABD-4D2C-7652-BE99DF66F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B5BD29-6573-22AF-8736-3BD2CF640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5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8A6882-9223-8197-17CE-A7435F1B8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315F7A-F1A0-9289-F896-D891FF9A5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1EB21-C458-805F-DAF1-7AE0C74B8D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56288F-479A-4397-A829-E8C30052E9A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1FE34-FDF6-EC2C-C28E-E33A2149F5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D1DEE-DE21-3395-69A2-5C178455EE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E5FBCD-E630-4076-8756-93353154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8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.ifp.uhc.com/lib/fe5815707d600c747111/m/1/20c584c3-c920-49b8-b308-c9a51276f1e5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image.ifp.uhc.com/lib/fe5815707d600c747111/m/1/8e98651f-245c-4b3c-b8ef-dd8704b2acc4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882A-ACBA-B92B-A0AB-832558F596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BF90AA-8AE8-B224-9AC3-587A617404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BBB3FC-2AA3-1D69-1BF2-921805EC3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153" y="146649"/>
            <a:ext cx="11076392" cy="623842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196F4CA-0D26-8843-E515-EBA8EB457A7F}"/>
              </a:ext>
            </a:extLst>
          </p:cNvPr>
          <p:cNvSpPr txBox="1"/>
          <p:nvPr/>
        </p:nvSpPr>
        <p:spPr>
          <a:xfrm>
            <a:off x="92045" y="6385077"/>
            <a:ext cx="10953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Aft>
                <a:spcPts val="1200"/>
              </a:spcAft>
              <a:buNone/>
            </a:pPr>
            <a:r>
              <a:rPr lang="en-US" sz="1800" u="sng" dirty="0">
                <a:solidFill>
                  <a:srgbClr val="0000FF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3"/>
              </a:rPr>
              <a:t>http://image.ifp.uhc.com/lib/fe5815707d600c747111/m/1/20c584c3-c920-49b8-b308-c9a51276f1e5.pdf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426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06DFDD-8E58-EECC-FDED-46FB11CAB393}"/>
              </a:ext>
            </a:extLst>
          </p:cNvPr>
          <p:cNvSpPr txBox="1"/>
          <p:nvPr/>
        </p:nvSpPr>
        <p:spPr>
          <a:xfrm>
            <a:off x="125895" y="6425504"/>
            <a:ext cx="11343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rgbClr val="0000FF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2"/>
              </a:rPr>
              <a:t>http://image.ifp.uhc.com/lib/fe5815707d600c747111/m/1/8e98651f-245c-4b3c-b8ef-dd8704b2acc4.pdf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037B84-F5B5-C32A-B3C3-F72929DD6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95" y="132944"/>
            <a:ext cx="5102088" cy="6690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413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38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Dustin VanDuine</dc:creator>
  <cp:lastModifiedBy>Dustin VanDuine</cp:lastModifiedBy>
  <cp:revision>1</cp:revision>
  <dcterms:created xsi:type="dcterms:W3CDTF">2025-10-22T19:56:20Z</dcterms:created>
  <dcterms:modified xsi:type="dcterms:W3CDTF">2025-10-22T20:06:08Z</dcterms:modified>
</cp:coreProperties>
</file>