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-2340" y="-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209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02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99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914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531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15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390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127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598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048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262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C73F-603E-47E7-994A-0663EC661C94}" type="datetimeFigureOut">
              <a:rPr lang="es-AR" smtClean="0"/>
              <a:t>08/06/2022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F2A7C-B551-4C9B-A279-8A5A821ACA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2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33700" y="285751"/>
            <a:ext cx="7004050" cy="12065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accent5"/>
                </a:solidFill>
                <a:latin typeface="Algerian" panose="04020705040A02060702" pitchFamily="82" charset="0"/>
              </a:rPr>
              <a:t>Visita nuestro local. Podrás encontrar lo que buscas y mas!</a:t>
            </a:r>
            <a:endParaRPr lang="es-AR" sz="2400" b="1" dirty="0">
              <a:solidFill>
                <a:schemeClr val="accent5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99" y="2057668"/>
            <a:ext cx="5516451" cy="34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5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0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919162"/>
            <a:ext cx="48482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38094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36" y="270814"/>
            <a:ext cx="3857625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2" y="454964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2" y="615950"/>
            <a:ext cx="4666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78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</Words>
  <Application>Microsoft Office PowerPoint</Application>
  <PresentationFormat>Panorámica</PresentationFormat>
  <Paragraphs>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Tema de Office</vt:lpstr>
      <vt:lpstr>Visita nuestro local. Podrás encontrar lo que buscas y mas!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Destacados</dc:title>
  <dc:creator>Cuenta Microsoft</dc:creator>
  <cp:lastModifiedBy>Cuenta Microsoft</cp:lastModifiedBy>
  <cp:revision>5</cp:revision>
  <dcterms:created xsi:type="dcterms:W3CDTF">2022-06-08T13:38:35Z</dcterms:created>
  <dcterms:modified xsi:type="dcterms:W3CDTF">2022-06-08T15:43:27Z</dcterms:modified>
</cp:coreProperties>
</file>