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52" r:id="rId4"/>
    <p:sldMasterId id="2147483753" r:id="rId5"/>
    <p:sldMasterId id="214748375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y="5143500" cx="9144000"/>
  <p:notesSz cx="6858000" cy="9144000"/>
  <p:embeddedFontLst>
    <p:embeddedFont>
      <p:font typeface="Barlow ExtraLight"/>
      <p:regular r:id="rId18"/>
      <p:bold r:id="rId19"/>
      <p:italic r:id="rId20"/>
      <p:boldItalic r:id="rId21"/>
    </p:embeddedFont>
    <p:embeddedFont>
      <p:font typeface="Archivo Light"/>
      <p:regular r:id="rId22"/>
      <p:bold r:id="rId23"/>
      <p:italic r:id="rId24"/>
      <p:boldItalic r:id="rId25"/>
    </p:embeddedFont>
    <p:embeddedFont>
      <p:font typeface="Hepta Slab Medium"/>
      <p:regular r:id="rId26"/>
      <p:bold r:id="rId27"/>
    </p:embeddedFont>
    <p:embeddedFont>
      <p:font typeface="Hepta Slab Light"/>
      <p:regular r:id="rId28"/>
      <p:bold r:id="rId29"/>
    </p:embeddedFont>
    <p:embeddedFont>
      <p:font typeface="Hepta Slab"/>
      <p:regular r:id="rId30"/>
      <p:bold r:id="rId31"/>
    </p:embeddedFont>
    <p:embeddedFont>
      <p:font typeface="Barlow Medium"/>
      <p:regular r:id="rId32"/>
      <p:bold r:id="rId33"/>
      <p:italic r:id="rId34"/>
      <p:boldItalic r:id="rId35"/>
    </p:embeddedFont>
    <p:embeddedFont>
      <p:font typeface="Barlow Light"/>
      <p:regular r:id="rId36"/>
      <p:bold r:id="rId37"/>
      <p:italic r:id="rId38"/>
      <p:boldItalic r:id="rId39"/>
    </p:embeddedFont>
    <p:embeddedFont>
      <p:font typeface="Barlow"/>
      <p:regular r:id="rId40"/>
      <p:bold r:id="rId41"/>
      <p:italic r:id="rId42"/>
      <p:boldItalic r:id="rId43"/>
    </p:embeddedFont>
    <p:embeddedFont>
      <p:font typeface="Archivo"/>
      <p:regular r:id="rId44"/>
      <p:bold r:id="rId45"/>
      <p:italic r:id="rId46"/>
      <p:boldItalic r:id="rId47"/>
    </p:embeddedFont>
    <p:embeddedFont>
      <p:font typeface="Archivo SemiBold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-regular.fntdata"/><Relationship Id="rId42" Type="http://schemas.openxmlformats.org/officeDocument/2006/relationships/font" Target="fonts/Barlow-italic.fntdata"/><Relationship Id="rId41" Type="http://schemas.openxmlformats.org/officeDocument/2006/relationships/font" Target="fonts/Barlow-bold.fntdata"/><Relationship Id="rId44" Type="http://schemas.openxmlformats.org/officeDocument/2006/relationships/font" Target="fonts/Archivo-regular.fntdata"/><Relationship Id="rId43" Type="http://schemas.openxmlformats.org/officeDocument/2006/relationships/font" Target="fonts/Barlow-boldItalic.fntdata"/><Relationship Id="rId46" Type="http://schemas.openxmlformats.org/officeDocument/2006/relationships/font" Target="fonts/Archivo-italic.fntdata"/><Relationship Id="rId45" Type="http://schemas.openxmlformats.org/officeDocument/2006/relationships/font" Target="fonts/Archivo-bold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ArchivoSemiBold-regular.fntdata"/><Relationship Id="rId47" Type="http://schemas.openxmlformats.org/officeDocument/2006/relationships/font" Target="fonts/Archivo-boldItalic.fntdata"/><Relationship Id="rId49" Type="http://schemas.openxmlformats.org/officeDocument/2006/relationships/font" Target="fonts/ArchivoSemiBold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HeptaSlab-bold.fntdata"/><Relationship Id="rId30" Type="http://schemas.openxmlformats.org/officeDocument/2006/relationships/font" Target="fonts/HeptaSlab-regular.fntdata"/><Relationship Id="rId33" Type="http://schemas.openxmlformats.org/officeDocument/2006/relationships/font" Target="fonts/BarlowMedium-bold.fntdata"/><Relationship Id="rId32" Type="http://schemas.openxmlformats.org/officeDocument/2006/relationships/font" Target="fonts/BarlowMedium-regular.fntdata"/><Relationship Id="rId35" Type="http://schemas.openxmlformats.org/officeDocument/2006/relationships/font" Target="fonts/BarlowMedium-boldItalic.fntdata"/><Relationship Id="rId34" Type="http://schemas.openxmlformats.org/officeDocument/2006/relationships/font" Target="fonts/BarlowMedium-italic.fntdata"/><Relationship Id="rId37" Type="http://schemas.openxmlformats.org/officeDocument/2006/relationships/font" Target="fonts/BarlowLight-bold.fntdata"/><Relationship Id="rId36" Type="http://schemas.openxmlformats.org/officeDocument/2006/relationships/font" Target="fonts/BarlowLight-regular.fntdata"/><Relationship Id="rId39" Type="http://schemas.openxmlformats.org/officeDocument/2006/relationships/font" Target="fonts/BarlowLight-boldItalic.fntdata"/><Relationship Id="rId38" Type="http://schemas.openxmlformats.org/officeDocument/2006/relationships/font" Target="fonts/BarlowLight-italic.fntdata"/><Relationship Id="rId20" Type="http://schemas.openxmlformats.org/officeDocument/2006/relationships/font" Target="fonts/BarlowExtraLight-italic.fntdata"/><Relationship Id="rId22" Type="http://schemas.openxmlformats.org/officeDocument/2006/relationships/font" Target="fonts/ArchivoLight-regular.fntdata"/><Relationship Id="rId21" Type="http://schemas.openxmlformats.org/officeDocument/2006/relationships/font" Target="fonts/BarlowExtraLight-boldItalic.fntdata"/><Relationship Id="rId24" Type="http://schemas.openxmlformats.org/officeDocument/2006/relationships/font" Target="fonts/ArchivoLight-italic.fntdata"/><Relationship Id="rId23" Type="http://schemas.openxmlformats.org/officeDocument/2006/relationships/font" Target="fonts/ArchivoLight-bold.fntdata"/><Relationship Id="rId26" Type="http://schemas.openxmlformats.org/officeDocument/2006/relationships/font" Target="fonts/HeptaSlabMedium-regular.fntdata"/><Relationship Id="rId25" Type="http://schemas.openxmlformats.org/officeDocument/2006/relationships/font" Target="fonts/ArchivoLight-boldItalic.fntdata"/><Relationship Id="rId28" Type="http://schemas.openxmlformats.org/officeDocument/2006/relationships/font" Target="fonts/HeptaSlabLight-regular.fntdata"/><Relationship Id="rId27" Type="http://schemas.openxmlformats.org/officeDocument/2006/relationships/font" Target="fonts/HeptaSlabMedium-bold.fntdata"/><Relationship Id="rId29" Type="http://schemas.openxmlformats.org/officeDocument/2006/relationships/font" Target="fonts/HeptaSlabLight-bold.fntdata"/><Relationship Id="rId51" Type="http://schemas.openxmlformats.org/officeDocument/2006/relationships/font" Target="fonts/ArchivoSemiBold-boldItalic.fntdata"/><Relationship Id="rId50" Type="http://schemas.openxmlformats.org/officeDocument/2006/relationships/font" Target="fonts/ArchivoSemiBold-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font" Target="fonts/BarlowExtraLight-bold.fntdata"/><Relationship Id="rId18" Type="http://schemas.openxmlformats.org/officeDocument/2006/relationships/font" Target="fonts/BarlowExtraLigh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3a3f3f61545_0_6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3a3f3f61545_0_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3a3f3f61545_0_1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3a3f3f61545_0_1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a3f3f61545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3a3f3f61545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3a3f3f61545_0_18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3a3f3f61545_0_18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a3f3f61545_0_1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a3f3f61545_0_1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3a3f3f61545_0_18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3a3f3f61545_0_18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a3f3f61545_0_18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3a3f3f61545_0_18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a3f3f61545_0_1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3a3f3f61545_0_1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3a3f3f61545_0_18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3a3f3f61545_0_18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a3f3f61545_0_19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a3f3f61545_0_19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jp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8" name="Google Shape;778;p103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Two storyboards"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4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81" name="Google Shape;781;p104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782" name="Google Shape;782;p104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783" name="Google Shape;783;p104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84" name="Google Shape;784;p10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5" name="Google Shape;785;p104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6" name="Google Shape;786;p104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hree storyboards"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05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89" name="Google Shape;789;p105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790" name="Google Shape;790;p105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791" name="Google Shape;791;p105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92" name="Google Shape;792;p105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793" name="Google Shape;793;p105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94" name="Google Shape;794;p1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5" name="Google Shape;795;p105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96" name="Google Shape;796;p105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97" name="Google Shape;797;p105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06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Image grid"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07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802" name="Google Shape;802;p107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803" name="Google Shape;803;p107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804" name="Google Shape;804;p107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805" name="Google Shape;805;p107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806" name="Google Shape;806;p107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807" name="Google Shape;807;p107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8" name="Google Shape;808;p107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809" name="Google Shape;809;p107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810" name="Google Shape;810;p107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4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■"/>
              <a:defRPr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>
                <a:solidFill>
                  <a:schemeClr val="lt1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04800" lvl="3" marL="1828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79400" lvl="7" marL="3657600" algn="ctr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indent="-273050" lvl="8" marL="4114800" algn="ctr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2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25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9" name="Google Shape;99;p25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0" name="Google Shape;100;p25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1" name="Google Shape;101;p25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2" name="Google Shape;102;p25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3" name="Google Shape;103;p25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6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  <p:sp>
        <p:nvSpPr>
          <p:cNvPr id="107" name="Google Shape;107;p26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7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2" name="Google Shape;112;p27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  <p:sp>
        <p:nvSpPr>
          <p:cNvPr id="113" name="Google Shape;113;p27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  <p:sp>
        <p:nvSpPr>
          <p:cNvPr id="114" name="Google Shape;114;p27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5" name="Google Shape;115;p27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28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  <p:sp>
        <p:nvSpPr>
          <p:cNvPr id="119" name="Google Shape;119;p28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  <p:sp>
        <p:nvSpPr>
          <p:cNvPr id="120" name="Google Shape;120;p28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  <p:sp>
        <p:nvSpPr>
          <p:cNvPr id="121" name="Google Shape;121;p28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22" name="Google Shape;122;p28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3" name="Google Shape;123;p28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4" name="Google Shape;124;p28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29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  <p:sp>
        <p:nvSpPr>
          <p:cNvPr id="128" name="Google Shape;128;p29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  <p:sp>
        <p:nvSpPr>
          <p:cNvPr id="129" name="Google Shape;129;p29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  <p:sp>
        <p:nvSpPr>
          <p:cNvPr id="130" name="Google Shape;130;p29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  <p:sp>
        <p:nvSpPr>
          <p:cNvPr id="131" name="Google Shape;131;p29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2" name="Google Shape;132;p29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3" name="Google Shape;133;p29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4" name="Google Shape;134;p29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5" name="Google Shape;135;p29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ONLY_1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30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2" name="Google Shape;142;p31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31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31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5" name="Google Shape;14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1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8" name="Google Shape;148;p31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1" name="Google Shape;151;p32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32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32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4" name="Google Shape;154;p32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32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6" name="Google Shape;15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32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9" name="Google Shape;159;p32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0" name="Google Shape;160;p32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34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34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34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34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34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34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4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34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34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34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BLANK_1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/>
          <p:nvPr>
            <p:ph type="title"/>
          </p:nvPr>
        </p:nvSpPr>
        <p:spPr>
          <a:xfrm>
            <a:off x="697350" y="2932550"/>
            <a:ext cx="7749300" cy="101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/>
        </p:txBody>
      </p:sp>
      <p:sp>
        <p:nvSpPr>
          <p:cNvPr id="178" name="Google Shape;178;p35"/>
          <p:cNvSpPr txBox="1"/>
          <p:nvPr>
            <p:ph idx="2" type="title"/>
          </p:nvPr>
        </p:nvSpPr>
        <p:spPr>
          <a:xfrm>
            <a:off x="3278250" y="1194450"/>
            <a:ext cx="2587500" cy="19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800"/>
              <a:buNone/>
              <a:defRPr sz="128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179" name="Google Shape;179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337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secHead">
  <p:cSld name="SECTION_HEADER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6"/>
          <p:cNvSpPr txBox="1"/>
          <p:nvPr>
            <p:ph type="title"/>
          </p:nvPr>
        </p:nvSpPr>
        <p:spPr>
          <a:xfrm>
            <a:off x="632850" y="1124700"/>
            <a:ext cx="7878300" cy="17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pta Slab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36"/>
          <p:cNvSpPr txBox="1"/>
          <p:nvPr>
            <p:ph idx="1" type="body"/>
          </p:nvPr>
        </p:nvSpPr>
        <p:spPr>
          <a:xfrm>
            <a:off x="4064100" y="4335200"/>
            <a:ext cx="1015800" cy="2661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183" name="Google Shape;183;p36"/>
          <p:cNvSpPr txBox="1"/>
          <p:nvPr>
            <p:ph idx="2" type="subTitle"/>
          </p:nvPr>
        </p:nvSpPr>
        <p:spPr>
          <a:xfrm>
            <a:off x="2857500" y="2902000"/>
            <a:ext cx="3765600" cy="9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184" name="Google Shape;184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/ Content" type="tx">
  <p:cSld name="TITLE_AND_BODY">
    <p:bg>
      <p:bgPr>
        <a:solidFill>
          <a:schemeClr val="accent4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7"/>
          <p:cNvSpPr txBox="1"/>
          <p:nvPr>
            <p:ph idx="1" type="subTitle"/>
          </p:nvPr>
        </p:nvSpPr>
        <p:spPr>
          <a:xfrm>
            <a:off x="475075" y="309225"/>
            <a:ext cx="3655200" cy="3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187" name="Google Shape;187;p37"/>
          <p:cNvSpPr txBox="1"/>
          <p:nvPr>
            <p:ph idx="2" type="body"/>
          </p:nvPr>
        </p:nvSpPr>
        <p:spPr>
          <a:xfrm>
            <a:off x="711097" y="980554"/>
            <a:ext cx="926100" cy="4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indent="-317500" lvl="1" marL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indent="-311150" lvl="2" marL="1371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indent="-304800" lvl="3" marL="1828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indent="-298450" lvl="4" marL="22860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indent="-292100" lvl="5" marL="27432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indent="-285750" lvl="6" marL="3200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indent="-279400" lvl="7" marL="3657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indent="-273050" lvl="8" marL="411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/>
        </p:txBody>
      </p:sp>
      <p:sp>
        <p:nvSpPr>
          <p:cNvPr id="188" name="Google Shape;188;p37"/>
          <p:cNvSpPr txBox="1"/>
          <p:nvPr>
            <p:ph idx="3" type="subTitle"/>
          </p:nvPr>
        </p:nvSpPr>
        <p:spPr>
          <a:xfrm>
            <a:off x="1699221" y="980279"/>
            <a:ext cx="2362200" cy="4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189" name="Google Shape;189;p37"/>
          <p:cNvSpPr txBox="1"/>
          <p:nvPr>
            <p:ph idx="4" type="body"/>
          </p:nvPr>
        </p:nvSpPr>
        <p:spPr>
          <a:xfrm>
            <a:off x="2285797" y="1226054"/>
            <a:ext cx="1775700" cy="110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90" name="Google Shape;190;p37"/>
          <p:cNvSpPr txBox="1"/>
          <p:nvPr>
            <p:ph idx="5" type="body"/>
          </p:nvPr>
        </p:nvSpPr>
        <p:spPr>
          <a:xfrm>
            <a:off x="711097" y="2222666"/>
            <a:ext cx="926100" cy="4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indent="-317500" lvl="1" marL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indent="-311150" lvl="2" marL="1371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indent="-304800" lvl="3" marL="1828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indent="-298450" lvl="4" marL="22860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indent="-292100" lvl="5" marL="27432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indent="-285750" lvl="6" marL="3200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indent="-279400" lvl="7" marL="3657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indent="-273050" lvl="8" marL="411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/>
        </p:txBody>
      </p:sp>
      <p:sp>
        <p:nvSpPr>
          <p:cNvPr id="191" name="Google Shape;191;p37"/>
          <p:cNvSpPr txBox="1"/>
          <p:nvPr>
            <p:ph idx="6" type="subTitle"/>
          </p:nvPr>
        </p:nvSpPr>
        <p:spPr>
          <a:xfrm>
            <a:off x="1699221" y="2222391"/>
            <a:ext cx="2362200" cy="4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192" name="Google Shape;192;p37"/>
          <p:cNvSpPr txBox="1"/>
          <p:nvPr>
            <p:ph idx="7" type="body"/>
          </p:nvPr>
        </p:nvSpPr>
        <p:spPr>
          <a:xfrm>
            <a:off x="2285797" y="2468166"/>
            <a:ext cx="1775700" cy="8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93" name="Google Shape;193;p37"/>
          <p:cNvSpPr txBox="1"/>
          <p:nvPr>
            <p:ph idx="8" type="body"/>
          </p:nvPr>
        </p:nvSpPr>
        <p:spPr>
          <a:xfrm>
            <a:off x="711097" y="3219093"/>
            <a:ext cx="926100" cy="4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indent="-317500" lvl="1" marL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indent="-311150" lvl="2" marL="1371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indent="-304800" lvl="3" marL="1828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indent="-298450" lvl="4" marL="22860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indent="-292100" lvl="5" marL="27432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indent="-285750" lvl="6" marL="3200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indent="-279400" lvl="7" marL="3657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indent="-273050" lvl="8" marL="411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/>
        </p:txBody>
      </p:sp>
      <p:sp>
        <p:nvSpPr>
          <p:cNvPr id="194" name="Google Shape;194;p37"/>
          <p:cNvSpPr txBox="1"/>
          <p:nvPr>
            <p:ph idx="9" type="subTitle"/>
          </p:nvPr>
        </p:nvSpPr>
        <p:spPr>
          <a:xfrm>
            <a:off x="1699221" y="3218818"/>
            <a:ext cx="2362200" cy="4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195" name="Google Shape;195;p37"/>
          <p:cNvSpPr txBox="1"/>
          <p:nvPr>
            <p:ph idx="13" type="body"/>
          </p:nvPr>
        </p:nvSpPr>
        <p:spPr>
          <a:xfrm>
            <a:off x="2285797" y="3464593"/>
            <a:ext cx="1775700" cy="8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96" name="Google Shape;196;p37"/>
          <p:cNvSpPr txBox="1"/>
          <p:nvPr>
            <p:ph idx="14" type="body"/>
          </p:nvPr>
        </p:nvSpPr>
        <p:spPr>
          <a:xfrm>
            <a:off x="4746581" y="980554"/>
            <a:ext cx="926100" cy="4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indent="-317500" lvl="1" marL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indent="-311150" lvl="2" marL="1371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indent="-304800" lvl="3" marL="1828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indent="-298450" lvl="4" marL="22860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indent="-292100" lvl="5" marL="27432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indent="-285750" lvl="6" marL="3200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indent="-279400" lvl="7" marL="3657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indent="-273050" lvl="8" marL="411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/>
        </p:txBody>
      </p:sp>
      <p:sp>
        <p:nvSpPr>
          <p:cNvPr id="197" name="Google Shape;197;p37"/>
          <p:cNvSpPr txBox="1"/>
          <p:nvPr>
            <p:ph idx="15" type="subTitle"/>
          </p:nvPr>
        </p:nvSpPr>
        <p:spPr>
          <a:xfrm>
            <a:off x="5734705" y="980279"/>
            <a:ext cx="2362200" cy="4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198" name="Google Shape;198;p37"/>
          <p:cNvSpPr txBox="1"/>
          <p:nvPr>
            <p:ph idx="16" type="body"/>
          </p:nvPr>
        </p:nvSpPr>
        <p:spPr>
          <a:xfrm>
            <a:off x="6321281" y="1226054"/>
            <a:ext cx="1775700" cy="110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99" name="Google Shape;199;p37"/>
          <p:cNvSpPr txBox="1"/>
          <p:nvPr>
            <p:ph idx="17" type="body"/>
          </p:nvPr>
        </p:nvSpPr>
        <p:spPr>
          <a:xfrm>
            <a:off x="4746581" y="2222666"/>
            <a:ext cx="926100" cy="4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indent="-317500" lvl="1" marL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indent="-311150" lvl="2" marL="1371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indent="-304800" lvl="3" marL="1828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indent="-298450" lvl="4" marL="22860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indent="-292100" lvl="5" marL="27432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indent="-285750" lvl="6" marL="3200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indent="-279400" lvl="7" marL="3657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indent="-273050" lvl="8" marL="411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/>
        </p:txBody>
      </p:sp>
      <p:sp>
        <p:nvSpPr>
          <p:cNvPr id="200" name="Google Shape;200;p37"/>
          <p:cNvSpPr txBox="1"/>
          <p:nvPr>
            <p:ph idx="18" type="subTitle"/>
          </p:nvPr>
        </p:nvSpPr>
        <p:spPr>
          <a:xfrm>
            <a:off x="5734705" y="2222391"/>
            <a:ext cx="2362200" cy="4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201" name="Google Shape;201;p37"/>
          <p:cNvSpPr txBox="1"/>
          <p:nvPr>
            <p:ph idx="19" type="body"/>
          </p:nvPr>
        </p:nvSpPr>
        <p:spPr>
          <a:xfrm>
            <a:off x="6321281" y="2468166"/>
            <a:ext cx="1775700" cy="8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02" name="Google Shape;202;p37"/>
          <p:cNvSpPr txBox="1"/>
          <p:nvPr>
            <p:ph idx="20" type="body"/>
          </p:nvPr>
        </p:nvSpPr>
        <p:spPr>
          <a:xfrm>
            <a:off x="4746581" y="3219093"/>
            <a:ext cx="926100" cy="4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indent="-317500" lvl="1" marL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indent="-311150" lvl="2" marL="1371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indent="-304800" lvl="3" marL="1828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indent="-298450" lvl="4" marL="22860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indent="-292100" lvl="5" marL="27432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indent="-285750" lvl="6" marL="3200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indent="-279400" lvl="7" marL="3657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indent="-273050" lvl="8" marL="411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/>
        </p:txBody>
      </p:sp>
      <p:sp>
        <p:nvSpPr>
          <p:cNvPr id="203" name="Google Shape;203;p37"/>
          <p:cNvSpPr txBox="1"/>
          <p:nvPr>
            <p:ph idx="21" type="subTitle"/>
          </p:nvPr>
        </p:nvSpPr>
        <p:spPr>
          <a:xfrm>
            <a:off x="5734705" y="3218818"/>
            <a:ext cx="2362200" cy="4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204" name="Google Shape;204;p37"/>
          <p:cNvSpPr txBox="1"/>
          <p:nvPr>
            <p:ph idx="22" type="body"/>
          </p:nvPr>
        </p:nvSpPr>
        <p:spPr>
          <a:xfrm>
            <a:off x="6321281" y="3464593"/>
            <a:ext cx="1775700" cy="8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05" name="Google Shape;205;p37"/>
          <p:cNvSpPr txBox="1"/>
          <p:nvPr>
            <p:ph idx="12" type="sldNum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360">
          <p15:clr>
            <a:srgbClr val="E46962"/>
          </p15:clr>
        </p15:guide>
        <p15:guide id="2" orient="horz" pos="360">
          <p15:clr>
            <a:srgbClr val="E46962"/>
          </p15:clr>
        </p15:guide>
        <p15:guide id="3" orient="horz" pos="1048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" type="twoColTx">
  <p:cSld name="TITLE_AND_TWO_COLUMNS">
    <p:bg>
      <p:bgPr>
        <a:solidFill>
          <a:schemeClr val="dk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8"/>
          <p:cNvSpPr/>
          <p:nvPr/>
        </p:nvSpPr>
        <p:spPr>
          <a:xfrm>
            <a:off x="0" y="0"/>
            <a:ext cx="9144000" cy="163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8"/>
          <p:cNvSpPr txBox="1"/>
          <p:nvPr/>
        </p:nvSpPr>
        <p:spPr>
          <a:xfrm>
            <a:off x="6262625" y="1205946"/>
            <a:ext cx="2155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Lorem ipsum dolor sit amet, consectetur adipiscing elit.</a:t>
            </a:r>
            <a:endParaRPr i="1" sz="7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09" name="Google Shape;209;p38"/>
          <p:cNvSpPr/>
          <p:nvPr>
            <p:ph idx="2" type="pic"/>
          </p:nvPr>
        </p:nvSpPr>
        <p:spPr>
          <a:xfrm>
            <a:off x="3915225" y="1631250"/>
            <a:ext cx="4441200" cy="3009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10" name="Google Shape;210;p38"/>
          <p:cNvSpPr txBox="1"/>
          <p:nvPr>
            <p:ph idx="1" type="body"/>
          </p:nvPr>
        </p:nvSpPr>
        <p:spPr>
          <a:xfrm>
            <a:off x="791150" y="1835400"/>
            <a:ext cx="2094000" cy="84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11" name="Google Shape;211;p38"/>
          <p:cNvSpPr txBox="1"/>
          <p:nvPr>
            <p:ph idx="3" type="subTitle"/>
          </p:nvPr>
        </p:nvSpPr>
        <p:spPr>
          <a:xfrm>
            <a:off x="791150" y="522625"/>
            <a:ext cx="3918300" cy="100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Hepta Slab Medium"/>
              <a:buNone/>
              <a:defRPr sz="3600"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/>
        </p:txBody>
      </p:sp>
      <p:sp>
        <p:nvSpPr>
          <p:cNvPr id="212" name="Google Shape;212;p38"/>
          <p:cNvSpPr txBox="1"/>
          <p:nvPr>
            <p:ph idx="12" type="sldNum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text">
  <p:cSld name="TITLE_AND_TWO_COLUMNS_1">
    <p:bg>
      <p:bgPr>
        <a:solidFill>
          <a:schemeClr val="dk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9"/>
          <p:cNvSpPr/>
          <p:nvPr/>
        </p:nvSpPr>
        <p:spPr>
          <a:xfrm>
            <a:off x="0" y="0"/>
            <a:ext cx="9144000" cy="163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9"/>
          <p:cNvSpPr txBox="1"/>
          <p:nvPr>
            <p:ph idx="1" type="subTitle"/>
          </p:nvPr>
        </p:nvSpPr>
        <p:spPr>
          <a:xfrm>
            <a:off x="791150" y="522625"/>
            <a:ext cx="5173200" cy="97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Hepta Slab Medium"/>
              <a:buNone/>
              <a:defRPr sz="3600"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/>
        </p:txBody>
      </p:sp>
      <p:sp>
        <p:nvSpPr>
          <p:cNvPr id="216" name="Google Shape;216;p39"/>
          <p:cNvSpPr txBox="1"/>
          <p:nvPr>
            <p:ph idx="2" type="body"/>
          </p:nvPr>
        </p:nvSpPr>
        <p:spPr>
          <a:xfrm>
            <a:off x="685450" y="2180950"/>
            <a:ext cx="3579600" cy="23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7" name="Google Shape;217;p39"/>
          <p:cNvSpPr txBox="1"/>
          <p:nvPr>
            <p:ph idx="3" type="body"/>
          </p:nvPr>
        </p:nvSpPr>
        <p:spPr>
          <a:xfrm>
            <a:off x="4601077" y="2180950"/>
            <a:ext cx="3579600" cy="23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8" name="Google Shape;218;p39"/>
          <p:cNvSpPr txBox="1"/>
          <p:nvPr>
            <p:ph idx="12" type="sldNum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/ Company Overview" type="titleOnly">
  <p:cSld name="TITLE_ONLY">
    <p:bg>
      <p:bgPr>
        <a:solidFill>
          <a:schemeClr val="accent4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0"/>
          <p:cNvSpPr/>
          <p:nvPr>
            <p:ph idx="2" type="pic"/>
          </p:nvPr>
        </p:nvSpPr>
        <p:spPr>
          <a:xfrm>
            <a:off x="791150" y="522900"/>
            <a:ext cx="1294800" cy="1918500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40"/>
          <p:cNvSpPr/>
          <p:nvPr>
            <p:ph idx="3" type="pic"/>
          </p:nvPr>
        </p:nvSpPr>
        <p:spPr>
          <a:xfrm>
            <a:off x="2355375" y="522900"/>
            <a:ext cx="1294800" cy="1918500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40"/>
          <p:cNvSpPr/>
          <p:nvPr>
            <p:ph idx="4" type="pic"/>
          </p:nvPr>
        </p:nvSpPr>
        <p:spPr>
          <a:xfrm>
            <a:off x="3921313" y="522900"/>
            <a:ext cx="1294800" cy="1918500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40"/>
          <p:cNvSpPr/>
          <p:nvPr>
            <p:ph idx="5" type="pic"/>
          </p:nvPr>
        </p:nvSpPr>
        <p:spPr>
          <a:xfrm>
            <a:off x="5491588" y="522900"/>
            <a:ext cx="1294800" cy="19185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40"/>
          <p:cNvSpPr txBox="1"/>
          <p:nvPr>
            <p:ph idx="1" type="body"/>
          </p:nvPr>
        </p:nvSpPr>
        <p:spPr>
          <a:xfrm>
            <a:off x="680850" y="3443850"/>
            <a:ext cx="3074700" cy="10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○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■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○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■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○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■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/>
        </p:txBody>
      </p:sp>
      <p:sp>
        <p:nvSpPr>
          <p:cNvPr id="225" name="Google Shape;225;p40"/>
          <p:cNvSpPr txBox="1"/>
          <p:nvPr>
            <p:ph idx="6" type="body"/>
          </p:nvPr>
        </p:nvSpPr>
        <p:spPr>
          <a:xfrm>
            <a:off x="4123900" y="3443850"/>
            <a:ext cx="4030200" cy="11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26" name="Google Shape;226;p40"/>
          <p:cNvSpPr txBox="1"/>
          <p:nvPr>
            <p:ph idx="7" type="body"/>
          </p:nvPr>
        </p:nvSpPr>
        <p:spPr>
          <a:xfrm>
            <a:off x="705088" y="2737270"/>
            <a:ext cx="12948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227" name="Google Shape;227;p40"/>
          <p:cNvSpPr txBox="1"/>
          <p:nvPr>
            <p:ph idx="8" type="body"/>
          </p:nvPr>
        </p:nvSpPr>
        <p:spPr>
          <a:xfrm>
            <a:off x="2258888" y="2737270"/>
            <a:ext cx="12948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228" name="Google Shape;228;p40"/>
          <p:cNvSpPr txBox="1"/>
          <p:nvPr>
            <p:ph idx="9" type="body"/>
          </p:nvPr>
        </p:nvSpPr>
        <p:spPr>
          <a:xfrm>
            <a:off x="3827513" y="2737270"/>
            <a:ext cx="12948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229" name="Google Shape;229;p40"/>
          <p:cNvSpPr txBox="1"/>
          <p:nvPr>
            <p:ph idx="13" type="body"/>
          </p:nvPr>
        </p:nvSpPr>
        <p:spPr>
          <a:xfrm>
            <a:off x="5395113" y="2737270"/>
            <a:ext cx="12948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230" name="Google Shape;230;p40"/>
          <p:cNvSpPr txBox="1"/>
          <p:nvPr>
            <p:ph idx="14" type="body"/>
          </p:nvPr>
        </p:nvSpPr>
        <p:spPr>
          <a:xfrm>
            <a:off x="705091" y="2464123"/>
            <a:ext cx="1294800" cy="2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231" name="Google Shape;231;p40"/>
          <p:cNvSpPr txBox="1"/>
          <p:nvPr>
            <p:ph idx="15" type="body"/>
          </p:nvPr>
        </p:nvSpPr>
        <p:spPr>
          <a:xfrm>
            <a:off x="2258891" y="2464123"/>
            <a:ext cx="1294800" cy="2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232" name="Google Shape;232;p40"/>
          <p:cNvSpPr txBox="1"/>
          <p:nvPr>
            <p:ph idx="16" type="body"/>
          </p:nvPr>
        </p:nvSpPr>
        <p:spPr>
          <a:xfrm>
            <a:off x="3827003" y="2464123"/>
            <a:ext cx="1294800" cy="2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233" name="Google Shape;233;p40"/>
          <p:cNvSpPr txBox="1"/>
          <p:nvPr>
            <p:ph idx="17" type="body"/>
          </p:nvPr>
        </p:nvSpPr>
        <p:spPr>
          <a:xfrm>
            <a:off x="5396128" y="2464123"/>
            <a:ext cx="1294800" cy="2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234" name="Google Shape;234;p40"/>
          <p:cNvSpPr txBox="1"/>
          <p:nvPr>
            <p:ph idx="12" type="sldNum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etitive Landscape">
  <p:cSld name="ONE_COLUMN_TEXT">
    <p:bg>
      <p:bgPr>
        <a:solidFill>
          <a:schemeClr val="dk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1"/>
          <p:cNvSpPr txBox="1"/>
          <p:nvPr>
            <p:ph idx="1" type="body"/>
          </p:nvPr>
        </p:nvSpPr>
        <p:spPr>
          <a:xfrm>
            <a:off x="791150" y="738025"/>
            <a:ext cx="3918300" cy="2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○"/>
              <a:defRPr sz="1100">
                <a:latin typeface="Barlow"/>
                <a:ea typeface="Barlow"/>
                <a:cs typeface="Barlow"/>
                <a:sym typeface="Barlow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○"/>
              <a:defRPr sz="1100">
                <a:latin typeface="Barlow"/>
                <a:ea typeface="Barlow"/>
                <a:cs typeface="Barlow"/>
                <a:sym typeface="Barlow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37" name="Google Shape;237;p41"/>
          <p:cNvSpPr txBox="1"/>
          <p:nvPr>
            <p:ph idx="2" type="subTitle"/>
          </p:nvPr>
        </p:nvSpPr>
        <p:spPr>
          <a:xfrm>
            <a:off x="791150" y="522625"/>
            <a:ext cx="39183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/>
        </p:txBody>
      </p:sp>
      <p:sp>
        <p:nvSpPr>
          <p:cNvPr id="238" name="Google Shape;238;p41"/>
          <p:cNvSpPr txBox="1"/>
          <p:nvPr>
            <p:ph idx="12" type="sldNum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rket Trends + Data">
  <p:cSld name="MAIN_POINT">
    <p:bg>
      <p:bgPr>
        <a:solidFill>
          <a:schemeClr val="dk1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2"/>
          <p:cNvSpPr txBox="1"/>
          <p:nvPr>
            <p:ph idx="1" type="subTitle"/>
          </p:nvPr>
        </p:nvSpPr>
        <p:spPr>
          <a:xfrm>
            <a:off x="690250" y="415625"/>
            <a:ext cx="1261800" cy="2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241" name="Google Shape;241;p42"/>
          <p:cNvSpPr txBox="1"/>
          <p:nvPr>
            <p:ph idx="2" type="subTitle"/>
          </p:nvPr>
        </p:nvSpPr>
        <p:spPr>
          <a:xfrm>
            <a:off x="480420" y="290626"/>
            <a:ext cx="3592200" cy="3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9pPr>
          </a:lstStyle>
          <a:p/>
        </p:txBody>
      </p:sp>
      <p:sp>
        <p:nvSpPr>
          <p:cNvPr id="242" name="Google Shape;242;p42"/>
          <p:cNvSpPr txBox="1"/>
          <p:nvPr>
            <p:ph idx="3" type="body"/>
          </p:nvPr>
        </p:nvSpPr>
        <p:spPr>
          <a:xfrm>
            <a:off x="480425" y="534275"/>
            <a:ext cx="4878300" cy="191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43" name="Google Shape;243;p42"/>
          <p:cNvSpPr txBox="1"/>
          <p:nvPr>
            <p:ph idx="12" type="sldNum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360">
          <p15:clr>
            <a:srgbClr val="E46962"/>
          </p15:clr>
        </p15:guide>
        <p15:guide id="2" orient="horz" pos="347">
          <p15:clr>
            <a:srgbClr val="E46962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WOT Analysis">
  <p:cSld name="CUSTOM_14">
    <p:bg>
      <p:bgPr>
        <a:solidFill>
          <a:schemeClr val="dk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/>
          <p:nvPr>
            <p:ph type="title"/>
          </p:nvPr>
        </p:nvSpPr>
        <p:spPr>
          <a:xfrm>
            <a:off x="723861" y="1584738"/>
            <a:ext cx="2670600" cy="3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246" name="Google Shape;246;p43"/>
          <p:cNvSpPr txBox="1"/>
          <p:nvPr>
            <p:ph idx="2" type="title"/>
          </p:nvPr>
        </p:nvSpPr>
        <p:spPr>
          <a:xfrm>
            <a:off x="723861" y="2390981"/>
            <a:ext cx="2670600" cy="3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247" name="Google Shape;247;p43"/>
          <p:cNvSpPr txBox="1"/>
          <p:nvPr>
            <p:ph idx="3" type="title"/>
          </p:nvPr>
        </p:nvSpPr>
        <p:spPr>
          <a:xfrm>
            <a:off x="723861" y="3157931"/>
            <a:ext cx="2670600" cy="3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248" name="Google Shape;248;p43"/>
          <p:cNvSpPr txBox="1"/>
          <p:nvPr>
            <p:ph idx="4" type="title"/>
          </p:nvPr>
        </p:nvSpPr>
        <p:spPr>
          <a:xfrm>
            <a:off x="723861" y="3954905"/>
            <a:ext cx="2670600" cy="3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249" name="Google Shape;249;p43"/>
          <p:cNvSpPr txBox="1"/>
          <p:nvPr>
            <p:ph idx="1" type="subTitle"/>
          </p:nvPr>
        </p:nvSpPr>
        <p:spPr>
          <a:xfrm>
            <a:off x="480420" y="290626"/>
            <a:ext cx="3592200" cy="3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250" name="Google Shape;250;p43"/>
          <p:cNvSpPr txBox="1"/>
          <p:nvPr>
            <p:ph idx="5" type="body"/>
          </p:nvPr>
        </p:nvSpPr>
        <p:spPr>
          <a:xfrm>
            <a:off x="480425" y="610475"/>
            <a:ext cx="4878300" cy="3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arlow"/>
              <a:buChar char="●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Barlow"/>
              <a:buChar char="●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51" name="Google Shape;251;p43"/>
          <p:cNvSpPr txBox="1"/>
          <p:nvPr>
            <p:ph idx="12" type="sldNum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/ Thank You">
  <p:cSld name="CUSTOM_13">
    <p:bg>
      <p:bgPr>
        <a:solidFill>
          <a:schemeClr val="lt1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4"/>
          <p:cNvSpPr txBox="1"/>
          <p:nvPr>
            <p:ph type="title"/>
          </p:nvPr>
        </p:nvSpPr>
        <p:spPr>
          <a:xfrm>
            <a:off x="455221" y="1321125"/>
            <a:ext cx="5094600" cy="17499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254" name="Google Shape;254;p44"/>
          <p:cNvSpPr txBox="1"/>
          <p:nvPr>
            <p:ph idx="1" type="body"/>
          </p:nvPr>
        </p:nvSpPr>
        <p:spPr>
          <a:xfrm>
            <a:off x="567029" y="4500404"/>
            <a:ext cx="1015800" cy="2661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255" name="Google Shape;255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TITLE_AND_DESCRIPTION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/>
          <p:nvPr>
            <p:ph type="title"/>
          </p:nvPr>
        </p:nvSpPr>
        <p:spPr>
          <a:xfrm>
            <a:off x="697350" y="2932550"/>
            <a:ext cx="7749300" cy="101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Hepta Slab Medium"/>
              <a:buNone/>
              <a:defRPr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/>
        </p:txBody>
      </p:sp>
      <p:sp>
        <p:nvSpPr>
          <p:cNvPr id="258" name="Google Shape;258;p45"/>
          <p:cNvSpPr txBox="1"/>
          <p:nvPr>
            <p:ph idx="2" type="title"/>
          </p:nvPr>
        </p:nvSpPr>
        <p:spPr>
          <a:xfrm>
            <a:off x="3278250" y="1194450"/>
            <a:ext cx="2587500" cy="19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259" name="Google Shape;259;p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rket Size / Pie Graph">
  <p:cSld name="CAPTION_ONLY">
    <p:bg>
      <p:bgPr>
        <a:solidFill>
          <a:schemeClr val="dk1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6"/>
          <p:cNvSpPr/>
          <p:nvPr/>
        </p:nvSpPr>
        <p:spPr>
          <a:xfrm>
            <a:off x="0" y="0"/>
            <a:ext cx="9144000" cy="1631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6"/>
          <p:cNvSpPr txBox="1"/>
          <p:nvPr>
            <p:ph idx="1" type="subTitle"/>
          </p:nvPr>
        </p:nvSpPr>
        <p:spPr>
          <a:xfrm>
            <a:off x="791150" y="522625"/>
            <a:ext cx="4977300" cy="110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pta Slab Medium"/>
              <a:buNone/>
              <a:defRPr sz="3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/>
        </p:txBody>
      </p:sp>
      <p:sp>
        <p:nvSpPr>
          <p:cNvPr id="263" name="Google Shape;263;p46"/>
          <p:cNvSpPr txBox="1"/>
          <p:nvPr>
            <p:ph idx="2" type="body"/>
          </p:nvPr>
        </p:nvSpPr>
        <p:spPr>
          <a:xfrm>
            <a:off x="714950" y="1989025"/>
            <a:ext cx="2792400" cy="28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1500">
                <a:solidFill>
                  <a:schemeClr val="lt1"/>
                </a:solidFill>
              </a:defRPr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1500">
                <a:solidFill>
                  <a:schemeClr val="lt1"/>
                </a:solidFill>
              </a:defRPr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1500">
                <a:solidFill>
                  <a:schemeClr val="lt1"/>
                </a:solidFill>
              </a:defRPr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1500">
                <a:solidFill>
                  <a:schemeClr val="lt1"/>
                </a:solidFill>
              </a:defRPr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1500">
                <a:solidFill>
                  <a:schemeClr val="lt1"/>
                </a:solidFill>
              </a:defRPr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1500">
                <a:solidFill>
                  <a:schemeClr val="lt1"/>
                </a:solidFill>
              </a:defRPr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1500">
                <a:solidFill>
                  <a:schemeClr val="lt1"/>
                </a:solidFill>
              </a:defRPr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4" name="Google Shape;264;p46"/>
          <p:cNvSpPr txBox="1"/>
          <p:nvPr>
            <p:ph idx="12" type="sldNum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100">
                <a:solidFill>
                  <a:schemeClr val="dk2"/>
                </a:solidFill>
              </a:defRPr>
            </a:lvl1pPr>
            <a:lvl2pPr lvl="1" rtl="0">
              <a:buNone/>
              <a:defRPr sz="1100">
                <a:solidFill>
                  <a:schemeClr val="dk2"/>
                </a:solidFill>
              </a:defRPr>
            </a:lvl2pPr>
            <a:lvl3pPr lvl="2" rtl="0">
              <a:buNone/>
              <a:defRPr sz="1100">
                <a:solidFill>
                  <a:schemeClr val="dk2"/>
                </a:solidFill>
              </a:defRPr>
            </a:lvl3pPr>
            <a:lvl4pPr lvl="3" rtl="0">
              <a:buNone/>
              <a:defRPr sz="1100">
                <a:solidFill>
                  <a:schemeClr val="dk2"/>
                </a:solidFill>
              </a:defRPr>
            </a:lvl4pPr>
            <a:lvl5pPr lvl="4" rtl="0">
              <a:buNone/>
              <a:defRPr sz="1100">
                <a:solidFill>
                  <a:schemeClr val="dk2"/>
                </a:solidFill>
              </a:defRPr>
            </a:lvl5pPr>
            <a:lvl6pPr lvl="5" rtl="0">
              <a:buNone/>
              <a:defRPr sz="1100">
                <a:solidFill>
                  <a:schemeClr val="dk2"/>
                </a:solidFill>
              </a:defRPr>
            </a:lvl6pPr>
            <a:lvl7pPr lvl="6" rtl="0">
              <a:buNone/>
              <a:defRPr sz="1100">
                <a:solidFill>
                  <a:schemeClr val="dk2"/>
                </a:solidFill>
              </a:defRPr>
            </a:lvl7pPr>
            <a:lvl8pPr lvl="7" rtl="0">
              <a:buNone/>
              <a:defRPr sz="1100">
                <a:solidFill>
                  <a:schemeClr val="dk2"/>
                </a:solidFill>
              </a:defRPr>
            </a:lvl8pPr>
            <a:lvl9pPr lvl="8" rtl="0">
              <a:buNone/>
              <a:defRPr sz="11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5" name="Google Shape;265;p46"/>
          <p:cNvSpPr/>
          <p:nvPr/>
        </p:nvSpPr>
        <p:spPr>
          <a:xfrm>
            <a:off x="4416275" y="1976923"/>
            <a:ext cx="4045200" cy="2871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46"/>
          <p:cNvSpPr/>
          <p:nvPr/>
        </p:nvSpPr>
        <p:spPr>
          <a:xfrm rot="444408">
            <a:off x="5636457" y="2500588"/>
            <a:ext cx="1505663" cy="1505327"/>
          </a:xfrm>
          <a:prstGeom prst="pie">
            <a:avLst>
              <a:gd fmla="val 8241844" name="adj1"/>
              <a:gd fmla="val 12554936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fferentiators / 4 column text">
  <p:cSld name="BIG_NUMBER">
    <p:bg>
      <p:bgPr>
        <a:solidFill>
          <a:schemeClr val="dk1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7"/>
          <p:cNvSpPr/>
          <p:nvPr/>
        </p:nvSpPr>
        <p:spPr>
          <a:xfrm>
            <a:off x="0" y="1324925"/>
            <a:ext cx="4572000" cy="191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/>
          </a:p>
        </p:txBody>
      </p:sp>
      <p:sp>
        <p:nvSpPr>
          <p:cNvPr id="269" name="Google Shape;269;p47"/>
          <p:cNvSpPr/>
          <p:nvPr/>
        </p:nvSpPr>
        <p:spPr>
          <a:xfrm>
            <a:off x="0" y="3235076"/>
            <a:ext cx="4572000" cy="191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solidFill>
                <a:schemeClr val="dk2"/>
              </a:solidFill>
            </a:endParaRPr>
          </a:p>
        </p:txBody>
      </p:sp>
      <p:sp>
        <p:nvSpPr>
          <p:cNvPr id="270" name="Google Shape;270;p47"/>
          <p:cNvSpPr/>
          <p:nvPr/>
        </p:nvSpPr>
        <p:spPr>
          <a:xfrm>
            <a:off x="4571892" y="3235076"/>
            <a:ext cx="4572000" cy="1914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solidFill>
                <a:schemeClr val="lt1"/>
              </a:solidFill>
            </a:endParaRPr>
          </a:p>
        </p:txBody>
      </p:sp>
      <p:sp>
        <p:nvSpPr>
          <p:cNvPr id="271" name="Google Shape;271;p47"/>
          <p:cNvSpPr/>
          <p:nvPr/>
        </p:nvSpPr>
        <p:spPr>
          <a:xfrm>
            <a:off x="4571892" y="1324925"/>
            <a:ext cx="4572000" cy="191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solidFill>
                <a:schemeClr val="accent5"/>
              </a:solidFill>
            </a:endParaRPr>
          </a:p>
        </p:txBody>
      </p:sp>
      <p:sp>
        <p:nvSpPr>
          <p:cNvPr id="272" name="Google Shape;272;p47"/>
          <p:cNvSpPr txBox="1"/>
          <p:nvPr>
            <p:ph idx="1" type="subTitle"/>
          </p:nvPr>
        </p:nvSpPr>
        <p:spPr>
          <a:xfrm>
            <a:off x="480420" y="290626"/>
            <a:ext cx="3592200" cy="3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273" name="Google Shape;273;p47"/>
          <p:cNvSpPr txBox="1"/>
          <p:nvPr>
            <p:ph idx="2" type="body"/>
          </p:nvPr>
        </p:nvSpPr>
        <p:spPr>
          <a:xfrm>
            <a:off x="480425" y="610475"/>
            <a:ext cx="48783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74" name="Google Shape;274;p47"/>
          <p:cNvSpPr txBox="1"/>
          <p:nvPr>
            <p:ph idx="12" type="sldNum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100">
                <a:solidFill>
                  <a:schemeClr val="dk2"/>
                </a:solidFill>
              </a:defRPr>
            </a:lvl1pPr>
            <a:lvl2pPr lvl="1" rtl="0">
              <a:buNone/>
              <a:defRPr sz="1100">
                <a:solidFill>
                  <a:schemeClr val="dk2"/>
                </a:solidFill>
              </a:defRPr>
            </a:lvl2pPr>
            <a:lvl3pPr lvl="2" rtl="0">
              <a:buNone/>
              <a:defRPr sz="1100">
                <a:solidFill>
                  <a:schemeClr val="dk2"/>
                </a:solidFill>
              </a:defRPr>
            </a:lvl3pPr>
            <a:lvl4pPr lvl="3" rtl="0">
              <a:buNone/>
              <a:defRPr sz="1100">
                <a:solidFill>
                  <a:schemeClr val="dk2"/>
                </a:solidFill>
              </a:defRPr>
            </a:lvl4pPr>
            <a:lvl5pPr lvl="4" rtl="0">
              <a:buNone/>
              <a:defRPr sz="1100">
                <a:solidFill>
                  <a:schemeClr val="dk2"/>
                </a:solidFill>
              </a:defRPr>
            </a:lvl5pPr>
            <a:lvl6pPr lvl="5" rtl="0">
              <a:buNone/>
              <a:defRPr sz="1100">
                <a:solidFill>
                  <a:schemeClr val="dk2"/>
                </a:solidFill>
              </a:defRPr>
            </a:lvl6pPr>
            <a:lvl7pPr lvl="6" rtl="0">
              <a:buNone/>
              <a:defRPr sz="1100">
                <a:solidFill>
                  <a:schemeClr val="dk2"/>
                </a:solidFill>
              </a:defRPr>
            </a:lvl7pPr>
            <a:lvl8pPr lvl="7" rtl="0">
              <a:buNone/>
              <a:defRPr sz="1100">
                <a:solidFill>
                  <a:schemeClr val="dk2"/>
                </a:solidFill>
              </a:defRPr>
            </a:lvl8pPr>
            <a:lvl9pPr lvl="8" rtl="0">
              <a:buNone/>
              <a:defRPr sz="11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blank">
  <p:cSld name="BLANK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8"/>
          <p:cNvSpPr txBox="1"/>
          <p:nvPr>
            <p:ph type="title"/>
          </p:nvPr>
        </p:nvSpPr>
        <p:spPr>
          <a:xfrm>
            <a:off x="697350" y="2932550"/>
            <a:ext cx="7749300" cy="101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/>
        </p:txBody>
      </p:sp>
      <p:sp>
        <p:nvSpPr>
          <p:cNvPr id="277" name="Google Shape;277;p48"/>
          <p:cNvSpPr txBox="1"/>
          <p:nvPr>
            <p:ph idx="2" type="title"/>
          </p:nvPr>
        </p:nvSpPr>
        <p:spPr>
          <a:xfrm>
            <a:off x="3278250" y="1194450"/>
            <a:ext cx="2587500" cy="19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278" name="Google Shape;278;p4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text">
  <p:cSld name="TITLE_1">
    <p:bg>
      <p:bgPr>
        <a:solidFill>
          <a:schemeClr val="dk1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9"/>
          <p:cNvSpPr/>
          <p:nvPr/>
        </p:nvSpPr>
        <p:spPr>
          <a:xfrm>
            <a:off x="0" y="0"/>
            <a:ext cx="9144000" cy="163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9"/>
          <p:cNvSpPr txBox="1"/>
          <p:nvPr>
            <p:ph idx="1" type="subTitle"/>
          </p:nvPr>
        </p:nvSpPr>
        <p:spPr>
          <a:xfrm>
            <a:off x="791150" y="522625"/>
            <a:ext cx="5938800" cy="110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Hepta Slab Medium"/>
              <a:buNone/>
              <a:defRPr sz="3600"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/>
        </p:txBody>
      </p:sp>
      <p:sp>
        <p:nvSpPr>
          <p:cNvPr id="282" name="Google Shape;282;p49"/>
          <p:cNvSpPr txBox="1"/>
          <p:nvPr>
            <p:ph idx="2" type="body"/>
          </p:nvPr>
        </p:nvSpPr>
        <p:spPr>
          <a:xfrm>
            <a:off x="810075" y="2065225"/>
            <a:ext cx="7539900" cy="27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2800">
                <a:solidFill>
                  <a:schemeClr val="lt1"/>
                </a:solidFill>
              </a:defRPr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2800">
                <a:solidFill>
                  <a:schemeClr val="lt1"/>
                </a:solidFill>
              </a:defRPr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2800">
                <a:solidFill>
                  <a:schemeClr val="lt1"/>
                </a:solidFill>
              </a:defRPr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2800">
                <a:solidFill>
                  <a:schemeClr val="lt1"/>
                </a:solidFill>
              </a:defRPr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2800">
                <a:solidFill>
                  <a:schemeClr val="lt1"/>
                </a:solidFill>
              </a:defRPr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2800">
                <a:solidFill>
                  <a:schemeClr val="lt1"/>
                </a:solidFill>
              </a:defRPr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2800">
                <a:solidFill>
                  <a:schemeClr val="lt1"/>
                </a:solidFill>
              </a:defRPr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2800">
                <a:solidFill>
                  <a:schemeClr val="lt1"/>
                </a:solidFill>
              </a:defRPr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3" name="Google Shape;283;p49"/>
          <p:cNvSpPr txBox="1"/>
          <p:nvPr>
            <p:ph idx="12" type="sldNum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100">
                <a:solidFill>
                  <a:schemeClr val="accent1"/>
                </a:solidFill>
              </a:defRPr>
            </a:lvl1pPr>
            <a:lvl2pPr lvl="1" rtl="0">
              <a:buNone/>
              <a:defRPr sz="1100">
                <a:solidFill>
                  <a:schemeClr val="accent1"/>
                </a:solidFill>
              </a:defRPr>
            </a:lvl2pPr>
            <a:lvl3pPr lvl="2" rtl="0">
              <a:buNone/>
              <a:defRPr sz="1100">
                <a:solidFill>
                  <a:schemeClr val="accent1"/>
                </a:solidFill>
              </a:defRPr>
            </a:lvl3pPr>
            <a:lvl4pPr lvl="3" rtl="0">
              <a:buNone/>
              <a:defRPr sz="1100">
                <a:solidFill>
                  <a:schemeClr val="accent1"/>
                </a:solidFill>
              </a:defRPr>
            </a:lvl4pPr>
            <a:lvl5pPr lvl="4" rtl="0">
              <a:buNone/>
              <a:defRPr sz="1100">
                <a:solidFill>
                  <a:schemeClr val="accent1"/>
                </a:solidFill>
              </a:defRPr>
            </a:lvl5pPr>
            <a:lvl6pPr lvl="5" rtl="0">
              <a:buNone/>
              <a:defRPr sz="1100">
                <a:solidFill>
                  <a:schemeClr val="accent1"/>
                </a:solidFill>
              </a:defRPr>
            </a:lvl6pPr>
            <a:lvl7pPr lvl="6" rtl="0">
              <a:buNone/>
              <a:defRPr sz="1100">
                <a:solidFill>
                  <a:schemeClr val="accent1"/>
                </a:solidFill>
              </a:defRPr>
            </a:lvl7pPr>
            <a:lvl8pPr lvl="7" rtl="0">
              <a:buNone/>
              <a:defRPr sz="1100">
                <a:solidFill>
                  <a:schemeClr val="accent1"/>
                </a:solidFill>
              </a:defRPr>
            </a:lvl8pPr>
            <a:lvl9pPr lvl="8" rtl="0">
              <a:buNone/>
              <a:defRPr sz="1100"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Background Image + Text">
  <p:cSld name="CUSTOM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0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50"/>
          <p:cNvSpPr txBox="1"/>
          <p:nvPr>
            <p:ph idx="1" type="body"/>
          </p:nvPr>
        </p:nvSpPr>
        <p:spPr>
          <a:xfrm>
            <a:off x="4655675" y="956675"/>
            <a:ext cx="3965400" cy="775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274300" lIns="274300" spcFirstLastPara="1" rIns="274300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○"/>
              <a:defRPr sz="1100">
                <a:latin typeface="Barlow"/>
                <a:ea typeface="Barlow"/>
                <a:cs typeface="Barlow"/>
                <a:sym typeface="Barlow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○"/>
              <a:defRPr sz="1100">
                <a:latin typeface="Barlow"/>
                <a:ea typeface="Barlow"/>
                <a:cs typeface="Barlow"/>
                <a:sym typeface="Barlow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87" name="Google Shape;287;p50"/>
          <p:cNvSpPr txBox="1"/>
          <p:nvPr>
            <p:ph idx="3" type="subTitle"/>
          </p:nvPr>
        </p:nvSpPr>
        <p:spPr>
          <a:xfrm>
            <a:off x="4655675" y="522900"/>
            <a:ext cx="3965400" cy="442800"/>
          </a:xfrm>
          <a:prstGeom prst="rect">
            <a:avLst/>
          </a:prstGeom>
          <a:solidFill>
            <a:schemeClr val="lt1"/>
          </a:solidFill>
        </p:spPr>
        <p:txBody>
          <a:bodyPr anchorCtr="0" anchor="b" bIns="0" lIns="274300" spcFirstLastPara="1" rIns="274300" wrap="square" tIns="2743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/>
        </p:txBody>
      </p:sp>
      <p:sp>
        <p:nvSpPr>
          <p:cNvPr id="288" name="Google Shape;288;p50"/>
          <p:cNvSpPr txBox="1"/>
          <p:nvPr>
            <p:ph idx="4" type="body"/>
          </p:nvPr>
        </p:nvSpPr>
        <p:spPr>
          <a:xfrm>
            <a:off x="524350" y="4144800"/>
            <a:ext cx="1558800" cy="4758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137150" lIns="137150" spcFirstLastPara="1" rIns="137150" wrap="square" tIns="13715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●"/>
              <a:defRPr sz="700">
                <a:latin typeface="Barlow"/>
                <a:ea typeface="Barlow"/>
                <a:cs typeface="Barlow"/>
                <a:sym typeface="Barlow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■"/>
              <a:defRPr sz="700">
                <a:latin typeface="Barlow"/>
                <a:ea typeface="Barlow"/>
                <a:cs typeface="Barlow"/>
                <a:sym typeface="Barlow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●"/>
              <a:defRPr sz="700">
                <a:latin typeface="Barlow"/>
                <a:ea typeface="Barlow"/>
                <a:cs typeface="Barlow"/>
                <a:sym typeface="Barlow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■"/>
              <a:defRPr sz="700">
                <a:latin typeface="Barlow"/>
                <a:ea typeface="Barlow"/>
                <a:cs typeface="Barlow"/>
                <a:sym typeface="Barlow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●"/>
              <a:defRPr sz="700">
                <a:latin typeface="Barlow"/>
                <a:ea typeface="Barlow"/>
                <a:cs typeface="Barlow"/>
                <a:sym typeface="Barlow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■"/>
              <a:defRPr sz="700"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89" name="Google Shape;289;p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+ Image">
  <p:cSld name="CUSTOM_1">
    <p:bg>
      <p:bgPr>
        <a:solidFill>
          <a:schemeClr val="lt2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1"/>
          <p:cNvSpPr/>
          <p:nvPr>
            <p:ph idx="2" type="pic"/>
          </p:nvPr>
        </p:nvSpPr>
        <p:spPr>
          <a:xfrm>
            <a:off x="5485725" y="523025"/>
            <a:ext cx="3135300" cy="4097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92" name="Google Shape;292;p51"/>
          <p:cNvSpPr txBox="1"/>
          <p:nvPr>
            <p:ph type="title"/>
          </p:nvPr>
        </p:nvSpPr>
        <p:spPr>
          <a:xfrm>
            <a:off x="591441" y="391675"/>
            <a:ext cx="4397400" cy="3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293" name="Google Shape;293;p51"/>
          <p:cNvSpPr txBox="1"/>
          <p:nvPr>
            <p:ph idx="1" type="body"/>
          </p:nvPr>
        </p:nvSpPr>
        <p:spPr>
          <a:xfrm>
            <a:off x="638750" y="4413181"/>
            <a:ext cx="5537100" cy="31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●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○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■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●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○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■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●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○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■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294" name="Google Shape;294;p51"/>
          <p:cNvSpPr txBox="1"/>
          <p:nvPr>
            <p:ph idx="12" type="sldNum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100">
                <a:solidFill>
                  <a:schemeClr val="accent1"/>
                </a:solidFill>
              </a:defRPr>
            </a:lvl1pPr>
            <a:lvl2pPr lvl="1" rtl="0">
              <a:buNone/>
              <a:defRPr sz="1100">
                <a:solidFill>
                  <a:schemeClr val="accent1"/>
                </a:solidFill>
              </a:defRPr>
            </a:lvl2pPr>
            <a:lvl3pPr lvl="2" rtl="0">
              <a:buNone/>
              <a:defRPr sz="1100">
                <a:solidFill>
                  <a:schemeClr val="accent1"/>
                </a:solidFill>
              </a:defRPr>
            </a:lvl3pPr>
            <a:lvl4pPr lvl="3" rtl="0">
              <a:buNone/>
              <a:defRPr sz="1100">
                <a:solidFill>
                  <a:schemeClr val="accent1"/>
                </a:solidFill>
              </a:defRPr>
            </a:lvl4pPr>
            <a:lvl5pPr lvl="4" rtl="0">
              <a:buNone/>
              <a:defRPr sz="1100">
                <a:solidFill>
                  <a:schemeClr val="accent1"/>
                </a:solidFill>
              </a:defRPr>
            </a:lvl5pPr>
            <a:lvl6pPr lvl="5" rtl="0">
              <a:buNone/>
              <a:defRPr sz="1100">
                <a:solidFill>
                  <a:schemeClr val="accent1"/>
                </a:solidFill>
              </a:defRPr>
            </a:lvl6pPr>
            <a:lvl7pPr lvl="6" rtl="0">
              <a:buNone/>
              <a:defRPr sz="1100">
                <a:solidFill>
                  <a:schemeClr val="accent1"/>
                </a:solidFill>
              </a:defRPr>
            </a:lvl7pPr>
            <a:lvl8pPr lvl="7" rtl="0">
              <a:buNone/>
              <a:defRPr sz="1100">
                <a:solidFill>
                  <a:schemeClr val="accent1"/>
                </a:solidFill>
              </a:defRPr>
            </a:lvl8pPr>
            <a:lvl9pPr lvl="8" rtl="0">
              <a:buNone/>
              <a:defRPr sz="1100"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oals + 5 Images">
  <p:cSld name="CUSTOM_2">
    <p:bg>
      <p:bgPr>
        <a:solidFill>
          <a:schemeClr val="dk1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2"/>
          <p:cNvSpPr txBox="1"/>
          <p:nvPr>
            <p:ph idx="1" type="body"/>
          </p:nvPr>
        </p:nvSpPr>
        <p:spPr>
          <a:xfrm>
            <a:off x="5481425" y="2715575"/>
            <a:ext cx="1294800" cy="2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297" name="Google Shape;297;p52"/>
          <p:cNvSpPr txBox="1"/>
          <p:nvPr>
            <p:ph idx="2" type="body"/>
          </p:nvPr>
        </p:nvSpPr>
        <p:spPr>
          <a:xfrm>
            <a:off x="3918400" y="2715725"/>
            <a:ext cx="1294800" cy="2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298" name="Google Shape;298;p52"/>
          <p:cNvSpPr txBox="1"/>
          <p:nvPr>
            <p:ph idx="3" type="body"/>
          </p:nvPr>
        </p:nvSpPr>
        <p:spPr>
          <a:xfrm>
            <a:off x="2349550" y="2715575"/>
            <a:ext cx="1294800" cy="2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299" name="Google Shape;299;p52"/>
          <p:cNvSpPr txBox="1"/>
          <p:nvPr>
            <p:ph idx="4" type="body"/>
          </p:nvPr>
        </p:nvSpPr>
        <p:spPr>
          <a:xfrm>
            <a:off x="791150" y="2615450"/>
            <a:ext cx="1294800" cy="1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00" name="Google Shape;300;p52"/>
          <p:cNvSpPr txBox="1"/>
          <p:nvPr>
            <p:ph idx="5" type="body"/>
          </p:nvPr>
        </p:nvSpPr>
        <p:spPr>
          <a:xfrm>
            <a:off x="791150" y="2715500"/>
            <a:ext cx="1294800" cy="2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01" name="Google Shape;301;p52"/>
          <p:cNvSpPr txBox="1"/>
          <p:nvPr>
            <p:ph idx="6" type="body"/>
          </p:nvPr>
        </p:nvSpPr>
        <p:spPr>
          <a:xfrm>
            <a:off x="7044450" y="2715500"/>
            <a:ext cx="1294800" cy="2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cxnSp>
        <p:nvCxnSpPr>
          <p:cNvPr id="302" name="Google Shape;302;p52"/>
          <p:cNvCxnSpPr/>
          <p:nvPr/>
        </p:nvCxnSpPr>
        <p:spPr>
          <a:xfrm rot="10800000">
            <a:off x="827250" y="1481375"/>
            <a:ext cx="74895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3" name="Google Shape;303;p52"/>
          <p:cNvSpPr/>
          <p:nvPr>
            <p:ph idx="7" type="pic"/>
          </p:nvPr>
        </p:nvSpPr>
        <p:spPr>
          <a:xfrm>
            <a:off x="7049625" y="523025"/>
            <a:ext cx="1305900" cy="191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04" name="Google Shape;304;p52"/>
          <p:cNvSpPr/>
          <p:nvPr>
            <p:ph idx="8" type="pic"/>
          </p:nvPr>
        </p:nvSpPr>
        <p:spPr>
          <a:xfrm>
            <a:off x="784775" y="522100"/>
            <a:ext cx="1305900" cy="191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05" name="Google Shape;305;p52"/>
          <p:cNvSpPr/>
          <p:nvPr>
            <p:ph idx="9" type="pic"/>
          </p:nvPr>
        </p:nvSpPr>
        <p:spPr>
          <a:xfrm>
            <a:off x="2343950" y="523500"/>
            <a:ext cx="1305900" cy="191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06" name="Google Shape;306;p52"/>
          <p:cNvSpPr/>
          <p:nvPr>
            <p:ph idx="13" type="pic"/>
          </p:nvPr>
        </p:nvSpPr>
        <p:spPr>
          <a:xfrm>
            <a:off x="3915213" y="523500"/>
            <a:ext cx="1305900" cy="191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07" name="Google Shape;307;p52"/>
          <p:cNvSpPr/>
          <p:nvPr>
            <p:ph idx="14" type="pic"/>
          </p:nvPr>
        </p:nvSpPr>
        <p:spPr>
          <a:xfrm>
            <a:off x="5490975" y="523500"/>
            <a:ext cx="1305900" cy="191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08" name="Google Shape;308;p52"/>
          <p:cNvSpPr txBox="1"/>
          <p:nvPr>
            <p:ph idx="15" type="body"/>
          </p:nvPr>
        </p:nvSpPr>
        <p:spPr>
          <a:xfrm>
            <a:off x="5481425" y="4112700"/>
            <a:ext cx="2877600" cy="50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309" name="Google Shape;309;p52"/>
          <p:cNvSpPr txBox="1"/>
          <p:nvPr>
            <p:ph idx="16" type="subTitle"/>
          </p:nvPr>
        </p:nvSpPr>
        <p:spPr>
          <a:xfrm>
            <a:off x="5481425" y="3897300"/>
            <a:ext cx="28776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/>
        </p:txBody>
      </p:sp>
      <p:sp>
        <p:nvSpPr>
          <p:cNvPr id="310" name="Google Shape;310;p52"/>
          <p:cNvSpPr txBox="1"/>
          <p:nvPr>
            <p:ph idx="17" type="body"/>
          </p:nvPr>
        </p:nvSpPr>
        <p:spPr>
          <a:xfrm>
            <a:off x="2349500" y="2615450"/>
            <a:ext cx="1294800" cy="1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11" name="Google Shape;311;p52"/>
          <p:cNvSpPr txBox="1"/>
          <p:nvPr>
            <p:ph idx="18" type="body"/>
          </p:nvPr>
        </p:nvSpPr>
        <p:spPr>
          <a:xfrm>
            <a:off x="3915488" y="2615450"/>
            <a:ext cx="1294800" cy="1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12" name="Google Shape;312;p52"/>
          <p:cNvSpPr txBox="1"/>
          <p:nvPr>
            <p:ph idx="19" type="body"/>
          </p:nvPr>
        </p:nvSpPr>
        <p:spPr>
          <a:xfrm>
            <a:off x="5479963" y="2615450"/>
            <a:ext cx="1294800" cy="1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13" name="Google Shape;313;p52"/>
          <p:cNvSpPr txBox="1"/>
          <p:nvPr>
            <p:ph idx="20" type="body"/>
          </p:nvPr>
        </p:nvSpPr>
        <p:spPr>
          <a:xfrm>
            <a:off x="7047338" y="2615450"/>
            <a:ext cx="1294800" cy="1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14" name="Google Shape;314;p52"/>
          <p:cNvSpPr txBox="1"/>
          <p:nvPr>
            <p:ph idx="12" type="sldNum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100">
                <a:solidFill>
                  <a:schemeClr val="accent1"/>
                </a:solidFill>
              </a:defRPr>
            </a:lvl1pPr>
            <a:lvl2pPr lvl="1" rtl="0">
              <a:buNone/>
              <a:defRPr sz="1100">
                <a:solidFill>
                  <a:schemeClr val="accent1"/>
                </a:solidFill>
              </a:defRPr>
            </a:lvl2pPr>
            <a:lvl3pPr lvl="2" rtl="0">
              <a:buNone/>
              <a:defRPr sz="1100">
                <a:solidFill>
                  <a:schemeClr val="accent1"/>
                </a:solidFill>
              </a:defRPr>
            </a:lvl3pPr>
            <a:lvl4pPr lvl="3" rtl="0">
              <a:buNone/>
              <a:defRPr sz="1100">
                <a:solidFill>
                  <a:schemeClr val="accent1"/>
                </a:solidFill>
              </a:defRPr>
            </a:lvl4pPr>
            <a:lvl5pPr lvl="4" rtl="0">
              <a:buNone/>
              <a:defRPr sz="1100">
                <a:solidFill>
                  <a:schemeClr val="accent1"/>
                </a:solidFill>
              </a:defRPr>
            </a:lvl5pPr>
            <a:lvl6pPr lvl="5" rtl="0">
              <a:buNone/>
              <a:defRPr sz="1100">
                <a:solidFill>
                  <a:schemeClr val="accent1"/>
                </a:solidFill>
              </a:defRPr>
            </a:lvl6pPr>
            <a:lvl7pPr lvl="6" rtl="0">
              <a:buNone/>
              <a:defRPr sz="1100">
                <a:solidFill>
                  <a:schemeClr val="accent1"/>
                </a:solidFill>
              </a:defRPr>
            </a:lvl7pPr>
            <a:lvl8pPr lvl="7" rtl="0">
              <a:buNone/>
              <a:defRPr sz="1100">
                <a:solidFill>
                  <a:schemeClr val="accent1"/>
                </a:solidFill>
              </a:defRPr>
            </a:lvl8pPr>
            <a:lvl9pPr lvl="8" rtl="0">
              <a:buNone/>
              <a:defRPr sz="1100"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ategy Canvas / Line Graph">
  <p:cSld name="CUSTOM_3">
    <p:bg>
      <p:bgPr>
        <a:solidFill>
          <a:schemeClr val="dk1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3"/>
          <p:cNvSpPr txBox="1"/>
          <p:nvPr>
            <p:ph idx="1" type="body"/>
          </p:nvPr>
        </p:nvSpPr>
        <p:spPr>
          <a:xfrm>
            <a:off x="3917825" y="4024920"/>
            <a:ext cx="4441200" cy="50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317" name="Google Shape;317;p53"/>
          <p:cNvSpPr txBox="1"/>
          <p:nvPr>
            <p:ph idx="2" type="subTitle"/>
          </p:nvPr>
        </p:nvSpPr>
        <p:spPr>
          <a:xfrm>
            <a:off x="783675" y="3967895"/>
            <a:ext cx="2877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/>
        </p:txBody>
      </p:sp>
      <p:sp>
        <p:nvSpPr>
          <p:cNvPr id="318" name="Google Shape;318;p53"/>
          <p:cNvSpPr txBox="1"/>
          <p:nvPr>
            <p:ph idx="12" type="sldNum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100">
                <a:solidFill>
                  <a:schemeClr val="accent1"/>
                </a:solidFill>
              </a:defRPr>
            </a:lvl1pPr>
            <a:lvl2pPr lvl="1" rtl="0">
              <a:buNone/>
              <a:defRPr sz="1100">
                <a:solidFill>
                  <a:schemeClr val="accent1"/>
                </a:solidFill>
              </a:defRPr>
            </a:lvl2pPr>
            <a:lvl3pPr lvl="2" rtl="0">
              <a:buNone/>
              <a:defRPr sz="1100">
                <a:solidFill>
                  <a:schemeClr val="accent1"/>
                </a:solidFill>
              </a:defRPr>
            </a:lvl3pPr>
            <a:lvl4pPr lvl="3" rtl="0">
              <a:buNone/>
              <a:defRPr sz="1100">
                <a:solidFill>
                  <a:schemeClr val="accent1"/>
                </a:solidFill>
              </a:defRPr>
            </a:lvl4pPr>
            <a:lvl5pPr lvl="4" rtl="0">
              <a:buNone/>
              <a:defRPr sz="1100">
                <a:solidFill>
                  <a:schemeClr val="accent1"/>
                </a:solidFill>
              </a:defRPr>
            </a:lvl5pPr>
            <a:lvl6pPr lvl="5" rtl="0">
              <a:buNone/>
              <a:defRPr sz="1100">
                <a:solidFill>
                  <a:schemeClr val="accent1"/>
                </a:solidFill>
              </a:defRPr>
            </a:lvl6pPr>
            <a:lvl7pPr lvl="6" rtl="0">
              <a:buNone/>
              <a:defRPr sz="1100">
                <a:solidFill>
                  <a:schemeClr val="accent1"/>
                </a:solidFill>
              </a:defRPr>
            </a:lvl7pPr>
            <a:lvl8pPr lvl="7" rtl="0">
              <a:buNone/>
              <a:defRPr sz="1100">
                <a:solidFill>
                  <a:schemeClr val="accent1"/>
                </a:solidFill>
              </a:defRPr>
            </a:lvl8pPr>
            <a:lvl9pPr lvl="8" rtl="0">
              <a:buNone/>
              <a:defRPr sz="1100"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CUSTOM_4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4"/>
          <p:cNvSpPr txBox="1"/>
          <p:nvPr>
            <p:ph type="title"/>
          </p:nvPr>
        </p:nvSpPr>
        <p:spPr>
          <a:xfrm>
            <a:off x="697350" y="2932550"/>
            <a:ext cx="7749300" cy="101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/>
        </p:txBody>
      </p:sp>
      <p:sp>
        <p:nvSpPr>
          <p:cNvPr id="321" name="Google Shape;321;p54"/>
          <p:cNvSpPr txBox="1"/>
          <p:nvPr>
            <p:ph idx="2" type="title"/>
          </p:nvPr>
        </p:nvSpPr>
        <p:spPr>
          <a:xfrm>
            <a:off x="3278250" y="1194450"/>
            <a:ext cx="2587500" cy="19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322" name="Google Shape;322;p5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PIs / Objectives">
  <p:cSld name="CUSTOM_5">
    <p:bg>
      <p:bgPr>
        <a:solidFill>
          <a:schemeClr val="dk1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5"/>
          <p:cNvSpPr/>
          <p:nvPr/>
        </p:nvSpPr>
        <p:spPr>
          <a:xfrm rot="-5400000">
            <a:off x="4090300" y="-436575"/>
            <a:ext cx="4099200" cy="6015000"/>
          </a:xfrm>
          <a:prstGeom prst="round2SameRect">
            <a:avLst>
              <a:gd fmla="val 16667" name="adj1"/>
              <a:gd fmla="val 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25" name="Google Shape;325;p55"/>
          <p:cNvSpPr txBox="1"/>
          <p:nvPr>
            <p:ph idx="1" type="body"/>
          </p:nvPr>
        </p:nvSpPr>
        <p:spPr>
          <a:xfrm>
            <a:off x="3918400" y="3680775"/>
            <a:ext cx="1294800" cy="1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26" name="Google Shape;326;p55"/>
          <p:cNvSpPr txBox="1"/>
          <p:nvPr>
            <p:ph idx="2" type="body"/>
          </p:nvPr>
        </p:nvSpPr>
        <p:spPr>
          <a:xfrm>
            <a:off x="3918400" y="3780825"/>
            <a:ext cx="1294800" cy="2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27" name="Google Shape;327;p55"/>
          <p:cNvSpPr txBox="1"/>
          <p:nvPr>
            <p:ph idx="3" type="body"/>
          </p:nvPr>
        </p:nvSpPr>
        <p:spPr>
          <a:xfrm>
            <a:off x="7044450" y="3680550"/>
            <a:ext cx="1294800" cy="1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28" name="Google Shape;328;p55"/>
          <p:cNvSpPr txBox="1"/>
          <p:nvPr>
            <p:ph idx="4" type="body"/>
          </p:nvPr>
        </p:nvSpPr>
        <p:spPr>
          <a:xfrm>
            <a:off x="7044450" y="3780600"/>
            <a:ext cx="1294800" cy="2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29" name="Google Shape;329;p55"/>
          <p:cNvSpPr/>
          <p:nvPr>
            <p:ph idx="5" type="pic"/>
          </p:nvPr>
        </p:nvSpPr>
        <p:spPr>
          <a:xfrm>
            <a:off x="7049625" y="1588125"/>
            <a:ext cx="1305900" cy="191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30" name="Google Shape;330;p55"/>
          <p:cNvSpPr/>
          <p:nvPr>
            <p:ph idx="6" type="pic"/>
          </p:nvPr>
        </p:nvSpPr>
        <p:spPr>
          <a:xfrm>
            <a:off x="3915213" y="1588600"/>
            <a:ext cx="1305900" cy="191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31" name="Google Shape;331;p55"/>
          <p:cNvSpPr/>
          <p:nvPr>
            <p:ph idx="7" type="pic"/>
          </p:nvPr>
        </p:nvSpPr>
        <p:spPr>
          <a:xfrm>
            <a:off x="5490975" y="1588600"/>
            <a:ext cx="1305900" cy="191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32" name="Google Shape;332;p55"/>
          <p:cNvSpPr txBox="1"/>
          <p:nvPr>
            <p:ph idx="8" type="subTitle"/>
          </p:nvPr>
        </p:nvSpPr>
        <p:spPr>
          <a:xfrm>
            <a:off x="3918800" y="1034575"/>
            <a:ext cx="1307100" cy="554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Barlow ExtraLight"/>
              <a:buNone/>
              <a:defRPr sz="3600">
                <a:solidFill>
                  <a:schemeClr val="accent2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/>
        </p:txBody>
      </p:sp>
      <p:sp>
        <p:nvSpPr>
          <p:cNvPr id="333" name="Google Shape;333;p55"/>
          <p:cNvSpPr txBox="1"/>
          <p:nvPr>
            <p:ph idx="9" type="subTitle"/>
          </p:nvPr>
        </p:nvSpPr>
        <p:spPr>
          <a:xfrm>
            <a:off x="5484775" y="1034575"/>
            <a:ext cx="1307100" cy="554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Barlow ExtraLight"/>
              <a:buNone/>
              <a:defRPr sz="3600">
                <a:solidFill>
                  <a:schemeClr val="accent2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/>
        </p:txBody>
      </p:sp>
      <p:sp>
        <p:nvSpPr>
          <p:cNvPr id="334" name="Google Shape;334;p55"/>
          <p:cNvSpPr txBox="1"/>
          <p:nvPr>
            <p:ph idx="13" type="subTitle"/>
          </p:nvPr>
        </p:nvSpPr>
        <p:spPr>
          <a:xfrm>
            <a:off x="7050750" y="1032775"/>
            <a:ext cx="1307100" cy="554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Barlow ExtraLight"/>
              <a:buNone/>
              <a:defRPr sz="3600">
                <a:solidFill>
                  <a:schemeClr val="accent2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/>
        </p:txBody>
      </p:sp>
      <p:sp>
        <p:nvSpPr>
          <p:cNvPr id="335" name="Google Shape;335;p55"/>
          <p:cNvSpPr txBox="1"/>
          <p:nvPr>
            <p:ph idx="14" type="body"/>
          </p:nvPr>
        </p:nvSpPr>
        <p:spPr>
          <a:xfrm>
            <a:off x="507400" y="1828050"/>
            <a:ext cx="2136300" cy="29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36" name="Google Shape;336;p55"/>
          <p:cNvSpPr txBox="1"/>
          <p:nvPr>
            <p:ph idx="15" type="body"/>
          </p:nvPr>
        </p:nvSpPr>
        <p:spPr>
          <a:xfrm>
            <a:off x="5481425" y="3680775"/>
            <a:ext cx="1294800" cy="1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37" name="Google Shape;337;p55"/>
          <p:cNvSpPr txBox="1"/>
          <p:nvPr>
            <p:ph idx="16" type="body"/>
          </p:nvPr>
        </p:nvSpPr>
        <p:spPr>
          <a:xfrm>
            <a:off x="5481425" y="3780825"/>
            <a:ext cx="1294800" cy="2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38" name="Google Shape;338;p55"/>
          <p:cNvSpPr txBox="1"/>
          <p:nvPr>
            <p:ph idx="12" type="sldNum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100">
                <a:solidFill>
                  <a:schemeClr val="accent2"/>
                </a:solidFill>
              </a:defRPr>
            </a:lvl1pPr>
            <a:lvl2pPr lvl="1" rtl="0">
              <a:buNone/>
              <a:defRPr sz="1100">
                <a:solidFill>
                  <a:schemeClr val="accent2"/>
                </a:solidFill>
              </a:defRPr>
            </a:lvl2pPr>
            <a:lvl3pPr lvl="2" rtl="0">
              <a:buNone/>
              <a:defRPr sz="1100">
                <a:solidFill>
                  <a:schemeClr val="accent2"/>
                </a:solidFill>
              </a:defRPr>
            </a:lvl3pPr>
            <a:lvl4pPr lvl="3" rtl="0">
              <a:buNone/>
              <a:defRPr sz="1100">
                <a:solidFill>
                  <a:schemeClr val="accent2"/>
                </a:solidFill>
              </a:defRPr>
            </a:lvl4pPr>
            <a:lvl5pPr lvl="4" rtl="0">
              <a:buNone/>
              <a:defRPr sz="1100">
                <a:solidFill>
                  <a:schemeClr val="accent2"/>
                </a:solidFill>
              </a:defRPr>
            </a:lvl5pPr>
            <a:lvl6pPr lvl="5" rtl="0">
              <a:buNone/>
              <a:defRPr sz="1100">
                <a:solidFill>
                  <a:schemeClr val="accent2"/>
                </a:solidFill>
              </a:defRPr>
            </a:lvl6pPr>
            <a:lvl7pPr lvl="6" rtl="0">
              <a:buNone/>
              <a:defRPr sz="1100">
                <a:solidFill>
                  <a:schemeClr val="accent2"/>
                </a:solidFill>
              </a:defRPr>
            </a:lvl7pPr>
            <a:lvl8pPr lvl="7" rtl="0">
              <a:buNone/>
              <a:defRPr sz="1100">
                <a:solidFill>
                  <a:schemeClr val="accent2"/>
                </a:solidFill>
              </a:defRPr>
            </a:lvl8pPr>
            <a:lvl9pPr lvl="8" rtl="0">
              <a:buNone/>
              <a:defRPr sz="1100">
                <a:solidFill>
                  <a:schemeClr val="accen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432">
          <p15:clr>
            <a:srgbClr val="E46962"/>
          </p15:clr>
        </p15:guide>
        <p15:guide id="2" orient="horz" pos="2088">
          <p15:clr>
            <a:srgbClr val="E46962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ction Plan + 5 Images">
  <p:cSld name="CUSTOM_6">
    <p:bg>
      <p:bgPr>
        <a:solidFill>
          <a:schemeClr val="accent6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6"/>
          <p:cNvSpPr txBox="1"/>
          <p:nvPr>
            <p:ph idx="1" type="body"/>
          </p:nvPr>
        </p:nvSpPr>
        <p:spPr>
          <a:xfrm>
            <a:off x="791150" y="2615450"/>
            <a:ext cx="1294800" cy="1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41" name="Google Shape;341;p56"/>
          <p:cNvSpPr txBox="1"/>
          <p:nvPr>
            <p:ph idx="2" type="body"/>
          </p:nvPr>
        </p:nvSpPr>
        <p:spPr>
          <a:xfrm>
            <a:off x="791150" y="2715500"/>
            <a:ext cx="1294800" cy="2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cxnSp>
        <p:nvCxnSpPr>
          <p:cNvPr id="342" name="Google Shape;342;p56"/>
          <p:cNvCxnSpPr/>
          <p:nvPr/>
        </p:nvCxnSpPr>
        <p:spPr>
          <a:xfrm rot="10800000">
            <a:off x="827250" y="1481375"/>
            <a:ext cx="74895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3" name="Google Shape;343;p56"/>
          <p:cNvSpPr/>
          <p:nvPr>
            <p:ph idx="3" type="pic"/>
          </p:nvPr>
        </p:nvSpPr>
        <p:spPr>
          <a:xfrm>
            <a:off x="7049625" y="523025"/>
            <a:ext cx="1305900" cy="191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44" name="Google Shape;344;p56"/>
          <p:cNvSpPr/>
          <p:nvPr>
            <p:ph idx="4" type="pic"/>
          </p:nvPr>
        </p:nvSpPr>
        <p:spPr>
          <a:xfrm>
            <a:off x="784775" y="522100"/>
            <a:ext cx="1305900" cy="191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45" name="Google Shape;345;p56"/>
          <p:cNvSpPr/>
          <p:nvPr>
            <p:ph idx="5" type="pic"/>
          </p:nvPr>
        </p:nvSpPr>
        <p:spPr>
          <a:xfrm>
            <a:off x="2343950" y="523500"/>
            <a:ext cx="1305900" cy="191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46" name="Google Shape;346;p56"/>
          <p:cNvSpPr/>
          <p:nvPr>
            <p:ph idx="6" type="pic"/>
          </p:nvPr>
        </p:nvSpPr>
        <p:spPr>
          <a:xfrm>
            <a:off x="3915213" y="523500"/>
            <a:ext cx="1305900" cy="191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47" name="Google Shape;347;p56"/>
          <p:cNvSpPr/>
          <p:nvPr>
            <p:ph idx="7" type="pic"/>
          </p:nvPr>
        </p:nvSpPr>
        <p:spPr>
          <a:xfrm>
            <a:off x="5490975" y="523500"/>
            <a:ext cx="1305900" cy="191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48" name="Google Shape;348;p56"/>
          <p:cNvSpPr txBox="1"/>
          <p:nvPr>
            <p:ph idx="8" type="body"/>
          </p:nvPr>
        </p:nvSpPr>
        <p:spPr>
          <a:xfrm>
            <a:off x="5481425" y="4112700"/>
            <a:ext cx="2877600" cy="50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349" name="Google Shape;349;p56"/>
          <p:cNvSpPr txBox="1"/>
          <p:nvPr>
            <p:ph idx="9" type="subTitle"/>
          </p:nvPr>
        </p:nvSpPr>
        <p:spPr>
          <a:xfrm>
            <a:off x="5481425" y="3897300"/>
            <a:ext cx="28776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/>
        </p:txBody>
      </p:sp>
      <p:sp>
        <p:nvSpPr>
          <p:cNvPr id="350" name="Google Shape;350;p56"/>
          <p:cNvSpPr txBox="1"/>
          <p:nvPr>
            <p:ph idx="13" type="body"/>
          </p:nvPr>
        </p:nvSpPr>
        <p:spPr>
          <a:xfrm>
            <a:off x="2349500" y="2615450"/>
            <a:ext cx="1294800" cy="1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51" name="Google Shape;351;p56"/>
          <p:cNvSpPr txBox="1"/>
          <p:nvPr>
            <p:ph idx="14" type="body"/>
          </p:nvPr>
        </p:nvSpPr>
        <p:spPr>
          <a:xfrm>
            <a:off x="2349500" y="2715500"/>
            <a:ext cx="1294800" cy="2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52" name="Google Shape;352;p56"/>
          <p:cNvSpPr txBox="1"/>
          <p:nvPr>
            <p:ph idx="15" type="body"/>
          </p:nvPr>
        </p:nvSpPr>
        <p:spPr>
          <a:xfrm>
            <a:off x="3907850" y="2615450"/>
            <a:ext cx="1294800" cy="1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53" name="Google Shape;353;p56"/>
          <p:cNvSpPr txBox="1"/>
          <p:nvPr>
            <p:ph idx="16" type="body"/>
          </p:nvPr>
        </p:nvSpPr>
        <p:spPr>
          <a:xfrm>
            <a:off x="3907850" y="2715500"/>
            <a:ext cx="1294800" cy="2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54" name="Google Shape;354;p56"/>
          <p:cNvSpPr txBox="1"/>
          <p:nvPr>
            <p:ph idx="17" type="body"/>
          </p:nvPr>
        </p:nvSpPr>
        <p:spPr>
          <a:xfrm>
            <a:off x="5496525" y="2615450"/>
            <a:ext cx="1294800" cy="1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55" name="Google Shape;355;p56"/>
          <p:cNvSpPr txBox="1"/>
          <p:nvPr>
            <p:ph idx="18" type="body"/>
          </p:nvPr>
        </p:nvSpPr>
        <p:spPr>
          <a:xfrm>
            <a:off x="5496525" y="2715500"/>
            <a:ext cx="1294800" cy="2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56" name="Google Shape;356;p56"/>
          <p:cNvSpPr txBox="1"/>
          <p:nvPr>
            <p:ph idx="19" type="body"/>
          </p:nvPr>
        </p:nvSpPr>
        <p:spPr>
          <a:xfrm>
            <a:off x="7085200" y="2615450"/>
            <a:ext cx="1294800" cy="1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57" name="Google Shape;357;p56"/>
          <p:cNvSpPr txBox="1"/>
          <p:nvPr>
            <p:ph idx="20" type="body"/>
          </p:nvPr>
        </p:nvSpPr>
        <p:spPr>
          <a:xfrm>
            <a:off x="7085200" y="2715500"/>
            <a:ext cx="1294800" cy="2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58" name="Google Shape;358;p56"/>
          <p:cNvSpPr txBox="1"/>
          <p:nvPr>
            <p:ph idx="12" type="sldNum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100">
                <a:solidFill>
                  <a:schemeClr val="accent2"/>
                </a:solidFill>
              </a:defRPr>
            </a:lvl1pPr>
            <a:lvl2pPr lvl="1" rtl="0">
              <a:buNone/>
              <a:defRPr sz="1100">
                <a:solidFill>
                  <a:schemeClr val="accent2"/>
                </a:solidFill>
              </a:defRPr>
            </a:lvl2pPr>
            <a:lvl3pPr lvl="2" rtl="0">
              <a:buNone/>
              <a:defRPr sz="1100">
                <a:solidFill>
                  <a:schemeClr val="accent2"/>
                </a:solidFill>
              </a:defRPr>
            </a:lvl3pPr>
            <a:lvl4pPr lvl="3" rtl="0">
              <a:buNone/>
              <a:defRPr sz="1100">
                <a:solidFill>
                  <a:schemeClr val="accent2"/>
                </a:solidFill>
              </a:defRPr>
            </a:lvl4pPr>
            <a:lvl5pPr lvl="4" rtl="0">
              <a:buNone/>
              <a:defRPr sz="1100">
                <a:solidFill>
                  <a:schemeClr val="accent2"/>
                </a:solidFill>
              </a:defRPr>
            </a:lvl5pPr>
            <a:lvl6pPr lvl="5" rtl="0">
              <a:buNone/>
              <a:defRPr sz="1100">
                <a:solidFill>
                  <a:schemeClr val="accent2"/>
                </a:solidFill>
              </a:defRPr>
            </a:lvl6pPr>
            <a:lvl7pPr lvl="6" rtl="0">
              <a:buNone/>
              <a:defRPr sz="1100">
                <a:solidFill>
                  <a:schemeClr val="accent2"/>
                </a:solidFill>
              </a:defRPr>
            </a:lvl7pPr>
            <a:lvl8pPr lvl="7" rtl="0">
              <a:buNone/>
              <a:defRPr sz="1100">
                <a:solidFill>
                  <a:schemeClr val="accent2"/>
                </a:solidFill>
              </a:defRPr>
            </a:lvl8pPr>
            <a:lvl9pPr lvl="8" rtl="0">
              <a:buNone/>
              <a:defRPr sz="1100">
                <a:solidFill>
                  <a:schemeClr val="accen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Graphic">
  <p:cSld name="CUSTOM_9">
    <p:bg>
      <p:bgPr>
        <a:solidFill>
          <a:schemeClr val="dk1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7"/>
          <p:cNvSpPr txBox="1"/>
          <p:nvPr>
            <p:ph idx="1" type="body"/>
          </p:nvPr>
        </p:nvSpPr>
        <p:spPr>
          <a:xfrm>
            <a:off x="3133000" y="514275"/>
            <a:ext cx="3890700" cy="50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361" name="Google Shape;361;p57"/>
          <p:cNvSpPr txBox="1"/>
          <p:nvPr>
            <p:ph idx="2" type="body"/>
          </p:nvPr>
        </p:nvSpPr>
        <p:spPr>
          <a:xfrm>
            <a:off x="657679" y="436194"/>
            <a:ext cx="2278800" cy="19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1pPr>
            <a:lvl2pPr indent="-406400" lvl="1" marL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2pPr>
            <a:lvl3pPr indent="-406400" lvl="2" marL="1371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3pPr>
            <a:lvl4pPr indent="-406400" lvl="3" marL="1828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4pPr>
            <a:lvl5pPr indent="-406400" lvl="4" marL="22860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5pPr>
            <a:lvl6pPr indent="-406400" lvl="5" marL="27432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6pPr>
            <a:lvl7pPr indent="-406400" lvl="6" marL="3200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7pPr>
            <a:lvl8pPr indent="-406400" lvl="7" marL="36576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8pPr>
            <a:lvl9pPr indent="-406400" lvl="8" marL="411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62" name="Google Shape;362;p57"/>
          <p:cNvSpPr txBox="1"/>
          <p:nvPr>
            <p:ph idx="12" type="sldNum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100">
                <a:solidFill>
                  <a:schemeClr val="accent2"/>
                </a:solidFill>
              </a:defRPr>
            </a:lvl1pPr>
            <a:lvl2pPr lvl="1" rtl="0">
              <a:buNone/>
              <a:defRPr sz="1100">
                <a:solidFill>
                  <a:schemeClr val="accent2"/>
                </a:solidFill>
              </a:defRPr>
            </a:lvl2pPr>
            <a:lvl3pPr lvl="2" rtl="0">
              <a:buNone/>
              <a:defRPr sz="1100">
                <a:solidFill>
                  <a:schemeClr val="accent2"/>
                </a:solidFill>
              </a:defRPr>
            </a:lvl3pPr>
            <a:lvl4pPr lvl="3" rtl="0">
              <a:buNone/>
              <a:defRPr sz="1100">
                <a:solidFill>
                  <a:schemeClr val="accent2"/>
                </a:solidFill>
              </a:defRPr>
            </a:lvl4pPr>
            <a:lvl5pPr lvl="4" rtl="0">
              <a:buNone/>
              <a:defRPr sz="1100">
                <a:solidFill>
                  <a:schemeClr val="accent2"/>
                </a:solidFill>
              </a:defRPr>
            </a:lvl5pPr>
            <a:lvl6pPr lvl="5" rtl="0">
              <a:buNone/>
              <a:defRPr sz="1100">
                <a:solidFill>
                  <a:schemeClr val="accent2"/>
                </a:solidFill>
              </a:defRPr>
            </a:lvl6pPr>
            <a:lvl7pPr lvl="6" rtl="0">
              <a:buNone/>
              <a:defRPr sz="1100">
                <a:solidFill>
                  <a:schemeClr val="accent2"/>
                </a:solidFill>
              </a:defRPr>
            </a:lvl7pPr>
            <a:lvl8pPr lvl="7" rtl="0">
              <a:buNone/>
              <a:defRPr sz="1100">
                <a:solidFill>
                  <a:schemeClr val="accent2"/>
                </a:solidFill>
              </a:defRPr>
            </a:lvl8pPr>
            <a:lvl9pPr lvl="8" rtl="0">
              <a:buNone/>
              <a:defRPr sz="1100">
                <a:solidFill>
                  <a:schemeClr val="accen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494">
          <p15:clr>
            <a:srgbClr val="E46962"/>
          </p15:clr>
        </p15:guide>
        <p15:guide id="2" orient="horz" pos="504">
          <p15:clr>
            <a:srgbClr val="E46962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venue / Graphic">
  <p:cSld name="CUSTOM_12">
    <p:bg>
      <p:bgPr>
        <a:solidFill>
          <a:schemeClr val="dk1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8"/>
          <p:cNvSpPr txBox="1"/>
          <p:nvPr>
            <p:ph idx="1" type="body"/>
          </p:nvPr>
        </p:nvSpPr>
        <p:spPr>
          <a:xfrm>
            <a:off x="569725" y="3435300"/>
            <a:ext cx="2884200" cy="118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365" name="Google Shape;365;p58"/>
          <p:cNvSpPr txBox="1"/>
          <p:nvPr>
            <p:ph idx="2" type="subTitle"/>
          </p:nvPr>
        </p:nvSpPr>
        <p:spPr>
          <a:xfrm>
            <a:off x="466802" y="445100"/>
            <a:ext cx="2403600" cy="5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/>
        </p:txBody>
      </p:sp>
      <p:sp>
        <p:nvSpPr>
          <p:cNvPr id="366" name="Google Shape;366;p58"/>
          <p:cNvSpPr txBox="1"/>
          <p:nvPr>
            <p:ph idx="12" type="sldNum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100">
                <a:solidFill>
                  <a:schemeClr val="accent2"/>
                </a:solidFill>
              </a:defRPr>
            </a:lvl1pPr>
            <a:lvl2pPr lvl="1" rtl="0">
              <a:buNone/>
              <a:defRPr sz="1100">
                <a:solidFill>
                  <a:schemeClr val="accent2"/>
                </a:solidFill>
              </a:defRPr>
            </a:lvl2pPr>
            <a:lvl3pPr lvl="2" rtl="0">
              <a:buNone/>
              <a:defRPr sz="1100">
                <a:solidFill>
                  <a:schemeClr val="accent2"/>
                </a:solidFill>
              </a:defRPr>
            </a:lvl3pPr>
            <a:lvl4pPr lvl="3" rtl="0">
              <a:buNone/>
              <a:defRPr sz="1100">
                <a:solidFill>
                  <a:schemeClr val="accent2"/>
                </a:solidFill>
              </a:defRPr>
            </a:lvl4pPr>
            <a:lvl5pPr lvl="4" rtl="0">
              <a:buNone/>
              <a:defRPr sz="1100">
                <a:solidFill>
                  <a:schemeClr val="accent2"/>
                </a:solidFill>
              </a:defRPr>
            </a:lvl5pPr>
            <a:lvl6pPr lvl="5" rtl="0">
              <a:buNone/>
              <a:defRPr sz="1100">
                <a:solidFill>
                  <a:schemeClr val="accent2"/>
                </a:solidFill>
              </a:defRPr>
            </a:lvl6pPr>
            <a:lvl7pPr lvl="6" rtl="0">
              <a:buNone/>
              <a:defRPr sz="1100">
                <a:solidFill>
                  <a:schemeClr val="accent2"/>
                </a:solidFill>
              </a:defRPr>
            </a:lvl7pPr>
            <a:lvl8pPr lvl="7" rtl="0">
              <a:buNone/>
              <a:defRPr sz="1100">
                <a:solidFill>
                  <a:schemeClr val="accent2"/>
                </a:solidFill>
              </a:defRPr>
            </a:lvl8pPr>
            <a:lvl9pPr lvl="8" rtl="0">
              <a:buNone/>
              <a:defRPr sz="1100">
                <a:solidFill>
                  <a:schemeClr val="accen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331">
          <p15:clr>
            <a:srgbClr val="E46962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Alt 1">
  <p:cSld name="BLANK_2">
    <p:bg>
      <p:bgPr>
        <a:solidFill>
          <a:schemeClr val="dk1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60"/>
          <p:cNvSpPr txBox="1"/>
          <p:nvPr>
            <p:ph idx="1" type="subTitle"/>
          </p:nvPr>
        </p:nvSpPr>
        <p:spPr>
          <a:xfrm>
            <a:off x="6775278" y="3560565"/>
            <a:ext cx="2001600" cy="12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374" name="Google Shape;374;p60"/>
          <p:cNvSpPr txBox="1"/>
          <p:nvPr>
            <p:ph type="title"/>
          </p:nvPr>
        </p:nvSpPr>
        <p:spPr>
          <a:xfrm>
            <a:off x="361975" y="3082925"/>
            <a:ext cx="6276900" cy="1839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375" name="Google Shape;375;p60"/>
          <p:cNvSpPr txBox="1"/>
          <p:nvPr>
            <p:ph idx="2" type="subTitle"/>
          </p:nvPr>
        </p:nvSpPr>
        <p:spPr>
          <a:xfrm>
            <a:off x="361975" y="2463075"/>
            <a:ext cx="6276900" cy="43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 - Alt 2">
  <p:cSld name="CUSTOM_20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61"/>
          <p:cNvSpPr/>
          <p:nvPr>
            <p:ph idx="2" type="pic"/>
          </p:nvPr>
        </p:nvSpPr>
        <p:spPr>
          <a:xfrm>
            <a:off x="5859475" y="465625"/>
            <a:ext cx="2917200" cy="4316700"/>
          </a:xfrm>
          <a:prstGeom prst="roundRect">
            <a:avLst>
              <a:gd fmla="val 3546" name="adj"/>
            </a:avLst>
          </a:prstGeom>
          <a:noFill/>
          <a:ln>
            <a:noFill/>
          </a:ln>
        </p:spPr>
      </p:sp>
      <p:sp>
        <p:nvSpPr>
          <p:cNvPr id="379" name="Google Shape;379;p61"/>
          <p:cNvSpPr txBox="1"/>
          <p:nvPr>
            <p:ph idx="1" type="body"/>
          </p:nvPr>
        </p:nvSpPr>
        <p:spPr>
          <a:xfrm>
            <a:off x="361975" y="2989125"/>
            <a:ext cx="5008500" cy="1763100"/>
          </a:xfrm>
          <a:prstGeom prst="rect">
            <a:avLst/>
          </a:prstGeom>
        </p:spPr>
        <p:txBody>
          <a:bodyPr anchorCtr="0" anchor="b" bIns="0" lIns="0" spcFirstLastPara="1" rIns="13715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>
                <a:latin typeface="Archivo"/>
                <a:ea typeface="Archivo"/>
                <a:cs typeface="Archivo"/>
                <a:sym typeface="Archivo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>
                <a:latin typeface="Archivo"/>
                <a:ea typeface="Archivo"/>
                <a:cs typeface="Archivo"/>
                <a:sym typeface="Archivo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>
                <a:latin typeface="Archivo"/>
                <a:ea typeface="Archivo"/>
                <a:cs typeface="Archivo"/>
                <a:sym typeface="Archivo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>
                <a:latin typeface="Archivo"/>
                <a:ea typeface="Archivo"/>
                <a:cs typeface="Archivo"/>
                <a:sym typeface="Archivo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>
                <a:latin typeface="Archivo"/>
                <a:ea typeface="Archivo"/>
                <a:cs typeface="Archivo"/>
                <a:sym typeface="Archivo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>
                <a:latin typeface="Archivo"/>
                <a:ea typeface="Archivo"/>
                <a:cs typeface="Archivo"/>
                <a:sym typeface="Archivo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>
                <a:latin typeface="Archivo"/>
                <a:ea typeface="Archivo"/>
                <a:cs typeface="Archivo"/>
                <a:sym typeface="Archivo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>
                <a:latin typeface="Archivo"/>
                <a:ea typeface="Archivo"/>
                <a:cs typeface="Archivo"/>
                <a:sym typeface="Archivo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"/>
              <a:buChar char="■"/>
              <a:defRPr sz="1000"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380" name="Google Shape;380;p61"/>
          <p:cNvSpPr txBox="1"/>
          <p:nvPr>
            <p:ph idx="3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1" name="Google Shape;381;p61"/>
          <p:cNvSpPr txBox="1"/>
          <p:nvPr>
            <p:ph idx="4" type="subTitle"/>
          </p:nvPr>
        </p:nvSpPr>
        <p:spPr>
          <a:xfrm>
            <a:off x="361975" y="552775"/>
            <a:ext cx="4063800" cy="51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 - Alt 3">
  <p:cSld name="CUSTOM_24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62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5" name="Google Shape;385;p62"/>
          <p:cNvSpPr txBox="1"/>
          <p:nvPr>
            <p:ph idx="1" type="subTitle"/>
          </p:nvPr>
        </p:nvSpPr>
        <p:spPr>
          <a:xfrm>
            <a:off x="4918050" y="3138700"/>
            <a:ext cx="36759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86" name="Google Shape;386;p62"/>
          <p:cNvSpPr txBox="1"/>
          <p:nvPr>
            <p:ph idx="2" type="body"/>
          </p:nvPr>
        </p:nvSpPr>
        <p:spPr>
          <a:xfrm>
            <a:off x="4918050" y="3409900"/>
            <a:ext cx="3675900" cy="1233000"/>
          </a:xfrm>
          <a:prstGeom prst="rect">
            <a:avLst/>
          </a:prstGeom>
        </p:spPr>
        <p:txBody>
          <a:bodyPr anchorCtr="0" anchor="t" bIns="0" lIns="0" spcFirstLastPara="1" rIns="0" wrap="square" tIns="13715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●"/>
              <a:defRPr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○"/>
              <a:defRPr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■"/>
              <a:defRPr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●"/>
              <a:defRPr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○"/>
              <a:defRPr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■"/>
              <a:defRPr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●"/>
              <a:defRPr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○"/>
              <a:defRPr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chivo Light"/>
              <a:buChar char="■"/>
              <a:defRPr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387" name="Google Shape;387;p62"/>
          <p:cNvSpPr/>
          <p:nvPr>
            <p:ph idx="3" type="pic"/>
          </p:nvPr>
        </p:nvSpPr>
        <p:spPr>
          <a:xfrm>
            <a:off x="4637425" y="1066100"/>
            <a:ext cx="4140600" cy="1806600"/>
          </a:xfrm>
          <a:prstGeom prst="roundRect">
            <a:avLst>
              <a:gd fmla="val 14555" name="adj"/>
            </a:avLst>
          </a:prstGeom>
          <a:noFill/>
          <a:ln>
            <a:noFill/>
          </a:ln>
        </p:spPr>
      </p:sp>
      <p:sp>
        <p:nvSpPr>
          <p:cNvPr id="388" name="Google Shape;388;p62"/>
          <p:cNvSpPr txBox="1"/>
          <p:nvPr>
            <p:ph idx="4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9" name="Google Shape;389;p62"/>
          <p:cNvSpPr txBox="1"/>
          <p:nvPr>
            <p:ph type="title"/>
          </p:nvPr>
        </p:nvSpPr>
        <p:spPr>
          <a:xfrm>
            <a:off x="361975" y="1066100"/>
            <a:ext cx="4136400" cy="45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90" name="Google Shape;390;p62"/>
          <p:cNvSpPr txBox="1"/>
          <p:nvPr>
            <p:ph idx="5" type="subTitle"/>
          </p:nvPr>
        </p:nvSpPr>
        <p:spPr>
          <a:xfrm>
            <a:off x="361975" y="552775"/>
            <a:ext cx="4063800" cy="51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subtitles">
  <p:cSld name="CUSTOM_21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63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4" name="Google Shape;394;p63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5" name="Google Shape;395;p63"/>
          <p:cNvSpPr txBox="1"/>
          <p:nvPr>
            <p:ph idx="2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6" name="Google Shape;396;p63"/>
          <p:cNvSpPr txBox="1"/>
          <p:nvPr>
            <p:ph type="title"/>
          </p:nvPr>
        </p:nvSpPr>
        <p:spPr>
          <a:xfrm>
            <a:off x="361975" y="1066100"/>
            <a:ext cx="6239100" cy="455100"/>
          </a:xfrm>
          <a:prstGeom prst="rect">
            <a:avLst/>
          </a:prstGeom>
        </p:spPr>
        <p:txBody>
          <a:bodyPr anchorCtr="0" anchor="t" bIns="13715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2">
  <p:cSld name="CUSTOM_19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64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0" name="Google Shape;400;p64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1" name="Google Shape;401;p64"/>
          <p:cNvSpPr txBox="1"/>
          <p:nvPr>
            <p:ph type="title"/>
          </p:nvPr>
        </p:nvSpPr>
        <p:spPr>
          <a:xfrm>
            <a:off x="361975" y="552775"/>
            <a:ext cx="8343600" cy="2122800"/>
          </a:xfrm>
          <a:prstGeom prst="rect">
            <a:avLst/>
          </a:prstGeom>
        </p:spPr>
        <p:txBody>
          <a:bodyPr anchorCtr="0" anchor="t" bIns="137150" lIns="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402" name="Google Shape;402;p64"/>
          <p:cNvSpPr txBox="1"/>
          <p:nvPr>
            <p:ph idx="2" type="body"/>
          </p:nvPr>
        </p:nvSpPr>
        <p:spPr>
          <a:xfrm>
            <a:off x="361975" y="3014385"/>
            <a:ext cx="5008500" cy="1763100"/>
          </a:xfrm>
          <a:prstGeom prst="rect">
            <a:avLst/>
          </a:prstGeom>
        </p:spPr>
        <p:txBody>
          <a:bodyPr anchorCtr="0" anchor="b" bIns="0" lIns="0" spcFirstLastPara="1" rIns="13715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Alt 1">
  <p:cSld name="BLANK_1_1_1_1_1_1_1_1_1_1_1_2_3_1">
    <p:bg>
      <p:bgPr>
        <a:solidFill>
          <a:schemeClr val="dk1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65"/>
          <p:cNvSpPr txBox="1"/>
          <p:nvPr>
            <p:ph hasCustomPrompt="1" type="title"/>
          </p:nvPr>
        </p:nvSpPr>
        <p:spPr>
          <a:xfrm>
            <a:off x="6810900" y="1133425"/>
            <a:ext cx="1963500" cy="614400"/>
          </a:xfrm>
          <a:prstGeom prst="rect">
            <a:avLst/>
          </a:prstGeom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6" name="Google Shape;406;p65"/>
          <p:cNvSpPr txBox="1"/>
          <p:nvPr>
            <p:ph hasCustomPrompt="1" idx="2" type="title"/>
          </p:nvPr>
        </p:nvSpPr>
        <p:spPr>
          <a:xfrm>
            <a:off x="4677671" y="1133425"/>
            <a:ext cx="2051400" cy="614400"/>
          </a:xfrm>
          <a:prstGeom prst="rect">
            <a:avLst/>
          </a:prstGeom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7" name="Google Shape;407;p65"/>
          <p:cNvSpPr txBox="1"/>
          <p:nvPr>
            <p:ph hasCustomPrompt="1" idx="3" type="title"/>
          </p:nvPr>
        </p:nvSpPr>
        <p:spPr>
          <a:xfrm>
            <a:off x="2537950" y="1133425"/>
            <a:ext cx="1961100" cy="614400"/>
          </a:xfrm>
          <a:prstGeom prst="rect">
            <a:avLst/>
          </a:prstGeom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8" name="Google Shape;408;p65"/>
          <p:cNvSpPr txBox="1"/>
          <p:nvPr>
            <p:ph hasCustomPrompt="1" idx="4" type="title"/>
          </p:nvPr>
        </p:nvSpPr>
        <p:spPr>
          <a:xfrm>
            <a:off x="2537950" y="2353968"/>
            <a:ext cx="1961100" cy="614400"/>
          </a:xfrm>
          <a:prstGeom prst="rect">
            <a:avLst/>
          </a:prstGeom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9" name="Google Shape;409;p65"/>
          <p:cNvSpPr txBox="1"/>
          <p:nvPr>
            <p:ph hasCustomPrompt="1" idx="5" type="title"/>
          </p:nvPr>
        </p:nvSpPr>
        <p:spPr>
          <a:xfrm>
            <a:off x="396850" y="1133425"/>
            <a:ext cx="1961100" cy="614400"/>
          </a:xfrm>
          <a:prstGeom prst="rect">
            <a:avLst/>
          </a:prstGeom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0" name="Google Shape;410;p65"/>
          <p:cNvSpPr txBox="1"/>
          <p:nvPr>
            <p:ph hasCustomPrompt="1" idx="6" type="title"/>
          </p:nvPr>
        </p:nvSpPr>
        <p:spPr>
          <a:xfrm>
            <a:off x="396850" y="2353968"/>
            <a:ext cx="1961100" cy="614400"/>
          </a:xfrm>
          <a:prstGeom prst="rect">
            <a:avLst/>
          </a:prstGeom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1" name="Google Shape;411;p65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2" name="Google Shape;412;p65"/>
          <p:cNvSpPr txBox="1"/>
          <p:nvPr>
            <p:ph idx="1" type="subTitle"/>
          </p:nvPr>
        </p:nvSpPr>
        <p:spPr>
          <a:xfrm>
            <a:off x="356125" y="1831403"/>
            <a:ext cx="1961100" cy="349500"/>
          </a:xfrm>
          <a:prstGeom prst="rect">
            <a:avLst/>
          </a:prstGeom>
        </p:spPr>
        <p:txBody>
          <a:bodyPr anchorCtr="0" anchor="b" bIns="0" lIns="13715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chivo SemiBold"/>
              <a:buNone/>
              <a:defRPr sz="125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2pPr>
            <a:lvl3pPr lvl="2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3pPr>
            <a:lvl4pPr lvl="3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4pPr>
            <a:lvl5pPr lvl="4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5pPr>
            <a:lvl6pPr lvl="5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6pPr>
            <a:lvl7pPr lvl="6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7pPr>
            <a:lvl8pPr lvl="7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8pPr>
            <a:lvl9pPr lvl="8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9pPr>
          </a:lstStyle>
          <a:p/>
        </p:txBody>
      </p:sp>
      <p:sp>
        <p:nvSpPr>
          <p:cNvPr id="413" name="Google Shape;413;p65"/>
          <p:cNvSpPr txBox="1"/>
          <p:nvPr>
            <p:ph idx="7" type="subTitle"/>
          </p:nvPr>
        </p:nvSpPr>
        <p:spPr>
          <a:xfrm>
            <a:off x="2499750" y="1810303"/>
            <a:ext cx="1961100" cy="349500"/>
          </a:xfrm>
          <a:prstGeom prst="rect">
            <a:avLst/>
          </a:prstGeom>
        </p:spPr>
        <p:txBody>
          <a:bodyPr anchorCtr="0" anchor="b" bIns="0" lIns="13715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chivo SemiBold"/>
              <a:buNone/>
              <a:defRPr sz="125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2pPr>
            <a:lvl3pPr lvl="2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3pPr>
            <a:lvl4pPr lvl="3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4pPr>
            <a:lvl5pPr lvl="4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5pPr>
            <a:lvl6pPr lvl="5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6pPr>
            <a:lvl7pPr lvl="6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7pPr>
            <a:lvl8pPr lvl="7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8pPr>
            <a:lvl9pPr lvl="8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9pPr>
          </a:lstStyle>
          <a:p/>
        </p:txBody>
      </p:sp>
      <p:sp>
        <p:nvSpPr>
          <p:cNvPr id="414" name="Google Shape;414;p65"/>
          <p:cNvSpPr txBox="1"/>
          <p:nvPr>
            <p:ph idx="8" type="subTitle"/>
          </p:nvPr>
        </p:nvSpPr>
        <p:spPr>
          <a:xfrm>
            <a:off x="4647650" y="1810303"/>
            <a:ext cx="1961100" cy="349500"/>
          </a:xfrm>
          <a:prstGeom prst="rect">
            <a:avLst/>
          </a:prstGeom>
        </p:spPr>
        <p:txBody>
          <a:bodyPr anchorCtr="0" anchor="b" bIns="0" lIns="13715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chivo SemiBold"/>
              <a:buNone/>
              <a:defRPr sz="125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2pPr>
            <a:lvl3pPr lvl="2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3pPr>
            <a:lvl4pPr lvl="3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4pPr>
            <a:lvl5pPr lvl="4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5pPr>
            <a:lvl6pPr lvl="5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6pPr>
            <a:lvl7pPr lvl="6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7pPr>
            <a:lvl8pPr lvl="7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8pPr>
            <a:lvl9pPr lvl="8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9pPr>
          </a:lstStyle>
          <a:p/>
        </p:txBody>
      </p:sp>
      <p:sp>
        <p:nvSpPr>
          <p:cNvPr id="415" name="Google Shape;415;p65"/>
          <p:cNvSpPr txBox="1"/>
          <p:nvPr>
            <p:ph idx="9" type="subTitle"/>
          </p:nvPr>
        </p:nvSpPr>
        <p:spPr>
          <a:xfrm>
            <a:off x="6775275" y="1810303"/>
            <a:ext cx="1961100" cy="349500"/>
          </a:xfrm>
          <a:prstGeom prst="rect">
            <a:avLst/>
          </a:prstGeom>
        </p:spPr>
        <p:txBody>
          <a:bodyPr anchorCtr="0" anchor="b" bIns="0" lIns="13715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chivo SemiBold"/>
              <a:buNone/>
              <a:defRPr sz="125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2pPr>
            <a:lvl3pPr lvl="2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3pPr>
            <a:lvl4pPr lvl="3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4pPr>
            <a:lvl5pPr lvl="4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5pPr>
            <a:lvl6pPr lvl="5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6pPr>
            <a:lvl7pPr lvl="6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7pPr>
            <a:lvl8pPr lvl="7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8pPr>
            <a:lvl9pPr lvl="8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9pPr>
          </a:lstStyle>
          <a:p/>
        </p:txBody>
      </p:sp>
      <p:sp>
        <p:nvSpPr>
          <p:cNvPr id="416" name="Google Shape;416;p65"/>
          <p:cNvSpPr txBox="1"/>
          <p:nvPr>
            <p:ph idx="13" type="subTitle"/>
          </p:nvPr>
        </p:nvSpPr>
        <p:spPr>
          <a:xfrm>
            <a:off x="356125" y="3061753"/>
            <a:ext cx="1961100" cy="349500"/>
          </a:xfrm>
          <a:prstGeom prst="rect">
            <a:avLst/>
          </a:prstGeom>
        </p:spPr>
        <p:txBody>
          <a:bodyPr anchorCtr="0" anchor="b" bIns="0" lIns="13715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chivo SemiBold"/>
              <a:buNone/>
              <a:defRPr sz="125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2pPr>
            <a:lvl3pPr lvl="2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3pPr>
            <a:lvl4pPr lvl="3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4pPr>
            <a:lvl5pPr lvl="4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5pPr>
            <a:lvl6pPr lvl="5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6pPr>
            <a:lvl7pPr lvl="6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7pPr>
            <a:lvl8pPr lvl="7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8pPr>
            <a:lvl9pPr lvl="8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9pPr>
          </a:lstStyle>
          <a:p/>
        </p:txBody>
      </p:sp>
      <p:sp>
        <p:nvSpPr>
          <p:cNvPr id="417" name="Google Shape;417;p65"/>
          <p:cNvSpPr txBox="1"/>
          <p:nvPr>
            <p:ph idx="14" type="subTitle"/>
          </p:nvPr>
        </p:nvSpPr>
        <p:spPr>
          <a:xfrm>
            <a:off x="2539950" y="3061753"/>
            <a:ext cx="1961100" cy="349500"/>
          </a:xfrm>
          <a:prstGeom prst="rect">
            <a:avLst/>
          </a:prstGeom>
        </p:spPr>
        <p:txBody>
          <a:bodyPr anchorCtr="0" anchor="b" bIns="0" lIns="13715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chivo SemiBold"/>
              <a:buNone/>
              <a:defRPr sz="125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2pPr>
            <a:lvl3pPr lvl="2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3pPr>
            <a:lvl4pPr lvl="3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4pPr>
            <a:lvl5pPr lvl="4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5pPr>
            <a:lvl6pPr lvl="5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6pPr>
            <a:lvl7pPr lvl="6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7pPr>
            <a:lvl8pPr lvl="7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8pPr>
            <a:lvl9pPr lvl="8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9pPr>
          </a:lstStyle>
          <a:p/>
        </p:txBody>
      </p:sp>
      <p:sp>
        <p:nvSpPr>
          <p:cNvPr id="418" name="Google Shape;418;p65"/>
          <p:cNvSpPr txBox="1"/>
          <p:nvPr>
            <p:ph idx="15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BLANK_1_1_1_1_1_1_1_1_1_1_1_2_1_5_1">
    <p:bg>
      <p:bgPr>
        <a:solidFill>
          <a:schemeClr val="dk1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66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2" name="Google Shape;422;p66"/>
          <p:cNvSpPr txBox="1"/>
          <p:nvPr>
            <p:ph idx="1" type="subTitle"/>
          </p:nvPr>
        </p:nvSpPr>
        <p:spPr>
          <a:xfrm>
            <a:off x="5145650" y="4315326"/>
            <a:ext cx="3630900" cy="495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3" name="Google Shape;423;p66"/>
          <p:cNvSpPr txBox="1"/>
          <p:nvPr>
            <p:ph type="title"/>
          </p:nvPr>
        </p:nvSpPr>
        <p:spPr>
          <a:xfrm>
            <a:off x="361975" y="2793298"/>
            <a:ext cx="4401300" cy="2111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">
  <p:cSld name="BLANK_1_1_1_1_1_1_1_1_1_1_1_2_1_4">
    <p:bg>
      <p:bgPr>
        <a:solidFill>
          <a:schemeClr val="dk1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67"/>
          <p:cNvSpPr txBox="1"/>
          <p:nvPr>
            <p:ph idx="1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7" name="Google Shape;427;p67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8" name="Google Shape;428;p67"/>
          <p:cNvSpPr txBox="1"/>
          <p:nvPr>
            <p:ph idx="2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9" name="Google Shape;429;p67"/>
          <p:cNvSpPr txBox="1"/>
          <p:nvPr>
            <p:ph idx="3" type="subTitle"/>
          </p:nvPr>
        </p:nvSpPr>
        <p:spPr>
          <a:xfrm>
            <a:off x="339900" y="2464350"/>
            <a:ext cx="1025100" cy="31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0" name="Google Shape;430;p67"/>
          <p:cNvSpPr txBox="1"/>
          <p:nvPr>
            <p:ph idx="4" type="subTitle"/>
          </p:nvPr>
        </p:nvSpPr>
        <p:spPr>
          <a:xfrm>
            <a:off x="339900" y="3456150"/>
            <a:ext cx="1025100" cy="31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1" name="Google Shape;431;p67"/>
          <p:cNvSpPr txBox="1"/>
          <p:nvPr>
            <p:ph idx="5" type="subTitle"/>
          </p:nvPr>
        </p:nvSpPr>
        <p:spPr>
          <a:xfrm>
            <a:off x="339900" y="4416300"/>
            <a:ext cx="1025100" cy="31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2" name="Google Shape;432;p67"/>
          <p:cNvSpPr txBox="1"/>
          <p:nvPr>
            <p:ph idx="6" type="subTitle"/>
          </p:nvPr>
        </p:nvSpPr>
        <p:spPr>
          <a:xfrm>
            <a:off x="1365000" y="1737950"/>
            <a:ext cx="1945500" cy="318600"/>
          </a:xfrm>
          <a:prstGeom prst="rect">
            <a:avLst/>
          </a:prstGeom>
        </p:spPr>
        <p:txBody>
          <a:bodyPr anchorCtr="0" anchor="ctr" bIns="0" lIns="91425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3" name="Google Shape;433;p67"/>
          <p:cNvSpPr txBox="1"/>
          <p:nvPr>
            <p:ph idx="7" type="subTitle"/>
          </p:nvPr>
        </p:nvSpPr>
        <p:spPr>
          <a:xfrm>
            <a:off x="3308938" y="1737950"/>
            <a:ext cx="1945500" cy="318600"/>
          </a:xfrm>
          <a:prstGeom prst="rect">
            <a:avLst/>
          </a:prstGeom>
        </p:spPr>
        <p:txBody>
          <a:bodyPr anchorCtr="0" anchor="ctr" bIns="0" lIns="91425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4" name="Google Shape;434;p67"/>
          <p:cNvSpPr txBox="1"/>
          <p:nvPr>
            <p:ph idx="8" type="subTitle"/>
          </p:nvPr>
        </p:nvSpPr>
        <p:spPr>
          <a:xfrm>
            <a:off x="5252888" y="1737950"/>
            <a:ext cx="1945500" cy="318600"/>
          </a:xfrm>
          <a:prstGeom prst="rect">
            <a:avLst/>
          </a:prstGeom>
        </p:spPr>
        <p:txBody>
          <a:bodyPr anchorCtr="0" anchor="ctr" bIns="0" lIns="91425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5" name="Google Shape;435;p67"/>
          <p:cNvSpPr txBox="1"/>
          <p:nvPr>
            <p:ph idx="9" type="subTitle"/>
          </p:nvPr>
        </p:nvSpPr>
        <p:spPr>
          <a:xfrm>
            <a:off x="7198463" y="1737950"/>
            <a:ext cx="1945500" cy="318600"/>
          </a:xfrm>
          <a:prstGeom prst="rect">
            <a:avLst/>
          </a:prstGeom>
        </p:spPr>
        <p:txBody>
          <a:bodyPr anchorCtr="0" anchor="ctr" bIns="0" lIns="91425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6" name="Google Shape;436;p67"/>
          <p:cNvSpPr txBox="1"/>
          <p:nvPr>
            <p:ph idx="13" type="subTitle"/>
          </p:nvPr>
        </p:nvSpPr>
        <p:spPr>
          <a:xfrm>
            <a:off x="1488550" y="22425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7" name="Google Shape;437;p67"/>
          <p:cNvSpPr txBox="1"/>
          <p:nvPr>
            <p:ph idx="14" type="subTitle"/>
          </p:nvPr>
        </p:nvSpPr>
        <p:spPr>
          <a:xfrm>
            <a:off x="3432538" y="22425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8" name="Google Shape;438;p67"/>
          <p:cNvSpPr txBox="1"/>
          <p:nvPr>
            <p:ph idx="15" type="subTitle"/>
          </p:nvPr>
        </p:nvSpPr>
        <p:spPr>
          <a:xfrm>
            <a:off x="5374950" y="22425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9" name="Google Shape;439;p67"/>
          <p:cNvSpPr txBox="1"/>
          <p:nvPr>
            <p:ph idx="16" type="subTitle"/>
          </p:nvPr>
        </p:nvSpPr>
        <p:spPr>
          <a:xfrm>
            <a:off x="7318938" y="22425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0" name="Google Shape;440;p67"/>
          <p:cNvSpPr txBox="1"/>
          <p:nvPr>
            <p:ph idx="17" type="subTitle"/>
          </p:nvPr>
        </p:nvSpPr>
        <p:spPr>
          <a:xfrm>
            <a:off x="1488550" y="32343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1" name="Google Shape;441;p67"/>
          <p:cNvSpPr txBox="1"/>
          <p:nvPr>
            <p:ph idx="18" type="subTitle"/>
          </p:nvPr>
        </p:nvSpPr>
        <p:spPr>
          <a:xfrm>
            <a:off x="3432538" y="32343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2" name="Google Shape;442;p67"/>
          <p:cNvSpPr txBox="1"/>
          <p:nvPr>
            <p:ph idx="19" type="subTitle"/>
          </p:nvPr>
        </p:nvSpPr>
        <p:spPr>
          <a:xfrm>
            <a:off x="5374950" y="32343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3" name="Google Shape;443;p67"/>
          <p:cNvSpPr txBox="1"/>
          <p:nvPr>
            <p:ph idx="20" type="subTitle"/>
          </p:nvPr>
        </p:nvSpPr>
        <p:spPr>
          <a:xfrm>
            <a:off x="7318938" y="32343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4" name="Google Shape;444;p67"/>
          <p:cNvSpPr txBox="1"/>
          <p:nvPr>
            <p:ph idx="21" type="subTitle"/>
          </p:nvPr>
        </p:nvSpPr>
        <p:spPr>
          <a:xfrm>
            <a:off x="1488550" y="418255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5" name="Google Shape;445;p67"/>
          <p:cNvSpPr txBox="1"/>
          <p:nvPr>
            <p:ph idx="22" type="subTitle"/>
          </p:nvPr>
        </p:nvSpPr>
        <p:spPr>
          <a:xfrm>
            <a:off x="3432538" y="418255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6" name="Google Shape;446;p67"/>
          <p:cNvSpPr txBox="1"/>
          <p:nvPr>
            <p:ph idx="23" type="subTitle"/>
          </p:nvPr>
        </p:nvSpPr>
        <p:spPr>
          <a:xfrm>
            <a:off x="5374950" y="418255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7" name="Google Shape;447;p67"/>
          <p:cNvSpPr txBox="1"/>
          <p:nvPr>
            <p:ph idx="24" type="subTitle"/>
          </p:nvPr>
        </p:nvSpPr>
        <p:spPr>
          <a:xfrm>
            <a:off x="7318938" y="418255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8" name="Google Shape;448;p67"/>
          <p:cNvSpPr txBox="1"/>
          <p:nvPr>
            <p:ph type="title"/>
          </p:nvPr>
        </p:nvSpPr>
        <p:spPr>
          <a:xfrm>
            <a:off x="357700" y="1066100"/>
            <a:ext cx="6243300" cy="45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venue model">
  <p:cSld name="BLANK_1_1_1_1_1_1_1_1_1_1_1_2_1_2">
    <p:bg>
      <p:bgPr>
        <a:solidFill>
          <a:schemeClr val="dk1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68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2" name="Google Shape;452;p68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53" name="Google Shape;453;p68"/>
          <p:cNvSpPr txBox="1"/>
          <p:nvPr>
            <p:ph idx="2" type="subTitle"/>
          </p:nvPr>
        </p:nvSpPr>
        <p:spPr>
          <a:xfrm>
            <a:off x="593274" y="3168375"/>
            <a:ext cx="1248000" cy="45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54" name="Google Shape;454;p68"/>
          <p:cNvSpPr txBox="1"/>
          <p:nvPr>
            <p:ph idx="3" type="subTitle"/>
          </p:nvPr>
        </p:nvSpPr>
        <p:spPr>
          <a:xfrm>
            <a:off x="593275" y="3700700"/>
            <a:ext cx="1248000" cy="10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55" name="Google Shape;455;p68"/>
          <p:cNvSpPr txBox="1"/>
          <p:nvPr>
            <p:ph hasCustomPrompt="1" type="title"/>
          </p:nvPr>
        </p:nvSpPr>
        <p:spPr>
          <a:xfrm>
            <a:off x="418825" y="2066025"/>
            <a:ext cx="1577100" cy="8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68"/>
          <p:cNvSpPr txBox="1"/>
          <p:nvPr>
            <p:ph idx="4" type="subTitle"/>
          </p:nvPr>
        </p:nvSpPr>
        <p:spPr>
          <a:xfrm>
            <a:off x="2289024" y="3168375"/>
            <a:ext cx="1248000" cy="45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57" name="Google Shape;457;p68"/>
          <p:cNvSpPr txBox="1"/>
          <p:nvPr>
            <p:ph idx="5" type="subTitle"/>
          </p:nvPr>
        </p:nvSpPr>
        <p:spPr>
          <a:xfrm>
            <a:off x="2289025" y="3700700"/>
            <a:ext cx="1248000" cy="10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58" name="Google Shape;458;p68"/>
          <p:cNvSpPr txBox="1"/>
          <p:nvPr>
            <p:ph hasCustomPrompt="1" idx="6" type="title"/>
          </p:nvPr>
        </p:nvSpPr>
        <p:spPr>
          <a:xfrm>
            <a:off x="2114575" y="1530675"/>
            <a:ext cx="1577100" cy="8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459" name="Google Shape;459;p68"/>
          <p:cNvSpPr txBox="1"/>
          <p:nvPr>
            <p:ph idx="7" type="subTitle"/>
          </p:nvPr>
        </p:nvSpPr>
        <p:spPr>
          <a:xfrm>
            <a:off x="3998249" y="3168375"/>
            <a:ext cx="1248000" cy="45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0" name="Google Shape;460;p68"/>
          <p:cNvSpPr txBox="1"/>
          <p:nvPr>
            <p:ph idx="8" type="subTitle"/>
          </p:nvPr>
        </p:nvSpPr>
        <p:spPr>
          <a:xfrm>
            <a:off x="3998250" y="3700700"/>
            <a:ext cx="1248000" cy="10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1" name="Google Shape;461;p68"/>
          <p:cNvSpPr txBox="1"/>
          <p:nvPr>
            <p:ph hasCustomPrompt="1" idx="9" type="title"/>
          </p:nvPr>
        </p:nvSpPr>
        <p:spPr>
          <a:xfrm>
            <a:off x="3823800" y="925225"/>
            <a:ext cx="1577100" cy="8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462" name="Google Shape;462;p68"/>
          <p:cNvSpPr txBox="1"/>
          <p:nvPr>
            <p:ph idx="13" type="subTitle"/>
          </p:nvPr>
        </p:nvSpPr>
        <p:spPr>
          <a:xfrm>
            <a:off x="5700724" y="3168375"/>
            <a:ext cx="1248000" cy="45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3" name="Google Shape;463;p68"/>
          <p:cNvSpPr txBox="1"/>
          <p:nvPr>
            <p:ph idx="14" type="subTitle"/>
          </p:nvPr>
        </p:nvSpPr>
        <p:spPr>
          <a:xfrm>
            <a:off x="5700725" y="3700700"/>
            <a:ext cx="1248000" cy="10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4" name="Google Shape;464;p68"/>
          <p:cNvSpPr txBox="1"/>
          <p:nvPr>
            <p:ph hasCustomPrompt="1" idx="15" type="title"/>
          </p:nvPr>
        </p:nvSpPr>
        <p:spPr>
          <a:xfrm>
            <a:off x="5526275" y="2066050"/>
            <a:ext cx="1577100" cy="8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465" name="Google Shape;465;p68"/>
          <p:cNvSpPr txBox="1"/>
          <p:nvPr>
            <p:ph idx="16" type="subTitle"/>
          </p:nvPr>
        </p:nvSpPr>
        <p:spPr>
          <a:xfrm>
            <a:off x="7403224" y="3168375"/>
            <a:ext cx="1248000" cy="45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6" name="Google Shape;466;p68"/>
          <p:cNvSpPr txBox="1"/>
          <p:nvPr>
            <p:ph idx="17" type="subTitle"/>
          </p:nvPr>
        </p:nvSpPr>
        <p:spPr>
          <a:xfrm>
            <a:off x="7403225" y="3700700"/>
            <a:ext cx="1248000" cy="10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7" name="Google Shape;467;p68"/>
          <p:cNvSpPr txBox="1"/>
          <p:nvPr>
            <p:ph hasCustomPrompt="1" idx="18" type="title"/>
          </p:nvPr>
        </p:nvSpPr>
        <p:spPr>
          <a:xfrm>
            <a:off x="7228775" y="1115525"/>
            <a:ext cx="1577100" cy="8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468" name="Google Shape;468;p68"/>
          <p:cNvSpPr txBox="1"/>
          <p:nvPr>
            <p:ph idx="19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options">
  <p:cSld name="BLANK_1_1_1_1_1_1_1_1_1_1_1_2_1_1_4">
    <p:bg>
      <p:bgPr>
        <a:solidFill>
          <a:schemeClr val="lt1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69"/>
          <p:cNvSpPr/>
          <p:nvPr/>
        </p:nvSpPr>
        <p:spPr>
          <a:xfrm>
            <a:off x="75" y="1680250"/>
            <a:ext cx="9144000" cy="3467400"/>
          </a:xfrm>
          <a:prstGeom prst="rect">
            <a:avLst/>
          </a:prstGeom>
          <a:gradFill>
            <a:gsLst>
              <a:gs pos="0">
                <a:schemeClr val="accent1"/>
              </a:gs>
              <a:gs pos="9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619866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72" name="Google Shape;472;p69"/>
          <p:cNvSpPr txBox="1"/>
          <p:nvPr>
            <p:ph idx="1" type="body"/>
          </p:nvPr>
        </p:nvSpPr>
        <p:spPr>
          <a:xfrm>
            <a:off x="6892719" y="3499530"/>
            <a:ext cx="1644900" cy="1280400"/>
          </a:xfrm>
          <a:prstGeom prst="rect">
            <a:avLst/>
          </a:prstGeom>
        </p:spPr>
        <p:txBody>
          <a:bodyPr anchorCtr="0" anchor="b" bIns="13715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473" name="Google Shape;473;p69"/>
          <p:cNvSpPr txBox="1"/>
          <p:nvPr>
            <p:ph idx="2" type="body"/>
          </p:nvPr>
        </p:nvSpPr>
        <p:spPr>
          <a:xfrm>
            <a:off x="2649031" y="3499530"/>
            <a:ext cx="1644900" cy="1280400"/>
          </a:xfrm>
          <a:prstGeom prst="rect">
            <a:avLst/>
          </a:prstGeom>
        </p:spPr>
        <p:txBody>
          <a:bodyPr anchorCtr="0" anchor="b" bIns="13715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474" name="Google Shape;474;p69"/>
          <p:cNvSpPr txBox="1"/>
          <p:nvPr>
            <p:ph idx="3" type="body"/>
          </p:nvPr>
        </p:nvSpPr>
        <p:spPr>
          <a:xfrm>
            <a:off x="4770831" y="3499530"/>
            <a:ext cx="1644900" cy="1280400"/>
          </a:xfrm>
          <a:prstGeom prst="rect">
            <a:avLst/>
          </a:prstGeom>
        </p:spPr>
        <p:txBody>
          <a:bodyPr anchorCtr="0" anchor="b" bIns="13715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475" name="Google Shape;475;p69"/>
          <p:cNvSpPr txBox="1"/>
          <p:nvPr>
            <p:ph idx="4" type="body"/>
          </p:nvPr>
        </p:nvSpPr>
        <p:spPr>
          <a:xfrm>
            <a:off x="513318" y="3499530"/>
            <a:ext cx="1644900" cy="1280400"/>
          </a:xfrm>
          <a:prstGeom prst="rect">
            <a:avLst/>
          </a:prstGeom>
        </p:spPr>
        <p:txBody>
          <a:bodyPr anchorCtr="0" anchor="b" bIns="13715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476" name="Google Shape;476;p69"/>
          <p:cNvSpPr txBox="1"/>
          <p:nvPr>
            <p:ph idx="5" type="subTitle"/>
          </p:nvPr>
        </p:nvSpPr>
        <p:spPr>
          <a:xfrm>
            <a:off x="4770838" y="1895401"/>
            <a:ext cx="1644900" cy="71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477" name="Google Shape;477;p69"/>
          <p:cNvSpPr txBox="1"/>
          <p:nvPr>
            <p:ph idx="6" type="subTitle"/>
          </p:nvPr>
        </p:nvSpPr>
        <p:spPr>
          <a:xfrm>
            <a:off x="2649038" y="1895401"/>
            <a:ext cx="1644900" cy="71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478" name="Google Shape;478;p69"/>
          <p:cNvSpPr txBox="1"/>
          <p:nvPr>
            <p:ph idx="7" type="subTitle"/>
          </p:nvPr>
        </p:nvSpPr>
        <p:spPr>
          <a:xfrm>
            <a:off x="513325" y="1895401"/>
            <a:ext cx="1644900" cy="71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479" name="Google Shape;479;p69"/>
          <p:cNvSpPr txBox="1"/>
          <p:nvPr>
            <p:ph idx="8" type="subTitle"/>
          </p:nvPr>
        </p:nvSpPr>
        <p:spPr>
          <a:xfrm>
            <a:off x="6892725" y="1895401"/>
            <a:ext cx="1644900" cy="71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480" name="Google Shape;480;p69"/>
          <p:cNvSpPr txBox="1"/>
          <p:nvPr>
            <p:ph type="title"/>
          </p:nvPr>
        </p:nvSpPr>
        <p:spPr>
          <a:xfrm>
            <a:off x="362050" y="1066100"/>
            <a:ext cx="8364600" cy="6129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481" name="Google Shape;481;p69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2" name="Google Shape;482;p69"/>
          <p:cNvSpPr txBox="1"/>
          <p:nvPr>
            <p:ph idx="9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83" name="Google Shape;483;p69"/>
          <p:cNvSpPr txBox="1"/>
          <p:nvPr>
            <p:ph idx="13" type="subTitle"/>
          </p:nvPr>
        </p:nvSpPr>
        <p:spPr>
          <a:xfrm>
            <a:off x="6892694" y="2611076"/>
            <a:ext cx="16449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484" name="Google Shape;484;p69"/>
          <p:cNvSpPr txBox="1"/>
          <p:nvPr>
            <p:ph idx="14" type="subTitle"/>
          </p:nvPr>
        </p:nvSpPr>
        <p:spPr>
          <a:xfrm>
            <a:off x="4770856" y="2611076"/>
            <a:ext cx="16449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485" name="Google Shape;485;p69"/>
          <p:cNvSpPr txBox="1"/>
          <p:nvPr>
            <p:ph idx="15" type="subTitle"/>
          </p:nvPr>
        </p:nvSpPr>
        <p:spPr>
          <a:xfrm>
            <a:off x="2648993" y="2611076"/>
            <a:ext cx="16449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486" name="Google Shape;486;p69"/>
          <p:cNvSpPr txBox="1"/>
          <p:nvPr>
            <p:ph idx="16" type="subTitle"/>
          </p:nvPr>
        </p:nvSpPr>
        <p:spPr>
          <a:xfrm>
            <a:off x="513318" y="2611076"/>
            <a:ext cx="16449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487" name="Google Shape;487;p69"/>
          <p:cNvSpPr txBox="1"/>
          <p:nvPr>
            <p:ph idx="17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me - Alt 2">
  <p:cSld name="CUSTOM_36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70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1" name="Google Shape;491;p70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92" name="Google Shape;492;p70"/>
          <p:cNvSpPr txBox="1"/>
          <p:nvPr>
            <p:ph idx="2" type="subTitle"/>
          </p:nvPr>
        </p:nvSpPr>
        <p:spPr>
          <a:xfrm>
            <a:off x="6309306" y="1231300"/>
            <a:ext cx="2497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493" name="Google Shape;493;p70"/>
          <p:cNvSpPr txBox="1"/>
          <p:nvPr>
            <p:ph idx="3" type="subTitle"/>
          </p:nvPr>
        </p:nvSpPr>
        <p:spPr>
          <a:xfrm>
            <a:off x="6309306" y="3143400"/>
            <a:ext cx="2497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494" name="Google Shape;494;p70"/>
          <p:cNvSpPr txBox="1"/>
          <p:nvPr>
            <p:ph idx="4" type="subTitle"/>
          </p:nvPr>
        </p:nvSpPr>
        <p:spPr>
          <a:xfrm>
            <a:off x="3322306" y="1231300"/>
            <a:ext cx="2497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495" name="Google Shape;495;p70"/>
          <p:cNvSpPr txBox="1"/>
          <p:nvPr>
            <p:ph idx="5" type="subTitle"/>
          </p:nvPr>
        </p:nvSpPr>
        <p:spPr>
          <a:xfrm>
            <a:off x="361981" y="1231300"/>
            <a:ext cx="2497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496" name="Google Shape;496;p70"/>
          <p:cNvSpPr txBox="1"/>
          <p:nvPr>
            <p:ph idx="6" type="body"/>
          </p:nvPr>
        </p:nvSpPr>
        <p:spPr>
          <a:xfrm>
            <a:off x="361981" y="1502500"/>
            <a:ext cx="2497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497" name="Google Shape;497;p70"/>
          <p:cNvSpPr txBox="1"/>
          <p:nvPr>
            <p:ph idx="7" type="subTitle"/>
          </p:nvPr>
        </p:nvSpPr>
        <p:spPr>
          <a:xfrm>
            <a:off x="339895" y="3143400"/>
            <a:ext cx="50772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498" name="Google Shape;498;p70"/>
          <p:cNvSpPr txBox="1"/>
          <p:nvPr>
            <p:ph idx="8" type="subTitle"/>
          </p:nvPr>
        </p:nvSpPr>
        <p:spPr>
          <a:xfrm>
            <a:off x="339900" y="3632075"/>
            <a:ext cx="1026900" cy="91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499" name="Google Shape;499;p70"/>
          <p:cNvSpPr txBox="1"/>
          <p:nvPr>
            <p:ph idx="9" type="subTitle"/>
          </p:nvPr>
        </p:nvSpPr>
        <p:spPr>
          <a:xfrm>
            <a:off x="1428400" y="3632075"/>
            <a:ext cx="1026900" cy="91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00" name="Google Shape;500;p70"/>
          <p:cNvSpPr txBox="1"/>
          <p:nvPr>
            <p:ph idx="13" type="subTitle"/>
          </p:nvPr>
        </p:nvSpPr>
        <p:spPr>
          <a:xfrm>
            <a:off x="2516900" y="3632075"/>
            <a:ext cx="1026900" cy="91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01" name="Google Shape;501;p70"/>
          <p:cNvSpPr txBox="1"/>
          <p:nvPr>
            <p:ph idx="14" type="subTitle"/>
          </p:nvPr>
        </p:nvSpPr>
        <p:spPr>
          <a:xfrm>
            <a:off x="3605400" y="3632075"/>
            <a:ext cx="1026900" cy="91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02" name="Google Shape;502;p70"/>
          <p:cNvSpPr txBox="1"/>
          <p:nvPr>
            <p:ph idx="15" type="subTitle"/>
          </p:nvPr>
        </p:nvSpPr>
        <p:spPr>
          <a:xfrm>
            <a:off x="4693900" y="3632075"/>
            <a:ext cx="1026900" cy="91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03" name="Google Shape;503;p70"/>
          <p:cNvSpPr txBox="1"/>
          <p:nvPr>
            <p:ph idx="16" type="subTitle"/>
          </p:nvPr>
        </p:nvSpPr>
        <p:spPr>
          <a:xfrm>
            <a:off x="6309300" y="1634050"/>
            <a:ext cx="1197900" cy="424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04" name="Google Shape;504;p70"/>
          <p:cNvSpPr txBox="1"/>
          <p:nvPr>
            <p:ph idx="17" type="subTitle"/>
          </p:nvPr>
        </p:nvSpPr>
        <p:spPr>
          <a:xfrm>
            <a:off x="7578839" y="1634050"/>
            <a:ext cx="1197900" cy="424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05" name="Google Shape;505;p70"/>
          <p:cNvSpPr txBox="1"/>
          <p:nvPr>
            <p:ph idx="18" type="subTitle"/>
          </p:nvPr>
        </p:nvSpPr>
        <p:spPr>
          <a:xfrm>
            <a:off x="6309300" y="2179450"/>
            <a:ext cx="1197900" cy="424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06" name="Google Shape;506;p70"/>
          <p:cNvSpPr txBox="1"/>
          <p:nvPr>
            <p:ph idx="19" type="subTitle"/>
          </p:nvPr>
        </p:nvSpPr>
        <p:spPr>
          <a:xfrm>
            <a:off x="7578839" y="2179450"/>
            <a:ext cx="1197900" cy="424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07" name="Google Shape;507;p70"/>
          <p:cNvSpPr txBox="1"/>
          <p:nvPr>
            <p:ph idx="20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me - Alt 3">
  <p:cSld name="BLANK_1_1_1_1_1_1_1_1_1_1_1_2_1_1_3">
    <p:bg>
      <p:bgPr>
        <a:solidFill>
          <a:schemeClr val="lt1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71"/>
          <p:cNvSpPr txBox="1"/>
          <p:nvPr>
            <p:ph type="title"/>
          </p:nvPr>
        </p:nvSpPr>
        <p:spPr>
          <a:xfrm>
            <a:off x="361975" y="1066100"/>
            <a:ext cx="4119000" cy="17784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11" name="Google Shape;511;p71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2" name="Google Shape;512;p71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3" name="Google Shape;513;p71"/>
          <p:cNvSpPr txBox="1"/>
          <p:nvPr>
            <p:ph idx="2" type="subTitle"/>
          </p:nvPr>
        </p:nvSpPr>
        <p:spPr>
          <a:xfrm>
            <a:off x="4760178" y="1213769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14" name="Google Shape;514;p71"/>
          <p:cNvSpPr txBox="1"/>
          <p:nvPr>
            <p:ph idx="3" type="body"/>
          </p:nvPr>
        </p:nvSpPr>
        <p:spPr>
          <a:xfrm>
            <a:off x="4760178" y="1487419"/>
            <a:ext cx="1645800" cy="123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15" name="Google Shape;515;p71"/>
          <p:cNvSpPr txBox="1"/>
          <p:nvPr>
            <p:ph idx="4" type="subTitle"/>
          </p:nvPr>
        </p:nvSpPr>
        <p:spPr>
          <a:xfrm>
            <a:off x="4760178" y="313865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16" name="Google Shape;516;p71"/>
          <p:cNvSpPr txBox="1"/>
          <p:nvPr>
            <p:ph idx="5" type="body"/>
          </p:nvPr>
        </p:nvSpPr>
        <p:spPr>
          <a:xfrm>
            <a:off x="4760178" y="3409851"/>
            <a:ext cx="1645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17" name="Google Shape;517;p71"/>
          <p:cNvSpPr txBox="1"/>
          <p:nvPr>
            <p:ph idx="6" type="subTitle"/>
          </p:nvPr>
        </p:nvSpPr>
        <p:spPr>
          <a:xfrm>
            <a:off x="6948350" y="1213769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18" name="Google Shape;518;p71"/>
          <p:cNvSpPr txBox="1"/>
          <p:nvPr>
            <p:ph idx="7" type="body"/>
          </p:nvPr>
        </p:nvSpPr>
        <p:spPr>
          <a:xfrm>
            <a:off x="6948350" y="1487419"/>
            <a:ext cx="1645800" cy="123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19" name="Google Shape;519;p71"/>
          <p:cNvSpPr txBox="1"/>
          <p:nvPr>
            <p:ph idx="8" type="subTitle"/>
          </p:nvPr>
        </p:nvSpPr>
        <p:spPr>
          <a:xfrm>
            <a:off x="6948350" y="313865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20" name="Google Shape;520;p71"/>
          <p:cNvSpPr txBox="1"/>
          <p:nvPr>
            <p:ph idx="9" type="body"/>
          </p:nvPr>
        </p:nvSpPr>
        <p:spPr>
          <a:xfrm>
            <a:off x="6948350" y="3409851"/>
            <a:ext cx="1645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21" name="Google Shape;521;p71"/>
          <p:cNvSpPr txBox="1"/>
          <p:nvPr>
            <p:ph idx="13" type="subTitle"/>
          </p:nvPr>
        </p:nvSpPr>
        <p:spPr>
          <a:xfrm>
            <a:off x="520650" y="3138650"/>
            <a:ext cx="37704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22" name="Google Shape;522;p71"/>
          <p:cNvSpPr txBox="1"/>
          <p:nvPr>
            <p:ph idx="14" type="body"/>
          </p:nvPr>
        </p:nvSpPr>
        <p:spPr>
          <a:xfrm>
            <a:off x="520650" y="3409850"/>
            <a:ext cx="37704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23" name="Google Shape;523;p71"/>
          <p:cNvSpPr txBox="1"/>
          <p:nvPr>
            <p:ph idx="15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me - Alt 5">
  <p:cSld name="BLANK_1_1_1_1_1_1_1_1_1_1_1_2_1_1_3_2">
    <p:bg>
      <p:bgPr>
        <a:solidFill>
          <a:schemeClr val="lt1"/>
        </a:soli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72"/>
          <p:cNvSpPr txBox="1"/>
          <p:nvPr>
            <p:ph type="title"/>
          </p:nvPr>
        </p:nvSpPr>
        <p:spPr>
          <a:xfrm>
            <a:off x="361975" y="1066100"/>
            <a:ext cx="1983600" cy="17784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27" name="Google Shape;527;p72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8" name="Google Shape;528;p72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9" name="Google Shape;529;p72"/>
          <p:cNvSpPr txBox="1"/>
          <p:nvPr>
            <p:ph idx="2" type="subTitle"/>
          </p:nvPr>
        </p:nvSpPr>
        <p:spPr>
          <a:xfrm>
            <a:off x="4823525" y="123130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30" name="Google Shape;530;p72"/>
          <p:cNvSpPr txBox="1"/>
          <p:nvPr>
            <p:ph idx="3" type="body"/>
          </p:nvPr>
        </p:nvSpPr>
        <p:spPr>
          <a:xfrm>
            <a:off x="4823525" y="1504950"/>
            <a:ext cx="1645800" cy="123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31" name="Google Shape;531;p72"/>
          <p:cNvSpPr txBox="1"/>
          <p:nvPr>
            <p:ph idx="4" type="subTitle"/>
          </p:nvPr>
        </p:nvSpPr>
        <p:spPr>
          <a:xfrm>
            <a:off x="4823525" y="313865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32" name="Google Shape;532;p72"/>
          <p:cNvSpPr txBox="1"/>
          <p:nvPr>
            <p:ph idx="5" type="body"/>
          </p:nvPr>
        </p:nvSpPr>
        <p:spPr>
          <a:xfrm>
            <a:off x="4823525" y="3409851"/>
            <a:ext cx="1645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33" name="Google Shape;533;p72"/>
          <p:cNvSpPr txBox="1"/>
          <p:nvPr>
            <p:ph idx="6" type="subTitle"/>
          </p:nvPr>
        </p:nvSpPr>
        <p:spPr>
          <a:xfrm>
            <a:off x="6948350" y="123130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34" name="Google Shape;534;p72"/>
          <p:cNvSpPr txBox="1"/>
          <p:nvPr>
            <p:ph idx="7" type="body"/>
          </p:nvPr>
        </p:nvSpPr>
        <p:spPr>
          <a:xfrm>
            <a:off x="6948350" y="1504950"/>
            <a:ext cx="1645800" cy="123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35" name="Google Shape;535;p72"/>
          <p:cNvSpPr txBox="1"/>
          <p:nvPr>
            <p:ph idx="8" type="subTitle"/>
          </p:nvPr>
        </p:nvSpPr>
        <p:spPr>
          <a:xfrm>
            <a:off x="6948350" y="313865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36" name="Google Shape;536;p72"/>
          <p:cNvSpPr txBox="1"/>
          <p:nvPr>
            <p:ph idx="9" type="body"/>
          </p:nvPr>
        </p:nvSpPr>
        <p:spPr>
          <a:xfrm>
            <a:off x="6948350" y="3409851"/>
            <a:ext cx="1645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37" name="Google Shape;537;p72"/>
          <p:cNvSpPr txBox="1"/>
          <p:nvPr>
            <p:ph idx="13" type="subTitle"/>
          </p:nvPr>
        </p:nvSpPr>
        <p:spPr>
          <a:xfrm>
            <a:off x="573875" y="313865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38" name="Google Shape;538;p72"/>
          <p:cNvSpPr txBox="1"/>
          <p:nvPr>
            <p:ph idx="14" type="body"/>
          </p:nvPr>
        </p:nvSpPr>
        <p:spPr>
          <a:xfrm>
            <a:off x="573875" y="3409851"/>
            <a:ext cx="1645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39" name="Google Shape;539;p72"/>
          <p:cNvSpPr txBox="1"/>
          <p:nvPr>
            <p:ph idx="15" type="subTitle"/>
          </p:nvPr>
        </p:nvSpPr>
        <p:spPr>
          <a:xfrm>
            <a:off x="2698700" y="313865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40" name="Google Shape;540;p72"/>
          <p:cNvSpPr txBox="1"/>
          <p:nvPr>
            <p:ph idx="16" type="body"/>
          </p:nvPr>
        </p:nvSpPr>
        <p:spPr>
          <a:xfrm>
            <a:off x="2698700" y="3409851"/>
            <a:ext cx="1645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41" name="Google Shape;541;p72"/>
          <p:cNvSpPr txBox="1"/>
          <p:nvPr>
            <p:ph idx="17" type="subTitle"/>
          </p:nvPr>
        </p:nvSpPr>
        <p:spPr>
          <a:xfrm>
            <a:off x="2698700" y="1229838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42" name="Google Shape;542;p72"/>
          <p:cNvSpPr txBox="1"/>
          <p:nvPr>
            <p:ph idx="18" type="body"/>
          </p:nvPr>
        </p:nvSpPr>
        <p:spPr>
          <a:xfrm>
            <a:off x="2698700" y="1503488"/>
            <a:ext cx="1645800" cy="123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43" name="Google Shape;543;p72"/>
          <p:cNvSpPr txBox="1"/>
          <p:nvPr>
            <p:ph idx="19" type="subTitle"/>
          </p:nvPr>
        </p:nvSpPr>
        <p:spPr>
          <a:xfrm>
            <a:off x="361975" y="537642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me - Alt 6">
  <p:cSld name="CUSTOM_12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73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7" name="Google Shape;547;p73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8" name="Google Shape;548;p73"/>
          <p:cNvSpPr txBox="1"/>
          <p:nvPr>
            <p:ph idx="2" type="body"/>
          </p:nvPr>
        </p:nvSpPr>
        <p:spPr>
          <a:xfrm>
            <a:off x="5659300" y="3764525"/>
            <a:ext cx="2931300" cy="88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49" name="Google Shape;549;p73"/>
          <p:cNvSpPr txBox="1"/>
          <p:nvPr>
            <p:ph idx="3" type="body"/>
          </p:nvPr>
        </p:nvSpPr>
        <p:spPr>
          <a:xfrm>
            <a:off x="5659350" y="1715800"/>
            <a:ext cx="2931300" cy="45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50" name="Google Shape;550;p73"/>
          <p:cNvSpPr txBox="1"/>
          <p:nvPr>
            <p:ph idx="4" type="subTitle"/>
          </p:nvPr>
        </p:nvSpPr>
        <p:spPr>
          <a:xfrm>
            <a:off x="5659350" y="1162000"/>
            <a:ext cx="2931300" cy="553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Light"/>
              <a:buNone/>
              <a:defRPr sz="3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51" name="Google Shape;551;p73"/>
          <p:cNvSpPr txBox="1"/>
          <p:nvPr>
            <p:ph idx="5" type="body"/>
          </p:nvPr>
        </p:nvSpPr>
        <p:spPr>
          <a:xfrm>
            <a:off x="5659350" y="2986225"/>
            <a:ext cx="2931300" cy="45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52" name="Google Shape;552;p73"/>
          <p:cNvSpPr txBox="1"/>
          <p:nvPr>
            <p:ph idx="6" type="subTitle"/>
          </p:nvPr>
        </p:nvSpPr>
        <p:spPr>
          <a:xfrm>
            <a:off x="5659350" y="2432425"/>
            <a:ext cx="2931300" cy="553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Light"/>
              <a:buNone/>
              <a:defRPr sz="3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53" name="Google Shape;553;p73"/>
          <p:cNvSpPr txBox="1"/>
          <p:nvPr>
            <p:ph idx="7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nalysis">
  <p:cSld name="BLANK_1_1_1_1_1_1_1_1_1_1_1_2_1_1_3_1_1">
    <p:bg>
      <p:bgPr>
        <a:solidFill>
          <a:schemeClr val="lt1"/>
        </a:solidFill>
      </p:bgPr>
    </p:bg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74"/>
          <p:cNvSpPr txBox="1"/>
          <p:nvPr>
            <p:ph idx="1" type="body"/>
          </p:nvPr>
        </p:nvSpPr>
        <p:spPr>
          <a:xfrm>
            <a:off x="4823525" y="4007225"/>
            <a:ext cx="1645800" cy="6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/>
            </a:lvl9pPr>
          </a:lstStyle>
          <a:p/>
        </p:txBody>
      </p:sp>
      <p:sp>
        <p:nvSpPr>
          <p:cNvPr id="557" name="Google Shape;557;p74"/>
          <p:cNvSpPr txBox="1"/>
          <p:nvPr>
            <p:ph idx="2" type="body"/>
          </p:nvPr>
        </p:nvSpPr>
        <p:spPr>
          <a:xfrm>
            <a:off x="6948350" y="4007225"/>
            <a:ext cx="1645800" cy="6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58" name="Google Shape;558;p74"/>
          <p:cNvSpPr txBox="1"/>
          <p:nvPr>
            <p:ph type="title"/>
          </p:nvPr>
        </p:nvSpPr>
        <p:spPr>
          <a:xfrm>
            <a:off x="359200" y="1067375"/>
            <a:ext cx="3996300" cy="17784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59" name="Google Shape;559;p74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0" name="Google Shape;560;p74"/>
          <p:cNvSpPr txBox="1"/>
          <p:nvPr>
            <p:ph idx="3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61" name="Google Shape;561;p74"/>
          <p:cNvSpPr txBox="1"/>
          <p:nvPr>
            <p:ph idx="4" type="body"/>
          </p:nvPr>
        </p:nvSpPr>
        <p:spPr>
          <a:xfrm>
            <a:off x="346275" y="3390625"/>
            <a:ext cx="3996300" cy="141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62" name="Google Shape;562;p74"/>
          <p:cNvSpPr txBox="1"/>
          <p:nvPr>
            <p:ph idx="5" type="body"/>
          </p:nvPr>
        </p:nvSpPr>
        <p:spPr>
          <a:xfrm>
            <a:off x="4823525" y="2099875"/>
            <a:ext cx="1645800" cy="6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63" name="Google Shape;563;p74"/>
          <p:cNvSpPr txBox="1"/>
          <p:nvPr>
            <p:ph idx="6" type="body"/>
          </p:nvPr>
        </p:nvSpPr>
        <p:spPr>
          <a:xfrm>
            <a:off x="6948350" y="2099875"/>
            <a:ext cx="1645800" cy="6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64" name="Google Shape;564;p74"/>
          <p:cNvSpPr txBox="1"/>
          <p:nvPr>
            <p:ph idx="7" type="subTitle"/>
          </p:nvPr>
        </p:nvSpPr>
        <p:spPr>
          <a:xfrm>
            <a:off x="6948350" y="1182175"/>
            <a:ext cx="1645800" cy="91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65" name="Google Shape;565;p74"/>
          <p:cNvSpPr txBox="1"/>
          <p:nvPr>
            <p:ph idx="8" type="subTitle"/>
          </p:nvPr>
        </p:nvSpPr>
        <p:spPr>
          <a:xfrm>
            <a:off x="4823525" y="1182175"/>
            <a:ext cx="1645800" cy="91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66" name="Google Shape;566;p74"/>
          <p:cNvSpPr txBox="1"/>
          <p:nvPr>
            <p:ph idx="9" type="subTitle"/>
          </p:nvPr>
        </p:nvSpPr>
        <p:spPr>
          <a:xfrm>
            <a:off x="4823525" y="3089525"/>
            <a:ext cx="1645800" cy="91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67" name="Google Shape;567;p74"/>
          <p:cNvSpPr txBox="1"/>
          <p:nvPr>
            <p:ph idx="13" type="subTitle"/>
          </p:nvPr>
        </p:nvSpPr>
        <p:spPr>
          <a:xfrm>
            <a:off x="6948350" y="3089525"/>
            <a:ext cx="1645800" cy="91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68" name="Google Shape;568;p74"/>
          <p:cNvSpPr txBox="1"/>
          <p:nvPr>
            <p:ph idx="14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- Alt 3">
  <p:cSld name="CUSTOM_27">
    <p:bg>
      <p:bgPr>
        <a:solidFill>
          <a:schemeClr val="lt1"/>
        </a:solidFill>
      </p:bgPr>
    </p:bg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7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75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2" name="Google Shape;572;p75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3" name="Google Shape;573;p75"/>
          <p:cNvSpPr txBox="1"/>
          <p:nvPr>
            <p:ph idx="2" type="body"/>
          </p:nvPr>
        </p:nvSpPr>
        <p:spPr>
          <a:xfrm>
            <a:off x="3561200" y="1650500"/>
            <a:ext cx="4311300" cy="4830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74" name="Google Shape;574;p75"/>
          <p:cNvSpPr txBox="1"/>
          <p:nvPr>
            <p:ph idx="3" type="subTitle"/>
          </p:nvPr>
        </p:nvSpPr>
        <p:spPr>
          <a:xfrm>
            <a:off x="3561190" y="1258875"/>
            <a:ext cx="5286000" cy="19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75" name="Google Shape;575;p75"/>
          <p:cNvSpPr txBox="1"/>
          <p:nvPr>
            <p:ph idx="4" type="body"/>
          </p:nvPr>
        </p:nvSpPr>
        <p:spPr>
          <a:xfrm>
            <a:off x="3561200" y="2745575"/>
            <a:ext cx="4311300" cy="5400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76" name="Google Shape;576;p75"/>
          <p:cNvSpPr txBox="1"/>
          <p:nvPr>
            <p:ph idx="5" type="subTitle"/>
          </p:nvPr>
        </p:nvSpPr>
        <p:spPr>
          <a:xfrm>
            <a:off x="3561190" y="2411024"/>
            <a:ext cx="5286000" cy="19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77" name="Google Shape;577;p75"/>
          <p:cNvSpPr txBox="1"/>
          <p:nvPr>
            <p:ph idx="6" type="body"/>
          </p:nvPr>
        </p:nvSpPr>
        <p:spPr>
          <a:xfrm>
            <a:off x="3561200" y="3890675"/>
            <a:ext cx="4311300" cy="5400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78" name="Google Shape;578;p75"/>
          <p:cNvSpPr txBox="1"/>
          <p:nvPr>
            <p:ph idx="7" type="subTitle"/>
          </p:nvPr>
        </p:nvSpPr>
        <p:spPr>
          <a:xfrm>
            <a:off x="3561190" y="3556273"/>
            <a:ext cx="5286000" cy="19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79" name="Google Shape;579;p75"/>
          <p:cNvSpPr txBox="1"/>
          <p:nvPr>
            <p:ph type="title"/>
          </p:nvPr>
        </p:nvSpPr>
        <p:spPr>
          <a:xfrm>
            <a:off x="353550" y="1066100"/>
            <a:ext cx="2674500" cy="6129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80" name="Google Shape;580;p75"/>
          <p:cNvSpPr txBox="1"/>
          <p:nvPr>
            <p:ph idx="8" type="body"/>
          </p:nvPr>
        </p:nvSpPr>
        <p:spPr>
          <a:xfrm>
            <a:off x="353550" y="1592450"/>
            <a:ext cx="2674500" cy="28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81" name="Google Shape;581;p75"/>
          <p:cNvSpPr txBox="1"/>
          <p:nvPr>
            <p:ph idx="9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- Alt 4">
  <p:cSld name="CUSTOM_28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76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5" name="Google Shape;585;p76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6" name="Google Shape;586;p76"/>
          <p:cNvSpPr txBox="1"/>
          <p:nvPr>
            <p:ph idx="2" type="body"/>
          </p:nvPr>
        </p:nvSpPr>
        <p:spPr>
          <a:xfrm>
            <a:off x="4618675" y="1125913"/>
            <a:ext cx="3951600" cy="6174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87" name="Google Shape;587;p76"/>
          <p:cNvSpPr txBox="1"/>
          <p:nvPr>
            <p:ph idx="3" type="subTitle"/>
          </p:nvPr>
        </p:nvSpPr>
        <p:spPr>
          <a:xfrm>
            <a:off x="4618675" y="875411"/>
            <a:ext cx="3515700" cy="2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88" name="Google Shape;588;p76"/>
          <p:cNvSpPr txBox="1"/>
          <p:nvPr>
            <p:ph idx="4" type="body"/>
          </p:nvPr>
        </p:nvSpPr>
        <p:spPr>
          <a:xfrm>
            <a:off x="361975" y="1066100"/>
            <a:ext cx="2701200" cy="216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89" name="Google Shape;589;p76"/>
          <p:cNvSpPr txBox="1"/>
          <p:nvPr>
            <p:ph idx="5" type="body"/>
          </p:nvPr>
        </p:nvSpPr>
        <p:spPr>
          <a:xfrm>
            <a:off x="4618675" y="2603671"/>
            <a:ext cx="3951600" cy="6489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90" name="Google Shape;590;p76"/>
          <p:cNvSpPr txBox="1"/>
          <p:nvPr>
            <p:ph idx="6" type="subTitle"/>
          </p:nvPr>
        </p:nvSpPr>
        <p:spPr>
          <a:xfrm>
            <a:off x="4618675" y="2340305"/>
            <a:ext cx="3515700" cy="23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91" name="Google Shape;591;p76"/>
          <p:cNvSpPr txBox="1"/>
          <p:nvPr>
            <p:ph idx="7" type="body"/>
          </p:nvPr>
        </p:nvSpPr>
        <p:spPr>
          <a:xfrm>
            <a:off x="4618675" y="4066379"/>
            <a:ext cx="3951600" cy="6438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92" name="Google Shape;592;p76"/>
          <p:cNvSpPr txBox="1"/>
          <p:nvPr>
            <p:ph idx="8" type="subTitle"/>
          </p:nvPr>
        </p:nvSpPr>
        <p:spPr>
          <a:xfrm>
            <a:off x="4618675" y="3805198"/>
            <a:ext cx="3515700" cy="23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93" name="Google Shape;593;p76"/>
          <p:cNvSpPr txBox="1"/>
          <p:nvPr>
            <p:ph hasCustomPrompt="1" type="title"/>
          </p:nvPr>
        </p:nvSpPr>
        <p:spPr>
          <a:xfrm>
            <a:off x="3597475" y="680400"/>
            <a:ext cx="927600" cy="91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594" name="Google Shape;594;p76"/>
          <p:cNvSpPr txBox="1"/>
          <p:nvPr>
            <p:ph hasCustomPrompt="1" idx="9" type="title"/>
          </p:nvPr>
        </p:nvSpPr>
        <p:spPr>
          <a:xfrm>
            <a:off x="3597475" y="2127395"/>
            <a:ext cx="927600" cy="91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Char char="●"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○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■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●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○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■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●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○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■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595" name="Google Shape;595;p76"/>
          <p:cNvSpPr txBox="1"/>
          <p:nvPr>
            <p:ph hasCustomPrompt="1" idx="13" type="title"/>
          </p:nvPr>
        </p:nvSpPr>
        <p:spPr>
          <a:xfrm>
            <a:off x="3597475" y="3591200"/>
            <a:ext cx="927600" cy="91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Char char="●"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○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■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●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○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■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●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○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■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596" name="Google Shape;596;p76"/>
          <p:cNvSpPr txBox="1"/>
          <p:nvPr>
            <p:ph idx="14" type="subTitle"/>
          </p:nvPr>
        </p:nvSpPr>
        <p:spPr>
          <a:xfrm>
            <a:off x="361975" y="539900"/>
            <a:ext cx="28503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 - Alt 2">
  <p:cSld name="BLANK_1_1_1_1_1_1_1_1_1_1_1_1_1_1_1_4">
    <p:bg>
      <p:bgPr>
        <a:solidFill>
          <a:schemeClr val="lt1"/>
        </a:solidFill>
      </p:bgPr>
    </p:bg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77"/>
          <p:cNvSpPr/>
          <p:nvPr>
            <p:ph idx="2" type="pic"/>
          </p:nvPr>
        </p:nvSpPr>
        <p:spPr>
          <a:xfrm>
            <a:off x="6773700" y="1600350"/>
            <a:ext cx="2001300" cy="605100"/>
          </a:xfrm>
          <a:prstGeom prst="roundRect">
            <a:avLst>
              <a:gd fmla="val 27045" name="adj"/>
            </a:avLst>
          </a:prstGeom>
          <a:noFill/>
          <a:ln>
            <a:noFill/>
          </a:ln>
        </p:spPr>
      </p:sp>
      <p:sp>
        <p:nvSpPr>
          <p:cNvPr id="600" name="Google Shape;600;p77"/>
          <p:cNvSpPr/>
          <p:nvPr>
            <p:ph idx="3" type="pic"/>
          </p:nvPr>
        </p:nvSpPr>
        <p:spPr>
          <a:xfrm>
            <a:off x="4636725" y="1600350"/>
            <a:ext cx="2001300" cy="605100"/>
          </a:xfrm>
          <a:prstGeom prst="roundRect">
            <a:avLst>
              <a:gd fmla="val 25760" name="adj"/>
            </a:avLst>
          </a:prstGeom>
          <a:noFill/>
          <a:ln>
            <a:noFill/>
          </a:ln>
        </p:spPr>
      </p:sp>
      <p:sp>
        <p:nvSpPr>
          <p:cNvPr id="601" name="Google Shape;601;p77"/>
          <p:cNvSpPr/>
          <p:nvPr>
            <p:ph idx="4" type="pic"/>
          </p:nvPr>
        </p:nvSpPr>
        <p:spPr>
          <a:xfrm>
            <a:off x="2499750" y="1600350"/>
            <a:ext cx="2005200" cy="605100"/>
          </a:xfrm>
          <a:prstGeom prst="roundRect">
            <a:avLst>
              <a:gd fmla="val 25545" name="adj"/>
            </a:avLst>
          </a:prstGeom>
          <a:noFill/>
          <a:ln>
            <a:noFill/>
          </a:ln>
        </p:spPr>
      </p:sp>
      <p:sp>
        <p:nvSpPr>
          <p:cNvPr id="602" name="Google Shape;602;p77"/>
          <p:cNvSpPr/>
          <p:nvPr>
            <p:ph idx="5" type="pic"/>
          </p:nvPr>
        </p:nvSpPr>
        <p:spPr>
          <a:xfrm>
            <a:off x="361950" y="1600350"/>
            <a:ext cx="2001300" cy="605100"/>
          </a:xfrm>
          <a:prstGeom prst="roundRect">
            <a:avLst>
              <a:gd fmla="val 26529" name="adj"/>
            </a:avLst>
          </a:prstGeom>
          <a:noFill/>
          <a:ln>
            <a:noFill/>
          </a:ln>
        </p:spPr>
      </p:sp>
      <p:sp>
        <p:nvSpPr>
          <p:cNvPr id="603" name="Google Shape;603;p77"/>
          <p:cNvSpPr txBox="1"/>
          <p:nvPr>
            <p:ph type="title"/>
          </p:nvPr>
        </p:nvSpPr>
        <p:spPr>
          <a:xfrm>
            <a:off x="361975" y="1066100"/>
            <a:ext cx="6243300" cy="45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04" name="Google Shape;604;p77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5" name="Google Shape;605;p77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06" name="Google Shape;606;p77"/>
          <p:cNvSpPr txBox="1"/>
          <p:nvPr>
            <p:ph idx="6" type="subTitle"/>
          </p:nvPr>
        </p:nvSpPr>
        <p:spPr>
          <a:xfrm>
            <a:off x="528567" y="2459450"/>
            <a:ext cx="1654500" cy="20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07" name="Google Shape;607;p77"/>
          <p:cNvSpPr txBox="1"/>
          <p:nvPr>
            <p:ph idx="7" type="subTitle"/>
          </p:nvPr>
        </p:nvSpPr>
        <p:spPr>
          <a:xfrm>
            <a:off x="2664436" y="2459450"/>
            <a:ext cx="1654500" cy="20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08" name="Google Shape;608;p77"/>
          <p:cNvSpPr txBox="1"/>
          <p:nvPr>
            <p:ph idx="8" type="subTitle"/>
          </p:nvPr>
        </p:nvSpPr>
        <p:spPr>
          <a:xfrm>
            <a:off x="4803102" y="2459450"/>
            <a:ext cx="1654500" cy="20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09" name="Google Shape;609;p77"/>
          <p:cNvSpPr txBox="1"/>
          <p:nvPr>
            <p:ph idx="9" type="subTitle"/>
          </p:nvPr>
        </p:nvSpPr>
        <p:spPr>
          <a:xfrm>
            <a:off x="6938513" y="2459450"/>
            <a:ext cx="1654500" cy="20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10" name="Google Shape;610;p77"/>
          <p:cNvSpPr txBox="1"/>
          <p:nvPr>
            <p:ph idx="13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ve big ideas">
  <p:cSld name="CUSTOM_13"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78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4" name="Google Shape;614;p78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15" name="Google Shape;615;p78"/>
          <p:cNvSpPr txBox="1"/>
          <p:nvPr>
            <p:ph idx="2" type="subTitle"/>
          </p:nvPr>
        </p:nvSpPr>
        <p:spPr>
          <a:xfrm>
            <a:off x="494689" y="1960052"/>
            <a:ext cx="1319700" cy="31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16" name="Google Shape;616;p78"/>
          <p:cNvSpPr txBox="1"/>
          <p:nvPr>
            <p:ph idx="3" type="body"/>
          </p:nvPr>
        </p:nvSpPr>
        <p:spPr>
          <a:xfrm>
            <a:off x="494689" y="2274201"/>
            <a:ext cx="1319700" cy="234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617" name="Google Shape;617;p78"/>
          <p:cNvSpPr txBox="1"/>
          <p:nvPr>
            <p:ph idx="4" type="subTitle"/>
          </p:nvPr>
        </p:nvSpPr>
        <p:spPr>
          <a:xfrm>
            <a:off x="2203520" y="1960052"/>
            <a:ext cx="1319700" cy="31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18" name="Google Shape;618;p78"/>
          <p:cNvSpPr txBox="1"/>
          <p:nvPr>
            <p:ph idx="5" type="body"/>
          </p:nvPr>
        </p:nvSpPr>
        <p:spPr>
          <a:xfrm>
            <a:off x="2203520" y="2274201"/>
            <a:ext cx="1319700" cy="234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619" name="Google Shape;619;p78"/>
          <p:cNvSpPr txBox="1"/>
          <p:nvPr>
            <p:ph idx="6" type="subTitle"/>
          </p:nvPr>
        </p:nvSpPr>
        <p:spPr>
          <a:xfrm>
            <a:off x="3912390" y="1960052"/>
            <a:ext cx="1319700" cy="31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20" name="Google Shape;620;p78"/>
          <p:cNvSpPr txBox="1"/>
          <p:nvPr>
            <p:ph idx="7" type="body"/>
          </p:nvPr>
        </p:nvSpPr>
        <p:spPr>
          <a:xfrm>
            <a:off x="3912390" y="2274201"/>
            <a:ext cx="1319700" cy="234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621" name="Google Shape;621;p78"/>
          <p:cNvSpPr txBox="1"/>
          <p:nvPr>
            <p:ph idx="8" type="subTitle"/>
          </p:nvPr>
        </p:nvSpPr>
        <p:spPr>
          <a:xfrm>
            <a:off x="5621020" y="1960052"/>
            <a:ext cx="1319700" cy="31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22" name="Google Shape;622;p78"/>
          <p:cNvSpPr txBox="1"/>
          <p:nvPr>
            <p:ph idx="9" type="body"/>
          </p:nvPr>
        </p:nvSpPr>
        <p:spPr>
          <a:xfrm>
            <a:off x="5621020" y="2274201"/>
            <a:ext cx="1319700" cy="234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623" name="Google Shape;623;p78"/>
          <p:cNvSpPr txBox="1"/>
          <p:nvPr>
            <p:ph idx="13" type="subTitle"/>
          </p:nvPr>
        </p:nvSpPr>
        <p:spPr>
          <a:xfrm>
            <a:off x="7329172" y="1960052"/>
            <a:ext cx="1319700" cy="31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24" name="Google Shape;624;p78"/>
          <p:cNvSpPr txBox="1"/>
          <p:nvPr>
            <p:ph idx="14" type="body"/>
          </p:nvPr>
        </p:nvSpPr>
        <p:spPr>
          <a:xfrm>
            <a:off x="7329172" y="2274201"/>
            <a:ext cx="1319700" cy="234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625" name="Google Shape;625;p78"/>
          <p:cNvSpPr txBox="1"/>
          <p:nvPr>
            <p:ph type="title"/>
          </p:nvPr>
        </p:nvSpPr>
        <p:spPr>
          <a:xfrm>
            <a:off x="357700" y="1066100"/>
            <a:ext cx="6243300" cy="45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26" name="Google Shape;626;p78"/>
          <p:cNvSpPr txBox="1"/>
          <p:nvPr>
            <p:ph idx="15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7_1_1_1_1_1_1_1_1_1_1_1_1_1_1_1_1_1_1_1_1">
    <p:bg>
      <p:bgPr>
        <a:solidFill>
          <a:schemeClr val="dk1"/>
        </a:solid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79"/>
          <p:cNvSpPr txBox="1"/>
          <p:nvPr>
            <p:ph type="title"/>
          </p:nvPr>
        </p:nvSpPr>
        <p:spPr>
          <a:xfrm>
            <a:off x="361975" y="555540"/>
            <a:ext cx="8414700" cy="277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1000"/>
              </a:spcBef>
              <a:spcAft>
                <a:spcPts val="0"/>
              </a:spcAft>
              <a:buNone/>
              <a:defRPr sz="2000"/>
            </a:lvl2pPr>
            <a:lvl3pPr lvl="2">
              <a:spcBef>
                <a:spcPts val="1000"/>
              </a:spcBef>
              <a:spcAft>
                <a:spcPts val="0"/>
              </a:spcAft>
              <a:buNone/>
              <a:defRPr sz="2000"/>
            </a:lvl3pPr>
            <a:lvl4pPr lvl="3">
              <a:spcBef>
                <a:spcPts val="1000"/>
              </a:spcBef>
              <a:spcAft>
                <a:spcPts val="0"/>
              </a:spcAft>
              <a:buNone/>
              <a:defRPr sz="2000"/>
            </a:lvl4pPr>
            <a:lvl5pPr lvl="4">
              <a:spcBef>
                <a:spcPts val="1000"/>
              </a:spcBef>
              <a:spcAft>
                <a:spcPts val="0"/>
              </a:spcAft>
              <a:buNone/>
              <a:defRPr sz="2000"/>
            </a:lvl5pPr>
            <a:lvl6pPr lvl="5">
              <a:spcBef>
                <a:spcPts val="1000"/>
              </a:spcBef>
              <a:spcAft>
                <a:spcPts val="0"/>
              </a:spcAft>
              <a:buNone/>
              <a:defRPr sz="2000"/>
            </a:lvl6pPr>
            <a:lvl7pPr lvl="6">
              <a:spcBef>
                <a:spcPts val="1000"/>
              </a:spcBef>
              <a:spcAft>
                <a:spcPts val="0"/>
              </a:spcAft>
              <a:buNone/>
              <a:defRPr sz="2000"/>
            </a:lvl7pPr>
            <a:lvl8pPr lvl="7">
              <a:spcBef>
                <a:spcPts val="1000"/>
              </a:spcBef>
              <a:spcAft>
                <a:spcPts val="0"/>
              </a:spcAft>
              <a:buNone/>
              <a:defRPr sz="2000"/>
            </a:lvl8pPr>
            <a:lvl9pPr lvl="8">
              <a:spcBef>
                <a:spcPts val="1000"/>
              </a:spcBef>
              <a:spcAft>
                <a:spcPts val="1000"/>
              </a:spcAft>
              <a:buNone/>
              <a:defRPr sz="2000"/>
            </a:lvl9pPr>
          </a:lstStyle>
          <a:p/>
        </p:txBody>
      </p:sp>
      <p:sp>
        <p:nvSpPr>
          <p:cNvPr id="630" name="Google Shape;630;p79"/>
          <p:cNvSpPr/>
          <p:nvPr>
            <p:ph idx="2" type="pic"/>
          </p:nvPr>
        </p:nvSpPr>
        <p:spPr>
          <a:xfrm>
            <a:off x="342975" y="3777050"/>
            <a:ext cx="1002900" cy="100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31" name="Google Shape;631;p79"/>
          <p:cNvSpPr txBox="1"/>
          <p:nvPr>
            <p:ph idx="1" type="subTitle"/>
          </p:nvPr>
        </p:nvSpPr>
        <p:spPr>
          <a:xfrm>
            <a:off x="1345875" y="3958400"/>
            <a:ext cx="4017600" cy="320100"/>
          </a:xfrm>
          <a:prstGeom prst="rect">
            <a:avLst/>
          </a:prstGeom>
        </p:spPr>
        <p:txBody>
          <a:bodyPr anchorCtr="0" anchor="ctr" bIns="0" lIns="137150" spcFirstLastPara="1" rIns="27430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32" name="Google Shape;632;p79"/>
          <p:cNvSpPr txBox="1"/>
          <p:nvPr>
            <p:ph idx="3" type="subTitle"/>
          </p:nvPr>
        </p:nvSpPr>
        <p:spPr>
          <a:xfrm>
            <a:off x="1345875" y="4278500"/>
            <a:ext cx="4017600" cy="320100"/>
          </a:xfrm>
          <a:prstGeom prst="rect">
            <a:avLst/>
          </a:prstGeom>
        </p:spPr>
        <p:txBody>
          <a:bodyPr anchorCtr="0" anchor="ctr" bIns="0" lIns="137150" spcFirstLastPara="1" rIns="27430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33" name="Google Shape;633;p79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4" name="Google Shape;634;p79"/>
          <p:cNvSpPr txBox="1"/>
          <p:nvPr>
            <p:ph idx="4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Alt 1">
  <p:cSld name="CUSTOM_7_1_1_1_1_1_1_1_1_1_1_1_1_1_1_1_1_1_1_1_1_1">
    <p:bg>
      <p:bgPr>
        <a:solidFill>
          <a:schemeClr val="lt1"/>
        </a:solid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80"/>
          <p:cNvSpPr txBox="1"/>
          <p:nvPr>
            <p:ph idx="1" type="subTitle"/>
          </p:nvPr>
        </p:nvSpPr>
        <p:spPr>
          <a:xfrm>
            <a:off x="6080700" y="3770600"/>
            <a:ext cx="2486700" cy="34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38" name="Google Shape;638;p80"/>
          <p:cNvSpPr txBox="1"/>
          <p:nvPr>
            <p:ph type="title"/>
          </p:nvPr>
        </p:nvSpPr>
        <p:spPr>
          <a:xfrm>
            <a:off x="3502650" y="1350300"/>
            <a:ext cx="4882800" cy="229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sp>
        <p:nvSpPr>
          <p:cNvPr id="639" name="Google Shape;639;p80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0" name="Google Shape;640;p80"/>
          <p:cNvSpPr txBox="1"/>
          <p:nvPr>
            <p:ph idx="2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1" name="Google Shape;641;p80"/>
          <p:cNvSpPr txBox="1"/>
          <p:nvPr>
            <p:ph idx="3" type="subTitle"/>
          </p:nvPr>
        </p:nvSpPr>
        <p:spPr>
          <a:xfrm>
            <a:off x="3502650" y="3770600"/>
            <a:ext cx="2486700" cy="34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42" name="Google Shape;642;p80"/>
          <p:cNvSpPr/>
          <p:nvPr>
            <p:ph idx="4" type="pic"/>
          </p:nvPr>
        </p:nvSpPr>
        <p:spPr>
          <a:xfrm>
            <a:off x="361975" y="1215200"/>
            <a:ext cx="2920200" cy="2958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CUSTOM_2">
    <p:bg>
      <p:bgPr>
        <a:solidFill>
          <a:schemeClr val="dk1"/>
        </a:solid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81"/>
          <p:cNvSpPr txBox="1"/>
          <p:nvPr>
            <p:ph idx="1" type="body"/>
          </p:nvPr>
        </p:nvSpPr>
        <p:spPr>
          <a:xfrm>
            <a:off x="359200" y="1801500"/>
            <a:ext cx="4029000" cy="300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646" name="Google Shape;646;p81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7" name="Google Shape;647;p81"/>
          <p:cNvSpPr txBox="1"/>
          <p:nvPr>
            <p:ph idx="2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8" name="Google Shape;648;p81"/>
          <p:cNvSpPr/>
          <p:nvPr>
            <p:ph idx="3" type="pic"/>
          </p:nvPr>
        </p:nvSpPr>
        <p:spPr>
          <a:xfrm>
            <a:off x="4637525" y="612800"/>
            <a:ext cx="4131600" cy="4167000"/>
          </a:xfrm>
          <a:prstGeom prst="roundRect">
            <a:avLst>
              <a:gd fmla="val 6598" name="adj"/>
            </a:avLst>
          </a:prstGeom>
          <a:noFill/>
          <a:ln>
            <a:noFill/>
          </a:ln>
        </p:spPr>
      </p:sp>
      <p:sp>
        <p:nvSpPr>
          <p:cNvPr id="649" name="Google Shape;649;p81"/>
          <p:cNvSpPr txBox="1"/>
          <p:nvPr>
            <p:ph idx="4" type="subTitle"/>
          </p:nvPr>
        </p:nvSpPr>
        <p:spPr>
          <a:xfrm>
            <a:off x="361975" y="539900"/>
            <a:ext cx="4131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Alt 1">
  <p:cSld name="CUSTOM_2_1">
    <p:bg>
      <p:bgPr>
        <a:solidFill>
          <a:schemeClr val="dk1"/>
        </a:solidFill>
      </p:bgPr>
    </p:bg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82"/>
          <p:cNvSpPr txBox="1"/>
          <p:nvPr>
            <p:ph type="title"/>
          </p:nvPr>
        </p:nvSpPr>
        <p:spPr>
          <a:xfrm>
            <a:off x="3843300" y="870251"/>
            <a:ext cx="4933500" cy="27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/>
        </p:txBody>
      </p:sp>
      <p:sp>
        <p:nvSpPr>
          <p:cNvPr id="653" name="Google Shape;653;p82"/>
          <p:cNvSpPr/>
          <p:nvPr>
            <p:ph idx="2" type="pic"/>
          </p:nvPr>
        </p:nvSpPr>
        <p:spPr>
          <a:xfrm>
            <a:off x="361975" y="612800"/>
            <a:ext cx="3224400" cy="4167000"/>
          </a:xfrm>
          <a:prstGeom prst="roundRect">
            <a:avLst>
              <a:gd fmla="val 4717" name="adj"/>
            </a:avLst>
          </a:prstGeom>
          <a:noFill/>
          <a:ln>
            <a:noFill/>
          </a:ln>
        </p:spPr>
      </p:sp>
      <p:sp>
        <p:nvSpPr>
          <p:cNvPr id="654" name="Google Shape;654;p82"/>
          <p:cNvSpPr txBox="1"/>
          <p:nvPr>
            <p:ph idx="1" type="body"/>
          </p:nvPr>
        </p:nvSpPr>
        <p:spPr>
          <a:xfrm>
            <a:off x="3843300" y="4195275"/>
            <a:ext cx="4933500" cy="584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"/>
              <a:buChar char="■"/>
              <a:defRPr sz="1000"/>
            </a:lvl9pPr>
          </a:lstStyle>
          <a:p/>
        </p:txBody>
      </p:sp>
      <p:sp>
        <p:nvSpPr>
          <p:cNvPr id="655" name="Google Shape;655;p82"/>
          <p:cNvSpPr txBox="1"/>
          <p:nvPr>
            <p:ph idx="3" type="subTitle"/>
          </p:nvPr>
        </p:nvSpPr>
        <p:spPr>
          <a:xfrm>
            <a:off x="3843300" y="614476"/>
            <a:ext cx="4933500" cy="13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6" name="Google Shape;656;p82"/>
          <p:cNvSpPr txBox="1"/>
          <p:nvPr>
            <p:ph idx="4" type="title"/>
          </p:nvPr>
        </p:nvSpPr>
        <p:spPr>
          <a:xfrm>
            <a:off x="3843300" y="1210976"/>
            <a:ext cx="4933500" cy="27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/>
        </p:txBody>
      </p:sp>
      <p:sp>
        <p:nvSpPr>
          <p:cNvPr id="657" name="Google Shape;657;p82"/>
          <p:cNvSpPr txBox="1"/>
          <p:nvPr>
            <p:ph idx="5" type="title"/>
          </p:nvPr>
        </p:nvSpPr>
        <p:spPr>
          <a:xfrm>
            <a:off x="3843300" y="1801500"/>
            <a:ext cx="4933500" cy="18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658" name="Google Shape;658;p82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9" name="Google Shape;659;p82"/>
          <p:cNvSpPr txBox="1"/>
          <p:nvPr>
            <p:ph idx="6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86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Alt 2">
  <p:cSld name="CUSTOM_2_1_3">
    <p:bg>
      <p:bgPr>
        <a:solidFill>
          <a:schemeClr val="dk1"/>
        </a:solid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83"/>
          <p:cNvSpPr txBox="1"/>
          <p:nvPr>
            <p:ph idx="1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3" name="Google Shape;663;p83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4" name="Google Shape;664;p83"/>
          <p:cNvSpPr txBox="1"/>
          <p:nvPr>
            <p:ph idx="2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5" name="Google Shape;665;p83"/>
          <p:cNvSpPr txBox="1"/>
          <p:nvPr>
            <p:ph idx="3" type="body"/>
          </p:nvPr>
        </p:nvSpPr>
        <p:spPr>
          <a:xfrm>
            <a:off x="361975" y="2947875"/>
            <a:ext cx="4163100" cy="1833600"/>
          </a:xfrm>
          <a:prstGeom prst="rect">
            <a:avLst/>
          </a:prstGeom>
        </p:spPr>
        <p:txBody>
          <a:bodyPr anchorCtr="0" anchor="b" bIns="0" lIns="0" spcFirstLastPara="1" rIns="0" wrap="square" tIns="13715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/>
            </a:lvl9pPr>
          </a:lstStyle>
          <a:p/>
        </p:txBody>
      </p:sp>
      <p:sp>
        <p:nvSpPr>
          <p:cNvPr id="666" name="Google Shape;666;p83"/>
          <p:cNvSpPr txBox="1"/>
          <p:nvPr>
            <p:ph type="title"/>
          </p:nvPr>
        </p:nvSpPr>
        <p:spPr>
          <a:xfrm>
            <a:off x="337200" y="1066100"/>
            <a:ext cx="8375700" cy="1881900"/>
          </a:xfrm>
          <a:prstGeom prst="rect">
            <a:avLst/>
          </a:prstGeom>
        </p:spPr>
        <p:txBody>
          <a:bodyPr anchorCtr="0" anchor="t" bIns="13715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Alt 6">
  <p:cSld name="CUSTOM_2_1_1_1">
    <p:bg>
      <p:bgPr>
        <a:solidFill>
          <a:schemeClr val="dk1"/>
        </a:solidFill>
      </p:bgPr>
    </p:bg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84"/>
          <p:cNvSpPr txBox="1"/>
          <p:nvPr>
            <p:ph type="title"/>
          </p:nvPr>
        </p:nvSpPr>
        <p:spPr>
          <a:xfrm>
            <a:off x="361965" y="2535325"/>
            <a:ext cx="6346800" cy="228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sp>
        <p:nvSpPr>
          <p:cNvPr id="670" name="Google Shape;670;p84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1" name="Google Shape;671;p84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2" name="Google Shape;672;p84"/>
          <p:cNvSpPr txBox="1"/>
          <p:nvPr>
            <p:ph idx="2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">
  <p:cSld name="CUSTOM_5">
    <p:bg>
      <p:bgPr>
        <a:solidFill>
          <a:schemeClr val="dk1"/>
        </a:solidFill>
      </p:bgPr>
    </p:bg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5"/>
          <p:cNvSpPr txBox="1"/>
          <p:nvPr>
            <p:ph type="title"/>
          </p:nvPr>
        </p:nvSpPr>
        <p:spPr>
          <a:xfrm>
            <a:off x="2504817" y="2940138"/>
            <a:ext cx="1994100" cy="5799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76" name="Google Shape;676;p85"/>
          <p:cNvSpPr txBox="1"/>
          <p:nvPr>
            <p:ph idx="1" type="subTitle"/>
          </p:nvPr>
        </p:nvSpPr>
        <p:spPr>
          <a:xfrm>
            <a:off x="2504817" y="3661040"/>
            <a:ext cx="1994100" cy="8868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677" name="Google Shape;677;p85"/>
          <p:cNvSpPr/>
          <p:nvPr>
            <p:ph idx="2" type="pic"/>
          </p:nvPr>
        </p:nvSpPr>
        <p:spPr>
          <a:xfrm>
            <a:off x="2824167" y="1295719"/>
            <a:ext cx="1355400" cy="137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78" name="Google Shape;678;p85"/>
          <p:cNvSpPr txBox="1"/>
          <p:nvPr>
            <p:ph idx="3" type="title"/>
          </p:nvPr>
        </p:nvSpPr>
        <p:spPr>
          <a:xfrm>
            <a:off x="368350" y="2940138"/>
            <a:ext cx="1994100" cy="579900"/>
          </a:xfrm>
          <a:prstGeom prst="rect">
            <a:avLst/>
          </a:prstGeom>
        </p:spPr>
        <p:txBody>
          <a:bodyPr anchorCtr="0" anchor="ctr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 sz="14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79" name="Google Shape;679;p85"/>
          <p:cNvSpPr txBox="1"/>
          <p:nvPr>
            <p:ph idx="4" type="subTitle"/>
          </p:nvPr>
        </p:nvSpPr>
        <p:spPr>
          <a:xfrm>
            <a:off x="368350" y="3661040"/>
            <a:ext cx="1994100" cy="8868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680" name="Google Shape;680;p85"/>
          <p:cNvSpPr/>
          <p:nvPr>
            <p:ph idx="5" type="pic"/>
          </p:nvPr>
        </p:nvSpPr>
        <p:spPr>
          <a:xfrm>
            <a:off x="687700" y="1295719"/>
            <a:ext cx="1355400" cy="137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81" name="Google Shape;681;p85"/>
          <p:cNvSpPr txBox="1"/>
          <p:nvPr>
            <p:ph idx="6" type="title"/>
          </p:nvPr>
        </p:nvSpPr>
        <p:spPr>
          <a:xfrm>
            <a:off x="6778800" y="2940138"/>
            <a:ext cx="1994100" cy="5799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82" name="Google Shape;682;p85"/>
          <p:cNvSpPr txBox="1"/>
          <p:nvPr>
            <p:ph idx="7" type="subTitle"/>
          </p:nvPr>
        </p:nvSpPr>
        <p:spPr>
          <a:xfrm>
            <a:off x="6778800" y="3661040"/>
            <a:ext cx="1994100" cy="8868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683" name="Google Shape;683;p85"/>
          <p:cNvSpPr/>
          <p:nvPr>
            <p:ph idx="8" type="pic"/>
          </p:nvPr>
        </p:nvSpPr>
        <p:spPr>
          <a:xfrm>
            <a:off x="7098150" y="1295719"/>
            <a:ext cx="1355400" cy="137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84" name="Google Shape;684;p85"/>
          <p:cNvSpPr txBox="1"/>
          <p:nvPr>
            <p:ph idx="9" type="title"/>
          </p:nvPr>
        </p:nvSpPr>
        <p:spPr>
          <a:xfrm>
            <a:off x="4650558" y="2940138"/>
            <a:ext cx="1994100" cy="5799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85" name="Google Shape;685;p85"/>
          <p:cNvSpPr txBox="1"/>
          <p:nvPr>
            <p:ph idx="13" type="subTitle"/>
          </p:nvPr>
        </p:nvSpPr>
        <p:spPr>
          <a:xfrm>
            <a:off x="4650558" y="3661040"/>
            <a:ext cx="1994100" cy="8868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686" name="Google Shape;686;p85"/>
          <p:cNvSpPr/>
          <p:nvPr>
            <p:ph idx="14" type="pic"/>
          </p:nvPr>
        </p:nvSpPr>
        <p:spPr>
          <a:xfrm>
            <a:off x="4969667" y="1295719"/>
            <a:ext cx="1355400" cy="137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87" name="Google Shape;687;p85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8" name="Google Shape;688;p85"/>
          <p:cNvSpPr txBox="1"/>
          <p:nvPr>
            <p:ph idx="15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9" name="Google Shape;689;p85"/>
          <p:cNvSpPr txBox="1"/>
          <p:nvPr>
            <p:ph idx="16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- Alt 2">
  <p:cSld name="CUSTOM_6">
    <p:bg>
      <p:bgPr>
        <a:solidFill>
          <a:schemeClr val="dk1"/>
        </a:solidFill>
      </p:bgPr>
    </p:bg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86"/>
          <p:cNvSpPr/>
          <p:nvPr>
            <p:ph idx="2" type="pic"/>
          </p:nvPr>
        </p:nvSpPr>
        <p:spPr>
          <a:xfrm>
            <a:off x="361975" y="2991074"/>
            <a:ext cx="1994400" cy="11475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693" name="Google Shape;693;p86"/>
          <p:cNvSpPr/>
          <p:nvPr>
            <p:ph idx="3" type="pic"/>
          </p:nvPr>
        </p:nvSpPr>
        <p:spPr>
          <a:xfrm>
            <a:off x="361975" y="1066100"/>
            <a:ext cx="1994400" cy="12096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694" name="Google Shape;694;p86"/>
          <p:cNvSpPr txBox="1"/>
          <p:nvPr>
            <p:ph type="title"/>
          </p:nvPr>
        </p:nvSpPr>
        <p:spPr>
          <a:xfrm>
            <a:off x="361975" y="4268750"/>
            <a:ext cx="1994400" cy="511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95" name="Google Shape;695;p86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6" name="Google Shape;696;p86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7" name="Google Shape;697;p86"/>
          <p:cNvSpPr txBox="1"/>
          <p:nvPr>
            <p:ph idx="4" type="title"/>
          </p:nvPr>
        </p:nvSpPr>
        <p:spPr>
          <a:xfrm>
            <a:off x="362125" y="2292638"/>
            <a:ext cx="1994100" cy="579900"/>
          </a:xfrm>
          <a:prstGeom prst="rect">
            <a:avLst/>
          </a:prstGeom>
        </p:spPr>
        <p:txBody>
          <a:bodyPr anchorCtr="0" anchor="ctr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 sz="14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98" name="Google Shape;698;p86"/>
          <p:cNvSpPr/>
          <p:nvPr>
            <p:ph idx="5" type="pic"/>
          </p:nvPr>
        </p:nvSpPr>
        <p:spPr>
          <a:xfrm>
            <a:off x="2499750" y="2991074"/>
            <a:ext cx="1994400" cy="11475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699" name="Google Shape;699;p86"/>
          <p:cNvSpPr/>
          <p:nvPr>
            <p:ph idx="6" type="pic"/>
          </p:nvPr>
        </p:nvSpPr>
        <p:spPr>
          <a:xfrm>
            <a:off x="2499750" y="1066100"/>
            <a:ext cx="1994400" cy="12096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700" name="Google Shape;700;p86"/>
          <p:cNvSpPr txBox="1"/>
          <p:nvPr>
            <p:ph idx="7" type="title"/>
          </p:nvPr>
        </p:nvSpPr>
        <p:spPr>
          <a:xfrm>
            <a:off x="2499750" y="4268750"/>
            <a:ext cx="1994400" cy="511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701" name="Google Shape;701;p86"/>
          <p:cNvSpPr txBox="1"/>
          <p:nvPr>
            <p:ph idx="8" type="title"/>
          </p:nvPr>
        </p:nvSpPr>
        <p:spPr>
          <a:xfrm>
            <a:off x="2499900" y="2292638"/>
            <a:ext cx="1994100" cy="5799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702" name="Google Shape;702;p86"/>
          <p:cNvSpPr/>
          <p:nvPr>
            <p:ph idx="9" type="pic"/>
          </p:nvPr>
        </p:nvSpPr>
        <p:spPr>
          <a:xfrm>
            <a:off x="4637525" y="2991074"/>
            <a:ext cx="1994400" cy="11475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703" name="Google Shape;703;p86"/>
          <p:cNvSpPr/>
          <p:nvPr>
            <p:ph idx="13" type="pic"/>
          </p:nvPr>
        </p:nvSpPr>
        <p:spPr>
          <a:xfrm>
            <a:off x="4637525" y="1066100"/>
            <a:ext cx="1994400" cy="12096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704" name="Google Shape;704;p86"/>
          <p:cNvSpPr txBox="1"/>
          <p:nvPr>
            <p:ph idx="14" type="title"/>
          </p:nvPr>
        </p:nvSpPr>
        <p:spPr>
          <a:xfrm>
            <a:off x="4637525" y="4268750"/>
            <a:ext cx="1994400" cy="511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705" name="Google Shape;705;p86"/>
          <p:cNvSpPr txBox="1"/>
          <p:nvPr>
            <p:ph idx="15" type="title"/>
          </p:nvPr>
        </p:nvSpPr>
        <p:spPr>
          <a:xfrm>
            <a:off x="4637675" y="2292638"/>
            <a:ext cx="1994100" cy="5799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706" name="Google Shape;706;p86"/>
          <p:cNvSpPr/>
          <p:nvPr>
            <p:ph idx="16" type="pic"/>
          </p:nvPr>
        </p:nvSpPr>
        <p:spPr>
          <a:xfrm>
            <a:off x="6775300" y="2991074"/>
            <a:ext cx="1994400" cy="11475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707" name="Google Shape;707;p86"/>
          <p:cNvSpPr/>
          <p:nvPr>
            <p:ph idx="17" type="pic"/>
          </p:nvPr>
        </p:nvSpPr>
        <p:spPr>
          <a:xfrm>
            <a:off x="6775300" y="1066100"/>
            <a:ext cx="1994400" cy="12096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708" name="Google Shape;708;p86"/>
          <p:cNvSpPr txBox="1"/>
          <p:nvPr>
            <p:ph idx="18" type="title"/>
          </p:nvPr>
        </p:nvSpPr>
        <p:spPr>
          <a:xfrm>
            <a:off x="6775300" y="4268750"/>
            <a:ext cx="1994400" cy="511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709" name="Google Shape;709;p86"/>
          <p:cNvSpPr txBox="1"/>
          <p:nvPr>
            <p:ph idx="19" type="title"/>
          </p:nvPr>
        </p:nvSpPr>
        <p:spPr>
          <a:xfrm>
            <a:off x="6775450" y="2292638"/>
            <a:ext cx="1994100" cy="5799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710" name="Google Shape;710;p86"/>
          <p:cNvSpPr txBox="1"/>
          <p:nvPr>
            <p:ph idx="20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8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13" name="Google Shape;713;p8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8" name="Google Shape;718;p8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1" name="Google Shape;721;p9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22" name="Google Shape;722;p9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27" name="Google Shape;727;p9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9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32" name="Google Shape;732;p9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33" name="Google Shape;733;p9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9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38" name="Google Shape;738;p9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98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2" name="Google Shape;742;p98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43" name="Google Shape;743;p98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44" name="Google Shape;744;p98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45" name="Google Shape;745;p98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46" name="Google Shape;746;p98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47" name="Google Shape;747;p98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, body and image"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0" name="Google Shape;750;p99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51" name="Google Shape;751;p99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wo big ideas"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00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4" name="Google Shape;754;p100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55" name="Google Shape;755;p100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56" name="Google Shape;756;p100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57" name="Google Shape;757;p100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hree big ideas"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01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60" name="Google Shape;760;p101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61" name="Google Shape;761;p101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62" name="Google Shape;762;p101"/>
          <p:cNvSpPr txBox="1"/>
          <p:nvPr>
            <p:ph idx="3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63" name="Google Shape;763;p101"/>
          <p:cNvSpPr txBox="1"/>
          <p:nvPr>
            <p:ph idx="4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64" name="Google Shape;764;p101"/>
          <p:cNvSpPr txBox="1"/>
          <p:nvPr>
            <p:ph idx="5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65" name="Google Shape;765;p101"/>
          <p:cNvSpPr txBox="1"/>
          <p:nvPr>
            <p:ph idx="6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Four big ideas"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02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68" name="Google Shape;768;p102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69" name="Google Shape;769;p102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70" name="Google Shape;770;p102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71" name="Google Shape;771;p102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72" name="Google Shape;772;p102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73" name="Google Shape;773;p102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74" name="Google Shape;774;p102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75" name="Google Shape;775;p102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31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2.xml"/><Relationship Id="rId43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35.xml"/><Relationship Id="rId46" Type="http://schemas.openxmlformats.org/officeDocument/2006/relationships/theme" Target="../theme/theme3.xml"/><Relationship Id="rId23" Type="http://schemas.openxmlformats.org/officeDocument/2006/relationships/slideLayout" Target="../slideLayouts/slideLayout34.xml"/><Relationship Id="rId45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27.xml"/><Relationship Id="rId3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97.xml"/><Relationship Id="rId4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99.xml"/><Relationship Id="rId43" Type="http://schemas.openxmlformats.org/officeDocument/2006/relationships/slideLayout" Target="../slideLayouts/slideLayout98.xml"/><Relationship Id="rId46" Type="http://schemas.openxmlformats.org/officeDocument/2006/relationships/slideLayout" Target="../slideLayouts/slideLayout101.xml"/><Relationship Id="rId45" Type="http://schemas.openxmlformats.org/officeDocument/2006/relationships/slideLayout" Target="../slideLayouts/slideLayout100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48" Type="http://schemas.openxmlformats.org/officeDocument/2006/relationships/slideLayout" Target="../slideLayouts/slideLayout103.xml"/><Relationship Id="rId47" Type="http://schemas.openxmlformats.org/officeDocument/2006/relationships/slideLayout" Target="../slideLayouts/slideLayout102.xml"/><Relationship Id="rId49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0.xml"/><Relationship Id="rId34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94.xml"/><Relationship Id="rId38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84.xml"/><Relationship Id="rId50" Type="http://schemas.openxmlformats.org/officeDocument/2006/relationships/theme" Target="../theme/theme2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9950" y="300125"/>
            <a:ext cx="83538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pta Slab"/>
              <a:buNone/>
              <a:defRPr sz="3600">
                <a:solidFill>
                  <a:schemeClr val="dk1"/>
                </a:solidFill>
                <a:latin typeface="Hepta Slab"/>
                <a:ea typeface="Hepta Slab"/>
                <a:cs typeface="Hepta Slab"/>
                <a:sym typeface="Hepta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536575" y="2676025"/>
            <a:ext cx="5275500" cy="22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Light"/>
              <a:buChar char="●"/>
              <a:defRPr sz="15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Light"/>
              <a:buChar char="○"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Barlow Light"/>
              <a:buChar char="■"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 Light"/>
              <a:buChar char="●"/>
              <a:defRPr sz="12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Light"/>
              <a:buChar char="○"/>
              <a:defRPr sz="11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arlow Light"/>
              <a:buChar char="■"/>
              <a:defRPr sz="1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Barlow Light"/>
              <a:buChar char="●"/>
              <a:defRPr sz="9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Barlow Light"/>
              <a:buChar char="○"/>
              <a:defRPr sz="8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 Light"/>
              <a:buChar char="■"/>
              <a:defRPr sz="8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9"/>
          <p:cNvSpPr txBox="1"/>
          <p:nvPr>
            <p:ph idx="1" type="body"/>
          </p:nvPr>
        </p:nvSpPr>
        <p:spPr>
          <a:xfrm>
            <a:off x="361972" y="2004050"/>
            <a:ext cx="5627400" cy="25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●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3048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○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3048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■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3048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●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3048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○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3048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■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3048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●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3048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○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3048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chivo Light"/>
              <a:buChar char="■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369" name="Google Shape;369;p59"/>
          <p:cNvSpPr txBox="1"/>
          <p:nvPr>
            <p:ph type="title"/>
          </p:nvPr>
        </p:nvSpPr>
        <p:spPr>
          <a:xfrm>
            <a:off x="361975" y="545850"/>
            <a:ext cx="53913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"/>
              <a:buNone/>
              <a:defRPr sz="3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370" name="Google Shape;370;p59"/>
          <p:cNvSpPr txBox="1"/>
          <p:nvPr>
            <p:ph idx="2" type="body"/>
          </p:nvPr>
        </p:nvSpPr>
        <p:spPr>
          <a:xfrm>
            <a:off x="4376625" y="2215425"/>
            <a:ext cx="4361100" cy="24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  <p:sldLayoutId id="2147483740" r:id="rId38"/>
    <p:sldLayoutId id="2147483741" r:id="rId39"/>
    <p:sldLayoutId id="2147483742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1" r:id="rId4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529">
          <p15:clr>
            <a:srgbClr val="E46962"/>
          </p15:clr>
        </p15:guide>
        <p15:guide id="2" orient="horz" pos="233">
          <p15:clr>
            <a:srgbClr val="E46962"/>
          </p15:clr>
        </p15:guide>
        <p15:guide id="3" orient="horz" pos="3011">
          <p15:clr>
            <a:srgbClr val="E46962"/>
          </p15:clr>
        </p15:guide>
        <p15:guide id="4" pos="2835">
          <p15:clr>
            <a:srgbClr val="E46962"/>
          </p15:clr>
        </p15:guide>
        <p15:guide id="5" pos="2921">
          <p15:clr>
            <a:srgbClr val="E46962"/>
          </p15:clr>
        </p15:guide>
        <p15:guide id="6" pos="1489">
          <p15:clr>
            <a:srgbClr val="E46962"/>
          </p15:clr>
        </p15:guide>
        <p15:guide id="7" pos="1575">
          <p15:clr>
            <a:srgbClr val="E46962"/>
          </p15:clr>
        </p15:guide>
        <p15:guide id="8" pos="4182">
          <p15:clr>
            <a:srgbClr val="E46962"/>
          </p15:clr>
        </p15:guide>
        <p15:guide id="9" pos="4268">
          <p15:clr>
            <a:srgbClr val="E46962"/>
          </p15:clr>
        </p15:guide>
        <p15:guide id="10" orient="horz" pos="2867">
          <p15:clr>
            <a:srgbClr val="E46962"/>
          </p15:clr>
        </p15:guide>
        <p15:guide id="11" orient="horz" pos="1135">
          <p15:clr>
            <a:srgbClr val="E46962"/>
          </p15:clr>
        </p15:guide>
        <p15:guide id="12" orient="horz" pos="1194">
          <p15:clr>
            <a:srgbClr val="E46962"/>
          </p15:clr>
        </p15:guide>
        <p15:guide id="13" orient="horz" pos="2043">
          <p15:clr>
            <a:srgbClr val="E46962"/>
          </p15:clr>
        </p15:guide>
        <p15:guide id="14" orient="horz" pos="2103">
          <p15:clr>
            <a:srgbClr val="E46962"/>
          </p15:clr>
        </p15:guide>
        <p15:guide id="15" pos="228">
          <p15:clr>
            <a:srgbClr val="E46962"/>
          </p15:clr>
        </p15:guide>
        <p15:guide id="16" orient="horz" pos="672">
          <p15:clr>
            <a:srgbClr val="E46962"/>
          </p15:clr>
        </p15:guide>
        <p15:guide id="17" orient="horz" pos="504">
          <p15:clr>
            <a:srgbClr val="E46962"/>
          </p15:clr>
        </p15:guide>
        <p15:guide id="18" orient="horz" pos="293">
          <p15:clr>
            <a:srgbClr val="E46962"/>
          </p15:clr>
        </p15:guide>
        <p15:guide id="19" orient="horz" pos="600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108" title="TEAMLog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2825" y="530712"/>
            <a:ext cx="6758349" cy="408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" name="Google Shape;890;p117" title="TEAMLog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2825" y="530712"/>
            <a:ext cx="6758349" cy="408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09"/>
          <p:cNvSpPr txBox="1"/>
          <p:nvPr>
            <p:ph type="title"/>
          </p:nvPr>
        </p:nvSpPr>
        <p:spPr>
          <a:xfrm>
            <a:off x="239325" y="333375"/>
            <a:ext cx="4227300" cy="10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 sz="5700">
                <a:latin typeface="Times New Roman"/>
                <a:ea typeface="Times New Roman"/>
                <a:cs typeface="Times New Roman"/>
                <a:sym typeface="Times New Roman"/>
              </a:rPr>
              <a:t>Tire Care and Maintenance</a:t>
            </a:r>
            <a:endParaRPr sz="5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21" name="Google Shape;821;p109" title="emblem-Goodyea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313" y="2824575"/>
            <a:ext cx="3507326" cy="1253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bstract image of blue ribbons on a black background." id="822" name="Google Shape;822;p109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2943" r="32255" t="0"/>
          <a:stretch/>
        </p:blipFill>
        <p:spPr>
          <a:xfrm>
            <a:off x="5039775" y="196800"/>
            <a:ext cx="3905400" cy="4749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10"/>
          <p:cNvSpPr txBox="1"/>
          <p:nvPr>
            <p:ph type="title"/>
          </p:nvPr>
        </p:nvSpPr>
        <p:spPr>
          <a:xfrm>
            <a:off x="364650" y="453570"/>
            <a:ext cx="8414700" cy="277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5400"/>
              <a:t>What’s the Right Tire for You?</a:t>
            </a:r>
            <a:endParaRPr sz="5400"/>
          </a:p>
        </p:txBody>
      </p:sp>
      <p:sp>
        <p:nvSpPr>
          <p:cNvPr id="828" name="Google Shape;828;p110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29" name="Google Shape;829;p110" title="images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163" y="1915925"/>
            <a:ext cx="3991169" cy="2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4" name="Google Shape;834;p111"/>
          <p:cNvCxnSpPr/>
          <p:nvPr/>
        </p:nvCxnSpPr>
        <p:spPr>
          <a:xfrm>
            <a:off x="2497554" y="1957525"/>
            <a:ext cx="0" cy="278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5" name="Google Shape;835;p111"/>
          <p:cNvCxnSpPr/>
          <p:nvPr/>
        </p:nvCxnSpPr>
        <p:spPr>
          <a:xfrm>
            <a:off x="356125" y="1936225"/>
            <a:ext cx="0" cy="280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6" name="Google Shape;836;p111"/>
          <p:cNvSpPr txBox="1"/>
          <p:nvPr>
            <p:ph type="title"/>
          </p:nvPr>
        </p:nvSpPr>
        <p:spPr>
          <a:xfrm>
            <a:off x="362050" y="1066100"/>
            <a:ext cx="8364600" cy="6129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Open Shoulder vs. Closed Shoulder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837" name="Google Shape;837;p111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8" name="Google Shape;838;p111"/>
          <p:cNvSpPr txBox="1"/>
          <p:nvPr>
            <p:ph idx="17" type="subTitle"/>
          </p:nvPr>
        </p:nvSpPr>
        <p:spPr>
          <a:xfrm>
            <a:off x="361975" y="539900"/>
            <a:ext cx="8367600" cy="400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Drives</a:t>
            </a:r>
            <a:endParaRPr sz="2600"/>
          </a:p>
        </p:txBody>
      </p:sp>
      <p:sp>
        <p:nvSpPr>
          <p:cNvPr id="839" name="Google Shape;839;p111"/>
          <p:cNvSpPr txBox="1"/>
          <p:nvPr>
            <p:ph idx="7" type="subTitle"/>
          </p:nvPr>
        </p:nvSpPr>
        <p:spPr>
          <a:xfrm>
            <a:off x="513325" y="1895401"/>
            <a:ext cx="1644900" cy="71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40" name="Google Shape;840;p111"/>
          <p:cNvSpPr txBox="1"/>
          <p:nvPr>
            <p:ph idx="15" type="subTitle"/>
          </p:nvPr>
        </p:nvSpPr>
        <p:spPr>
          <a:xfrm>
            <a:off x="2648993" y="2611076"/>
            <a:ext cx="16449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Closed Shoulder or OTR</a:t>
            </a:r>
            <a:endParaRPr sz="1200"/>
          </a:p>
        </p:txBody>
      </p:sp>
      <p:sp>
        <p:nvSpPr>
          <p:cNvPr id="841" name="Google Shape;841;p111"/>
          <p:cNvSpPr txBox="1"/>
          <p:nvPr>
            <p:ph idx="4" type="body"/>
          </p:nvPr>
        </p:nvSpPr>
        <p:spPr>
          <a:xfrm>
            <a:off x="513318" y="3499530"/>
            <a:ext cx="1644900" cy="1280400"/>
          </a:xfrm>
          <a:prstGeom prst="rect">
            <a:avLst/>
          </a:prstGeom>
        </p:spPr>
        <p:txBody>
          <a:bodyPr anchorCtr="0" anchor="b" bIns="137150" lIns="0" spcFirstLastPara="1" rIns="0" wrap="square" tIns="0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Gravel Trains or Scrap Haulers</a:t>
            </a:r>
            <a:endParaRPr/>
          </a:p>
        </p:txBody>
      </p:sp>
      <p:sp>
        <p:nvSpPr>
          <p:cNvPr id="842" name="Google Shape;842;p111"/>
          <p:cNvSpPr txBox="1"/>
          <p:nvPr>
            <p:ph idx="16" type="subTitle"/>
          </p:nvPr>
        </p:nvSpPr>
        <p:spPr>
          <a:xfrm>
            <a:off x="513318" y="2611076"/>
            <a:ext cx="16449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Local or Regional?</a:t>
            </a:r>
            <a:endParaRPr sz="1200"/>
          </a:p>
        </p:txBody>
      </p:sp>
      <p:sp>
        <p:nvSpPr>
          <p:cNvPr id="843" name="Google Shape;843;p111"/>
          <p:cNvSpPr txBox="1"/>
          <p:nvPr>
            <p:ph idx="6" type="subTitle"/>
          </p:nvPr>
        </p:nvSpPr>
        <p:spPr>
          <a:xfrm>
            <a:off x="2649038" y="1895401"/>
            <a:ext cx="1644900" cy="76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844" name="Google Shape;844;p111"/>
          <p:cNvSpPr txBox="1"/>
          <p:nvPr>
            <p:ph idx="4" type="body"/>
          </p:nvPr>
        </p:nvSpPr>
        <p:spPr>
          <a:xfrm>
            <a:off x="2576105" y="3499530"/>
            <a:ext cx="1644900" cy="1280400"/>
          </a:xfrm>
          <a:prstGeom prst="rect">
            <a:avLst/>
          </a:prstGeom>
        </p:spPr>
        <p:txBody>
          <a:bodyPr anchorCtr="0" anchor="b" bIns="137150" lIns="0" spcFirstLastPara="1" rIns="0" wrap="square" tIns="0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More Stable Ride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Better Wear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12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0" name="Google Shape;850;p112"/>
          <p:cNvSpPr txBox="1"/>
          <p:nvPr>
            <p:ph idx="2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COMPANY NAME</a:t>
            </a:r>
            <a:endParaRPr/>
          </a:p>
        </p:txBody>
      </p:sp>
      <p:sp>
        <p:nvSpPr>
          <p:cNvPr id="851" name="Google Shape;851;p112"/>
          <p:cNvSpPr txBox="1"/>
          <p:nvPr>
            <p:ph idx="1" type="body"/>
          </p:nvPr>
        </p:nvSpPr>
        <p:spPr>
          <a:xfrm>
            <a:off x="348775" y="1312275"/>
            <a:ext cx="4029000" cy="3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Retread:	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Quality Casing 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Best Tread for You</a:t>
            </a:r>
            <a:endParaRPr sz="1700"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/>
              <a:t>New Tires: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Tread Depth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Compound for Application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Ins.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Quality Casing</a:t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852" name="Google Shape;852;p112"/>
          <p:cNvSpPr txBox="1"/>
          <p:nvPr>
            <p:ph idx="4" type="subTitle"/>
          </p:nvPr>
        </p:nvSpPr>
        <p:spPr>
          <a:xfrm>
            <a:off x="361975" y="539900"/>
            <a:ext cx="4131600" cy="3078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Trailer Retread vs New Tires</a:t>
            </a:r>
            <a:endParaRPr/>
          </a:p>
        </p:txBody>
      </p:sp>
      <p:pic>
        <p:nvPicPr>
          <p:cNvPr id="853" name="Google Shape;853;p112" title="01-Retrea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7722" y="702750"/>
            <a:ext cx="3054906" cy="373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13"/>
          <p:cNvSpPr txBox="1"/>
          <p:nvPr>
            <p:ph type="title"/>
          </p:nvPr>
        </p:nvSpPr>
        <p:spPr>
          <a:xfrm>
            <a:off x="364650" y="453573"/>
            <a:ext cx="8414700" cy="1303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5400"/>
              <a:t>Care for Your Tires</a:t>
            </a:r>
            <a:endParaRPr sz="5400"/>
          </a:p>
        </p:txBody>
      </p:sp>
      <p:sp>
        <p:nvSpPr>
          <p:cNvPr id="859" name="Google Shape;859;p113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0" name="Google Shape;860;p113" title="iStock-153387849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863" y="1757373"/>
            <a:ext cx="7703320" cy="3081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14"/>
          <p:cNvSpPr txBox="1"/>
          <p:nvPr>
            <p:ph idx="1" type="body"/>
          </p:nvPr>
        </p:nvSpPr>
        <p:spPr>
          <a:xfrm>
            <a:off x="413275" y="1194950"/>
            <a:ext cx="4029000" cy="300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100"/>
              <a:t>We follow guidelines provided by the Tire Industry Association to get the very best out of your tires.</a:t>
            </a:r>
            <a:endParaRPr sz="2100"/>
          </a:p>
        </p:txBody>
      </p:sp>
      <p:pic>
        <p:nvPicPr>
          <p:cNvPr id="866" name="Google Shape;866;p114" title="unnamed.jpg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426" r="426" t="0"/>
          <a:stretch/>
        </p:blipFill>
        <p:spPr>
          <a:xfrm>
            <a:off x="4637525" y="612800"/>
            <a:ext cx="4131600" cy="4167000"/>
          </a:xfrm>
          <a:prstGeom prst="roundRect">
            <a:avLst>
              <a:gd fmla="val 16667" name="adj"/>
            </a:avLst>
          </a:prstGeom>
        </p:spPr>
      </p:pic>
      <p:sp>
        <p:nvSpPr>
          <p:cNvPr id="867" name="Google Shape;867;p114"/>
          <p:cNvSpPr txBox="1"/>
          <p:nvPr>
            <p:ph idx="4" type="subTitle"/>
          </p:nvPr>
        </p:nvSpPr>
        <p:spPr>
          <a:xfrm>
            <a:off x="361975" y="539900"/>
            <a:ext cx="4131600" cy="477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TIA</a:t>
            </a:r>
            <a:endParaRPr sz="3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15"/>
          <p:cNvSpPr txBox="1"/>
          <p:nvPr>
            <p:ph type="title"/>
          </p:nvPr>
        </p:nvSpPr>
        <p:spPr>
          <a:xfrm>
            <a:off x="364650" y="453570"/>
            <a:ext cx="8414700" cy="277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I </a:t>
            </a:r>
            <a:r>
              <a:rPr lang="en"/>
              <a:t>recommend</a:t>
            </a:r>
            <a:r>
              <a:rPr lang="en"/>
              <a:t> 90 pounds of air pressure for the best over tread wear 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0050" lvl="0" marL="457200" rtl="0" algn="l">
              <a:spcBef>
                <a:spcPts val="1000"/>
              </a:spcBef>
              <a:spcAft>
                <a:spcPts val="0"/>
              </a:spcAft>
              <a:buSzPts val="2700"/>
              <a:buChar char="●"/>
            </a:pPr>
            <a:r>
              <a:rPr lang="en" sz="1700"/>
              <a:t>What repairs, if any, need to be made?</a:t>
            </a:r>
            <a:endParaRPr sz="17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400050" lvl="0" marL="457200" rtl="0" algn="l">
              <a:spcBef>
                <a:spcPts val="1000"/>
              </a:spcBef>
              <a:spcAft>
                <a:spcPts val="0"/>
              </a:spcAft>
              <a:buSzPts val="2700"/>
              <a:buChar char="●"/>
            </a:pPr>
            <a:r>
              <a:rPr lang="en" sz="1700"/>
              <a:t>Replacement at 4/32 seconds at lowest point of tire</a:t>
            </a:r>
            <a:endParaRPr sz="1700"/>
          </a:p>
        </p:txBody>
      </p:sp>
      <p:sp>
        <p:nvSpPr>
          <p:cNvPr id="873" name="Google Shape;873;p115"/>
          <p:cNvSpPr txBox="1"/>
          <p:nvPr>
            <p:ph idx="1" type="subTitle"/>
          </p:nvPr>
        </p:nvSpPr>
        <p:spPr>
          <a:xfrm>
            <a:off x="1345875" y="3958400"/>
            <a:ext cx="4017600" cy="320100"/>
          </a:xfrm>
          <a:prstGeom prst="rect">
            <a:avLst/>
          </a:prstGeom>
        </p:spPr>
        <p:txBody>
          <a:bodyPr anchorCtr="0" anchor="ctr" bIns="0" lIns="137150" spcFirstLastPara="1" rIns="2743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Tire Pressure</a:t>
            </a:r>
            <a:endParaRPr sz="3000"/>
          </a:p>
        </p:txBody>
      </p:sp>
      <p:sp>
        <p:nvSpPr>
          <p:cNvPr id="874" name="Google Shape;874;p115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6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0" name="Google Shape;880;p116"/>
          <p:cNvSpPr txBox="1"/>
          <p:nvPr>
            <p:ph idx="3" type="subTitle"/>
          </p:nvPr>
        </p:nvSpPr>
        <p:spPr>
          <a:xfrm>
            <a:off x="3561190" y="1258875"/>
            <a:ext cx="5286000" cy="19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the Right Decisions Can Be Made By:</a:t>
            </a:r>
            <a:endParaRPr/>
          </a:p>
        </p:txBody>
      </p:sp>
      <p:sp>
        <p:nvSpPr>
          <p:cNvPr id="881" name="Google Shape;881;p116"/>
          <p:cNvSpPr txBox="1"/>
          <p:nvPr>
            <p:ph idx="4" type="body"/>
          </p:nvPr>
        </p:nvSpPr>
        <p:spPr>
          <a:xfrm>
            <a:off x="3561200" y="2571750"/>
            <a:ext cx="4311300" cy="5400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RIST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R- remove debris from mating </a:t>
            </a:r>
            <a:r>
              <a:rPr lang="en"/>
              <a:t>surfaces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I- inspect components for damage or excessive wear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S- snug and fasten in a star pattern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T- torque to specification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116"/>
          <p:cNvSpPr txBox="1"/>
          <p:nvPr>
            <p:ph idx="5" type="subTitle"/>
          </p:nvPr>
        </p:nvSpPr>
        <p:spPr>
          <a:xfrm>
            <a:off x="3561190" y="2210849"/>
            <a:ext cx="5286000" cy="19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Risk Assessment</a:t>
            </a:r>
            <a:endParaRPr/>
          </a:p>
        </p:txBody>
      </p:sp>
      <p:sp>
        <p:nvSpPr>
          <p:cNvPr id="883" name="Google Shape;883;p116"/>
          <p:cNvSpPr txBox="1"/>
          <p:nvPr>
            <p:ph idx="7" type="subTitle"/>
          </p:nvPr>
        </p:nvSpPr>
        <p:spPr>
          <a:xfrm>
            <a:off x="3561190" y="4162873"/>
            <a:ext cx="5286000" cy="19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Tire Optix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116"/>
          <p:cNvSpPr txBox="1"/>
          <p:nvPr>
            <p:ph idx="9" type="subTitle"/>
          </p:nvPr>
        </p:nvSpPr>
        <p:spPr>
          <a:xfrm>
            <a:off x="361975" y="539900"/>
            <a:ext cx="8367600" cy="3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Summary</a:t>
            </a:r>
            <a:endParaRPr sz="2500"/>
          </a:p>
        </p:txBody>
      </p:sp>
      <p:cxnSp>
        <p:nvCxnSpPr>
          <p:cNvPr id="885" name="Google Shape;885;p116"/>
          <p:cNvCxnSpPr/>
          <p:nvPr/>
        </p:nvCxnSpPr>
        <p:spPr>
          <a:xfrm>
            <a:off x="3153825" y="1066100"/>
            <a:ext cx="0" cy="3716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usiness Plan Presentation">
  <a:themeElements>
    <a:clrScheme name="Simple Light">
      <a:dk1>
        <a:srgbClr val="FFFFFF"/>
      </a:dk1>
      <a:lt1>
        <a:srgbClr val="2C2C2E"/>
      </a:lt1>
      <a:dk2>
        <a:srgbClr val="B5B5B7"/>
      </a:dk2>
      <a:lt2>
        <a:srgbClr val="D6DEE6"/>
      </a:lt2>
      <a:accent1>
        <a:srgbClr val="0141FA"/>
      </a:accent1>
      <a:accent2>
        <a:srgbClr val="0B67FF"/>
      </a:accent2>
      <a:accent3>
        <a:srgbClr val="3E319E"/>
      </a:accent3>
      <a:accent4>
        <a:srgbClr val="5920CA"/>
      </a:accent4>
      <a:accent5>
        <a:srgbClr val="9900FF"/>
      </a:accent5>
      <a:accent6>
        <a:srgbClr val="3C4043"/>
      </a:accent6>
      <a:hlink>
        <a:srgbClr val="B5B5B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rategy Plan">
  <a:themeElements>
    <a:clrScheme name="Simple Light">
      <a:dk1>
        <a:srgbClr val="FFFFFF"/>
      </a:dk1>
      <a:lt1>
        <a:srgbClr val="000000"/>
      </a:lt1>
      <a:dk2>
        <a:srgbClr val="999999"/>
      </a:dk2>
      <a:lt2>
        <a:srgbClr val="FFECD1"/>
      </a:lt2>
      <a:accent1>
        <a:srgbClr val="AC6600"/>
      </a:accent1>
      <a:accent2>
        <a:srgbClr val="5E7F00"/>
      </a:accent2>
      <a:accent3>
        <a:srgbClr val="2322EF"/>
      </a:accent3>
      <a:accent4>
        <a:srgbClr val="DDDDFF"/>
      </a:accent4>
      <a:accent5>
        <a:srgbClr val="EFEFEF"/>
      </a:accent5>
      <a:accent6>
        <a:srgbClr val="F7FEEB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