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82" r:id="rId3"/>
    <p:sldId id="283" r:id="rId4"/>
    <p:sldId id="276" r:id="rId5"/>
    <p:sldId id="284" r:id="rId6"/>
    <p:sldId id="257" r:id="rId7"/>
    <p:sldId id="285" r:id="rId8"/>
    <p:sldId id="286" r:id="rId9"/>
    <p:sldId id="259" r:id="rId10"/>
    <p:sldId id="260" r:id="rId11"/>
    <p:sldId id="261" r:id="rId12"/>
    <p:sldId id="287" r:id="rId13"/>
    <p:sldId id="262" r:id="rId14"/>
    <p:sldId id="263" r:id="rId15"/>
    <p:sldId id="256" r:id="rId16"/>
    <p:sldId id="281" r:id="rId17"/>
    <p:sldId id="288" r:id="rId18"/>
    <p:sldId id="278" r:id="rId19"/>
    <p:sldId id="289" r:id="rId20"/>
    <p:sldId id="279" r:id="rId21"/>
    <p:sldId id="277" r:id="rId22"/>
    <p:sldId id="290" r:id="rId23"/>
    <p:sldId id="291" r:id="rId24"/>
    <p:sldId id="29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90E9C9-1B53-4E6D-A3AE-D58EF554D78A}" v="251" dt="2025-12-04T21:26:30.3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4" d="100"/>
          <a:sy n="104" d="100"/>
        </p:scale>
        <p:origin x="144"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 Hale" userId="04766b7f-460d-4800-8e04-bf69884ee0da" providerId="ADAL" clId="{7239CF13-D4A5-40E4-A952-FCCF068A55EA}"/>
    <pc:docChg chg="undo custSel addSld delSld modSld sldOrd modMainMaster">
      <pc:chgData name="Cam Hale" userId="04766b7f-460d-4800-8e04-bf69884ee0da" providerId="ADAL" clId="{7239CF13-D4A5-40E4-A952-FCCF068A55EA}" dt="2025-12-04T22:29:41.383" v="2127" actId="1038"/>
      <pc:docMkLst>
        <pc:docMk/>
      </pc:docMkLst>
      <pc:sldChg chg="add">
        <pc:chgData name="Cam Hale" userId="04766b7f-460d-4800-8e04-bf69884ee0da" providerId="ADAL" clId="{7239CF13-D4A5-40E4-A952-FCCF068A55EA}" dt="2025-12-04T09:12:33.797" v="583"/>
        <pc:sldMkLst>
          <pc:docMk/>
          <pc:sldMk cId="3658837122" sldId="256"/>
        </pc:sldMkLst>
      </pc:sldChg>
      <pc:sldChg chg="modSp mod ord">
        <pc:chgData name="Cam Hale" userId="04766b7f-460d-4800-8e04-bf69884ee0da" providerId="ADAL" clId="{7239CF13-D4A5-40E4-A952-FCCF068A55EA}" dt="2025-12-04T22:25:15.478" v="2009" actId="1036"/>
        <pc:sldMkLst>
          <pc:docMk/>
          <pc:sldMk cId="2308335439" sldId="257"/>
        </pc:sldMkLst>
        <pc:picChg chg="mod">
          <ac:chgData name="Cam Hale" userId="04766b7f-460d-4800-8e04-bf69884ee0da" providerId="ADAL" clId="{7239CF13-D4A5-40E4-A952-FCCF068A55EA}" dt="2025-12-04T22:25:15.478" v="2009" actId="1036"/>
          <ac:picMkLst>
            <pc:docMk/>
            <pc:sldMk cId="2308335439" sldId="257"/>
            <ac:picMk id="3" creationId="{A8DA02CA-1B71-D68E-D2B6-5FC455AB6DD2}"/>
          </ac:picMkLst>
        </pc:picChg>
      </pc:sldChg>
      <pc:sldChg chg="del">
        <pc:chgData name="Cam Hale" userId="04766b7f-460d-4800-8e04-bf69884ee0da" providerId="ADAL" clId="{7239CF13-D4A5-40E4-A952-FCCF068A55EA}" dt="2025-12-04T18:05:17.693" v="867" actId="47"/>
        <pc:sldMkLst>
          <pc:docMk/>
          <pc:sldMk cId="379971483" sldId="258"/>
        </pc:sldMkLst>
      </pc:sldChg>
      <pc:sldChg chg="modSp mod">
        <pc:chgData name="Cam Hale" userId="04766b7f-460d-4800-8e04-bf69884ee0da" providerId="ADAL" clId="{7239CF13-D4A5-40E4-A952-FCCF068A55EA}" dt="2025-12-04T22:25:34.821" v="2011" actId="14100"/>
        <pc:sldMkLst>
          <pc:docMk/>
          <pc:sldMk cId="2243372447" sldId="259"/>
        </pc:sldMkLst>
        <pc:picChg chg="mod">
          <ac:chgData name="Cam Hale" userId="04766b7f-460d-4800-8e04-bf69884ee0da" providerId="ADAL" clId="{7239CF13-D4A5-40E4-A952-FCCF068A55EA}" dt="2025-12-04T22:25:34.821" v="2011" actId="14100"/>
          <ac:picMkLst>
            <pc:docMk/>
            <pc:sldMk cId="2243372447" sldId="259"/>
            <ac:picMk id="6" creationId="{40AC913E-59F6-748A-EFB1-77FAA3CAA9CE}"/>
          </ac:picMkLst>
        </pc:picChg>
      </pc:sldChg>
      <pc:sldChg chg="modSp mod ord">
        <pc:chgData name="Cam Hale" userId="04766b7f-460d-4800-8e04-bf69884ee0da" providerId="ADAL" clId="{7239CF13-D4A5-40E4-A952-FCCF068A55EA}" dt="2025-12-04T22:26:06.637" v="2037" actId="14100"/>
        <pc:sldMkLst>
          <pc:docMk/>
          <pc:sldMk cId="3035401646" sldId="261"/>
        </pc:sldMkLst>
        <pc:picChg chg="mod">
          <ac:chgData name="Cam Hale" userId="04766b7f-460d-4800-8e04-bf69884ee0da" providerId="ADAL" clId="{7239CF13-D4A5-40E4-A952-FCCF068A55EA}" dt="2025-12-04T22:26:06.637" v="2037" actId="14100"/>
          <ac:picMkLst>
            <pc:docMk/>
            <pc:sldMk cId="3035401646" sldId="261"/>
            <ac:picMk id="3" creationId="{A9E1BF5F-6178-F984-1486-64FC8B82B626}"/>
          </ac:picMkLst>
        </pc:picChg>
        <pc:picChg chg="mod">
          <ac:chgData name="Cam Hale" userId="04766b7f-460d-4800-8e04-bf69884ee0da" providerId="ADAL" clId="{7239CF13-D4A5-40E4-A952-FCCF068A55EA}" dt="2025-12-04T22:25:47.929" v="2013" actId="14100"/>
          <ac:picMkLst>
            <pc:docMk/>
            <pc:sldMk cId="3035401646" sldId="261"/>
            <ac:picMk id="5" creationId="{95771E09-2415-141C-3475-0EBB56170514}"/>
          </ac:picMkLst>
        </pc:picChg>
      </pc:sldChg>
      <pc:sldChg chg="modSp mod ord">
        <pc:chgData name="Cam Hale" userId="04766b7f-460d-4800-8e04-bf69884ee0da" providerId="ADAL" clId="{7239CF13-D4A5-40E4-A952-FCCF068A55EA}" dt="2025-12-04T21:30:55.761" v="1812" actId="14100"/>
        <pc:sldMkLst>
          <pc:docMk/>
          <pc:sldMk cId="1382998098" sldId="262"/>
        </pc:sldMkLst>
        <pc:picChg chg="mod">
          <ac:chgData name="Cam Hale" userId="04766b7f-460d-4800-8e04-bf69884ee0da" providerId="ADAL" clId="{7239CF13-D4A5-40E4-A952-FCCF068A55EA}" dt="2025-12-04T21:30:55.761" v="1812" actId="14100"/>
          <ac:picMkLst>
            <pc:docMk/>
            <pc:sldMk cId="1382998098" sldId="262"/>
            <ac:picMk id="5" creationId="{2EE229C5-2FCA-066A-1B99-E469267888F8}"/>
          </ac:picMkLst>
        </pc:picChg>
      </pc:sldChg>
      <pc:sldChg chg="modSp mod ord">
        <pc:chgData name="Cam Hale" userId="04766b7f-460d-4800-8e04-bf69884ee0da" providerId="ADAL" clId="{7239CF13-D4A5-40E4-A952-FCCF068A55EA}" dt="2025-12-04T21:31:09.286" v="1843" actId="207"/>
        <pc:sldMkLst>
          <pc:docMk/>
          <pc:sldMk cId="4248958921" sldId="263"/>
        </pc:sldMkLst>
        <pc:picChg chg="mod">
          <ac:chgData name="Cam Hale" userId="04766b7f-460d-4800-8e04-bf69884ee0da" providerId="ADAL" clId="{7239CF13-D4A5-40E4-A952-FCCF068A55EA}" dt="2025-12-04T21:31:09.286" v="1843" actId="207"/>
          <ac:picMkLst>
            <pc:docMk/>
            <pc:sldMk cId="4248958921" sldId="263"/>
            <ac:picMk id="3" creationId="{A4422D97-A9B2-CF46-6672-B5E2A390F116}"/>
          </ac:picMkLst>
        </pc:picChg>
      </pc:sldChg>
      <pc:sldChg chg="addSp modSp del mod ord">
        <pc:chgData name="Cam Hale" userId="04766b7f-460d-4800-8e04-bf69884ee0da" providerId="ADAL" clId="{7239CF13-D4A5-40E4-A952-FCCF068A55EA}" dt="2025-12-04T09:09:12.096" v="573" actId="47"/>
        <pc:sldMkLst>
          <pc:docMk/>
          <pc:sldMk cId="3239167831" sldId="264"/>
        </pc:sldMkLst>
        <pc:picChg chg="add mod">
          <ac:chgData name="Cam Hale" userId="04766b7f-460d-4800-8e04-bf69884ee0da" providerId="ADAL" clId="{7239CF13-D4A5-40E4-A952-FCCF068A55EA}" dt="2025-12-04T09:03:23.916" v="569" actId="1076"/>
          <ac:picMkLst>
            <pc:docMk/>
            <pc:sldMk cId="3239167831" sldId="264"/>
            <ac:picMk id="3" creationId="{73F5C5D5-04A0-44D6-A0ED-DB7ADBBF0471}"/>
          </ac:picMkLst>
        </pc:picChg>
        <pc:picChg chg="add mod">
          <ac:chgData name="Cam Hale" userId="04766b7f-460d-4800-8e04-bf69884ee0da" providerId="ADAL" clId="{7239CF13-D4A5-40E4-A952-FCCF068A55EA}" dt="2025-12-04T09:03:32.244" v="572" actId="14100"/>
          <ac:picMkLst>
            <pc:docMk/>
            <pc:sldMk cId="3239167831" sldId="264"/>
            <ac:picMk id="4" creationId="{29CD22A3-E8C3-F09B-B3BB-42B51808046D}"/>
          </ac:picMkLst>
        </pc:picChg>
      </pc:sldChg>
      <pc:sldChg chg="del">
        <pc:chgData name="Cam Hale" userId="04766b7f-460d-4800-8e04-bf69884ee0da" providerId="ADAL" clId="{7239CF13-D4A5-40E4-A952-FCCF068A55EA}" dt="2025-12-04T08:21:09.595" v="432" actId="47"/>
        <pc:sldMkLst>
          <pc:docMk/>
          <pc:sldMk cId="598104046" sldId="265"/>
        </pc:sldMkLst>
      </pc:sldChg>
      <pc:sldChg chg="del">
        <pc:chgData name="Cam Hale" userId="04766b7f-460d-4800-8e04-bf69884ee0da" providerId="ADAL" clId="{7239CF13-D4A5-40E4-A952-FCCF068A55EA}" dt="2025-12-04T08:21:09.400" v="431" actId="47"/>
        <pc:sldMkLst>
          <pc:docMk/>
          <pc:sldMk cId="3838383558" sldId="266"/>
        </pc:sldMkLst>
      </pc:sldChg>
      <pc:sldChg chg="del">
        <pc:chgData name="Cam Hale" userId="04766b7f-460d-4800-8e04-bf69884ee0da" providerId="ADAL" clId="{7239CF13-D4A5-40E4-A952-FCCF068A55EA}" dt="2025-12-04T08:21:09.227" v="430" actId="47"/>
        <pc:sldMkLst>
          <pc:docMk/>
          <pc:sldMk cId="2936084384" sldId="267"/>
        </pc:sldMkLst>
      </pc:sldChg>
      <pc:sldChg chg="del">
        <pc:chgData name="Cam Hale" userId="04766b7f-460d-4800-8e04-bf69884ee0da" providerId="ADAL" clId="{7239CF13-D4A5-40E4-A952-FCCF068A55EA}" dt="2025-12-04T08:21:09.048" v="429" actId="47"/>
        <pc:sldMkLst>
          <pc:docMk/>
          <pc:sldMk cId="1679121283" sldId="268"/>
        </pc:sldMkLst>
      </pc:sldChg>
      <pc:sldChg chg="del">
        <pc:chgData name="Cam Hale" userId="04766b7f-460d-4800-8e04-bf69884ee0da" providerId="ADAL" clId="{7239CF13-D4A5-40E4-A952-FCCF068A55EA}" dt="2025-12-04T08:21:08.869" v="428" actId="47"/>
        <pc:sldMkLst>
          <pc:docMk/>
          <pc:sldMk cId="3810076505" sldId="269"/>
        </pc:sldMkLst>
      </pc:sldChg>
      <pc:sldChg chg="new del">
        <pc:chgData name="Cam Hale" userId="04766b7f-460d-4800-8e04-bf69884ee0da" providerId="ADAL" clId="{7239CF13-D4A5-40E4-A952-FCCF068A55EA}" dt="2025-12-04T09:09:13.424" v="576" actId="47"/>
        <pc:sldMkLst>
          <pc:docMk/>
          <pc:sldMk cId="546975250" sldId="270"/>
        </pc:sldMkLst>
      </pc:sldChg>
      <pc:sldChg chg="new del">
        <pc:chgData name="Cam Hale" userId="04766b7f-460d-4800-8e04-bf69884ee0da" providerId="ADAL" clId="{7239CF13-D4A5-40E4-A952-FCCF068A55EA}" dt="2025-12-04T09:09:14.359" v="577" actId="47"/>
        <pc:sldMkLst>
          <pc:docMk/>
          <pc:sldMk cId="4257502955" sldId="271"/>
        </pc:sldMkLst>
      </pc:sldChg>
      <pc:sldChg chg="new del">
        <pc:chgData name="Cam Hale" userId="04766b7f-460d-4800-8e04-bf69884ee0da" providerId="ADAL" clId="{7239CF13-D4A5-40E4-A952-FCCF068A55EA}" dt="2025-12-04T09:09:15.159" v="578" actId="47"/>
        <pc:sldMkLst>
          <pc:docMk/>
          <pc:sldMk cId="2672558050" sldId="272"/>
        </pc:sldMkLst>
      </pc:sldChg>
      <pc:sldChg chg="new del">
        <pc:chgData name="Cam Hale" userId="04766b7f-460d-4800-8e04-bf69884ee0da" providerId="ADAL" clId="{7239CF13-D4A5-40E4-A952-FCCF068A55EA}" dt="2025-12-04T09:09:16.827" v="579" actId="47"/>
        <pc:sldMkLst>
          <pc:docMk/>
          <pc:sldMk cId="1234048757" sldId="273"/>
        </pc:sldMkLst>
      </pc:sldChg>
      <pc:sldChg chg="addSp delSp modSp new mod setBg modClrScheme delDesignElem chgLayout">
        <pc:chgData name="Cam Hale" userId="04766b7f-460d-4800-8e04-bf69884ee0da" providerId="ADAL" clId="{7239CF13-D4A5-40E4-A952-FCCF068A55EA}" dt="2025-12-04T21:26:30.397" v="1517"/>
        <pc:sldMkLst>
          <pc:docMk/>
          <pc:sldMk cId="3340703036" sldId="274"/>
        </pc:sldMkLst>
        <pc:spChg chg="del">
          <ac:chgData name="Cam Hale" userId="04766b7f-460d-4800-8e04-bf69884ee0da" providerId="ADAL" clId="{7239CF13-D4A5-40E4-A952-FCCF068A55EA}" dt="2025-12-04T06:57:27.258" v="15" actId="700"/>
          <ac:spMkLst>
            <pc:docMk/>
            <pc:sldMk cId="3340703036" sldId="274"/>
            <ac:spMk id="2" creationId="{1F2DACDB-288B-A780-ADBF-2FD10E5D3FE9}"/>
          </ac:spMkLst>
        </pc:spChg>
        <pc:spChg chg="del">
          <ac:chgData name="Cam Hale" userId="04766b7f-460d-4800-8e04-bf69884ee0da" providerId="ADAL" clId="{7239CF13-D4A5-40E4-A952-FCCF068A55EA}" dt="2025-12-04T06:57:27.258" v="15" actId="700"/>
          <ac:spMkLst>
            <pc:docMk/>
            <pc:sldMk cId="3340703036" sldId="274"/>
            <ac:spMk id="3" creationId="{F4550047-8C01-0863-B652-C3C51679C103}"/>
          </ac:spMkLst>
        </pc:spChg>
        <pc:spChg chg="add mod ord">
          <ac:chgData name="Cam Hale" userId="04766b7f-460d-4800-8e04-bf69884ee0da" providerId="ADAL" clId="{7239CF13-D4A5-40E4-A952-FCCF068A55EA}" dt="2025-12-04T09:20:57.357" v="592" actId="26606"/>
          <ac:spMkLst>
            <pc:docMk/>
            <pc:sldMk cId="3340703036" sldId="274"/>
            <ac:spMk id="6" creationId="{F324A740-646C-C8AD-13C0-22DA2A9B0F42}"/>
          </ac:spMkLst>
        </pc:spChg>
        <pc:spChg chg="add mod ord">
          <ac:chgData name="Cam Hale" userId="04766b7f-460d-4800-8e04-bf69884ee0da" providerId="ADAL" clId="{7239CF13-D4A5-40E4-A952-FCCF068A55EA}" dt="2025-12-04T09:20:57.357" v="592" actId="26606"/>
          <ac:spMkLst>
            <pc:docMk/>
            <pc:sldMk cId="3340703036" sldId="274"/>
            <ac:spMk id="7" creationId="{E96C5E80-7E64-81E5-E3A1-88A5C33C4394}"/>
          </ac:spMkLst>
        </pc:spChg>
        <pc:spChg chg="add del">
          <ac:chgData name="Cam Hale" userId="04766b7f-460d-4800-8e04-bf69884ee0da" providerId="ADAL" clId="{7239CF13-D4A5-40E4-A952-FCCF068A55EA}" dt="2025-12-04T07:55:37.834" v="425" actId="26606"/>
          <ac:spMkLst>
            <pc:docMk/>
            <pc:sldMk cId="3340703036" sldId="274"/>
            <ac:spMk id="9" creationId="{F13C74B1-5B17-4795-BED0-7140497B445A}"/>
          </ac:spMkLst>
        </pc:spChg>
        <pc:spChg chg="add del">
          <ac:chgData name="Cam Hale" userId="04766b7f-460d-4800-8e04-bf69884ee0da" providerId="ADAL" clId="{7239CF13-D4A5-40E4-A952-FCCF068A55EA}" dt="2025-12-04T07:53:54.608" v="353" actId="700"/>
          <ac:spMkLst>
            <pc:docMk/>
            <pc:sldMk cId="3340703036" sldId="274"/>
            <ac:spMk id="10" creationId="{AB8C311F-7253-4AED-9701-7FC0708C41C7}"/>
          </ac:spMkLst>
        </pc:spChg>
        <pc:spChg chg="add del">
          <ac:chgData name="Cam Hale" userId="04766b7f-460d-4800-8e04-bf69884ee0da" providerId="ADAL" clId="{7239CF13-D4A5-40E4-A952-FCCF068A55EA}" dt="2025-12-04T07:55:37.834" v="425" actId="26606"/>
          <ac:spMkLst>
            <pc:docMk/>
            <pc:sldMk cId="3340703036" sldId="274"/>
            <ac:spMk id="11" creationId="{D4974D33-8DC5-464E-8C6D-BE58F0669C17}"/>
          </ac:spMkLst>
        </pc:spChg>
        <pc:spChg chg="add del">
          <ac:chgData name="Cam Hale" userId="04766b7f-460d-4800-8e04-bf69884ee0da" providerId="ADAL" clId="{7239CF13-D4A5-40E4-A952-FCCF068A55EA}" dt="2025-12-04T07:53:54.608" v="353" actId="700"/>
          <ac:spMkLst>
            <pc:docMk/>
            <pc:sldMk cId="3340703036" sldId="274"/>
            <ac:spMk id="12" creationId="{E2384209-CB15-4CDF-9D31-C44FD9A3F20D}"/>
          </ac:spMkLst>
        </pc:spChg>
        <pc:spChg chg="add del">
          <ac:chgData name="Cam Hale" userId="04766b7f-460d-4800-8e04-bf69884ee0da" providerId="ADAL" clId="{7239CF13-D4A5-40E4-A952-FCCF068A55EA}" dt="2025-12-04T07:55:33.505" v="420" actId="26606"/>
          <ac:spMkLst>
            <pc:docMk/>
            <pc:sldMk cId="3340703036" sldId="274"/>
            <ac:spMk id="13" creationId="{B1595A09-E336-4D1B-9B3A-06A2287A54E2}"/>
          </ac:spMkLst>
        </pc:spChg>
        <pc:spChg chg="add del">
          <ac:chgData name="Cam Hale" userId="04766b7f-460d-4800-8e04-bf69884ee0da" providerId="ADAL" clId="{7239CF13-D4A5-40E4-A952-FCCF068A55EA}" dt="2025-12-04T07:53:54.608" v="353" actId="700"/>
          <ac:spMkLst>
            <pc:docMk/>
            <pc:sldMk cId="3340703036" sldId="274"/>
            <ac:spMk id="14" creationId="{2633B3B5-CC90-43F0-8714-D31D1F3F0209}"/>
          </ac:spMkLst>
        </pc:spChg>
        <pc:spChg chg="add del">
          <ac:chgData name="Cam Hale" userId="04766b7f-460d-4800-8e04-bf69884ee0da" providerId="ADAL" clId="{7239CF13-D4A5-40E4-A952-FCCF068A55EA}" dt="2025-12-04T07:53:54.608" v="353" actId="700"/>
          <ac:spMkLst>
            <pc:docMk/>
            <pc:sldMk cId="3340703036" sldId="274"/>
            <ac:spMk id="16" creationId="{A8D57A06-A426-446D-B02C-A2DC6B62E45E}"/>
          </ac:spMkLst>
        </pc:spChg>
        <pc:spChg chg="add del">
          <ac:chgData name="Cam Hale" userId="04766b7f-460d-4800-8e04-bf69884ee0da" providerId="ADAL" clId="{7239CF13-D4A5-40E4-A952-FCCF068A55EA}" dt="2025-12-04T07:55:33.505" v="420" actId="26606"/>
          <ac:spMkLst>
            <pc:docMk/>
            <pc:sldMk cId="3340703036" sldId="274"/>
            <ac:spMk id="18" creationId="{3540989C-C7B8-473B-BF87-6F2DA6A90006}"/>
          </ac:spMkLst>
        </pc:spChg>
        <pc:spChg chg="add del">
          <ac:chgData name="Cam Hale" userId="04766b7f-460d-4800-8e04-bf69884ee0da" providerId="ADAL" clId="{7239CF13-D4A5-40E4-A952-FCCF068A55EA}" dt="2025-12-04T07:55:35.859" v="422" actId="26606"/>
          <ac:spMkLst>
            <pc:docMk/>
            <pc:sldMk cId="3340703036" sldId="274"/>
            <ac:spMk id="20" creationId="{F13C74B1-5B17-4795-BED0-7140497B445A}"/>
          </ac:spMkLst>
        </pc:spChg>
        <pc:spChg chg="add del">
          <ac:chgData name="Cam Hale" userId="04766b7f-460d-4800-8e04-bf69884ee0da" providerId="ADAL" clId="{7239CF13-D4A5-40E4-A952-FCCF068A55EA}" dt="2025-12-04T07:55:35.859" v="422" actId="26606"/>
          <ac:spMkLst>
            <pc:docMk/>
            <pc:sldMk cId="3340703036" sldId="274"/>
            <ac:spMk id="21" creationId="{D4974D33-8DC5-464E-8C6D-BE58F0669C17}"/>
          </ac:spMkLst>
        </pc:spChg>
        <pc:spChg chg="add del">
          <ac:chgData name="Cam Hale" userId="04766b7f-460d-4800-8e04-bf69884ee0da" providerId="ADAL" clId="{7239CF13-D4A5-40E4-A952-FCCF068A55EA}" dt="2025-12-04T07:55:37.829" v="424" actId="26606"/>
          <ac:spMkLst>
            <pc:docMk/>
            <pc:sldMk cId="3340703036" sldId="274"/>
            <ac:spMk id="23" creationId="{D009D6D5-DAC2-4A8B-A17A-E206B9012D09}"/>
          </ac:spMkLst>
        </pc:spChg>
        <pc:spChg chg="add del">
          <ac:chgData name="Cam Hale" userId="04766b7f-460d-4800-8e04-bf69884ee0da" providerId="ADAL" clId="{7239CF13-D4A5-40E4-A952-FCCF068A55EA}" dt="2025-12-04T09:20:57.357" v="592" actId="26606"/>
          <ac:spMkLst>
            <pc:docMk/>
            <pc:sldMk cId="3340703036" sldId="274"/>
            <ac:spMk id="25" creationId="{F13C74B1-5B17-4795-BED0-7140497B445A}"/>
          </ac:spMkLst>
        </pc:spChg>
        <pc:spChg chg="add del">
          <ac:chgData name="Cam Hale" userId="04766b7f-460d-4800-8e04-bf69884ee0da" providerId="ADAL" clId="{7239CF13-D4A5-40E4-A952-FCCF068A55EA}" dt="2025-12-04T09:20:57.357" v="592" actId="26606"/>
          <ac:spMkLst>
            <pc:docMk/>
            <pc:sldMk cId="3340703036" sldId="274"/>
            <ac:spMk id="26" creationId="{D4974D33-8DC5-464E-8C6D-BE58F0669C17}"/>
          </ac:spMkLst>
        </pc:spChg>
        <pc:spChg chg="add">
          <ac:chgData name="Cam Hale" userId="04766b7f-460d-4800-8e04-bf69884ee0da" providerId="ADAL" clId="{7239CF13-D4A5-40E4-A952-FCCF068A55EA}" dt="2025-12-04T09:20:57.357" v="592" actId="26606"/>
          <ac:spMkLst>
            <pc:docMk/>
            <pc:sldMk cId="3340703036" sldId="274"/>
            <ac:spMk id="31" creationId="{B1595A09-E336-4D1B-9B3A-06A2287A54E2}"/>
          </ac:spMkLst>
        </pc:spChg>
        <pc:spChg chg="add">
          <ac:chgData name="Cam Hale" userId="04766b7f-460d-4800-8e04-bf69884ee0da" providerId="ADAL" clId="{7239CF13-D4A5-40E4-A952-FCCF068A55EA}" dt="2025-12-04T09:20:57.357" v="592" actId="26606"/>
          <ac:spMkLst>
            <pc:docMk/>
            <pc:sldMk cId="3340703036" sldId="274"/>
            <ac:spMk id="33" creationId="{3540989C-C7B8-473B-BF87-6F2DA6A90006}"/>
          </ac:spMkLst>
        </pc:spChg>
        <pc:picChg chg="add del mod ord">
          <ac:chgData name="Cam Hale" userId="04766b7f-460d-4800-8e04-bf69884ee0da" providerId="ADAL" clId="{7239CF13-D4A5-40E4-A952-FCCF068A55EA}" dt="2025-12-04T09:20:03.185" v="590" actId="478"/>
          <ac:picMkLst>
            <pc:docMk/>
            <pc:sldMk cId="3340703036" sldId="274"/>
            <ac:picMk id="5" creationId="{3F6C8D2B-300B-2F49-0B0A-8AD993CA0323}"/>
          </ac:picMkLst>
        </pc:picChg>
        <pc:picChg chg="add mod">
          <ac:chgData name="Cam Hale" userId="04766b7f-460d-4800-8e04-bf69884ee0da" providerId="ADAL" clId="{7239CF13-D4A5-40E4-A952-FCCF068A55EA}" dt="2025-12-04T09:20:57.357" v="592" actId="26606"/>
          <ac:picMkLst>
            <pc:docMk/>
            <pc:sldMk cId="3340703036" sldId="274"/>
            <ac:picMk id="15" creationId="{DE61A889-0668-848A-A32F-09C19E65EC02}"/>
          </ac:picMkLst>
        </pc:picChg>
      </pc:sldChg>
      <pc:sldChg chg="addSp modSp new del mod modClrScheme chgLayout">
        <pc:chgData name="Cam Hale" userId="04766b7f-460d-4800-8e04-bf69884ee0da" providerId="ADAL" clId="{7239CF13-D4A5-40E4-A952-FCCF068A55EA}" dt="2025-12-04T17:55:31.135" v="711" actId="47"/>
        <pc:sldMkLst>
          <pc:docMk/>
          <pc:sldMk cId="4144049246" sldId="275"/>
        </pc:sldMkLst>
        <pc:spChg chg="add mod">
          <ac:chgData name="Cam Hale" userId="04766b7f-460d-4800-8e04-bf69884ee0da" providerId="ADAL" clId="{7239CF13-D4A5-40E4-A952-FCCF068A55EA}" dt="2025-12-04T07:00:42.496" v="41" actId="20577"/>
          <ac:spMkLst>
            <pc:docMk/>
            <pc:sldMk cId="4144049246" sldId="275"/>
            <ac:spMk id="2" creationId="{5ED956E8-30E4-72DD-4344-4EC9036D57D7}"/>
          </ac:spMkLst>
        </pc:spChg>
        <pc:spChg chg="add mod">
          <ac:chgData name="Cam Hale" userId="04766b7f-460d-4800-8e04-bf69884ee0da" providerId="ADAL" clId="{7239CF13-D4A5-40E4-A952-FCCF068A55EA}" dt="2025-12-04T08:39:58.678" v="488" actId="20577"/>
          <ac:spMkLst>
            <pc:docMk/>
            <pc:sldMk cId="4144049246" sldId="275"/>
            <ac:spMk id="3" creationId="{0A7D2CEE-5ACC-0994-7413-51DF45E7B97D}"/>
          </ac:spMkLst>
        </pc:spChg>
      </pc:sldChg>
      <pc:sldChg chg="addSp delSp modSp new mod ord">
        <pc:chgData name="Cam Hale" userId="04766b7f-460d-4800-8e04-bf69884ee0da" providerId="ADAL" clId="{7239CF13-D4A5-40E4-A952-FCCF068A55EA}" dt="2025-12-04T22:23:51.820" v="1991" actId="1037"/>
        <pc:sldMkLst>
          <pc:docMk/>
          <pc:sldMk cId="382644581" sldId="276"/>
        </pc:sldMkLst>
        <pc:spChg chg="mod">
          <ac:chgData name="Cam Hale" userId="04766b7f-460d-4800-8e04-bf69884ee0da" providerId="ADAL" clId="{7239CF13-D4A5-40E4-A952-FCCF068A55EA}" dt="2025-12-04T17:48:45.455" v="644" actId="404"/>
          <ac:spMkLst>
            <pc:docMk/>
            <pc:sldMk cId="382644581" sldId="276"/>
            <ac:spMk id="2" creationId="{F13534E1-E3ED-E2B9-8CA2-CC792AE75C18}"/>
          </ac:spMkLst>
        </pc:spChg>
        <pc:spChg chg="del">
          <ac:chgData name="Cam Hale" userId="04766b7f-460d-4800-8e04-bf69884ee0da" providerId="ADAL" clId="{7239CF13-D4A5-40E4-A952-FCCF068A55EA}" dt="2025-12-04T07:53:24.058" v="328" actId="22"/>
          <ac:spMkLst>
            <pc:docMk/>
            <pc:sldMk cId="382644581" sldId="276"/>
            <ac:spMk id="3" creationId="{06E05282-B462-C25A-F4D6-A66580491E1C}"/>
          </ac:spMkLst>
        </pc:spChg>
        <pc:picChg chg="add mod ord">
          <ac:chgData name="Cam Hale" userId="04766b7f-460d-4800-8e04-bf69884ee0da" providerId="ADAL" clId="{7239CF13-D4A5-40E4-A952-FCCF068A55EA}" dt="2025-12-04T22:23:51.820" v="1991" actId="1037"/>
          <ac:picMkLst>
            <pc:docMk/>
            <pc:sldMk cId="382644581" sldId="276"/>
            <ac:picMk id="5" creationId="{AE303C21-78CB-48B8-CDE5-85B0156370B1}"/>
          </ac:picMkLst>
        </pc:picChg>
      </pc:sldChg>
      <pc:sldChg chg="addSp modSp new mod ord">
        <pc:chgData name="Cam Hale" userId="04766b7f-460d-4800-8e04-bf69884ee0da" providerId="ADAL" clId="{7239CF13-D4A5-40E4-A952-FCCF068A55EA}" dt="2025-12-04T20:11:45.533" v="1272"/>
        <pc:sldMkLst>
          <pc:docMk/>
          <pc:sldMk cId="3703882914" sldId="277"/>
        </pc:sldMkLst>
        <pc:picChg chg="add mod">
          <ac:chgData name="Cam Hale" userId="04766b7f-460d-4800-8e04-bf69884ee0da" providerId="ADAL" clId="{7239CF13-D4A5-40E4-A952-FCCF068A55EA}" dt="2025-12-04T08:52:17.734" v="514" actId="1036"/>
          <ac:picMkLst>
            <pc:docMk/>
            <pc:sldMk cId="3703882914" sldId="277"/>
            <ac:picMk id="3" creationId="{D4059B80-EF2C-30CF-821B-2CF00DE40861}"/>
          </ac:picMkLst>
        </pc:picChg>
        <pc:picChg chg="add mod">
          <ac:chgData name="Cam Hale" userId="04766b7f-460d-4800-8e04-bf69884ee0da" providerId="ADAL" clId="{7239CF13-D4A5-40E4-A952-FCCF068A55EA}" dt="2025-12-04T08:52:31.438" v="551" actId="1035"/>
          <ac:picMkLst>
            <pc:docMk/>
            <pc:sldMk cId="3703882914" sldId="277"/>
            <ac:picMk id="4" creationId="{CD23A40E-93A6-D03F-E4A3-2059D799C6F8}"/>
          </ac:picMkLst>
        </pc:picChg>
      </pc:sldChg>
      <pc:sldChg chg="addSp modSp new mod ord">
        <pc:chgData name="Cam Hale" userId="04766b7f-460d-4800-8e04-bf69884ee0da" providerId="ADAL" clId="{7239CF13-D4A5-40E4-A952-FCCF068A55EA}" dt="2025-12-04T09:09:23.605" v="581"/>
        <pc:sldMkLst>
          <pc:docMk/>
          <pc:sldMk cId="1401115756" sldId="278"/>
        </pc:sldMkLst>
        <pc:picChg chg="add mod">
          <ac:chgData name="Cam Hale" userId="04766b7f-460d-4800-8e04-bf69884ee0da" providerId="ADAL" clId="{7239CF13-D4A5-40E4-A952-FCCF068A55EA}" dt="2025-12-04T08:37:24.006" v="465" actId="1038"/>
          <ac:picMkLst>
            <pc:docMk/>
            <pc:sldMk cId="1401115756" sldId="278"/>
            <ac:picMk id="3" creationId="{D492FBE1-ED6E-45E6-9F52-76F08B9CA166}"/>
          </ac:picMkLst>
        </pc:picChg>
      </pc:sldChg>
      <pc:sldChg chg="addSp delSp modSp new mod ord">
        <pc:chgData name="Cam Hale" userId="04766b7f-460d-4800-8e04-bf69884ee0da" providerId="ADAL" clId="{7239CF13-D4A5-40E4-A952-FCCF068A55EA}" dt="2025-12-04T22:26:34.855" v="2039" actId="14100"/>
        <pc:sldMkLst>
          <pc:docMk/>
          <pc:sldMk cId="1527526716" sldId="279"/>
        </pc:sldMkLst>
        <pc:picChg chg="add del">
          <ac:chgData name="Cam Hale" userId="04766b7f-460d-4800-8e04-bf69884ee0da" providerId="ADAL" clId="{7239CF13-D4A5-40E4-A952-FCCF068A55EA}" dt="2025-12-04T08:52:24.680" v="515" actId="21"/>
          <ac:picMkLst>
            <pc:docMk/>
            <pc:sldMk cId="1527526716" sldId="279"/>
            <ac:picMk id="3" creationId="{CD23A40E-93A6-D03F-E4A3-2059D799C6F8}"/>
          </ac:picMkLst>
        </pc:picChg>
        <pc:picChg chg="add del">
          <ac:chgData name="Cam Hale" userId="04766b7f-460d-4800-8e04-bf69884ee0da" providerId="ADAL" clId="{7239CF13-D4A5-40E4-A952-FCCF068A55EA}" dt="2025-12-04T08:54:30.016" v="555" actId="478"/>
          <ac:picMkLst>
            <pc:docMk/>
            <pc:sldMk cId="1527526716" sldId="279"/>
            <ac:picMk id="5" creationId="{1B590AF3-912F-D9AD-DD31-1A53D54F83A4}"/>
          </ac:picMkLst>
        </pc:picChg>
        <pc:picChg chg="add del mod">
          <ac:chgData name="Cam Hale" userId="04766b7f-460d-4800-8e04-bf69884ee0da" providerId="ADAL" clId="{7239CF13-D4A5-40E4-A952-FCCF068A55EA}" dt="2025-12-04T09:00:14.905" v="562" actId="478"/>
          <ac:picMkLst>
            <pc:docMk/>
            <pc:sldMk cId="1527526716" sldId="279"/>
            <ac:picMk id="7" creationId="{5CDD1031-86B2-4B3A-6C8E-EB8BB05FB3D5}"/>
          </ac:picMkLst>
        </pc:picChg>
        <pc:picChg chg="add mod">
          <ac:chgData name="Cam Hale" userId="04766b7f-460d-4800-8e04-bf69884ee0da" providerId="ADAL" clId="{7239CF13-D4A5-40E4-A952-FCCF068A55EA}" dt="2025-12-04T22:26:34.855" v="2039" actId="14100"/>
          <ac:picMkLst>
            <pc:docMk/>
            <pc:sldMk cId="1527526716" sldId="279"/>
            <ac:picMk id="9" creationId="{297DF79D-4D42-C2CD-44AF-9EA47E3EAD77}"/>
          </ac:picMkLst>
        </pc:picChg>
      </pc:sldChg>
      <pc:sldChg chg="new del">
        <pc:chgData name="Cam Hale" userId="04766b7f-460d-4800-8e04-bf69884ee0da" providerId="ADAL" clId="{7239CF13-D4A5-40E4-A952-FCCF068A55EA}" dt="2025-12-04T09:12:47.284" v="584" actId="2696"/>
        <pc:sldMkLst>
          <pc:docMk/>
          <pc:sldMk cId="974533294" sldId="280"/>
        </pc:sldMkLst>
      </pc:sldChg>
      <pc:sldChg chg="new del">
        <pc:chgData name="Cam Hale" userId="04766b7f-460d-4800-8e04-bf69884ee0da" providerId="ADAL" clId="{7239CF13-D4A5-40E4-A952-FCCF068A55EA}" dt="2025-12-04T09:13:14.810" v="589" actId="47"/>
        <pc:sldMkLst>
          <pc:docMk/>
          <pc:sldMk cId="1352235962" sldId="280"/>
        </pc:sldMkLst>
      </pc:sldChg>
      <pc:sldChg chg="new del">
        <pc:chgData name="Cam Hale" userId="04766b7f-460d-4800-8e04-bf69884ee0da" providerId="ADAL" clId="{7239CF13-D4A5-40E4-A952-FCCF068A55EA}" dt="2025-12-04T09:09:12.302" v="574" actId="47"/>
        <pc:sldMkLst>
          <pc:docMk/>
          <pc:sldMk cId="1808638504" sldId="280"/>
        </pc:sldMkLst>
      </pc:sldChg>
      <pc:sldChg chg="add del">
        <pc:chgData name="Cam Hale" userId="04766b7f-460d-4800-8e04-bf69884ee0da" providerId="ADAL" clId="{7239CF13-D4A5-40E4-A952-FCCF068A55EA}" dt="2025-12-04T09:13:10.747" v="588"/>
        <pc:sldMkLst>
          <pc:docMk/>
          <pc:sldMk cId="1915460356" sldId="281"/>
        </pc:sldMkLst>
      </pc:sldChg>
      <pc:sldChg chg="new del">
        <pc:chgData name="Cam Hale" userId="04766b7f-460d-4800-8e04-bf69884ee0da" providerId="ADAL" clId="{7239CF13-D4A5-40E4-A952-FCCF068A55EA}" dt="2025-12-04T09:09:12.510" v="575" actId="47"/>
        <pc:sldMkLst>
          <pc:docMk/>
          <pc:sldMk cId="3957865106" sldId="281"/>
        </pc:sldMkLst>
      </pc:sldChg>
      <pc:sldChg chg="addSp delSp modSp new mod setBg modClrScheme chgLayout">
        <pc:chgData name="Cam Hale" userId="04766b7f-460d-4800-8e04-bf69884ee0da" providerId="ADAL" clId="{7239CF13-D4A5-40E4-A952-FCCF068A55EA}" dt="2025-12-04T21:28:34.226" v="1557" actId="207"/>
        <pc:sldMkLst>
          <pc:docMk/>
          <pc:sldMk cId="984304794" sldId="282"/>
        </pc:sldMkLst>
        <pc:spChg chg="del">
          <ac:chgData name="Cam Hale" userId="04766b7f-460d-4800-8e04-bf69884ee0da" providerId="ADAL" clId="{7239CF13-D4A5-40E4-A952-FCCF068A55EA}" dt="2025-12-04T17:45:10.777" v="610" actId="700"/>
          <ac:spMkLst>
            <pc:docMk/>
            <pc:sldMk cId="984304794" sldId="282"/>
            <ac:spMk id="2" creationId="{7CE228D0-BD07-B873-E939-176437A29427}"/>
          </ac:spMkLst>
        </pc:spChg>
        <pc:spChg chg="del">
          <ac:chgData name="Cam Hale" userId="04766b7f-460d-4800-8e04-bf69884ee0da" providerId="ADAL" clId="{7239CF13-D4A5-40E4-A952-FCCF068A55EA}" dt="2025-12-04T17:45:10.777" v="610" actId="700"/>
          <ac:spMkLst>
            <pc:docMk/>
            <pc:sldMk cId="984304794" sldId="282"/>
            <ac:spMk id="3" creationId="{67547980-5337-49C5-F37D-8ECC7B86143B}"/>
          </ac:spMkLst>
        </pc:spChg>
        <pc:spChg chg="add mod">
          <ac:chgData name="Cam Hale" userId="04766b7f-460d-4800-8e04-bf69884ee0da" providerId="ADAL" clId="{7239CF13-D4A5-40E4-A952-FCCF068A55EA}" dt="2025-12-04T17:54:18.401" v="707" actId="20577"/>
          <ac:spMkLst>
            <pc:docMk/>
            <pc:sldMk cId="984304794" sldId="282"/>
            <ac:spMk id="4" creationId="{864958C1-6BEA-7850-9B9B-2755429A176E}"/>
          </ac:spMkLst>
        </pc:spChg>
        <pc:spChg chg="add mod">
          <ac:chgData name="Cam Hale" userId="04766b7f-460d-4800-8e04-bf69884ee0da" providerId="ADAL" clId="{7239CF13-D4A5-40E4-A952-FCCF068A55EA}" dt="2025-12-04T21:28:34.226" v="1557" actId="207"/>
          <ac:spMkLst>
            <pc:docMk/>
            <pc:sldMk cId="984304794" sldId="282"/>
            <ac:spMk id="5" creationId="{36C5017E-3EBA-C6A4-1FC9-123865D1D981}"/>
          </ac:spMkLst>
        </pc:spChg>
      </pc:sldChg>
      <pc:sldChg chg="new del">
        <pc:chgData name="Cam Hale" userId="04766b7f-460d-4800-8e04-bf69884ee0da" providerId="ADAL" clId="{7239CF13-D4A5-40E4-A952-FCCF068A55EA}" dt="2025-12-04T17:45:03.414" v="603" actId="47"/>
        <pc:sldMkLst>
          <pc:docMk/>
          <pc:sldMk cId="2948495919" sldId="282"/>
        </pc:sldMkLst>
      </pc:sldChg>
      <pc:sldChg chg="new del">
        <pc:chgData name="Cam Hale" userId="04766b7f-460d-4800-8e04-bf69884ee0da" providerId="ADAL" clId="{7239CF13-D4A5-40E4-A952-FCCF068A55EA}" dt="2025-12-04T17:45:03.869" v="604" actId="47"/>
        <pc:sldMkLst>
          <pc:docMk/>
          <pc:sldMk cId="121988785" sldId="283"/>
        </pc:sldMkLst>
      </pc:sldChg>
      <pc:sldChg chg="addSp delSp modSp new mod">
        <pc:chgData name="Cam Hale" userId="04766b7f-460d-4800-8e04-bf69884ee0da" providerId="ADAL" clId="{7239CF13-D4A5-40E4-A952-FCCF068A55EA}" dt="2025-12-04T21:28:58.813" v="1603" actId="207"/>
        <pc:sldMkLst>
          <pc:docMk/>
          <pc:sldMk cId="495759979" sldId="283"/>
        </pc:sldMkLst>
        <pc:spChg chg="del">
          <ac:chgData name="Cam Hale" userId="04766b7f-460d-4800-8e04-bf69884ee0da" providerId="ADAL" clId="{7239CF13-D4A5-40E4-A952-FCCF068A55EA}" dt="2025-12-04T17:49:26.339" v="646"/>
          <ac:spMkLst>
            <pc:docMk/>
            <pc:sldMk cId="495759979" sldId="283"/>
            <ac:spMk id="2" creationId="{E713AE87-2C1D-765E-61A3-6318DD0856DD}"/>
          </ac:spMkLst>
        </pc:spChg>
        <pc:spChg chg="mod">
          <ac:chgData name="Cam Hale" userId="04766b7f-460d-4800-8e04-bf69884ee0da" providerId="ADAL" clId="{7239CF13-D4A5-40E4-A952-FCCF068A55EA}" dt="2025-12-04T21:28:58.813" v="1603" actId="207"/>
          <ac:spMkLst>
            <pc:docMk/>
            <pc:sldMk cId="495759979" sldId="283"/>
            <ac:spMk id="3" creationId="{A9F20FEB-D9C2-1C21-7624-97A485C33D55}"/>
          </ac:spMkLst>
        </pc:spChg>
        <pc:spChg chg="add mod">
          <ac:chgData name="Cam Hale" userId="04766b7f-460d-4800-8e04-bf69884ee0da" providerId="ADAL" clId="{7239CF13-D4A5-40E4-A952-FCCF068A55EA}" dt="2025-12-04T17:55:05.753" v="710" actId="27636"/>
          <ac:spMkLst>
            <pc:docMk/>
            <pc:sldMk cId="495759979" sldId="283"/>
            <ac:spMk id="4" creationId="{06CEADE9-CA87-C47E-9E4C-2BFF153EE889}"/>
          </ac:spMkLst>
        </pc:spChg>
      </pc:sldChg>
      <pc:sldChg chg="new del">
        <pc:chgData name="Cam Hale" userId="04766b7f-460d-4800-8e04-bf69884ee0da" providerId="ADAL" clId="{7239CF13-D4A5-40E4-A952-FCCF068A55EA}" dt="2025-12-04T17:45:04.125" v="605" actId="47"/>
        <pc:sldMkLst>
          <pc:docMk/>
          <pc:sldMk cId="1355502660" sldId="284"/>
        </pc:sldMkLst>
      </pc:sldChg>
      <pc:sldChg chg="addSp delSp modSp new mod">
        <pc:chgData name="Cam Hale" userId="04766b7f-460d-4800-8e04-bf69884ee0da" providerId="ADAL" clId="{7239CF13-D4A5-40E4-A952-FCCF068A55EA}" dt="2025-12-04T21:29:47.610" v="1715"/>
        <pc:sldMkLst>
          <pc:docMk/>
          <pc:sldMk cId="2373223240" sldId="284"/>
        </pc:sldMkLst>
        <pc:spChg chg="del mod">
          <ac:chgData name="Cam Hale" userId="04766b7f-460d-4800-8e04-bf69884ee0da" providerId="ADAL" clId="{7239CF13-D4A5-40E4-A952-FCCF068A55EA}" dt="2025-12-04T18:00:45.311" v="758" actId="478"/>
          <ac:spMkLst>
            <pc:docMk/>
            <pc:sldMk cId="2373223240" sldId="284"/>
            <ac:spMk id="2" creationId="{6B6914CE-B6E1-7156-9826-7784ACEA4736}"/>
          </ac:spMkLst>
        </pc:spChg>
        <pc:spChg chg="del">
          <ac:chgData name="Cam Hale" userId="04766b7f-460d-4800-8e04-bf69884ee0da" providerId="ADAL" clId="{7239CF13-D4A5-40E4-A952-FCCF068A55EA}" dt="2025-12-04T18:01:41.661" v="805"/>
          <ac:spMkLst>
            <pc:docMk/>
            <pc:sldMk cId="2373223240" sldId="284"/>
            <ac:spMk id="3" creationId="{72BD8B91-E650-8668-7145-3EE0A942AEE1}"/>
          </ac:spMkLst>
        </pc:spChg>
        <pc:spChg chg="add del mod">
          <ac:chgData name="Cam Hale" userId="04766b7f-460d-4800-8e04-bf69884ee0da" providerId="ADAL" clId="{7239CF13-D4A5-40E4-A952-FCCF068A55EA}" dt="2025-12-04T18:00:47.247" v="759"/>
          <ac:spMkLst>
            <pc:docMk/>
            <pc:sldMk cId="2373223240" sldId="284"/>
            <ac:spMk id="5" creationId="{C9BF6AB9-3D5A-774F-6CAF-856B4EA580C4}"/>
          </ac:spMkLst>
        </pc:spChg>
        <pc:spChg chg="add mod">
          <ac:chgData name="Cam Hale" userId="04766b7f-460d-4800-8e04-bf69884ee0da" providerId="ADAL" clId="{7239CF13-D4A5-40E4-A952-FCCF068A55EA}" dt="2025-12-04T19:55:02.395" v="930" actId="404"/>
          <ac:spMkLst>
            <pc:docMk/>
            <pc:sldMk cId="2373223240" sldId="284"/>
            <ac:spMk id="6" creationId="{050A3F17-5E2E-F614-7C33-69108ACD9457}"/>
          </ac:spMkLst>
        </pc:spChg>
        <pc:spChg chg="add del mod">
          <ac:chgData name="Cam Hale" userId="04766b7f-460d-4800-8e04-bf69884ee0da" providerId="ADAL" clId="{7239CF13-D4A5-40E4-A952-FCCF068A55EA}" dt="2025-12-04T18:01:55.970" v="808" actId="478"/>
          <ac:spMkLst>
            <pc:docMk/>
            <pc:sldMk cId="2373223240" sldId="284"/>
            <ac:spMk id="8" creationId="{61F96ECD-2794-7884-292B-87A701941E91}"/>
          </ac:spMkLst>
        </pc:spChg>
        <pc:spChg chg="add del mod">
          <ac:chgData name="Cam Hale" userId="04766b7f-460d-4800-8e04-bf69884ee0da" providerId="ADAL" clId="{7239CF13-D4A5-40E4-A952-FCCF068A55EA}" dt="2025-12-04T18:02:03.666" v="809" actId="478"/>
          <ac:spMkLst>
            <pc:docMk/>
            <pc:sldMk cId="2373223240" sldId="284"/>
            <ac:spMk id="9" creationId="{BF54C05F-0146-8084-5B81-975816F6F8B9}"/>
          </ac:spMkLst>
        </pc:spChg>
        <pc:spChg chg="add del mod">
          <ac:chgData name="Cam Hale" userId="04766b7f-460d-4800-8e04-bf69884ee0da" providerId="ADAL" clId="{7239CF13-D4A5-40E4-A952-FCCF068A55EA}" dt="2025-12-04T18:01:46.074" v="806" actId="478"/>
          <ac:spMkLst>
            <pc:docMk/>
            <pc:sldMk cId="2373223240" sldId="284"/>
            <ac:spMk id="10" creationId="{73AB12DA-1877-289B-CDF4-6FF800D3C157}"/>
          </ac:spMkLst>
        </pc:spChg>
        <pc:graphicFrameChg chg="add mod modGraphic">
          <ac:chgData name="Cam Hale" userId="04766b7f-460d-4800-8e04-bf69884ee0da" providerId="ADAL" clId="{7239CF13-D4A5-40E4-A952-FCCF068A55EA}" dt="2025-12-04T21:29:47.610" v="1715"/>
          <ac:graphicFrameMkLst>
            <pc:docMk/>
            <pc:sldMk cId="2373223240" sldId="284"/>
            <ac:graphicFrameMk id="7" creationId="{54D58315-CBC2-229D-CB4D-ACE7D34D9D9B}"/>
          </ac:graphicFrameMkLst>
        </pc:graphicFrameChg>
      </pc:sldChg>
      <pc:sldChg chg="new del">
        <pc:chgData name="Cam Hale" userId="04766b7f-460d-4800-8e04-bf69884ee0da" providerId="ADAL" clId="{7239CF13-D4A5-40E4-A952-FCCF068A55EA}" dt="2025-12-04T17:45:04.374" v="606" actId="47"/>
        <pc:sldMkLst>
          <pc:docMk/>
          <pc:sldMk cId="636708810" sldId="285"/>
        </pc:sldMkLst>
      </pc:sldChg>
      <pc:sldChg chg="modSp new mod">
        <pc:chgData name="Cam Hale" userId="04766b7f-460d-4800-8e04-bf69884ee0da" providerId="ADAL" clId="{7239CF13-D4A5-40E4-A952-FCCF068A55EA}" dt="2025-12-04T21:30:02.875" v="1748" actId="207"/>
        <pc:sldMkLst>
          <pc:docMk/>
          <pc:sldMk cId="827224592" sldId="285"/>
        </pc:sldMkLst>
        <pc:spChg chg="mod">
          <ac:chgData name="Cam Hale" userId="04766b7f-460d-4800-8e04-bf69884ee0da" providerId="ADAL" clId="{7239CF13-D4A5-40E4-A952-FCCF068A55EA}" dt="2025-12-04T18:03:45.963" v="841" actId="20577"/>
          <ac:spMkLst>
            <pc:docMk/>
            <pc:sldMk cId="827224592" sldId="285"/>
            <ac:spMk id="2" creationId="{8C4BF0B9-7A32-43DB-C15F-3AF9A79E4B35}"/>
          </ac:spMkLst>
        </pc:spChg>
        <pc:spChg chg="mod">
          <ac:chgData name="Cam Hale" userId="04766b7f-460d-4800-8e04-bf69884ee0da" providerId="ADAL" clId="{7239CF13-D4A5-40E4-A952-FCCF068A55EA}" dt="2025-12-04T21:30:02.875" v="1748" actId="207"/>
          <ac:spMkLst>
            <pc:docMk/>
            <pc:sldMk cId="827224592" sldId="285"/>
            <ac:spMk id="3" creationId="{E3E6FEA0-F484-8B9E-92D0-983C429294FE}"/>
          </ac:spMkLst>
        </pc:spChg>
      </pc:sldChg>
      <pc:sldChg chg="new del">
        <pc:chgData name="Cam Hale" userId="04766b7f-460d-4800-8e04-bf69884ee0da" providerId="ADAL" clId="{7239CF13-D4A5-40E4-A952-FCCF068A55EA}" dt="2025-12-04T17:45:04.613" v="607" actId="47"/>
        <pc:sldMkLst>
          <pc:docMk/>
          <pc:sldMk cId="563829634" sldId="286"/>
        </pc:sldMkLst>
      </pc:sldChg>
      <pc:sldChg chg="addSp delSp modSp new mod">
        <pc:chgData name="Cam Hale" userId="04766b7f-460d-4800-8e04-bf69884ee0da" providerId="ADAL" clId="{7239CF13-D4A5-40E4-A952-FCCF068A55EA}" dt="2025-12-04T21:30:22.937" v="1779"/>
        <pc:sldMkLst>
          <pc:docMk/>
          <pc:sldMk cId="3271327514" sldId="286"/>
        </pc:sldMkLst>
        <pc:spChg chg="mod">
          <ac:chgData name="Cam Hale" userId="04766b7f-460d-4800-8e04-bf69884ee0da" providerId="ADAL" clId="{7239CF13-D4A5-40E4-A952-FCCF068A55EA}" dt="2025-12-04T19:52:26.453" v="899" actId="20577"/>
          <ac:spMkLst>
            <pc:docMk/>
            <pc:sldMk cId="3271327514" sldId="286"/>
            <ac:spMk id="2" creationId="{09C4D46B-2D45-7ABA-72CF-B9285A537F8A}"/>
          </ac:spMkLst>
        </pc:spChg>
        <pc:spChg chg="del">
          <ac:chgData name="Cam Hale" userId="04766b7f-460d-4800-8e04-bf69884ee0da" providerId="ADAL" clId="{7239CF13-D4A5-40E4-A952-FCCF068A55EA}" dt="2025-12-04T19:52:44.169" v="900"/>
          <ac:spMkLst>
            <pc:docMk/>
            <pc:sldMk cId="3271327514" sldId="286"/>
            <ac:spMk id="3" creationId="{18B55403-B18D-A4BA-BD7A-ED2812FEB49A}"/>
          </ac:spMkLst>
        </pc:spChg>
        <pc:spChg chg="add del mod">
          <ac:chgData name="Cam Hale" userId="04766b7f-460d-4800-8e04-bf69884ee0da" providerId="ADAL" clId="{7239CF13-D4A5-40E4-A952-FCCF068A55EA}" dt="2025-12-04T19:52:55.194" v="905" actId="478"/>
          <ac:spMkLst>
            <pc:docMk/>
            <pc:sldMk cId="3271327514" sldId="286"/>
            <ac:spMk id="5" creationId="{8661E041-1753-5993-09C0-8A8ACEEBCCDA}"/>
          </ac:spMkLst>
        </pc:spChg>
        <pc:spChg chg="add del mod">
          <ac:chgData name="Cam Hale" userId="04766b7f-460d-4800-8e04-bf69884ee0da" providerId="ADAL" clId="{7239CF13-D4A5-40E4-A952-FCCF068A55EA}" dt="2025-12-04T19:52:53.786" v="904" actId="478"/>
          <ac:spMkLst>
            <pc:docMk/>
            <pc:sldMk cId="3271327514" sldId="286"/>
            <ac:spMk id="6" creationId="{BB0548A6-FA7F-EEE0-9155-A52BD98556DF}"/>
          </ac:spMkLst>
        </pc:spChg>
        <pc:spChg chg="add del mod">
          <ac:chgData name="Cam Hale" userId="04766b7f-460d-4800-8e04-bf69884ee0da" providerId="ADAL" clId="{7239CF13-D4A5-40E4-A952-FCCF068A55EA}" dt="2025-12-04T19:52:56.665" v="906" actId="478"/>
          <ac:spMkLst>
            <pc:docMk/>
            <pc:sldMk cId="3271327514" sldId="286"/>
            <ac:spMk id="7" creationId="{9E897F0F-6F4C-3F43-7666-DDB184EB381B}"/>
          </ac:spMkLst>
        </pc:spChg>
        <pc:spChg chg="add del mod">
          <ac:chgData name="Cam Hale" userId="04766b7f-460d-4800-8e04-bf69884ee0da" providerId="ADAL" clId="{7239CF13-D4A5-40E4-A952-FCCF068A55EA}" dt="2025-12-04T19:52:52.394" v="903" actId="478"/>
          <ac:spMkLst>
            <pc:docMk/>
            <pc:sldMk cId="3271327514" sldId="286"/>
            <ac:spMk id="8" creationId="{BD390A09-BE65-F41F-5816-8DC0398ABE9C}"/>
          </ac:spMkLst>
        </pc:spChg>
        <pc:spChg chg="add mod">
          <ac:chgData name="Cam Hale" userId="04766b7f-460d-4800-8e04-bf69884ee0da" providerId="ADAL" clId="{7239CF13-D4A5-40E4-A952-FCCF068A55EA}" dt="2025-12-04T19:52:47.075" v="901" actId="478"/>
          <ac:spMkLst>
            <pc:docMk/>
            <pc:sldMk cId="3271327514" sldId="286"/>
            <ac:spMk id="9" creationId="{784ABF06-7408-E098-B7D0-1184131262EA}"/>
          </ac:spMkLst>
        </pc:spChg>
        <pc:graphicFrameChg chg="add del mod modGraphic">
          <ac:chgData name="Cam Hale" userId="04766b7f-460d-4800-8e04-bf69884ee0da" providerId="ADAL" clId="{7239CF13-D4A5-40E4-A952-FCCF068A55EA}" dt="2025-12-04T21:30:22.937" v="1779"/>
          <ac:graphicFrameMkLst>
            <pc:docMk/>
            <pc:sldMk cId="3271327514" sldId="286"/>
            <ac:graphicFrameMk id="4" creationId="{85143887-9067-12B3-1B16-38B191B9B858}"/>
          </ac:graphicFrameMkLst>
        </pc:graphicFrameChg>
      </pc:sldChg>
      <pc:sldChg chg="new del">
        <pc:chgData name="Cam Hale" userId="04766b7f-460d-4800-8e04-bf69884ee0da" providerId="ADAL" clId="{7239CF13-D4A5-40E4-A952-FCCF068A55EA}" dt="2025-12-04T17:45:05.477" v="608" actId="47"/>
        <pc:sldMkLst>
          <pc:docMk/>
          <pc:sldMk cId="2640743723" sldId="287"/>
        </pc:sldMkLst>
      </pc:sldChg>
      <pc:sldChg chg="addSp modSp new mod modClrScheme chgLayout">
        <pc:chgData name="Cam Hale" userId="04766b7f-460d-4800-8e04-bf69884ee0da" providerId="ADAL" clId="{7239CF13-D4A5-40E4-A952-FCCF068A55EA}" dt="2025-12-04T21:30:41.356" v="1810" actId="207"/>
        <pc:sldMkLst>
          <pc:docMk/>
          <pc:sldMk cId="3384734491" sldId="287"/>
        </pc:sldMkLst>
        <pc:spChg chg="add mod">
          <ac:chgData name="Cam Hale" userId="04766b7f-460d-4800-8e04-bf69884ee0da" providerId="ADAL" clId="{7239CF13-D4A5-40E4-A952-FCCF068A55EA}" dt="2025-12-04T19:56:10.774" v="937" actId="20577"/>
          <ac:spMkLst>
            <pc:docMk/>
            <pc:sldMk cId="3384734491" sldId="287"/>
            <ac:spMk id="2" creationId="{6F5531FC-EA0A-353D-9480-990F227679BD}"/>
          </ac:spMkLst>
        </pc:spChg>
        <pc:spChg chg="add mod">
          <ac:chgData name="Cam Hale" userId="04766b7f-460d-4800-8e04-bf69884ee0da" providerId="ADAL" clId="{7239CF13-D4A5-40E4-A952-FCCF068A55EA}" dt="2025-12-04T21:30:41.356" v="1810" actId="207"/>
          <ac:spMkLst>
            <pc:docMk/>
            <pc:sldMk cId="3384734491" sldId="287"/>
            <ac:spMk id="3" creationId="{1D42D6AE-34A1-AA80-0F26-E30B3D08737A}"/>
          </ac:spMkLst>
        </pc:spChg>
      </pc:sldChg>
      <pc:sldChg chg="addSp delSp modSp new mod modClrScheme chgLayout">
        <pc:chgData name="Cam Hale" userId="04766b7f-460d-4800-8e04-bf69884ee0da" providerId="ADAL" clId="{7239CF13-D4A5-40E4-A952-FCCF068A55EA}" dt="2025-12-04T21:31:38.696" v="1893" actId="1037"/>
        <pc:sldMkLst>
          <pc:docMk/>
          <pc:sldMk cId="778982068" sldId="288"/>
        </pc:sldMkLst>
        <pc:spChg chg="add mod">
          <ac:chgData name="Cam Hale" userId="04766b7f-460d-4800-8e04-bf69884ee0da" providerId="ADAL" clId="{7239CF13-D4A5-40E4-A952-FCCF068A55EA}" dt="2025-12-04T19:59:11.897" v="1059" actId="1035"/>
          <ac:spMkLst>
            <pc:docMk/>
            <pc:sldMk cId="778982068" sldId="288"/>
            <ac:spMk id="2" creationId="{D3D4B24A-2620-FAB4-6666-93782239AF84}"/>
          </ac:spMkLst>
        </pc:spChg>
        <pc:spChg chg="add del mod">
          <ac:chgData name="Cam Hale" userId="04766b7f-460d-4800-8e04-bf69884ee0da" providerId="ADAL" clId="{7239CF13-D4A5-40E4-A952-FCCF068A55EA}" dt="2025-12-04T19:58:24.015" v="950"/>
          <ac:spMkLst>
            <pc:docMk/>
            <pc:sldMk cId="778982068" sldId="288"/>
            <ac:spMk id="3" creationId="{9CFFC5CB-70D1-824D-F6C8-ADCDFA7713A5}"/>
          </ac:spMkLst>
        </pc:spChg>
        <pc:spChg chg="add del mod">
          <ac:chgData name="Cam Hale" userId="04766b7f-460d-4800-8e04-bf69884ee0da" providerId="ADAL" clId="{7239CF13-D4A5-40E4-A952-FCCF068A55EA}" dt="2025-12-04T19:58:33.154" v="953" actId="478"/>
          <ac:spMkLst>
            <pc:docMk/>
            <pc:sldMk cId="778982068" sldId="288"/>
            <ac:spMk id="5" creationId="{570FA068-8793-7C4F-B62F-53DCD3615579}"/>
          </ac:spMkLst>
        </pc:spChg>
        <pc:spChg chg="add del mod">
          <ac:chgData name="Cam Hale" userId="04766b7f-460d-4800-8e04-bf69884ee0da" providerId="ADAL" clId="{7239CF13-D4A5-40E4-A952-FCCF068A55EA}" dt="2025-12-04T19:58:29.818" v="951" actId="478"/>
          <ac:spMkLst>
            <pc:docMk/>
            <pc:sldMk cId="778982068" sldId="288"/>
            <ac:spMk id="6" creationId="{F1CFCD9F-DB4F-628F-7D85-96AA4923AE32}"/>
          </ac:spMkLst>
        </pc:spChg>
        <pc:spChg chg="add del mod">
          <ac:chgData name="Cam Hale" userId="04766b7f-460d-4800-8e04-bf69884ee0da" providerId="ADAL" clId="{7239CF13-D4A5-40E4-A952-FCCF068A55EA}" dt="2025-12-04T19:58:34.938" v="954" actId="478"/>
          <ac:spMkLst>
            <pc:docMk/>
            <pc:sldMk cId="778982068" sldId="288"/>
            <ac:spMk id="7" creationId="{AC6DD3A7-C800-F6E1-BBE5-5773701CCFAC}"/>
          </ac:spMkLst>
        </pc:spChg>
        <pc:spChg chg="add del mod">
          <ac:chgData name="Cam Hale" userId="04766b7f-460d-4800-8e04-bf69884ee0da" providerId="ADAL" clId="{7239CF13-D4A5-40E4-A952-FCCF068A55EA}" dt="2025-12-04T19:58:31.290" v="952" actId="478"/>
          <ac:spMkLst>
            <pc:docMk/>
            <pc:sldMk cId="778982068" sldId="288"/>
            <ac:spMk id="8" creationId="{611EA529-9205-9659-15EC-EC01E4929811}"/>
          </ac:spMkLst>
        </pc:spChg>
        <pc:spChg chg="add del mod">
          <ac:chgData name="Cam Hale" userId="04766b7f-460d-4800-8e04-bf69884ee0da" providerId="ADAL" clId="{7239CF13-D4A5-40E4-A952-FCCF068A55EA}" dt="2025-12-04T19:58:36.561" v="955" actId="478"/>
          <ac:spMkLst>
            <pc:docMk/>
            <pc:sldMk cId="778982068" sldId="288"/>
            <ac:spMk id="9" creationId="{104AA4B7-3AB1-DD93-C9E6-361DC36A37CA}"/>
          </ac:spMkLst>
        </pc:spChg>
        <pc:spChg chg="add del mod">
          <ac:chgData name="Cam Hale" userId="04766b7f-460d-4800-8e04-bf69884ee0da" providerId="ADAL" clId="{7239CF13-D4A5-40E4-A952-FCCF068A55EA}" dt="2025-12-04T19:58:52.258" v="993" actId="478"/>
          <ac:spMkLst>
            <pc:docMk/>
            <pc:sldMk cId="778982068" sldId="288"/>
            <ac:spMk id="10" creationId="{7F8D508D-EF4B-9C08-4294-BECAA5328A45}"/>
          </ac:spMkLst>
        </pc:spChg>
        <pc:graphicFrameChg chg="add mod modGraphic">
          <ac:chgData name="Cam Hale" userId="04766b7f-460d-4800-8e04-bf69884ee0da" providerId="ADAL" clId="{7239CF13-D4A5-40E4-A952-FCCF068A55EA}" dt="2025-12-04T21:31:38.696" v="1893" actId="1037"/>
          <ac:graphicFrameMkLst>
            <pc:docMk/>
            <pc:sldMk cId="778982068" sldId="288"/>
            <ac:graphicFrameMk id="4" creationId="{AC961F7C-92E6-E96D-D357-5D9AF70E090A}"/>
          </ac:graphicFrameMkLst>
        </pc:graphicFrameChg>
      </pc:sldChg>
      <pc:sldChg chg="new del">
        <pc:chgData name="Cam Hale" userId="04766b7f-460d-4800-8e04-bf69884ee0da" providerId="ADAL" clId="{7239CF13-D4A5-40E4-A952-FCCF068A55EA}" dt="2025-12-04T17:45:00.659" v="602" actId="47"/>
        <pc:sldMkLst>
          <pc:docMk/>
          <pc:sldMk cId="1644386572" sldId="288"/>
        </pc:sldMkLst>
      </pc:sldChg>
      <pc:sldChg chg="addSp modSp new mod ord modClrScheme chgLayout">
        <pc:chgData name="Cam Hale" userId="04766b7f-460d-4800-8e04-bf69884ee0da" providerId="ADAL" clId="{7239CF13-D4A5-40E4-A952-FCCF068A55EA}" dt="2025-12-04T21:31:51.944" v="1924" actId="207"/>
        <pc:sldMkLst>
          <pc:docMk/>
          <pc:sldMk cId="150775536" sldId="289"/>
        </pc:sldMkLst>
        <pc:spChg chg="add mod">
          <ac:chgData name="Cam Hale" userId="04766b7f-460d-4800-8e04-bf69884ee0da" providerId="ADAL" clId="{7239CF13-D4A5-40E4-A952-FCCF068A55EA}" dt="2025-12-04T20:00:54.220" v="1063" actId="20577"/>
          <ac:spMkLst>
            <pc:docMk/>
            <pc:sldMk cId="150775536" sldId="289"/>
            <ac:spMk id="2" creationId="{734D4DA1-867B-9BA2-AA6F-174A9D0E7D07}"/>
          </ac:spMkLst>
        </pc:spChg>
        <pc:spChg chg="add mod">
          <ac:chgData name="Cam Hale" userId="04766b7f-460d-4800-8e04-bf69884ee0da" providerId="ADAL" clId="{7239CF13-D4A5-40E4-A952-FCCF068A55EA}" dt="2025-12-04T21:31:51.944" v="1924" actId="207"/>
          <ac:spMkLst>
            <pc:docMk/>
            <pc:sldMk cId="150775536" sldId="289"/>
            <ac:spMk id="3" creationId="{6BAD4108-0285-07E7-383B-B32EB772F19E}"/>
          </ac:spMkLst>
        </pc:spChg>
      </pc:sldChg>
      <pc:sldChg chg="new del">
        <pc:chgData name="Cam Hale" userId="04766b7f-460d-4800-8e04-bf69884ee0da" providerId="ADAL" clId="{7239CF13-D4A5-40E4-A952-FCCF068A55EA}" dt="2025-12-04T17:44:58.590" v="601" actId="47"/>
        <pc:sldMkLst>
          <pc:docMk/>
          <pc:sldMk cId="1791342176" sldId="289"/>
        </pc:sldMkLst>
      </pc:sldChg>
      <pc:sldChg chg="addSp delSp modSp new mod">
        <pc:chgData name="Cam Hale" userId="04766b7f-460d-4800-8e04-bf69884ee0da" providerId="ADAL" clId="{7239CF13-D4A5-40E4-A952-FCCF068A55EA}" dt="2025-12-04T22:29:41.383" v="2127" actId="1038"/>
        <pc:sldMkLst>
          <pc:docMk/>
          <pc:sldMk cId="825346840" sldId="290"/>
        </pc:sldMkLst>
        <pc:spChg chg="mod">
          <ac:chgData name="Cam Hale" userId="04766b7f-460d-4800-8e04-bf69884ee0da" providerId="ADAL" clId="{7239CF13-D4A5-40E4-A952-FCCF068A55EA}" dt="2025-12-04T22:29:41.383" v="2127" actId="1038"/>
          <ac:spMkLst>
            <pc:docMk/>
            <pc:sldMk cId="825346840" sldId="290"/>
            <ac:spMk id="2" creationId="{C6607A92-0FAB-524E-C750-95F9E4B17972}"/>
          </ac:spMkLst>
        </pc:spChg>
        <pc:spChg chg="add del mod">
          <ac:chgData name="Cam Hale" userId="04766b7f-460d-4800-8e04-bf69884ee0da" providerId="ADAL" clId="{7239CF13-D4A5-40E4-A952-FCCF068A55EA}" dt="2025-12-04T20:02:39.554" v="1091" actId="478"/>
          <ac:spMkLst>
            <pc:docMk/>
            <pc:sldMk cId="825346840" sldId="290"/>
            <ac:spMk id="8" creationId="{AB6E076E-16FC-4209-1231-2CDEFF182E9A}"/>
          </ac:spMkLst>
        </pc:spChg>
        <pc:spChg chg="add del mod">
          <ac:chgData name="Cam Hale" userId="04766b7f-460d-4800-8e04-bf69884ee0da" providerId="ADAL" clId="{7239CF13-D4A5-40E4-A952-FCCF068A55EA}" dt="2025-12-04T20:03:20.763" v="1189" actId="478"/>
          <ac:spMkLst>
            <pc:docMk/>
            <pc:sldMk cId="825346840" sldId="290"/>
            <ac:spMk id="9" creationId="{EA536D69-FC0A-E04D-9521-F09A98DC37BB}"/>
          </ac:spMkLst>
        </pc:spChg>
        <pc:spChg chg="add del mod">
          <ac:chgData name="Cam Hale" userId="04766b7f-460d-4800-8e04-bf69884ee0da" providerId="ADAL" clId="{7239CF13-D4A5-40E4-A952-FCCF068A55EA}" dt="2025-12-04T20:02:38.435" v="1090" actId="478"/>
          <ac:spMkLst>
            <pc:docMk/>
            <pc:sldMk cId="825346840" sldId="290"/>
            <ac:spMk id="10" creationId="{235BF1FB-E1FC-3D8C-590C-294B6F520E8A}"/>
          </ac:spMkLst>
        </pc:spChg>
        <pc:spChg chg="del">
          <ac:chgData name="Cam Hale" userId="04766b7f-460d-4800-8e04-bf69884ee0da" providerId="ADAL" clId="{7239CF13-D4A5-40E4-A952-FCCF068A55EA}" dt="2025-12-04T20:02:37.762" v="1089" actId="478"/>
          <ac:spMkLst>
            <pc:docMk/>
            <pc:sldMk cId="825346840" sldId="290"/>
            <ac:spMk id="11" creationId="{FF70AECB-5AC7-E514-E101-C94BA0CC7D95}"/>
          </ac:spMkLst>
        </pc:spChg>
        <pc:spChg chg="del">
          <ac:chgData name="Cam Hale" userId="04766b7f-460d-4800-8e04-bf69884ee0da" providerId="ADAL" clId="{7239CF13-D4A5-40E4-A952-FCCF068A55EA}" dt="2025-12-04T20:02:36.443" v="1088" actId="478"/>
          <ac:spMkLst>
            <pc:docMk/>
            <pc:sldMk cId="825346840" sldId="290"/>
            <ac:spMk id="12" creationId="{1364EA85-D1FA-CDA3-B998-BC84B3ABF1DC}"/>
          </ac:spMkLst>
        </pc:spChg>
        <pc:spChg chg="del">
          <ac:chgData name="Cam Hale" userId="04766b7f-460d-4800-8e04-bf69884ee0da" providerId="ADAL" clId="{7239CF13-D4A5-40E4-A952-FCCF068A55EA}" dt="2025-12-04T20:02:35.802" v="1087" actId="478"/>
          <ac:spMkLst>
            <pc:docMk/>
            <pc:sldMk cId="825346840" sldId="290"/>
            <ac:spMk id="13" creationId="{184738C1-E8A9-499C-4A24-8790B95AA7EF}"/>
          </ac:spMkLst>
        </pc:spChg>
        <pc:spChg chg="add del mod">
          <ac:chgData name="Cam Hale" userId="04766b7f-460d-4800-8e04-bf69884ee0da" providerId="ADAL" clId="{7239CF13-D4A5-40E4-A952-FCCF068A55EA}" dt="2025-12-04T20:02:34.890" v="1086" actId="478"/>
          <ac:spMkLst>
            <pc:docMk/>
            <pc:sldMk cId="825346840" sldId="290"/>
            <ac:spMk id="14" creationId="{909429A8-929E-F33F-ACD9-E78043320F27}"/>
          </ac:spMkLst>
        </pc:spChg>
        <pc:spChg chg="add del mod">
          <ac:chgData name="Cam Hale" userId="04766b7f-460d-4800-8e04-bf69884ee0da" providerId="ADAL" clId="{7239CF13-D4A5-40E4-A952-FCCF068A55EA}" dt="2025-12-04T20:02:33.370" v="1085" actId="478"/>
          <ac:spMkLst>
            <pc:docMk/>
            <pc:sldMk cId="825346840" sldId="290"/>
            <ac:spMk id="15" creationId="{6929B475-A0A4-0C38-C38D-59872D68B37B}"/>
          </ac:spMkLst>
        </pc:spChg>
        <pc:spChg chg="del">
          <ac:chgData name="Cam Hale" userId="04766b7f-460d-4800-8e04-bf69884ee0da" providerId="ADAL" clId="{7239CF13-D4A5-40E4-A952-FCCF068A55EA}" dt="2025-12-04T20:02:32.474" v="1084" actId="478"/>
          <ac:spMkLst>
            <pc:docMk/>
            <pc:sldMk cId="825346840" sldId="290"/>
            <ac:spMk id="16" creationId="{30E6E163-E9F6-5F70-2184-F9A1A8CB51FF}"/>
          </ac:spMkLst>
        </pc:spChg>
        <pc:spChg chg="add del mod">
          <ac:chgData name="Cam Hale" userId="04766b7f-460d-4800-8e04-bf69884ee0da" providerId="ADAL" clId="{7239CF13-D4A5-40E4-A952-FCCF068A55EA}" dt="2025-12-04T20:02:53.474" v="1137" actId="478"/>
          <ac:spMkLst>
            <pc:docMk/>
            <pc:sldMk cId="825346840" sldId="290"/>
            <ac:spMk id="17" creationId="{3CEF5997-D059-9130-3E25-D44A53DFCFD3}"/>
          </ac:spMkLst>
        </pc:spChg>
        <pc:spChg chg="add del mod">
          <ac:chgData name="Cam Hale" userId="04766b7f-460d-4800-8e04-bf69884ee0da" providerId="ADAL" clId="{7239CF13-D4A5-40E4-A952-FCCF068A55EA}" dt="2025-12-04T20:02:31.234" v="1083" actId="478"/>
          <ac:spMkLst>
            <pc:docMk/>
            <pc:sldMk cId="825346840" sldId="290"/>
            <ac:spMk id="18" creationId="{7147FE2C-9F78-D7FC-364D-B110FA4CBEF2}"/>
          </ac:spMkLst>
        </pc:spChg>
        <pc:spChg chg="add del mod">
          <ac:chgData name="Cam Hale" userId="04766b7f-460d-4800-8e04-bf69884ee0da" providerId="ADAL" clId="{7239CF13-D4A5-40E4-A952-FCCF068A55EA}" dt="2025-12-04T20:02:29.746" v="1082" actId="478"/>
          <ac:spMkLst>
            <pc:docMk/>
            <pc:sldMk cId="825346840" sldId="290"/>
            <ac:spMk id="19" creationId="{964FFCAF-C6A4-725A-6808-8AFC531A2B1E}"/>
          </ac:spMkLst>
        </pc:spChg>
        <pc:spChg chg="add del mod">
          <ac:chgData name="Cam Hale" userId="04766b7f-460d-4800-8e04-bf69884ee0da" providerId="ADAL" clId="{7239CF13-D4A5-40E4-A952-FCCF068A55EA}" dt="2025-12-04T20:02:28.467" v="1081" actId="478"/>
          <ac:spMkLst>
            <pc:docMk/>
            <pc:sldMk cId="825346840" sldId="290"/>
            <ac:spMk id="20" creationId="{829B1A88-434B-A54A-3043-DEBCA7DDBC9B}"/>
          </ac:spMkLst>
        </pc:spChg>
        <pc:spChg chg="add del mod">
          <ac:chgData name="Cam Hale" userId="04766b7f-460d-4800-8e04-bf69884ee0da" providerId="ADAL" clId="{7239CF13-D4A5-40E4-A952-FCCF068A55EA}" dt="2025-12-04T20:02:27.115" v="1080" actId="478"/>
          <ac:spMkLst>
            <pc:docMk/>
            <pc:sldMk cId="825346840" sldId="290"/>
            <ac:spMk id="21" creationId="{2FBECE4E-C190-142C-0340-F70B8D6BEDC3}"/>
          </ac:spMkLst>
        </pc:spChg>
        <pc:spChg chg="add del mod">
          <ac:chgData name="Cam Hale" userId="04766b7f-460d-4800-8e04-bf69884ee0da" providerId="ADAL" clId="{7239CF13-D4A5-40E4-A952-FCCF068A55EA}" dt="2025-12-04T20:03:33.179" v="1207" actId="478"/>
          <ac:spMkLst>
            <pc:docMk/>
            <pc:sldMk cId="825346840" sldId="290"/>
            <ac:spMk id="23" creationId="{FBBDA024-B0C5-DD86-174E-1F80A79884B6}"/>
          </ac:spMkLst>
        </pc:spChg>
        <pc:graphicFrameChg chg="del modGraphic">
          <ac:chgData name="Cam Hale" userId="04766b7f-460d-4800-8e04-bf69884ee0da" providerId="ADAL" clId="{7239CF13-D4A5-40E4-A952-FCCF068A55EA}" dt="2025-12-04T20:02:58.206" v="1140" actId="478"/>
          <ac:graphicFrameMkLst>
            <pc:docMk/>
            <pc:sldMk cId="825346840" sldId="290"/>
            <ac:graphicFrameMk id="4" creationId="{9E786F5C-1D05-1E33-6C7E-D41657EC6D1C}"/>
          </ac:graphicFrameMkLst>
        </pc:graphicFrameChg>
        <pc:graphicFrameChg chg="del">
          <ac:chgData name="Cam Hale" userId="04766b7f-460d-4800-8e04-bf69884ee0da" providerId="ADAL" clId="{7239CF13-D4A5-40E4-A952-FCCF068A55EA}" dt="2025-12-04T20:02:55.952" v="1138" actId="478"/>
          <ac:graphicFrameMkLst>
            <pc:docMk/>
            <pc:sldMk cId="825346840" sldId="290"/>
            <ac:graphicFrameMk id="5" creationId="{5BE75704-FE42-3AC6-F61B-F64BCBB69023}"/>
          </ac:graphicFrameMkLst>
        </pc:graphicFrameChg>
        <pc:graphicFrameChg chg="del mod modGraphic">
          <ac:chgData name="Cam Hale" userId="04766b7f-460d-4800-8e04-bf69884ee0da" providerId="ADAL" clId="{7239CF13-D4A5-40E4-A952-FCCF068A55EA}" dt="2025-12-04T20:31:21.185" v="1280" actId="478"/>
          <ac:graphicFrameMkLst>
            <pc:docMk/>
            <pc:sldMk cId="825346840" sldId="290"/>
            <ac:graphicFrameMk id="6" creationId="{4F5EAF10-85CF-FD57-1A33-6F79497E4BF1}"/>
          </ac:graphicFrameMkLst>
        </pc:graphicFrameChg>
        <pc:graphicFrameChg chg="del mod">
          <ac:chgData name="Cam Hale" userId="04766b7f-460d-4800-8e04-bf69884ee0da" providerId="ADAL" clId="{7239CF13-D4A5-40E4-A952-FCCF068A55EA}" dt="2025-12-04T20:03:22.844" v="1190" actId="478"/>
          <ac:graphicFrameMkLst>
            <pc:docMk/>
            <pc:sldMk cId="825346840" sldId="290"/>
            <ac:graphicFrameMk id="7" creationId="{55C52D93-1A22-53EB-2E9B-0814072DE692}"/>
          </ac:graphicFrameMkLst>
        </pc:graphicFrameChg>
        <pc:picChg chg="add mod modCrop">
          <ac:chgData name="Cam Hale" userId="04766b7f-460d-4800-8e04-bf69884ee0da" providerId="ADAL" clId="{7239CF13-D4A5-40E4-A952-FCCF068A55EA}" dt="2025-12-04T22:29:33.004" v="2104" actId="1036"/>
          <ac:picMkLst>
            <pc:docMk/>
            <pc:sldMk cId="825346840" sldId="290"/>
            <ac:picMk id="24" creationId="{C499F7CC-D394-3ABA-F20F-6F786B0DBD8D}"/>
          </ac:picMkLst>
        </pc:picChg>
      </pc:sldChg>
      <pc:sldChg chg="addSp delSp modSp new mod">
        <pc:chgData name="Cam Hale" userId="04766b7f-460d-4800-8e04-bf69884ee0da" providerId="ADAL" clId="{7239CF13-D4A5-40E4-A952-FCCF068A55EA}" dt="2025-12-04T22:27:34.838" v="2079" actId="122"/>
        <pc:sldMkLst>
          <pc:docMk/>
          <pc:sldMk cId="1244522727" sldId="291"/>
        </pc:sldMkLst>
        <pc:spChg chg="mod">
          <ac:chgData name="Cam Hale" userId="04766b7f-460d-4800-8e04-bf69884ee0da" providerId="ADAL" clId="{7239CF13-D4A5-40E4-A952-FCCF068A55EA}" dt="2025-12-04T22:27:34.838" v="2079" actId="122"/>
          <ac:spMkLst>
            <pc:docMk/>
            <pc:sldMk cId="1244522727" sldId="291"/>
            <ac:spMk id="2" creationId="{E88E83F8-903F-8150-68D6-237CDF5DCCCD}"/>
          </ac:spMkLst>
        </pc:spChg>
        <pc:spChg chg="del">
          <ac:chgData name="Cam Hale" userId="04766b7f-460d-4800-8e04-bf69884ee0da" providerId="ADAL" clId="{7239CF13-D4A5-40E4-A952-FCCF068A55EA}" dt="2025-12-04T20:06:57.305" v="1258"/>
          <ac:spMkLst>
            <pc:docMk/>
            <pc:sldMk cId="1244522727" sldId="291"/>
            <ac:spMk id="3" creationId="{DB54DFC6-B07F-2695-4241-3A3C692251AE}"/>
          </ac:spMkLst>
        </pc:spChg>
        <pc:graphicFrameChg chg="add mod modGraphic">
          <ac:chgData name="Cam Hale" userId="04766b7f-460d-4800-8e04-bf69884ee0da" providerId="ADAL" clId="{7239CF13-D4A5-40E4-A952-FCCF068A55EA}" dt="2025-12-04T21:32:09.113" v="1955"/>
          <ac:graphicFrameMkLst>
            <pc:docMk/>
            <pc:sldMk cId="1244522727" sldId="291"/>
            <ac:graphicFrameMk id="4" creationId="{1A87CC1E-80B0-3454-58A9-1AE20BCE9F95}"/>
          </ac:graphicFrameMkLst>
        </pc:graphicFrameChg>
      </pc:sldChg>
      <pc:sldChg chg="modSp new mod ord">
        <pc:chgData name="Cam Hale" userId="04766b7f-460d-4800-8e04-bf69884ee0da" providerId="ADAL" clId="{7239CF13-D4A5-40E4-A952-FCCF068A55EA}" dt="2025-12-04T22:29:08.535" v="2082" actId="122"/>
        <pc:sldMkLst>
          <pc:docMk/>
          <pc:sldMk cId="1160976050" sldId="292"/>
        </pc:sldMkLst>
        <pc:spChg chg="mod">
          <ac:chgData name="Cam Hale" userId="04766b7f-460d-4800-8e04-bf69884ee0da" providerId="ADAL" clId="{7239CF13-D4A5-40E4-A952-FCCF068A55EA}" dt="2025-12-04T22:29:08.535" v="2082" actId="122"/>
          <ac:spMkLst>
            <pc:docMk/>
            <pc:sldMk cId="1160976050" sldId="292"/>
            <ac:spMk id="2" creationId="{2C889F27-69B0-15CF-B4A5-69557EB047E2}"/>
          </ac:spMkLst>
        </pc:spChg>
        <pc:spChg chg="mod">
          <ac:chgData name="Cam Hale" userId="04766b7f-460d-4800-8e04-bf69884ee0da" providerId="ADAL" clId="{7239CF13-D4A5-40E4-A952-FCCF068A55EA}" dt="2025-12-04T22:28:57.589" v="2081" actId="1037"/>
          <ac:spMkLst>
            <pc:docMk/>
            <pc:sldMk cId="1160976050" sldId="292"/>
            <ac:spMk id="3" creationId="{EE8BA681-3507-CB0C-C254-35BA988445DC}"/>
          </ac:spMkLst>
        </pc:spChg>
      </pc:sldChg>
      <pc:sldChg chg="new del">
        <pc:chgData name="Cam Hale" userId="04766b7f-460d-4800-8e04-bf69884ee0da" providerId="ADAL" clId="{7239CF13-D4A5-40E4-A952-FCCF068A55EA}" dt="2025-12-04T21:22:24.058" v="1340" actId="2696"/>
        <pc:sldMkLst>
          <pc:docMk/>
          <pc:sldMk cId="3015489198" sldId="293"/>
        </pc:sldMkLst>
      </pc:sldChg>
      <pc:sldChg chg="new del">
        <pc:chgData name="Cam Hale" userId="04766b7f-460d-4800-8e04-bf69884ee0da" providerId="ADAL" clId="{7239CF13-D4A5-40E4-A952-FCCF068A55EA}" dt="2025-12-04T20:39:52.170" v="1327" actId="47"/>
        <pc:sldMkLst>
          <pc:docMk/>
          <pc:sldMk cId="3884729240" sldId="293"/>
        </pc:sldMkLst>
      </pc:sldChg>
      <pc:sldChg chg="new del">
        <pc:chgData name="Cam Hale" userId="04766b7f-460d-4800-8e04-bf69884ee0da" providerId="ADAL" clId="{7239CF13-D4A5-40E4-A952-FCCF068A55EA}" dt="2025-12-04T20:39:51.498" v="1326" actId="47"/>
        <pc:sldMkLst>
          <pc:docMk/>
          <pc:sldMk cId="4089084044" sldId="294"/>
        </pc:sldMkLst>
      </pc:sldChg>
      <pc:sldChg chg="addSp delSp new del mod modClrScheme chgLayout">
        <pc:chgData name="Cam Hale" userId="04766b7f-460d-4800-8e04-bf69884ee0da" providerId="ADAL" clId="{7239CF13-D4A5-40E4-A952-FCCF068A55EA}" dt="2025-12-04T20:34:11.249" v="1323" actId="47"/>
        <pc:sldMkLst>
          <pc:docMk/>
          <pc:sldMk cId="2984077191" sldId="295"/>
        </pc:sldMkLst>
        <pc:spChg chg="del">
          <ac:chgData name="Cam Hale" userId="04766b7f-460d-4800-8e04-bf69884ee0da" providerId="ADAL" clId="{7239CF13-D4A5-40E4-A952-FCCF068A55EA}" dt="2025-12-04T20:30:46.690" v="1276" actId="700"/>
          <ac:spMkLst>
            <pc:docMk/>
            <pc:sldMk cId="2984077191" sldId="295"/>
            <ac:spMk id="2" creationId="{B985DE02-F01D-D496-AC09-364DFACA9EE9}"/>
          </ac:spMkLst>
        </pc:spChg>
        <pc:spChg chg="del">
          <ac:chgData name="Cam Hale" userId="04766b7f-460d-4800-8e04-bf69884ee0da" providerId="ADAL" clId="{7239CF13-D4A5-40E4-A952-FCCF068A55EA}" dt="2025-12-04T20:30:46.690" v="1276" actId="700"/>
          <ac:spMkLst>
            <pc:docMk/>
            <pc:sldMk cId="2984077191" sldId="295"/>
            <ac:spMk id="3" creationId="{AB18E2F3-D493-2BFC-3DC1-0556AB75F8F3}"/>
          </ac:spMkLst>
        </pc:spChg>
        <pc:picChg chg="add">
          <ac:chgData name="Cam Hale" userId="04766b7f-460d-4800-8e04-bf69884ee0da" providerId="ADAL" clId="{7239CF13-D4A5-40E4-A952-FCCF068A55EA}" dt="2025-12-04T20:30:48.077" v="1277" actId="22"/>
          <ac:picMkLst>
            <pc:docMk/>
            <pc:sldMk cId="2984077191" sldId="295"/>
            <ac:picMk id="5" creationId="{8ABBB803-3DD7-6CDF-C881-3923640E2571}"/>
          </ac:picMkLst>
        </pc:picChg>
      </pc:sldChg>
      <pc:sldMasterChg chg="setBg modSldLayout">
        <pc:chgData name="Cam Hale" userId="04766b7f-460d-4800-8e04-bf69884ee0da" providerId="ADAL" clId="{7239CF13-D4A5-40E4-A952-FCCF068A55EA}" dt="2025-12-04T21:26:30.397" v="1517"/>
        <pc:sldMasterMkLst>
          <pc:docMk/>
          <pc:sldMasterMk cId="2059362569" sldId="2147483648"/>
        </pc:sldMasterMkLst>
        <pc:sldLayoutChg chg="setBg">
          <pc:chgData name="Cam Hale" userId="04766b7f-460d-4800-8e04-bf69884ee0da" providerId="ADAL" clId="{7239CF13-D4A5-40E4-A952-FCCF068A55EA}" dt="2025-12-04T21:26:30.397" v="1517"/>
          <pc:sldLayoutMkLst>
            <pc:docMk/>
            <pc:sldMasterMk cId="2059362569" sldId="2147483648"/>
            <pc:sldLayoutMk cId="438294339" sldId="2147483649"/>
          </pc:sldLayoutMkLst>
        </pc:sldLayoutChg>
        <pc:sldLayoutChg chg="setBg">
          <pc:chgData name="Cam Hale" userId="04766b7f-460d-4800-8e04-bf69884ee0da" providerId="ADAL" clId="{7239CF13-D4A5-40E4-A952-FCCF068A55EA}" dt="2025-12-04T21:26:30.397" v="1517"/>
          <pc:sldLayoutMkLst>
            <pc:docMk/>
            <pc:sldMasterMk cId="2059362569" sldId="2147483648"/>
            <pc:sldLayoutMk cId="1979120024" sldId="2147483650"/>
          </pc:sldLayoutMkLst>
        </pc:sldLayoutChg>
        <pc:sldLayoutChg chg="setBg">
          <pc:chgData name="Cam Hale" userId="04766b7f-460d-4800-8e04-bf69884ee0da" providerId="ADAL" clId="{7239CF13-D4A5-40E4-A952-FCCF068A55EA}" dt="2025-12-04T21:26:30.397" v="1517"/>
          <pc:sldLayoutMkLst>
            <pc:docMk/>
            <pc:sldMasterMk cId="2059362569" sldId="2147483648"/>
            <pc:sldLayoutMk cId="3456928217" sldId="2147483651"/>
          </pc:sldLayoutMkLst>
        </pc:sldLayoutChg>
        <pc:sldLayoutChg chg="setBg">
          <pc:chgData name="Cam Hale" userId="04766b7f-460d-4800-8e04-bf69884ee0da" providerId="ADAL" clId="{7239CF13-D4A5-40E4-A952-FCCF068A55EA}" dt="2025-12-04T21:26:30.397" v="1517"/>
          <pc:sldLayoutMkLst>
            <pc:docMk/>
            <pc:sldMasterMk cId="2059362569" sldId="2147483648"/>
            <pc:sldLayoutMk cId="4193692874" sldId="2147483652"/>
          </pc:sldLayoutMkLst>
        </pc:sldLayoutChg>
        <pc:sldLayoutChg chg="setBg">
          <pc:chgData name="Cam Hale" userId="04766b7f-460d-4800-8e04-bf69884ee0da" providerId="ADAL" clId="{7239CF13-D4A5-40E4-A952-FCCF068A55EA}" dt="2025-12-04T21:26:30.397" v="1517"/>
          <pc:sldLayoutMkLst>
            <pc:docMk/>
            <pc:sldMasterMk cId="2059362569" sldId="2147483648"/>
            <pc:sldLayoutMk cId="671823236" sldId="2147483653"/>
          </pc:sldLayoutMkLst>
        </pc:sldLayoutChg>
        <pc:sldLayoutChg chg="setBg">
          <pc:chgData name="Cam Hale" userId="04766b7f-460d-4800-8e04-bf69884ee0da" providerId="ADAL" clId="{7239CF13-D4A5-40E4-A952-FCCF068A55EA}" dt="2025-12-04T21:26:30.397" v="1517"/>
          <pc:sldLayoutMkLst>
            <pc:docMk/>
            <pc:sldMasterMk cId="2059362569" sldId="2147483648"/>
            <pc:sldLayoutMk cId="2201821041" sldId="2147483654"/>
          </pc:sldLayoutMkLst>
        </pc:sldLayoutChg>
        <pc:sldLayoutChg chg="setBg">
          <pc:chgData name="Cam Hale" userId="04766b7f-460d-4800-8e04-bf69884ee0da" providerId="ADAL" clId="{7239CF13-D4A5-40E4-A952-FCCF068A55EA}" dt="2025-12-04T21:26:30.397" v="1517"/>
          <pc:sldLayoutMkLst>
            <pc:docMk/>
            <pc:sldMasterMk cId="2059362569" sldId="2147483648"/>
            <pc:sldLayoutMk cId="3283414684" sldId="2147483655"/>
          </pc:sldLayoutMkLst>
        </pc:sldLayoutChg>
        <pc:sldLayoutChg chg="setBg">
          <pc:chgData name="Cam Hale" userId="04766b7f-460d-4800-8e04-bf69884ee0da" providerId="ADAL" clId="{7239CF13-D4A5-40E4-A952-FCCF068A55EA}" dt="2025-12-04T21:26:30.397" v="1517"/>
          <pc:sldLayoutMkLst>
            <pc:docMk/>
            <pc:sldMasterMk cId="2059362569" sldId="2147483648"/>
            <pc:sldLayoutMk cId="2390305979" sldId="2147483656"/>
          </pc:sldLayoutMkLst>
        </pc:sldLayoutChg>
        <pc:sldLayoutChg chg="setBg">
          <pc:chgData name="Cam Hale" userId="04766b7f-460d-4800-8e04-bf69884ee0da" providerId="ADAL" clId="{7239CF13-D4A5-40E4-A952-FCCF068A55EA}" dt="2025-12-04T21:26:30.397" v="1517"/>
          <pc:sldLayoutMkLst>
            <pc:docMk/>
            <pc:sldMasterMk cId="2059362569" sldId="2147483648"/>
            <pc:sldLayoutMk cId="4157978621" sldId="2147483657"/>
          </pc:sldLayoutMkLst>
        </pc:sldLayoutChg>
        <pc:sldLayoutChg chg="setBg">
          <pc:chgData name="Cam Hale" userId="04766b7f-460d-4800-8e04-bf69884ee0da" providerId="ADAL" clId="{7239CF13-D4A5-40E4-A952-FCCF068A55EA}" dt="2025-12-04T21:26:30.397" v="1517"/>
          <pc:sldLayoutMkLst>
            <pc:docMk/>
            <pc:sldMasterMk cId="2059362569" sldId="2147483648"/>
            <pc:sldLayoutMk cId="3186814154" sldId="2147483658"/>
          </pc:sldLayoutMkLst>
        </pc:sldLayoutChg>
        <pc:sldLayoutChg chg="setBg">
          <pc:chgData name="Cam Hale" userId="04766b7f-460d-4800-8e04-bf69884ee0da" providerId="ADAL" clId="{7239CF13-D4A5-40E4-A952-FCCF068A55EA}" dt="2025-12-04T21:26:30.397" v="1517"/>
          <pc:sldLayoutMkLst>
            <pc:docMk/>
            <pc:sldMasterMk cId="2059362569" sldId="2147483648"/>
            <pc:sldLayoutMk cId="2395494395"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4AB64-DB1E-0CC0-9700-202B85BB86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640738-E624-4800-604A-6BBEEE645F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7CE96A-B0F2-BF72-5955-A0CEB5A18711}"/>
              </a:ext>
            </a:extLst>
          </p:cNvPr>
          <p:cNvSpPr>
            <a:spLocks noGrp="1"/>
          </p:cNvSpPr>
          <p:nvPr>
            <p:ph type="dt" sz="half" idx="10"/>
          </p:nvPr>
        </p:nvSpPr>
        <p:spPr/>
        <p:txBody>
          <a:bodyPr/>
          <a:lstStyle/>
          <a:p>
            <a:fld id="{2F1AEEA6-584C-4469-BD92-9BCA22109F6B}" type="datetimeFigureOut">
              <a:rPr lang="en-US" smtClean="0"/>
              <a:t>12/4/2025</a:t>
            </a:fld>
            <a:endParaRPr lang="en-US"/>
          </a:p>
        </p:txBody>
      </p:sp>
      <p:sp>
        <p:nvSpPr>
          <p:cNvPr id="5" name="Footer Placeholder 4">
            <a:extLst>
              <a:ext uri="{FF2B5EF4-FFF2-40B4-BE49-F238E27FC236}">
                <a16:creationId xmlns:a16="http://schemas.microsoft.com/office/drawing/2014/main" id="{9AC209C9-2E3F-9F1E-D435-31FCBBB4E4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DFA2DA-8726-2B04-6A8E-DBC847F24018}"/>
              </a:ext>
            </a:extLst>
          </p:cNvPr>
          <p:cNvSpPr>
            <a:spLocks noGrp="1"/>
          </p:cNvSpPr>
          <p:nvPr>
            <p:ph type="sldNum" sz="quarter" idx="12"/>
          </p:nvPr>
        </p:nvSpPr>
        <p:spPr/>
        <p:txBody>
          <a:bodyPr/>
          <a:lstStyle/>
          <a:p>
            <a:fld id="{F1987A78-738C-473F-82D6-D5F0D550C9D3}" type="slidenum">
              <a:rPr lang="en-US" smtClean="0"/>
              <a:t>‹#›</a:t>
            </a:fld>
            <a:endParaRPr lang="en-US"/>
          </a:p>
        </p:txBody>
      </p:sp>
    </p:spTree>
    <p:extLst>
      <p:ext uri="{BB962C8B-B14F-4D97-AF65-F5344CB8AC3E}">
        <p14:creationId xmlns:p14="http://schemas.microsoft.com/office/powerpoint/2010/main" val="438294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981D9-448F-EF3F-87E5-2CC3FC91F8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259360-01F1-E84E-CEAB-55E049E55B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0DA13-3004-B6E4-1332-DCD56A46C794}"/>
              </a:ext>
            </a:extLst>
          </p:cNvPr>
          <p:cNvSpPr>
            <a:spLocks noGrp="1"/>
          </p:cNvSpPr>
          <p:nvPr>
            <p:ph type="dt" sz="half" idx="10"/>
          </p:nvPr>
        </p:nvSpPr>
        <p:spPr/>
        <p:txBody>
          <a:bodyPr/>
          <a:lstStyle/>
          <a:p>
            <a:fld id="{2F1AEEA6-584C-4469-BD92-9BCA22109F6B}" type="datetimeFigureOut">
              <a:rPr lang="en-US" smtClean="0"/>
              <a:t>12/4/2025</a:t>
            </a:fld>
            <a:endParaRPr lang="en-US"/>
          </a:p>
        </p:txBody>
      </p:sp>
      <p:sp>
        <p:nvSpPr>
          <p:cNvPr id="5" name="Footer Placeholder 4">
            <a:extLst>
              <a:ext uri="{FF2B5EF4-FFF2-40B4-BE49-F238E27FC236}">
                <a16:creationId xmlns:a16="http://schemas.microsoft.com/office/drawing/2014/main" id="{B72B5C7F-5BCE-CFCA-5A60-E32CF4B3E3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28751-1A51-5588-2285-FBCB6EC35EB2}"/>
              </a:ext>
            </a:extLst>
          </p:cNvPr>
          <p:cNvSpPr>
            <a:spLocks noGrp="1"/>
          </p:cNvSpPr>
          <p:nvPr>
            <p:ph type="sldNum" sz="quarter" idx="12"/>
          </p:nvPr>
        </p:nvSpPr>
        <p:spPr/>
        <p:txBody>
          <a:bodyPr/>
          <a:lstStyle/>
          <a:p>
            <a:fld id="{F1987A78-738C-473F-82D6-D5F0D550C9D3}" type="slidenum">
              <a:rPr lang="en-US" smtClean="0"/>
              <a:t>‹#›</a:t>
            </a:fld>
            <a:endParaRPr lang="en-US"/>
          </a:p>
        </p:txBody>
      </p:sp>
    </p:spTree>
    <p:extLst>
      <p:ext uri="{BB962C8B-B14F-4D97-AF65-F5344CB8AC3E}">
        <p14:creationId xmlns:p14="http://schemas.microsoft.com/office/powerpoint/2010/main" val="3186814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94A1A5-6840-06EC-0A8D-97D03E982B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816CD2-9AD1-388F-3000-108D2001D5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531896-B976-3719-A2BB-F64D4F76B0CB}"/>
              </a:ext>
            </a:extLst>
          </p:cNvPr>
          <p:cNvSpPr>
            <a:spLocks noGrp="1"/>
          </p:cNvSpPr>
          <p:nvPr>
            <p:ph type="dt" sz="half" idx="10"/>
          </p:nvPr>
        </p:nvSpPr>
        <p:spPr/>
        <p:txBody>
          <a:bodyPr/>
          <a:lstStyle/>
          <a:p>
            <a:fld id="{2F1AEEA6-584C-4469-BD92-9BCA22109F6B}" type="datetimeFigureOut">
              <a:rPr lang="en-US" smtClean="0"/>
              <a:t>12/4/2025</a:t>
            </a:fld>
            <a:endParaRPr lang="en-US"/>
          </a:p>
        </p:txBody>
      </p:sp>
      <p:sp>
        <p:nvSpPr>
          <p:cNvPr id="5" name="Footer Placeholder 4">
            <a:extLst>
              <a:ext uri="{FF2B5EF4-FFF2-40B4-BE49-F238E27FC236}">
                <a16:creationId xmlns:a16="http://schemas.microsoft.com/office/drawing/2014/main" id="{198C1164-CA15-FE53-A095-8CF745F6D6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4E8BFB-DC71-F977-ED58-F304F63E5A46}"/>
              </a:ext>
            </a:extLst>
          </p:cNvPr>
          <p:cNvSpPr>
            <a:spLocks noGrp="1"/>
          </p:cNvSpPr>
          <p:nvPr>
            <p:ph type="sldNum" sz="quarter" idx="12"/>
          </p:nvPr>
        </p:nvSpPr>
        <p:spPr/>
        <p:txBody>
          <a:bodyPr/>
          <a:lstStyle/>
          <a:p>
            <a:fld id="{F1987A78-738C-473F-82D6-D5F0D550C9D3}" type="slidenum">
              <a:rPr lang="en-US" smtClean="0"/>
              <a:t>‹#›</a:t>
            </a:fld>
            <a:endParaRPr lang="en-US"/>
          </a:p>
        </p:txBody>
      </p:sp>
    </p:spTree>
    <p:extLst>
      <p:ext uri="{BB962C8B-B14F-4D97-AF65-F5344CB8AC3E}">
        <p14:creationId xmlns:p14="http://schemas.microsoft.com/office/powerpoint/2010/main" val="2395494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AAC12-84FD-7553-386D-A9C455E895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8DAC5C-9998-A71A-2513-0DDE9A557D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4B347D-41E9-56C5-6196-242F08E5A563}"/>
              </a:ext>
            </a:extLst>
          </p:cNvPr>
          <p:cNvSpPr>
            <a:spLocks noGrp="1"/>
          </p:cNvSpPr>
          <p:nvPr>
            <p:ph type="dt" sz="half" idx="10"/>
          </p:nvPr>
        </p:nvSpPr>
        <p:spPr/>
        <p:txBody>
          <a:bodyPr/>
          <a:lstStyle/>
          <a:p>
            <a:fld id="{2F1AEEA6-584C-4469-BD92-9BCA22109F6B}" type="datetimeFigureOut">
              <a:rPr lang="en-US" smtClean="0"/>
              <a:t>12/4/2025</a:t>
            </a:fld>
            <a:endParaRPr lang="en-US"/>
          </a:p>
        </p:txBody>
      </p:sp>
      <p:sp>
        <p:nvSpPr>
          <p:cNvPr id="5" name="Footer Placeholder 4">
            <a:extLst>
              <a:ext uri="{FF2B5EF4-FFF2-40B4-BE49-F238E27FC236}">
                <a16:creationId xmlns:a16="http://schemas.microsoft.com/office/drawing/2014/main" id="{F5ED7FC3-4A31-86EB-FD40-1D7587B89E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971E17-9652-593F-A4CB-AB1E4CAAA598}"/>
              </a:ext>
            </a:extLst>
          </p:cNvPr>
          <p:cNvSpPr>
            <a:spLocks noGrp="1"/>
          </p:cNvSpPr>
          <p:nvPr>
            <p:ph type="sldNum" sz="quarter" idx="12"/>
          </p:nvPr>
        </p:nvSpPr>
        <p:spPr/>
        <p:txBody>
          <a:bodyPr/>
          <a:lstStyle/>
          <a:p>
            <a:fld id="{F1987A78-738C-473F-82D6-D5F0D550C9D3}" type="slidenum">
              <a:rPr lang="en-US" smtClean="0"/>
              <a:t>‹#›</a:t>
            </a:fld>
            <a:endParaRPr lang="en-US"/>
          </a:p>
        </p:txBody>
      </p:sp>
    </p:spTree>
    <p:extLst>
      <p:ext uri="{BB962C8B-B14F-4D97-AF65-F5344CB8AC3E}">
        <p14:creationId xmlns:p14="http://schemas.microsoft.com/office/powerpoint/2010/main" val="1979120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7C093-E2A6-7961-5772-47755BCDB2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5DCEFE-3673-F4EC-293B-203D886605E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A68DA4-058F-05F6-BFA2-C09CB07ACA90}"/>
              </a:ext>
            </a:extLst>
          </p:cNvPr>
          <p:cNvSpPr>
            <a:spLocks noGrp="1"/>
          </p:cNvSpPr>
          <p:nvPr>
            <p:ph type="dt" sz="half" idx="10"/>
          </p:nvPr>
        </p:nvSpPr>
        <p:spPr/>
        <p:txBody>
          <a:bodyPr/>
          <a:lstStyle/>
          <a:p>
            <a:fld id="{2F1AEEA6-584C-4469-BD92-9BCA22109F6B}" type="datetimeFigureOut">
              <a:rPr lang="en-US" smtClean="0"/>
              <a:t>12/4/2025</a:t>
            </a:fld>
            <a:endParaRPr lang="en-US"/>
          </a:p>
        </p:txBody>
      </p:sp>
      <p:sp>
        <p:nvSpPr>
          <p:cNvPr id="5" name="Footer Placeholder 4">
            <a:extLst>
              <a:ext uri="{FF2B5EF4-FFF2-40B4-BE49-F238E27FC236}">
                <a16:creationId xmlns:a16="http://schemas.microsoft.com/office/drawing/2014/main" id="{DC402D21-C65B-D76C-D8D1-791270DAD2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778E1-05C3-4181-BEEF-AA74B318E1E8}"/>
              </a:ext>
            </a:extLst>
          </p:cNvPr>
          <p:cNvSpPr>
            <a:spLocks noGrp="1"/>
          </p:cNvSpPr>
          <p:nvPr>
            <p:ph type="sldNum" sz="quarter" idx="12"/>
          </p:nvPr>
        </p:nvSpPr>
        <p:spPr/>
        <p:txBody>
          <a:bodyPr/>
          <a:lstStyle/>
          <a:p>
            <a:fld id="{F1987A78-738C-473F-82D6-D5F0D550C9D3}" type="slidenum">
              <a:rPr lang="en-US" smtClean="0"/>
              <a:t>‹#›</a:t>
            </a:fld>
            <a:endParaRPr lang="en-US"/>
          </a:p>
        </p:txBody>
      </p:sp>
    </p:spTree>
    <p:extLst>
      <p:ext uri="{BB962C8B-B14F-4D97-AF65-F5344CB8AC3E}">
        <p14:creationId xmlns:p14="http://schemas.microsoft.com/office/powerpoint/2010/main" val="3456928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E6519-9127-13F1-AE6D-B118FDD755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6AFC7E-EE74-B751-177D-B8DFDBB33D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7FDD23-8A7F-EC51-4BC3-434BB2B778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1C1E0A-E972-76EE-1EF9-CBFFA1753B9A}"/>
              </a:ext>
            </a:extLst>
          </p:cNvPr>
          <p:cNvSpPr>
            <a:spLocks noGrp="1"/>
          </p:cNvSpPr>
          <p:nvPr>
            <p:ph type="dt" sz="half" idx="10"/>
          </p:nvPr>
        </p:nvSpPr>
        <p:spPr/>
        <p:txBody>
          <a:bodyPr/>
          <a:lstStyle/>
          <a:p>
            <a:fld id="{2F1AEEA6-584C-4469-BD92-9BCA22109F6B}" type="datetimeFigureOut">
              <a:rPr lang="en-US" smtClean="0"/>
              <a:t>12/4/2025</a:t>
            </a:fld>
            <a:endParaRPr lang="en-US"/>
          </a:p>
        </p:txBody>
      </p:sp>
      <p:sp>
        <p:nvSpPr>
          <p:cNvPr id="6" name="Footer Placeholder 5">
            <a:extLst>
              <a:ext uri="{FF2B5EF4-FFF2-40B4-BE49-F238E27FC236}">
                <a16:creationId xmlns:a16="http://schemas.microsoft.com/office/drawing/2014/main" id="{F2A991D9-504F-DE00-33AC-068E7C0C6B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EA32E8-1C78-75C1-4ACE-43D68F9F781A}"/>
              </a:ext>
            </a:extLst>
          </p:cNvPr>
          <p:cNvSpPr>
            <a:spLocks noGrp="1"/>
          </p:cNvSpPr>
          <p:nvPr>
            <p:ph type="sldNum" sz="quarter" idx="12"/>
          </p:nvPr>
        </p:nvSpPr>
        <p:spPr/>
        <p:txBody>
          <a:bodyPr/>
          <a:lstStyle/>
          <a:p>
            <a:fld id="{F1987A78-738C-473F-82D6-D5F0D550C9D3}" type="slidenum">
              <a:rPr lang="en-US" smtClean="0"/>
              <a:t>‹#›</a:t>
            </a:fld>
            <a:endParaRPr lang="en-US"/>
          </a:p>
        </p:txBody>
      </p:sp>
    </p:spTree>
    <p:extLst>
      <p:ext uri="{BB962C8B-B14F-4D97-AF65-F5344CB8AC3E}">
        <p14:creationId xmlns:p14="http://schemas.microsoft.com/office/powerpoint/2010/main" val="419369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C36CB-9693-4FCF-FB2B-0DF7D06917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FDD640-0135-468A-2EF6-74A62E7267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965ABF-4E55-2191-E086-AD0F8F15B0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A2BF5B-8AD9-EF9E-7703-B9F64A151F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589600-A3F1-8451-F6D9-F7586946E9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1A811C-7B9F-E650-132A-F71DD66FC646}"/>
              </a:ext>
            </a:extLst>
          </p:cNvPr>
          <p:cNvSpPr>
            <a:spLocks noGrp="1"/>
          </p:cNvSpPr>
          <p:nvPr>
            <p:ph type="dt" sz="half" idx="10"/>
          </p:nvPr>
        </p:nvSpPr>
        <p:spPr/>
        <p:txBody>
          <a:bodyPr/>
          <a:lstStyle/>
          <a:p>
            <a:fld id="{2F1AEEA6-584C-4469-BD92-9BCA22109F6B}" type="datetimeFigureOut">
              <a:rPr lang="en-US" smtClean="0"/>
              <a:t>12/4/2025</a:t>
            </a:fld>
            <a:endParaRPr lang="en-US"/>
          </a:p>
        </p:txBody>
      </p:sp>
      <p:sp>
        <p:nvSpPr>
          <p:cNvPr id="8" name="Footer Placeholder 7">
            <a:extLst>
              <a:ext uri="{FF2B5EF4-FFF2-40B4-BE49-F238E27FC236}">
                <a16:creationId xmlns:a16="http://schemas.microsoft.com/office/drawing/2014/main" id="{2E8A42E7-1BE7-E456-B965-3240F3BE29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899FD2-DA31-AE39-0DEC-B7C43DAEFFF9}"/>
              </a:ext>
            </a:extLst>
          </p:cNvPr>
          <p:cNvSpPr>
            <a:spLocks noGrp="1"/>
          </p:cNvSpPr>
          <p:nvPr>
            <p:ph type="sldNum" sz="quarter" idx="12"/>
          </p:nvPr>
        </p:nvSpPr>
        <p:spPr/>
        <p:txBody>
          <a:bodyPr/>
          <a:lstStyle/>
          <a:p>
            <a:fld id="{F1987A78-738C-473F-82D6-D5F0D550C9D3}" type="slidenum">
              <a:rPr lang="en-US" smtClean="0"/>
              <a:t>‹#›</a:t>
            </a:fld>
            <a:endParaRPr lang="en-US"/>
          </a:p>
        </p:txBody>
      </p:sp>
    </p:spTree>
    <p:extLst>
      <p:ext uri="{BB962C8B-B14F-4D97-AF65-F5344CB8AC3E}">
        <p14:creationId xmlns:p14="http://schemas.microsoft.com/office/powerpoint/2010/main" val="671823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7FA58-83CF-D49A-B344-F3B706C546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57AC5B-59BA-4D6E-6126-781AD19590C7}"/>
              </a:ext>
            </a:extLst>
          </p:cNvPr>
          <p:cNvSpPr>
            <a:spLocks noGrp="1"/>
          </p:cNvSpPr>
          <p:nvPr>
            <p:ph type="dt" sz="half" idx="10"/>
          </p:nvPr>
        </p:nvSpPr>
        <p:spPr/>
        <p:txBody>
          <a:bodyPr/>
          <a:lstStyle/>
          <a:p>
            <a:fld id="{2F1AEEA6-584C-4469-BD92-9BCA22109F6B}" type="datetimeFigureOut">
              <a:rPr lang="en-US" smtClean="0"/>
              <a:t>12/4/2025</a:t>
            </a:fld>
            <a:endParaRPr lang="en-US"/>
          </a:p>
        </p:txBody>
      </p:sp>
      <p:sp>
        <p:nvSpPr>
          <p:cNvPr id="4" name="Footer Placeholder 3">
            <a:extLst>
              <a:ext uri="{FF2B5EF4-FFF2-40B4-BE49-F238E27FC236}">
                <a16:creationId xmlns:a16="http://schemas.microsoft.com/office/drawing/2014/main" id="{BF57973F-D087-0A65-FB3A-B26CEC3201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C2A0D9-109F-8D22-04E3-807FD1CC848C}"/>
              </a:ext>
            </a:extLst>
          </p:cNvPr>
          <p:cNvSpPr>
            <a:spLocks noGrp="1"/>
          </p:cNvSpPr>
          <p:nvPr>
            <p:ph type="sldNum" sz="quarter" idx="12"/>
          </p:nvPr>
        </p:nvSpPr>
        <p:spPr/>
        <p:txBody>
          <a:bodyPr/>
          <a:lstStyle/>
          <a:p>
            <a:fld id="{F1987A78-738C-473F-82D6-D5F0D550C9D3}" type="slidenum">
              <a:rPr lang="en-US" smtClean="0"/>
              <a:t>‹#›</a:t>
            </a:fld>
            <a:endParaRPr lang="en-US"/>
          </a:p>
        </p:txBody>
      </p:sp>
    </p:spTree>
    <p:extLst>
      <p:ext uri="{BB962C8B-B14F-4D97-AF65-F5344CB8AC3E}">
        <p14:creationId xmlns:p14="http://schemas.microsoft.com/office/powerpoint/2010/main" val="2201821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4FB7DD-EF38-A477-8C49-CAF1106A5C92}"/>
              </a:ext>
            </a:extLst>
          </p:cNvPr>
          <p:cNvSpPr>
            <a:spLocks noGrp="1"/>
          </p:cNvSpPr>
          <p:nvPr>
            <p:ph type="dt" sz="half" idx="10"/>
          </p:nvPr>
        </p:nvSpPr>
        <p:spPr/>
        <p:txBody>
          <a:bodyPr/>
          <a:lstStyle/>
          <a:p>
            <a:fld id="{2F1AEEA6-584C-4469-BD92-9BCA22109F6B}" type="datetimeFigureOut">
              <a:rPr lang="en-US" smtClean="0"/>
              <a:t>12/4/2025</a:t>
            </a:fld>
            <a:endParaRPr lang="en-US"/>
          </a:p>
        </p:txBody>
      </p:sp>
      <p:sp>
        <p:nvSpPr>
          <p:cNvPr id="3" name="Footer Placeholder 2">
            <a:extLst>
              <a:ext uri="{FF2B5EF4-FFF2-40B4-BE49-F238E27FC236}">
                <a16:creationId xmlns:a16="http://schemas.microsoft.com/office/drawing/2014/main" id="{8EB13C71-6824-ED80-7D95-07DA8264DD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A0AECD-141F-DBE6-F988-88ECA320170E}"/>
              </a:ext>
            </a:extLst>
          </p:cNvPr>
          <p:cNvSpPr>
            <a:spLocks noGrp="1"/>
          </p:cNvSpPr>
          <p:nvPr>
            <p:ph type="sldNum" sz="quarter" idx="12"/>
          </p:nvPr>
        </p:nvSpPr>
        <p:spPr/>
        <p:txBody>
          <a:bodyPr/>
          <a:lstStyle/>
          <a:p>
            <a:fld id="{F1987A78-738C-473F-82D6-D5F0D550C9D3}" type="slidenum">
              <a:rPr lang="en-US" smtClean="0"/>
              <a:t>‹#›</a:t>
            </a:fld>
            <a:endParaRPr lang="en-US"/>
          </a:p>
        </p:txBody>
      </p:sp>
    </p:spTree>
    <p:extLst>
      <p:ext uri="{BB962C8B-B14F-4D97-AF65-F5344CB8AC3E}">
        <p14:creationId xmlns:p14="http://schemas.microsoft.com/office/powerpoint/2010/main" val="3283414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8CBC3-087C-E2B2-B6EB-2D2B2446D6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7CF540-55DC-AFFB-7FF0-A242AA6741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0C261B-7D1A-F1F8-E2E3-2CE6AB130A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457257-1F0B-B310-A647-E5F22EA94EFE}"/>
              </a:ext>
            </a:extLst>
          </p:cNvPr>
          <p:cNvSpPr>
            <a:spLocks noGrp="1"/>
          </p:cNvSpPr>
          <p:nvPr>
            <p:ph type="dt" sz="half" idx="10"/>
          </p:nvPr>
        </p:nvSpPr>
        <p:spPr/>
        <p:txBody>
          <a:bodyPr/>
          <a:lstStyle/>
          <a:p>
            <a:fld id="{2F1AEEA6-584C-4469-BD92-9BCA22109F6B}" type="datetimeFigureOut">
              <a:rPr lang="en-US" smtClean="0"/>
              <a:t>12/4/2025</a:t>
            </a:fld>
            <a:endParaRPr lang="en-US"/>
          </a:p>
        </p:txBody>
      </p:sp>
      <p:sp>
        <p:nvSpPr>
          <p:cNvPr id="6" name="Footer Placeholder 5">
            <a:extLst>
              <a:ext uri="{FF2B5EF4-FFF2-40B4-BE49-F238E27FC236}">
                <a16:creationId xmlns:a16="http://schemas.microsoft.com/office/drawing/2014/main" id="{2761C440-5F8E-E30A-02E1-8B961017CA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68FF13-40DF-8A46-CE20-30AE489D819A}"/>
              </a:ext>
            </a:extLst>
          </p:cNvPr>
          <p:cNvSpPr>
            <a:spLocks noGrp="1"/>
          </p:cNvSpPr>
          <p:nvPr>
            <p:ph type="sldNum" sz="quarter" idx="12"/>
          </p:nvPr>
        </p:nvSpPr>
        <p:spPr/>
        <p:txBody>
          <a:bodyPr/>
          <a:lstStyle/>
          <a:p>
            <a:fld id="{F1987A78-738C-473F-82D6-D5F0D550C9D3}" type="slidenum">
              <a:rPr lang="en-US" smtClean="0"/>
              <a:t>‹#›</a:t>
            </a:fld>
            <a:endParaRPr lang="en-US"/>
          </a:p>
        </p:txBody>
      </p:sp>
    </p:spTree>
    <p:extLst>
      <p:ext uri="{BB962C8B-B14F-4D97-AF65-F5344CB8AC3E}">
        <p14:creationId xmlns:p14="http://schemas.microsoft.com/office/powerpoint/2010/main" val="239030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A10AC-C97A-F123-7CCE-51E057EC8A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BDAEC5-CD6B-4E8C-AC4F-2C62FBD94F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5634B7-5565-EA66-B8DC-CE7687A07F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AE1723-1730-4F1C-8616-E58F38DF6BCA}"/>
              </a:ext>
            </a:extLst>
          </p:cNvPr>
          <p:cNvSpPr>
            <a:spLocks noGrp="1"/>
          </p:cNvSpPr>
          <p:nvPr>
            <p:ph type="dt" sz="half" idx="10"/>
          </p:nvPr>
        </p:nvSpPr>
        <p:spPr/>
        <p:txBody>
          <a:bodyPr/>
          <a:lstStyle/>
          <a:p>
            <a:fld id="{2F1AEEA6-584C-4469-BD92-9BCA22109F6B}" type="datetimeFigureOut">
              <a:rPr lang="en-US" smtClean="0"/>
              <a:t>12/4/2025</a:t>
            </a:fld>
            <a:endParaRPr lang="en-US"/>
          </a:p>
        </p:txBody>
      </p:sp>
      <p:sp>
        <p:nvSpPr>
          <p:cNvPr id="6" name="Footer Placeholder 5">
            <a:extLst>
              <a:ext uri="{FF2B5EF4-FFF2-40B4-BE49-F238E27FC236}">
                <a16:creationId xmlns:a16="http://schemas.microsoft.com/office/drawing/2014/main" id="{6B760F63-4545-3379-F607-486CA344C2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1EF178-74D3-02AD-A3EF-2BDC9439E43E}"/>
              </a:ext>
            </a:extLst>
          </p:cNvPr>
          <p:cNvSpPr>
            <a:spLocks noGrp="1"/>
          </p:cNvSpPr>
          <p:nvPr>
            <p:ph type="sldNum" sz="quarter" idx="12"/>
          </p:nvPr>
        </p:nvSpPr>
        <p:spPr/>
        <p:txBody>
          <a:bodyPr/>
          <a:lstStyle/>
          <a:p>
            <a:fld id="{F1987A78-738C-473F-82D6-D5F0D550C9D3}" type="slidenum">
              <a:rPr lang="en-US" smtClean="0"/>
              <a:t>‹#›</a:t>
            </a:fld>
            <a:endParaRPr lang="en-US"/>
          </a:p>
        </p:txBody>
      </p:sp>
    </p:spTree>
    <p:extLst>
      <p:ext uri="{BB962C8B-B14F-4D97-AF65-F5344CB8AC3E}">
        <p14:creationId xmlns:p14="http://schemas.microsoft.com/office/powerpoint/2010/main" val="4157978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0404">
              <a:schemeClr val="tx1">
                <a:lumMod val="34000"/>
                <a:lumOff val="66000"/>
              </a:schemeClr>
            </a:gs>
            <a:gs pos="20202">
              <a:schemeClr val="bg2">
                <a:lumMod val="50000"/>
              </a:schemeClr>
            </a:gs>
            <a:gs pos="0">
              <a:schemeClr val="accent1">
                <a:lumMod val="5000"/>
                <a:lumOff val="95000"/>
              </a:schemeClr>
            </a:gs>
            <a:gs pos="78500">
              <a:srgbClr val="BA6275"/>
            </a:gs>
            <a:gs pos="74000">
              <a:srgbClr val="FF0000"/>
            </a:gs>
            <a:gs pos="83000">
              <a:schemeClr val="bg2">
                <a:lumMod val="50000"/>
              </a:schemeClr>
            </a:gs>
            <a:gs pos="100000">
              <a:schemeClr val="bg2">
                <a:lumMod val="50000"/>
              </a:schemeClr>
            </a:gs>
          </a:gsLst>
          <a:lin ang="30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C176DE-41C7-783E-91F1-0F9E9FDD82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D7BD37-F04E-2AB0-F356-27DBA02344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D33E8A-7DE0-9489-7690-182898CEC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F1AEEA6-584C-4469-BD92-9BCA22109F6B}" type="datetimeFigureOut">
              <a:rPr lang="en-US" smtClean="0"/>
              <a:t>12/4/2025</a:t>
            </a:fld>
            <a:endParaRPr lang="en-US"/>
          </a:p>
        </p:txBody>
      </p:sp>
      <p:sp>
        <p:nvSpPr>
          <p:cNvPr id="5" name="Footer Placeholder 4">
            <a:extLst>
              <a:ext uri="{FF2B5EF4-FFF2-40B4-BE49-F238E27FC236}">
                <a16:creationId xmlns:a16="http://schemas.microsoft.com/office/drawing/2014/main" id="{AB7E8393-9F9E-A3AB-CE51-379991E11F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07643B2-87A0-BF3E-9539-A801C901C6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1987A78-738C-473F-82D6-D5F0D550C9D3}" type="slidenum">
              <a:rPr lang="en-US" smtClean="0"/>
              <a:t>‹#›</a:t>
            </a:fld>
            <a:endParaRPr lang="en-US"/>
          </a:p>
        </p:txBody>
      </p:sp>
    </p:spTree>
    <p:extLst>
      <p:ext uri="{BB962C8B-B14F-4D97-AF65-F5344CB8AC3E}">
        <p14:creationId xmlns:p14="http://schemas.microsoft.com/office/powerpoint/2010/main" val="2059362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F324A740-646C-C8AD-13C0-22DA2A9B0F42}"/>
              </a:ext>
            </a:extLst>
          </p:cNvPr>
          <p:cNvSpPr>
            <a:spLocks noGrp="1"/>
          </p:cNvSpPr>
          <p:nvPr>
            <p:ph type="title"/>
          </p:nvPr>
        </p:nvSpPr>
        <p:spPr>
          <a:xfrm>
            <a:off x="640080" y="4777739"/>
            <a:ext cx="3418990" cy="1412119"/>
          </a:xfrm>
        </p:spPr>
        <p:txBody>
          <a:bodyPr>
            <a:normAutofit/>
          </a:bodyPr>
          <a:lstStyle/>
          <a:p>
            <a:r>
              <a:rPr lang="en-US" dirty="0" err="1"/>
              <a:t>RedBox</a:t>
            </a:r>
            <a:r>
              <a:rPr lang="en-US" dirty="0"/>
              <a:t>+ Suspensions</a:t>
            </a:r>
          </a:p>
        </p:txBody>
      </p:sp>
      <p:pic>
        <p:nvPicPr>
          <p:cNvPr id="15" name="Picture 14">
            <a:extLst>
              <a:ext uri="{FF2B5EF4-FFF2-40B4-BE49-F238E27FC236}">
                <a16:creationId xmlns:a16="http://schemas.microsoft.com/office/drawing/2014/main" id="{DE61A889-0668-848A-A32F-09C19E65EC02}"/>
              </a:ext>
            </a:extLst>
          </p:cNvPr>
          <p:cNvPicPr>
            <a:picLocks noChangeAspect="1"/>
          </p:cNvPicPr>
          <p:nvPr/>
        </p:nvPicPr>
        <p:blipFill>
          <a:blip r:embed="rId2"/>
          <a:srcRect t="10290" b="13015"/>
          <a:stretch>
            <a:fillRect/>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33"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E96C5E80-7E64-81E5-E3A1-88A5C33C4394}"/>
              </a:ext>
            </a:extLst>
          </p:cNvPr>
          <p:cNvSpPr>
            <a:spLocks noGrp="1"/>
          </p:cNvSpPr>
          <p:nvPr>
            <p:ph idx="1"/>
          </p:nvPr>
        </p:nvSpPr>
        <p:spPr>
          <a:xfrm>
            <a:off x="4654294" y="4777739"/>
            <a:ext cx="6897626" cy="1399223"/>
          </a:xfrm>
        </p:spPr>
        <p:txBody>
          <a:bodyPr anchor="ctr">
            <a:normAutofit/>
          </a:bodyPr>
          <a:lstStyle/>
          <a:p>
            <a:pPr marL="0" indent="0">
              <a:buNone/>
            </a:pPr>
            <a:endParaRPr lang="en-US" sz="2200"/>
          </a:p>
          <a:p>
            <a:pPr marL="0" indent="0">
              <a:buNone/>
            </a:pPr>
            <a:endParaRPr lang="en-US" sz="2200"/>
          </a:p>
        </p:txBody>
      </p:sp>
    </p:spTree>
    <p:extLst>
      <p:ext uri="{BB962C8B-B14F-4D97-AF65-F5344CB8AC3E}">
        <p14:creationId xmlns:p14="http://schemas.microsoft.com/office/powerpoint/2010/main" val="3340703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48A2E1-59BD-CDC2-242C-328EE60DB280}"/>
              </a:ext>
            </a:extLst>
          </p:cNvPr>
          <p:cNvPicPr>
            <a:picLocks noChangeAspect="1"/>
          </p:cNvPicPr>
          <p:nvPr/>
        </p:nvPicPr>
        <p:blipFill>
          <a:blip r:embed="rId2"/>
          <a:stretch>
            <a:fillRect/>
          </a:stretch>
        </p:blipFill>
        <p:spPr>
          <a:xfrm>
            <a:off x="454071" y="1354712"/>
            <a:ext cx="4019111" cy="4129526"/>
          </a:xfrm>
          <a:prstGeom prst="rect">
            <a:avLst/>
          </a:prstGeom>
        </p:spPr>
      </p:pic>
      <p:pic>
        <p:nvPicPr>
          <p:cNvPr id="7" name="Picture 6">
            <a:extLst>
              <a:ext uri="{FF2B5EF4-FFF2-40B4-BE49-F238E27FC236}">
                <a16:creationId xmlns:a16="http://schemas.microsoft.com/office/drawing/2014/main" id="{47E7291F-A0E3-4E4D-BFFC-02470F309ED1}"/>
              </a:ext>
            </a:extLst>
          </p:cNvPr>
          <p:cNvPicPr>
            <a:picLocks noChangeAspect="1"/>
          </p:cNvPicPr>
          <p:nvPr/>
        </p:nvPicPr>
        <p:blipFill>
          <a:blip r:embed="rId3"/>
          <a:stretch>
            <a:fillRect/>
          </a:stretch>
        </p:blipFill>
        <p:spPr>
          <a:xfrm>
            <a:off x="4886325" y="201726"/>
            <a:ext cx="7305675" cy="6373396"/>
          </a:xfrm>
          <a:prstGeom prst="rect">
            <a:avLst/>
          </a:prstGeom>
        </p:spPr>
      </p:pic>
    </p:spTree>
    <p:extLst>
      <p:ext uri="{BB962C8B-B14F-4D97-AF65-F5344CB8AC3E}">
        <p14:creationId xmlns:p14="http://schemas.microsoft.com/office/powerpoint/2010/main" val="2246244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E1BF5F-6178-F984-1486-64FC8B82B626}"/>
              </a:ext>
            </a:extLst>
          </p:cNvPr>
          <p:cNvPicPr>
            <a:picLocks noChangeAspect="1"/>
          </p:cNvPicPr>
          <p:nvPr/>
        </p:nvPicPr>
        <p:blipFill>
          <a:blip r:embed="rId2"/>
          <a:stretch>
            <a:fillRect/>
          </a:stretch>
        </p:blipFill>
        <p:spPr>
          <a:xfrm>
            <a:off x="304800" y="311685"/>
            <a:ext cx="11610109" cy="2924583"/>
          </a:xfrm>
          <a:prstGeom prst="rect">
            <a:avLst/>
          </a:prstGeom>
        </p:spPr>
      </p:pic>
      <p:pic>
        <p:nvPicPr>
          <p:cNvPr id="5" name="Picture 4">
            <a:extLst>
              <a:ext uri="{FF2B5EF4-FFF2-40B4-BE49-F238E27FC236}">
                <a16:creationId xmlns:a16="http://schemas.microsoft.com/office/drawing/2014/main" id="{95771E09-2415-141C-3475-0EBB56170514}"/>
              </a:ext>
            </a:extLst>
          </p:cNvPr>
          <p:cNvPicPr>
            <a:picLocks noChangeAspect="1"/>
          </p:cNvPicPr>
          <p:nvPr/>
        </p:nvPicPr>
        <p:blipFill>
          <a:blip r:embed="rId3"/>
          <a:stretch>
            <a:fillRect/>
          </a:stretch>
        </p:blipFill>
        <p:spPr>
          <a:xfrm>
            <a:off x="304800" y="4346917"/>
            <a:ext cx="11610109" cy="1880809"/>
          </a:xfrm>
          <a:prstGeom prst="rect">
            <a:avLst/>
          </a:prstGeom>
        </p:spPr>
      </p:pic>
    </p:spTree>
    <p:extLst>
      <p:ext uri="{BB962C8B-B14F-4D97-AF65-F5344CB8AC3E}">
        <p14:creationId xmlns:p14="http://schemas.microsoft.com/office/powerpoint/2010/main" val="3035401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531FC-EA0A-353D-9480-990F227679BD}"/>
              </a:ext>
            </a:extLst>
          </p:cNvPr>
          <p:cNvSpPr>
            <a:spLocks noGrp="1"/>
          </p:cNvSpPr>
          <p:nvPr>
            <p:ph type="title"/>
          </p:nvPr>
        </p:nvSpPr>
        <p:spPr/>
        <p:txBody>
          <a:bodyPr>
            <a:normAutofit/>
          </a:bodyPr>
          <a:lstStyle/>
          <a:p>
            <a:r>
              <a:rPr lang="de-DE" b="1" dirty="0"/>
              <a:t>AG400L / AG210L Airglide Rear Suspension</a:t>
            </a:r>
            <a:endParaRPr lang="en-US" dirty="0"/>
          </a:p>
        </p:txBody>
      </p:sp>
      <p:sp>
        <p:nvSpPr>
          <p:cNvPr id="3" name="Content Placeholder 2">
            <a:extLst>
              <a:ext uri="{FF2B5EF4-FFF2-40B4-BE49-F238E27FC236}">
                <a16:creationId xmlns:a16="http://schemas.microsoft.com/office/drawing/2014/main" id="{1D42D6AE-34A1-AA80-0F26-E30B3D08737A}"/>
              </a:ext>
            </a:extLst>
          </p:cNvPr>
          <p:cNvSpPr>
            <a:spLocks noGrp="1"/>
          </p:cNvSpPr>
          <p:nvPr>
            <p:ph idx="1"/>
          </p:nvPr>
        </p:nvSpPr>
        <p:spPr>
          <a:solidFill>
            <a:schemeClr val="bg1">
              <a:alpha val="70000"/>
            </a:schemeClr>
          </a:solidFill>
        </p:spPr>
        <p:txBody>
          <a:bodyPr/>
          <a:lstStyle/>
          <a:p>
            <a:r>
              <a:rPr lang="en-US" dirty="0"/>
              <a:t>Combination of air springs and taper leaf springs</a:t>
            </a:r>
          </a:p>
          <a:p>
            <a:r>
              <a:rPr lang="en-US" dirty="0"/>
              <a:t>Rolling-lobe air springs with height control valve for automatic ride height</a:t>
            </a:r>
          </a:p>
          <a:p>
            <a:r>
              <a:rPr lang="en-US" dirty="0"/>
              <a:t>Tracking rod for axle alignment and roll stiffness</a:t>
            </a:r>
          </a:p>
          <a:p>
            <a:r>
              <a:rPr lang="en-US" dirty="0"/>
              <a:t>Shock absorbers</a:t>
            </a:r>
          </a:p>
          <a:p>
            <a:r>
              <a:rPr lang="en-US" dirty="0"/>
              <a:t>Designed for low frame or fifth wheel heights</a:t>
            </a:r>
          </a:p>
          <a:p>
            <a:endParaRPr lang="en-US" dirty="0"/>
          </a:p>
        </p:txBody>
      </p:sp>
    </p:spTree>
    <p:extLst>
      <p:ext uri="{BB962C8B-B14F-4D97-AF65-F5344CB8AC3E}">
        <p14:creationId xmlns:p14="http://schemas.microsoft.com/office/powerpoint/2010/main" val="3384734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E229C5-2FCA-066A-1B99-E469267888F8}"/>
              </a:ext>
            </a:extLst>
          </p:cNvPr>
          <p:cNvPicPr>
            <a:picLocks noChangeAspect="1"/>
          </p:cNvPicPr>
          <p:nvPr/>
        </p:nvPicPr>
        <p:blipFill>
          <a:blip r:embed="rId2"/>
          <a:stretch>
            <a:fillRect/>
          </a:stretch>
        </p:blipFill>
        <p:spPr>
          <a:xfrm>
            <a:off x="397164" y="223405"/>
            <a:ext cx="11296072" cy="6354040"/>
          </a:xfrm>
          <a:prstGeom prst="rect">
            <a:avLst/>
          </a:prstGeom>
        </p:spPr>
      </p:pic>
    </p:spTree>
    <p:extLst>
      <p:ext uri="{BB962C8B-B14F-4D97-AF65-F5344CB8AC3E}">
        <p14:creationId xmlns:p14="http://schemas.microsoft.com/office/powerpoint/2010/main" val="1382998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422D97-A9B2-CF46-6672-B5E2A390F116}"/>
              </a:ext>
            </a:extLst>
          </p:cNvPr>
          <p:cNvPicPr>
            <a:picLocks noChangeAspect="1"/>
          </p:cNvPicPr>
          <p:nvPr/>
        </p:nvPicPr>
        <p:blipFill>
          <a:blip r:embed="rId2"/>
          <a:stretch>
            <a:fillRect/>
          </a:stretch>
        </p:blipFill>
        <p:spPr>
          <a:xfrm>
            <a:off x="1813937" y="588646"/>
            <a:ext cx="7822432" cy="3553447"/>
          </a:xfrm>
          <a:prstGeom prst="rect">
            <a:avLst/>
          </a:prstGeom>
          <a:solidFill>
            <a:schemeClr val="bg1">
              <a:alpha val="70000"/>
            </a:schemeClr>
          </a:solidFill>
        </p:spPr>
      </p:pic>
      <p:pic>
        <p:nvPicPr>
          <p:cNvPr id="5" name="Picture 4">
            <a:extLst>
              <a:ext uri="{FF2B5EF4-FFF2-40B4-BE49-F238E27FC236}">
                <a16:creationId xmlns:a16="http://schemas.microsoft.com/office/drawing/2014/main" id="{902ABF67-07DE-AAAA-F745-E122C2472607}"/>
              </a:ext>
            </a:extLst>
          </p:cNvPr>
          <p:cNvPicPr>
            <a:picLocks noChangeAspect="1"/>
          </p:cNvPicPr>
          <p:nvPr/>
        </p:nvPicPr>
        <p:blipFill>
          <a:blip r:embed="rId3"/>
          <a:stretch>
            <a:fillRect/>
          </a:stretch>
        </p:blipFill>
        <p:spPr>
          <a:xfrm>
            <a:off x="1813936" y="4899584"/>
            <a:ext cx="7822433" cy="1388673"/>
          </a:xfrm>
          <a:prstGeom prst="rect">
            <a:avLst/>
          </a:prstGeom>
        </p:spPr>
      </p:pic>
    </p:spTree>
    <p:extLst>
      <p:ext uri="{BB962C8B-B14F-4D97-AF65-F5344CB8AC3E}">
        <p14:creationId xmlns:p14="http://schemas.microsoft.com/office/powerpoint/2010/main" val="4248958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62E2E951-71CA-2F9E-761D-C57759ADEE76}"/>
              </a:ext>
            </a:extLst>
          </p:cNvPr>
          <p:cNvSpPr/>
          <p:nvPr/>
        </p:nvSpPr>
        <p:spPr>
          <a:xfrm>
            <a:off x="4370387" y="946727"/>
            <a:ext cx="3240377" cy="939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From the factory build notes:</a:t>
            </a:r>
          </a:p>
          <a:p>
            <a:pPr algn="ctr"/>
            <a:endParaRPr lang="en-US" dirty="0"/>
          </a:p>
          <a:p>
            <a:pPr algn="ctr"/>
            <a:endParaRPr lang="en-US" dirty="0"/>
          </a:p>
        </p:txBody>
      </p:sp>
      <p:pic>
        <p:nvPicPr>
          <p:cNvPr id="5" name="Picture 4">
            <a:extLst>
              <a:ext uri="{FF2B5EF4-FFF2-40B4-BE49-F238E27FC236}">
                <a16:creationId xmlns:a16="http://schemas.microsoft.com/office/drawing/2014/main" id="{A4DBDA56-BFFA-F0DC-4429-44C5E7A692EC}"/>
              </a:ext>
            </a:extLst>
          </p:cNvPr>
          <p:cNvPicPr>
            <a:picLocks noChangeAspect="1"/>
          </p:cNvPicPr>
          <p:nvPr/>
        </p:nvPicPr>
        <p:blipFill>
          <a:blip r:embed="rId2"/>
          <a:stretch>
            <a:fillRect/>
          </a:stretch>
        </p:blipFill>
        <p:spPr>
          <a:xfrm>
            <a:off x="401925" y="1975669"/>
            <a:ext cx="7936926" cy="3861714"/>
          </a:xfrm>
          <a:prstGeom prst="rect">
            <a:avLst/>
          </a:prstGeom>
          <a:ln>
            <a:solidFill>
              <a:schemeClr val="accent1"/>
            </a:solidFill>
          </a:ln>
        </p:spPr>
      </p:pic>
      <p:cxnSp>
        <p:nvCxnSpPr>
          <p:cNvPr id="7" name="Straight Connector 6">
            <a:extLst>
              <a:ext uri="{FF2B5EF4-FFF2-40B4-BE49-F238E27FC236}">
                <a16:creationId xmlns:a16="http://schemas.microsoft.com/office/drawing/2014/main" id="{D2DF5980-6CBC-152D-6130-43F4D0156642}"/>
              </a:ext>
            </a:extLst>
          </p:cNvPr>
          <p:cNvCxnSpPr>
            <a:cxnSpLocks/>
          </p:cNvCxnSpPr>
          <p:nvPr/>
        </p:nvCxnSpPr>
        <p:spPr>
          <a:xfrm>
            <a:off x="401925" y="5246250"/>
            <a:ext cx="7936926"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4B5D0DA-12E9-7F5A-3275-1E0AD3C70E61}"/>
              </a:ext>
            </a:extLst>
          </p:cNvPr>
          <p:cNvCxnSpPr>
            <a:cxnSpLocks/>
          </p:cNvCxnSpPr>
          <p:nvPr/>
        </p:nvCxnSpPr>
        <p:spPr>
          <a:xfrm>
            <a:off x="3851706" y="3144977"/>
            <a:ext cx="1182112"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3689A6-3260-E394-D421-D4E077A97D24}"/>
              </a:ext>
            </a:extLst>
          </p:cNvPr>
          <p:cNvCxnSpPr>
            <a:cxnSpLocks/>
          </p:cNvCxnSpPr>
          <p:nvPr/>
        </p:nvCxnSpPr>
        <p:spPr>
          <a:xfrm>
            <a:off x="3819386" y="5246245"/>
            <a:ext cx="1182112"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7BF8636-481B-C684-6718-3F02D4681B9D}"/>
              </a:ext>
            </a:extLst>
          </p:cNvPr>
          <p:cNvCxnSpPr/>
          <p:nvPr/>
        </p:nvCxnSpPr>
        <p:spPr>
          <a:xfrm flipH="1">
            <a:off x="4370388" y="3144977"/>
            <a:ext cx="40054" cy="2101268"/>
          </a:xfrm>
          <a:prstGeom prst="straightConnector1">
            <a:avLst/>
          </a:prstGeom>
          <a:ln w="44450"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Straight Connector 15">
            <a:extLst>
              <a:ext uri="{FF2B5EF4-FFF2-40B4-BE49-F238E27FC236}">
                <a16:creationId xmlns:a16="http://schemas.microsoft.com/office/drawing/2014/main" id="{95E79858-C4D0-3731-7BE9-8CC19EC23BA9}"/>
              </a:ext>
            </a:extLst>
          </p:cNvPr>
          <p:cNvCxnSpPr>
            <a:cxnSpLocks/>
          </p:cNvCxnSpPr>
          <p:nvPr/>
        </p:nvCxnSpPr>
        <p:spPr>
          <a:xfrm>
            <a:off x="5440218" y="3809997"/>
            <a:ext cx="144087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8515A2B-60C2-93A3-4F41-49496829FE8E}"/>
              </a:ext>
            </a:extLst>
          </p:cNvPr>
          <p:cNvCxnSpPr/>
          <p:nvPr/>
        </p:nvCxnSpPr>
        <p:spPr>
          <a:xfrm>
            <a:off x="5985164" y="3809997"/>
            <a:ext cx="369454"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3BB9CF2-2D96-852C-CC21-B0F30315B30D}"/>
              </a:ext>
            </a:extLst>
          </p:cNvPr>
          <p:cNvCxnSpPr/>
          <p:nvPr/>
        </p:nvCxnSpPr>
        <p:spPr>
          <a:xfrm>
            <a:off x="5985164" y="5250869"/>
            <a:ext cx="369454"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DF7209A-265D-91AA-28C6-7E76C22D0A0F}"/>
              </a:ext>
            </a:extLst>
          </p:cNvPr>
          <p:cNvCxnSpPr>
            <a:cxnSpLocks/>
          </p:cNvCxnSpPr>
          <p:nvPr/>
        </p:nvCxnSpPr>
        <p:spPr>
          <a:xfrm>
            <a:off x="6169891" y="3809997"/>
            <a:ext cx="0" cy="1440872"/>
          </a:xfrm>
          <a:prstGeom prst="straightConnector1">
            <a:avLst/>
          </a:prstGeom>
          <a:ln w="4445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5" name="Rectangle: Rounded Corners 24">
            <a:extLst>
              <a:ext uri="{FF2B5EF4-FFF2-40B4-BE49-F238E27FC236}">
                <a16:creationId xmlns:a16="http://schemas.microsoft.com/office/drawing/2014/main" id="{2C30ADFD-B3CB-5EA9-CE95-D8C75BA8DFC6}"/>
              </a:ext>
            </a:extLst>
          </p:cNvPr>
          <p:cNvSpPr/>
          <p:nvPr/>
        </p:nvSpPr>
        <p:spPr>
          <a:xfrm>
            <a:off x="988291" y="175485"/>
            <a:ext cx="10104581" cy="683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Ride Height is the difference in measurement from the ground to the frame rail flange and the centerline of the axle.</a:t>
            </a:r>
          </a:p>
        </p:txBody>
      </p:sp>
      <p:pic>
        <p:nvPicPr>
          <p:cNvPr id="27" name="Picture 26">
            <a:extLst>
              <a:ext uri="{FF2B5EF4-FFF2-40B4-BE49-F238E27FC236}">
                <a16:creationId xmlns:a16="http://schemas.microsoft.com/office/drawing/2014/main" id="{6FDB9D00-424F-0533-CC97-7F56DEB1FA8C}"/>
              </a:ext>
            </a:extLst>
          </p:cNvPr>
          <p:cNvPicPr>
            <a:picLocks noChangeAspect="1"/>
          </p:cNvPicPr>
          <p:nvPr/>
        </p:nvPicPr>
        <p:blipFill>
          <a:blip r:embed="rId3"/>
          <a:stretch>
            <a:fillRect/>
          </a:stretch>
        </p:blipFill>
        <p:spPr>
          <a:xfrm>
            <a:off x="4451998" y="1266657"/>
            <a:ext cx="3057166" cy="541373"/>
          </a:xfrm>
          <a:prstGeom prst="rect">
            <a:avLst/>
          </a:prstGeom>
        </p:spPr>
      </p:pic>
      <p:sp>
        <p:nvSpPr>
          <p:cNvPr id="29" name="Rectangle: Rounded Corners 28">
            <a:extLst>
              <a:ext uri="{FF2B5EF4-FFF2-40B4-BE49-F238E27FC236}">
                <a16:creationId xmlns:a16="http://schemas.microsoft.com/office/drawing/2014/main" id="{4CC1095A-8FED-FED3-642A-E0BCAF2ACF73}"/>
              </a:ext>
            </a:extLst>
          </p:cNvPr>
          <p:cNvSpPr/>
          <p:nvPr/>
        </p:nvSpPr>
        <p:spPr>
          <a:xfrm>
            <a:off x="8599056" y="946728"/>
            <a:ext cx="3445163" cy="580505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Manual Measurement</a:t>
            </a:r>
          </a:p>
          <a:p>
            <a:pPr algn="ctr"/>
            <a:r>
              <a:rPr lang="en-US" dirty="0"/>
              <a:t>Measurement </a:t>
            </a:r>
            <a:r>
              <a:rPr lang="en-US" dirty="0">
                <a:solidFill>
                  <a:srgbClr val="FF0000"/>
                </a:solidFill>
              </a:rPr>
              <a:t>#1</a:t>
            </a:r>
          </a:p>
          <a:p>
            <a:pPr algn="ctr"/>
            <a:r>
              <a:rPr lang="en-US" dirty="0"/>
              <a:t>Location: center point between tandems.</a:t>
            </a:r>
          </a:p>
          <a:p>
            <a:pPr algn="ctr"/>
            <a:r>
              <a:rPr lang="en-US" dirty="0"/>
              <a:t>Measure from the bottom frame rail flange to the ground and record that measurement</a:t>
            </a:r>
          </a:p>
          <a:p>
            <a:pPr algn="ctr"/>
            <a:endParaRPr lang="en-US" dirty="0"/>
          </a:p>
          <a:p>
            <a:pPr algn="ctr"/>
            <a:r>
              <a:rPr lang="en-US" dirty="0"/>
              <a:t>Measurement </a:t>
            </a:r>
            <a:r>
              <a:rPr lang="en-US" dirty="0">
                <a:solidFill>
                  <a:schemeClr val="accent1"/>
                </a:solidFill>
              </a:rPr>
              <a:t>#2 </a:t>
            </a:r>
          </a:p>
          <a:p>
            <a:pPr algn="ctr"/>
            <a:r>
              <a:rPr lang="en-US" dirty="0"/>
              <a:t>Location: center point of the axle shaft flange.</a:t>
            </a:r>
          </a:p>
          <a:p>
            <a:pPr algn="ctr"/>
            <a:r>
              <a:rPr lang="en-US" dirty="0"/>
              <a:t>Measure from the center point of the axle shaft to the ground and record that measurement</a:t>
            </a:r>
          </a:p>
          <a:p>
            <a:pPr algn="ctr"/>
            <a:r>
              <a:rPr lang="en-US" dirty="0"/>
              <a:t> </a:t>
            </a:r>
          </a:p>
          <a:p>
            <a:pPr algn="ctr"/>
            <a:r>
              <a:rPr lang="en-US" dirty="0"/>
              <a:t>Subtract measurement #2 from Measurement #1 and that is your </a:t>
            </a:r>
            <a:r>
              <a:rPr lang="en-US" dirty="0">
                <a:solidFill>
                  <a:schemeClr val="tx1"/>
                </a:solidFill>
                <a:highlight>
                  <a:srgbClr val="FFFF00"/>
                </a:highlight>
              </a:rPr>
              <a:t>ride height</a:t>
            </a:r>
            <a:r>
              <a:rPr lang="en-US" dirty="0"/>
              <a:t>. The goal is to have </a:t>
            </a:r>
            <a:r>
              <a:rPr lang="en-US" u="sng" dirty="0"/>
              <a:t>8.75 inches </a:t>
            </a:r>
            <a:r>
              <a:rPr lang="en-US" dirty="0"/>
              <a:t>unladen (empty)</a:t>
            </a:r>
          </a:p>
        </p:txBody>
      </p:sp>
      <p:sp>
        <p:nvSpPr>
          <p:cNvPr id="2" name="TextBox 1">
            <a:extLst>
              <a:ext uri="{FF2B5EF4-FFF2-40B4-BE49-F238E27FC236}">
                <a16:creationId xmlns:a16="http://schemas.microsoft.com/office/drawing/2014/main" id="{AD4E41F8-6487-9A81-5AAB-380288C69F08}"/>
              </a:ext>
            </a:extLst>
          </p:cNvPr>
          <p:cNvSpPr txBox="1"/>
          <p:nvPr/>
        </p:nvSpPr>
        <p:spPr>
          <a:xfrm>
            <a:off x="4670647" y="3154308"/>
            <a:ext cx="1182112" cy="646331"/>
          </a:xfrm>
          <a:prstGeom prst="rect">
            <a:avLst/>
          </a:prstGeom>
          <a:solidFill>
            <a:srgbClr val="FFFF00"/>
          </a:solidFill>
        </p:spPr>
        <p:txBody>
          <a:bodyPr wrap="square" rtlCol="0">
            <a:spAutoFit/>
          </a:bodyPr>
          <a:lstStyle/>
          <a:p>
            <a:pPr algn="ctr"/>
            <a:r>
              <a:rPr lang="en-US" dirty="0"/>
              <a:t>Ride </a:t>
            </a:r>
          </a:p>
          <a:p>
            <a:pPr algn="ctr"/>
            <a:r>
              <a:rPr lang="en-US" dirty="0"/>
              <a:t>Height</a:t>
            </a:r>
          </a:p>
        </p:txBody>
      </p:sp>
    </p:spTree>
    <p:extLst>
      <p:ext uri="{BB962C8B-B14F-4D97-AF65-F5344CB8AC3E}">
        <p14:creationId xmlns:p14="http://schemas.microsoft.com/office/powerpoint/2010/main" val="3658837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81B44A4-5E31-54DE-76EC-39704524393A}"/>
              </a:ext>
            </a:extLst>
          </p:cNvPr>
          <p:cNvSpPr/>
          <p:nvPr/>
        </p:nvSpPr>
        <p:spPr>
          <a:xfrm>
            <a:off x="378691" y="189315"/>
            <a:ext cx="11333018" cy="12700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Manual measurement is difficult to complete properly. The suspension bracketry bolted to the frame rail blocks frame rail measurement. Also, the center point of the axle shaft is inside of the wheel/tire surface making it difficult to get an accurate measurement. There are tools that help with the measurement but using the AG400L ride height tool makes measurement more efficient. </a:t>
            </a:r>
          </a:p>
        </p:txBody>
      </p:sp>
      <p:pic>
        <p:nvPicPr>
          <p:cNvPr id="6" name="Picture 5">
            <a:extLst>
              <a:ext uri="{FF2B5EF4-FFF2-40B4-BE49-F238E27FC236}">
                <a16:creationId xmlns:a16="http://schemas.microsoft.com/office/drawing/2014/main" id="{4F17F1AC-8D93-87C7-03D8-CE9041591BC5}"/>
              </a:ext>
            </a:extLst>
          </p:cNvPr>
          <p:cNvPicPr>
            <a:picLocks noChangeAspect="1"/>
          </p:cNvPicPr>
          <p:nvPr/>
        </p:nvPicPr>
        <p:blipFill>
          <a:blip r:embed="rId2"/>
          <a:stretch>
            <a:fillRect/>
          </a:stretch>
        </p:blipFill>
        <p:spPr>
          <a:xfrm>
            <a:off x="462320" y="1690255"/>
            <a:ext cx="2650338" cy="4992257"/>
          </a:xfrm>
          <a:prstGeom prst="rect">
            <a:avLst/>
          </a:prstGeom>
        </p:spPr>
      </p:pic>
      <p:sp>
        <p:nvSpPr>
          <p:cNvPr id="7" name="Rectangle: Rounded Corners 6">
            <a:extLst>
              <a:ext uri="{FF2B5EF4-FFF2-40B4-BE49-F238E27FC236}">
                <a16:creationId xmlns:a16="http://schemas.microsoft.com/office/drawing/2014/main" id="{109B707D-8FFD-BD3E-A0DB-43F7499113AA}"/>
              </a:ext>
            </a:extLst>
          </p:cNvPr>
          <p:cNvSpPr/>
          <p:nvPr/>
        </p:nvSpPr>
        <p:spPr>
          <a:xfrm>
            <a:off x="7287489" y="1690255"/>
            <a:ext cx="4664363" cy="49922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Steps for checking proper ride height with the Gage</a:t>
            </a:r>
          </a:p>
          <a:p>
            <a:pPr marL="285750" indent="-285750">
              <a:buFont typeface="Arial" panose="020B0604020202020204" pitchFamily="34" charset="0"/>
              <a:buChar char="•"/>
            </a:pPr>
            <a:r>
              <a:rPr lang="en-US" sz="1600" dirty="0"/>
              <a:t>The chassis should be unladen (empty) when checking ride height with the gage</a:t>
            </a:r>
          </a:p>
          <a:p>
            <a:pPr marL="285750" indent="-285750">
              <a:buFont typeface="Arial" panose="020B0604020202020204" pitchFamily="34" charset="0"/>
              <a:buChar char="•"/>
            </a:pPr>
            <a:r>
              <a:rPr lang="en-US" sz="1600" dirty="0"/>
              <a:t>Ensure the air system has at least 110 psi</a:t>
            </a:r>
          </a:p>
          <a:p>
            <a:pPr marL="285750" indent="-285750">
              <a:buFont typeface="Arial" panose="020B0604020202020204" pitchFamily="34" charset="0"/>
              <a:buChar char="•"/>
            </a:pPr>
            <a:r>
              <a:rPr lang="en-US" sz="1600" dirty="0"/>
              <a:t>Air bags should be fully inflated</a:t>
            </a:r>
          </a:p>
          <a:p>
            <a:pPr marL="285750" indent="-285750">
              <a:buFont typeface="Arial" panose="020B0604020202020204" pitchFamily="34" charset="0"/>
              <a:buChar char="•"/>
            </a:pPr>
            <a:r>
              <a:rPr lang="en-US" sz="1600" dirty="0">
                <a:solidFill>
                  <a:srgbClr val="FFFF00"/>
                </a:solidFill>
              </a:rPr>
              <a:t>Ride height should be checked at the </a:t>
            </a:r>
            <a:r>
              <a:rPr lang="en-US" sz="1600" u="sng" dirty="0">
                <a:solidFill>
                  <a:srgbClr val="FFFF00"/>
                </a:solidFill>
              </a:rPr>
              <a:t>rear axle, passenger side</a:t>
            </a:r>
          </a:p>
          <a:p>
            <a:pPr marL="285750" indent="-285750">
              <a:buFont typeface="Arial" panose="020B0604020202020204" pitchFamily="34" charset="0"/>
              <a:buChar char="•"/>
            </a:pPr>
            <a:r>
              <a:rPr lang="en-US" sz="1600" dirty="0"/>
              <a:t>Place the ride height gage between the rear top of the axle housing and the frame rail bottom flange as shown in the pic</a:t>
            </a:r>
          </a:p>
          <a:p>
            <a:pPr marL="285750" indent="-285750">
              <a:buFont typeface="Arial" panose="020B0604020202020204" pitchFamily="34" charset="0"/>
              <a:buChar char="•"/>
            </a:pPr>
            <a:r>
              <a:rPr lang="en-US" sz="1600" dirty="0"/>
              <a:t>The gage should fit between the axle housing and the frame rail flange</a:t>
            </a:r>
          </a:p>
          <a:p>
            <a:pPr marL="285750" indent="-285750">
              <a:buFont typeface="Arial" panose="020B0604020202020204" pitchFamily="34" charset="0"/>
              <a:buChar char="•"/>
            </a:pPr>
            <a:r>
              <a:rPr lang="en-US" sz="1600" dirty="0"/>
              <a:t>The frame rail should not sit on the lower limit shoulder or the upper limit shoulder</a:t>
            </a:r>
          </a:p>
          <a:p>
            <a:pPr marL="285750" indent="-285750">
              <a:buFont typeface="Arial" panose="020B0604020202020204" pitchFamily="34" charset="0"/>
              <a:buChar char="•"/>
            </a:pPr>
            <a:r>
              <a:rPr lang="en-US" sz="1600" dirty="0"/>
              <a:t>If the frame rail is below or above the gage limits then the ride height needs to be checked and set properly by a dealer </a:t>
            </a:r>
          </a:p>
        </p:txBody>
      </p:sp>
      <p:cxnSp>
        <p:nvCxnSpPr>
          <p:cNvPr id="9" name="Straight Connector 8">
            <a:extLst>
              <a:ext uri="{FF2B5EF4-FFF2-40B4-BE49-F238E27FC236}">
                <a16:creationId xmlns:a16="http://schemas.microsoft.com/office/drawing/2014/main" id="{6E8D09E7-A842-A27A-78B8-C073B43EDF9C}"/>
              </a:ext>
            </a:extLst>
          </p:cNvPr>
          <p:cNvCxnSpPr>
            <a:cxnSpLocks/>
          </p:cNvCxnSpPr>
          <p:nvPr/>
        </p:nvCxnSpPr>
        <p:spPr>
          <a:xfrm>
            <a:off x="1320801" y="1736438"/>
            <a:ext cx="2466685"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1E2539C-76DB-1C11-2EB9-9BE73DF0F756}"/>
              </a:ext>
            </a:extLst>
          </p:cNvPr>
          <p:cNvCxnSpPr>
            <a:cxnSpLocks/>
          </p:cNvCxnSpPr>
          <p:nvPr/>
        </p:nvCxnSpPr>
        <p:spPr>
          <a:xfrm>
            <a:off x="1953491" y="1888840"/>
            <a:ext cx="2406073"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78003A1-3135-FDCC-02AA-76E38CB070D1}"/>
              </a:ext>
            </a:extLst>
          </p:cNvPr>
          <p:cNvCxnSpPr>
            <a:cxnSpLocks/>
          </p:cNvCxnSpPr>
          <p:nvPr/>
        </p:nvCxnSpPr>
        <p:spPr>
          <a:xfrm>
            <a:off x="2586176" y="2050475"/>
            <a:ext cx="1847273"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5ED70DD-1887-2DC4-AAE7-5147F537F152}"/>
              </a:ext>
            </a:extLst>
          </p:cNvPr>
          <p:cNvSpPr/>
          <p:nvPr/>
        </p:nvSpPr>
        <p:spPr>
          <a:xfrm>
            <a:off x="3703784" y="1671795"/>
            <a:ext cx="1847272" cy="115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Upper Limit shoulder</a:t>
            </a:r>
          </a:p>
        </p:txBody>
      </p:sp>
      <p:sp>
        <p:nvSpPr>
          <p:cNvPr id="15" name="Rectangle 14">
            <a:extLst>
              <a:ext uri="{FF2B5EF4-FFF2-40B4-BE49-F238E27FC236}">
                <a16:creationId xmlns:a16="http://schemas.microsoft.com/office/drawing/2014/main" id="{BDBA9F42-FE86-37CB-DE80-F01A800ED357}"/>
              </a:ext>
            </a:extLst>
          </p:cNvPr>
          <p:cNvSpPr/>
          <p:nvPr/>
        </p:nvSpPr>
        <p:spPr>
          <a:xfrm>
            <a:off x="3708407" y="1833427"/>
            <a:ext cx="1847272" cy="11544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Goal</a:t>
            </a:r>
          </a:p>
        </p:txBody>
      </p:sp>
      <p:sp>
        <p:nvSpPr>
          <p:cNvPr id="16" name="Rectangle 15">
            <a:extLst>
              <a:ext uri="{FF2B5EF4-FFF2-40B4-BE49-F238E27FC236}">
                <a16:creationId xmlns:a16="http://schemas.microsoft.com/office/drawing/2014/main" id="{15261F8B-02F0-CBE3-499E-7C96D210B3CB}"/>
              </a:ext>
            </a:extLst>
          </p:cNvPr>
          <p:cNvSpPr/>
          <p:nvPr/>
        </p:nvSpPr>
        <p:spPr>
          <a:xfrm>
            <a:off x="3713025" y="2004299"/>
            <a:ext cx="1847272" cy="115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Lower Limit shoulder</a:t>
            </a:r>
          </a:p>
        </p:txBody>
      </p:sp>
      <p:pic>
        <p:nvPicPr>
          <p:cNvPr id="1026" name="Picture 6">
            <a:extLst>
              <a:ext uri="{FF2B5EF4-FFF2-40B4-BE49-F238E27FC236}">
                <a16:creationId xmlns:a16="http://schemas.microsoft.com/office/drawing/2014/main" id="{8E8279DD-AAD9-0B68-8B47-337446DCC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6527" y="3034141"/>
            <a:ext cx="4130962" cy="3659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Rounded Corners 18">
            <a:extLst>
              <a:ext uri="{FF2B5EF4-FFF2-40B4-BE49-F238E27FC236}">
                <a16:creationId xmlns:a16="http://schemas.microsoft.com/office/drawing/2014/main" id="{097CA88C-24DD-7034-2C68-B8761C3DA37A}"/>
              </a:ext>
            </a:extLst>
          </p:cNvPr>
          <p:cNvSpPr/>
          <p:nvPr/>
        </p:nvSpPr>
        <p:spPr>
          <a:xfrm>
            <a:off x="3703784" y="2281380"/>
            <a:ext cx="3315852" cy="9929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***Ensure gage is placed at the rear edge of the top of the axle, not centered on the axle***</a:t>
            </a:r>
          </a:p>
        </p:txBody>
      </p:sp>
    </p:spTree>
    <p:extLst>
      <p:ext uri="{BB962C8B-B14F-4D97-AF65-F5344CB8AC3E}">
        <p14:creationId xmlns:p14="http://schemas.microsoft.com/office/powerpoint/2010/main" val="1915460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4B24A-2620-FAB4-6666-93782239AF84}"/>
              </a:ext>
            </a:extLst>
          </p:cNvPr>
          <p:cNvSpPr>
            <a:spLocks noGrp="1"/>
          </p:cNvSpPr>
          <p:nvPr>
            <p:ph type="title"/>
          </p:nvPr>
        </p:nvSpPr>
        <p:spPr>
          <a:xfrm>
            <a:off x="838200" y="149225"/>
            <a:ext cx="10515600" cy="1325563"/>
          </a:xfrm>
        </p:spPr>
        <p:txBody>
          <a:bodyPr>
            <a:normAutofit/>
          </a:bodyPr>
          <a:lstStyle/>
          <a:p>
            <a:r>
              <a:rPr lang="en-US" sz="3600" b="1" dirty="0"/>
              <a:t>AG400L/AG210L Preventative Maintenance Schedule</a:t>
            </a:r>
            <a:endParaRPr lang="en-US" sz="3600" dirty="0"/>
          </a:p>
        </p:txBody>
      </p:sp>
      <p:graphicFrame>
        <p:nvGraphicFramePr>
          <p:cNvPr id="4" name="Content Placeholder 3">
            <a:extLst>
              <a:ext uri="{FF2B5EF4-FFF2-40B4-BE49-F238E27FC236}">
                <a16:creationId xmlns:a16="http://schemas.microsoft.com/office/drawing/2014/main" id="{AC961F7C-92E6-E96D-D357-5D9AF70E090A}"/>
              </a:ext>
            </a:extLst>
          </p:cNvPr>
          <p:cNvGraphicFramePr>
            <a:graphicFrameLocks noGrp="1"/>
          </p:cNvGraphicFramePr>
          <p:nvPr>
            <p:ph idx="1"/>
            <p:extLst>
              <p:ext uri="{D42A27DB-BD31-4B8C-83A1-F6EECF244321}">
                <p14:modId xmlns:p14="http://schemas.microsoft.com/office/powerpoint/2010/main" val="3094526092"/>
              </p:ext>
            </p:extLst>
          </p:nvPr>
        </p:nvGraphicFramePr>
        <p:xfrm>
          <a:off x="3038768" y="1320800"/>
          <a:ext cx="5664198" cy="5359403"/>
        </p:xfrm>
        <a:graphic>
          <a:graphicData uri="http://schemas.openxmlformats.org/drawingml/2006/table">
            <a:tbl>
              <a:tblPr/>
              <a:tblGrid>
                <a:gridCol w="1888066">
                  <a:extLst>
                    <a:ext uri="{9D8B030D-6E8A-4147-A177-3AD203B41FA5}">
                      <a16:colId xmlns:a16="http://schemas.microsoft.com/office/drawing/2014/main" val="1154693614"/>
                    </a:ext>
                  </a:extLst>
                </a:gridCol>
                <a:gridCol w="1888066">
                  <a:extLst>
                    <a:ext uri="{9D8B030D-6E8A-4147-A177-3AD203B41FA5}">
                      <a16:colId xmlns:a16="http://schemas.microsoft.com/office/drawing/2014/main" val="1759841111"/>
                    </a:ext>
                  </a:extLst>
                </a:gridCol>
                <a:gridCol w="1888066">
                  <a:extLst>
                    <a:ext uri="{9D8B030D-6E8A-4147-A177-3AD203B41FA5}">
                      <a16:colId xmlns:a16="http://schemas.microsoft.com/office/drawing/2014/main" val="1385406275"/>
                    </a:ext>
                  </a:extLst>
                </a:gridCol>
              </a:tblGrid>
              <a:tr h="319683">
                <a:tc>
                  <a:txBody>
                    <a:bodyPr/>
                    <a:lstStyle/>
                    <a:p>
                      <a:pPr algn="l">
                        <a:buNone/>
                      </a:pPr>
                      <a:r>
                        <a:rPr lang="en-US" sz="1200" b="1">
                          <a:effectLst/>
                        </a:rPr>
                        <a:t>Task</a:t>
                      </a:r>
                    </a:p>
                  </a:txBody>
                  <a:tcPr marL="50893" marR="50893" marT="38170" marB="3817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algn="l">
                        <a:buNone/>
                      </a:pPr>
                      <a:r>
                        <a:rPr lang="en-US" sz="1200" b="1">
                          <a:effectLst/>
                        </a:rPr>
                        <a:t>Interval</a:t>
                      </a:r>
                    </a:p>
                  </a:txBody>
                  <a:tcPr marL="50893" marR="50893" marT="38170" marB="3817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algn="l">
                        <a:buNone/>
                      </a:pPr>
                      <a:r>
                        <a:rPr lang="en-US" sz="1200" b="1">
                          <a:effectLst/>
                        </a:rPr>
                        <a:t>Details</a:t>
                      </a:r>
                    </a:p>
                  </a:txBody>
                  <a:tcPr marL="50893" marR="50893" marT="38170" marB="3817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extLst>
                  <a:ext uri="{0D108BD9-81ED-4DB2-BD59-A6C34878D82A}">
                    <a16:rowId xmlns:a16="http://schemas.microsoft.com/office/drawing/2014/main" val="2943431411"/>
                  </a:ext>
                </a:extLst>
              </a:tr>
              <a:tr h="771002">
                <a:tc>
                  <a:txBody>
                    <a:bodyPr/>
                    <a:lstStyle/>
                    <a:p>
                      <a:pPr>
                        <a:buNone/>
                      </a:pPr>
                      <a:r>
                        <a:rPr lang="en-US" sz="1200">
                          <a:effectLst/>
                        </a:rPr>
                        <a:t>Inspect Springs &amp; Bushings</a:t>
                      </a:r>
                    </a:p>
                  </a:txBody>
                  <a:tcPr marL="50893" marR="50893" marT="38170" marB="3817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200" dirty="0">
                          <a:effectLst/>
                        </a:rPr>
                        <a:t>Every 5,000 miles</a:t>
                      </a:r>
                    </a:p>
                  </a:txBody>
                  <a:tcPr marL="50893" marR="50893" marT="38170" marB="3817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200" dirty="0">
                          <a:effectLst/>
                        </a:rPr>
                        <a:t>Check for cracks, wear, rubber bushings</a:t>
                      </a:r>
                    </a:p>
                  </a:txBody>
                  <a:tcPr marL="50893" marR="50893" marT="38170" marB="3817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971489252"/>
                  </a:ext>
                </a:extLst>
              </a:tr>
              <a:tr h="319683">
                <a:tc>
                  <a:txBody>
                    <a:bodyPr/>
                    <a:lstStyle/>
                    <a:p>
                      <a:pPr>
                        <a:buNone/>
                      </a:pPr>
                      <a:r>
                        <a:rPr lang="en-US" sz="1200">
                          <a:effectLst/>
                        </a:rPr>
                        <a:t>Inspect Plastic Shims</a:t>
                      </a:r>
                    </a:p>
                  </a:txBody>
                  <a:tcPr marL="50893" marR="50893" marT="38170" marB="3817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200">
                          <a:effectLst/>
                        </a:rPr>
                        <a:t>Every 10,000 miles</a:t>
                      </a:r>
                    </a:p>
                  </a:txBody>
                  <a:tcPr marL="50893" marR="50893" marT="38170" marB="3817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200">
                          <a:effectLst/>
                        </a:rPr>
                        <a:t>Replace if damaged</a:t>
                      </a:r>
                    </a:p>
                  </a:txBody>
                  <a:tcPr marL="50893" marR="50893" marT="38170" marB="3817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3453862737"/>
                  </a:ext>
                </a:extLst>
              </a:tr>
              <a:tr h="545343">
                <a:tc>
                  <a:txBody>
                    <a:bodyPr/>
                    <a:lstStyle/>
                    <a:p>
                      <a:pPr>
                        <a:buNone/>
                      </a:pPr>
                      <a:r>
                        <a:rPr lang="en-US" sz="1200">
                          <a:effectLst/>
                        </a:rPr>
                        <a:t>Check Height Control Valve</a:t>
                      </a:r>
                    </a:p>
                  </a:txBody>
                  <a:tcPr marL="50893" marR="50893" marT="38170" marB="3817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200">
                          <a:effectLst/>
                        </a:rPr>
                        <a:t>Every 50,000 miles</a:t>
                      </a:r>
                    </a:p>
                  </a:txBody>
                  <a:tcPr marL="50893" marR="50893" marT="38170" marB="3817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200">
                          <a:effectLst/>
                        </a:rPr>
                        <a:t>Verify operation per manual</a:t>
                      </a:r>
                    </a:p>
                  </a:txBody>
                  <a:tcPr marL="50893" marR="50893" marT="38170" marB="3817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3974638814"/>
                  </a:ext>
                </a:extLst>
              </a:tr>
              <a:tr h="545343">
                <a:tc>
                  <a:txBody>
                    <a:bodyPr/>
                    <a:lstStyle/>
                    <a:p>
                      <a:pPr>
                        <a:buNone/>
                      </a:pPr>
                      <a:r>
                        <a:rPr lang="en-US" sz="1200">
                          <a:effectLst/>
                        </a:rPr>
                        <a:t>Check Ride Height &amp; Pinion Angles</a:t>
                      </a:r>
                    </a:p>
                  </a:txBody>
                  <a:tcPr marL="50893" marR="50893" marT="38170" marB="3817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200" dirty="0">
                          <a:effectLst/>
                        </a:rPr>
                        <a:t>Every 100,000 miles</a:t>
                      </a:r>
                    </a:p>
                  </a:txBody>
                  <a:tcPr marL="50893" marR="50893" marT="38170" marB="3817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200">
                          <a:effectLst/>
                        </a:rPr>
                        <a:t>Adjust shims and valve as needed</a:t>
                      </a:r>
                    </a:p>
                  </a:txBody>
                  <a:tcPr marL="50893" marR="50893" marT="38170" marB="3817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1170795386"/>
                  </a:ext>
                </a:extLst>
              </a:tr>
              <a:tr h="771002">
                <a:tc>
                  <a:txBody>
                    <a:bodyPr/>
                    <a:lstStyle/>
                    <a:p>
                      <a:pPr>
                        <a:buNone/>
                      </a:pPr>
                      <a:r>
                        <a:rPr lang="en-US" sz="1200">
                          <a:effectLst/>
                        </a:rPr>
                        <a:t>Inspect Shock Absorbers</a:t>
                      </a:r>
                    </a:p>
                  </a:txBody>
                  <a:tcPr marL="50893" marR="50893" marT="38170" marB="3817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200">
                          <a:effectLst/>
                        </a:rPr>
                        <a:t>Every 5,000 miles</a:t>
                      </a:r>
                    </a:p>
                  </a:txBody>
                  <a:tcPr marL="50893" marR="50893" marT="38170" marB="3817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200">
                          <a:effectLst/>
                        </a:rPr>
                        <a:t>Check for leaks, damage, proper function</a:t>
                      </a:r>
                    </a:p>
                  </a:txBody>
                  <a:tcPr marL="50893" marR="50893" marT="38170" marB="3817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2585192976"/>
                  </a:ext>
                </a:extLst>
              </a:tr>
              <a:tr h="771002">
                <a:tc>
                  <a:txBody>
                    <a:bodyPr/>
                    <a:lstStyle/>
                    <a:p>
                      <a:pPr>
                        <a:buNone/>
                      </a:pPr>
                      <a:r>
                        <a:rPr lang="en-US" sz="1200">
                          <a:effectLst/>
                        </a:rPr>
                        <a:t>Torque U-bolts</a:t>
                      </a:r>
                    </a:p>
                  </a:txBody>
                  <a:tcPr marL="50893" marR="50893" marT="38170" marB="3817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200">
                          <a:effectLst/>
                        </a:rPr>
                        <a:t>As needed</a:t>
                      </a:r>
                    </a:p>
                  </a:txBody>
                  <a:tcPr marL="50893" marR="50893" marT="38170" marB="3817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200">
                          <a:effectLst/>
                        </a:rPr>
                        <a:t>Follow torque values for cut or rolled threads</a:t>
                      </a:r>
                    </a:p>
                  </a:txBody>
                  <a:tcPr marL="50893" marR="50893" marT="38170" marB="3817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3121218583"/>
                  </a:ext>
                </a:extLst>
              </a:tr>
              <a:tr h="545343">
                <a:tc>
                  <a:txBody>
                    <a:bodyPr/>
                    <a:lstStyle/>
                    <a:p>
                      <a:pPr>
                        <a:buNone/>
                      </a:pPr>
                      <a:r>
                        <a:rPr lang="en-US" sz="1200">
                          <a:effectLst/>
                        </a:rPr>
                        <a:t>Lubrication</a:t>
                      </a:r>
                    </a:p>
                  </a:txBody>
                  <a:tcPr marL="50893" marR="50893" marT="38170" marB="3817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200">
                          <a:effectLst/>
                        </a:rPr>
                        <a:t>Not required</a:t>
                      </a:r>
                    </a:p>
                  </a:txBody>
                  <a:tcPr marL="50893" marR="50893" marT="38170" marB="3817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200">
                          <a:effectLst/>
                        </a:rPr>
                        <a:t>No periodic lubrication needed</a:t>
                      </a:r>
                    </a:p>
                  </a:txBody>
                  <a:tcPr marL="50893" marR="50893" marT="38170" marB="3817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3532100007"/>
                  </a:ext>
                </a:extLst>
              </a:tr>
              <a:tr h="771002">
                <a:tc>
                  <a:txBody>
                    <a:bodyPr/>
                    <a:lstStyle/>
                    <a:p>
                      <a:pPr>
                        <a:buNone/>
                      </a:pPr>
                      <a:r>
                        <a:rPr lang="en-US" sz="1200">
                          <a:effectLst/>
                        </a:rPr>
                        <a:t>Visual Inspection</a:t>
                      </a:r>
                    </a:p>
                  </a:txBody>
                  <a:tcPr marL="50893" marR="50893" marT="38170" marB="3817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200">
                          <a:effectLst/>
                        </a:rPr>
                        <a:t>Regularly</a:t>
                      </a:r>
                    </a:p>
                  </a:txBody>
                  <a:tcPr marL="50893" marR="50893" marT="38170" marB="3817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200" dirty="0">
                          <a:effectLst/>
                        </a:rPr>
                        <a:t>Check for loose fasteners, damage, contamination</a:t>
                      </a:r>
                    </a:p>
                  </a:txBody>
                  <a:tcPr marL="50893" marR="50893" marT="38170" marB="3817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2749807821"/>
                  </a:ext>
                </a:extLst>
              </a:tr>
            </a:tbl>
          </a:graphicData>
        </a:graphic>
      </p:graphicFrame>
    </p:spTree>
    <p:extLst>
      <p:ext uri="{BB962C8B-B14F-4D97-AF65-F5344CB8AC3E}">
        <p14:creationId xmlns:p14="http://schemas.microsoft.com/office/powerpoint/2010/main" val="778982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92FBE1-ED6E-45E6-9F52-76F08B9CA166}"/>
              </a:ext>
            </a:extLst>
          </p:cNvPr>
          <p:cNvPicPr>
            <a:picLocks noChangeAspect="1"/>
          </p:cNvPicPr>
          <p:nvPr/>
        </p:nvPicPr>
        <p:blipFill>
          <a:blip r:embed="rId2"/>
          <a:stretch>
            <a:fillRect/>
          </a:stretch>
        </p:blipFill>
        <p:spPr>
          <a:xfrm>
            <a:off x="1054100" y="295082"/>
            <a:ext cx="10228193" cy="6372418"/>
          </a:xfrm>
          <a:prstGeom prst="rect">
            <a:avLst/>
          </a:prstGeom>
        </p:spPr>
      </p:pic>
    </p:spTree>
    <p:extLst>
      <p:ext uri="{BB962C8B-B14F-4D97-AF65-F5344CB8AC3E}">
        <p14:creationId xmlns:p14="http://schemas.microsoft.com/office/powerpoint/2010/main" val="1401115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D4DA1-867B-9BA2-AA6F-174A9D0E7D07}"/>
              </a:ext>
            </a:extLst>
          </p:cNvPr>
          <p:cNvSpPr>
            <a:spLocks noGrp="1"/>
          </p:cNvSpPr>
          <p:nvPr>
            <p:ph type="title"/>
          </p:nvPr>
        </p:nvSpPr>
        <p:spPr/>
        <p:txBody>
          <a:bodyPr/>
          <a:lstStyle/>
          <a:p>
            <a:r>
              <a:rPr lang="en-US" b="1" dirty="0"/>
              <a:t>Hendrickson HAULMAAX Rear Suspension</a:t>
            </a:r>
            <a:endParaRPr lang="en-US" dirty="0"/>
          </a:p>
        </p:txBody>
      </p:sp>
      <p:sp>
        <p:nvSpPr>
          <p:cNvPr id="3" name="Content Placeholder 2">
            <a:extLst>
              <a:ext uri="{FF2B5EF4-FFF2-40B4-BE49-F238E27FC236}">
                <a16:creationId xmlns:a16="http://schemas.microsoft.com/office/drawing/2014/main" id="{6BAD4108-0285-07E7-383B-B32EB772F19E}"/>
              </a:ext>
            </a:extLst>
          </p:cNvPr>
          <p:cNvSpPr>
            <a:spLocks noGrp="1"/>
          </p:cNvSpPr>
          <p:nvPr>
            <p:ph idx="1"/>
          </p:nvPr>
        </p:nvSpPr>
        <p:spPr>
          <a:solidFill>
            <a:schemeClr val="bg1">
              <a:alpha val="70000"/>
            </a:schemeClr>
          </a:solidFill>
        </p:spPr>
        <p:txBody>
          <a:bodyPr/>
          <a:lstStyle/>
          <a:p>
            <a:r>
              <a:rPr lang="en-US" b="1" dirty="0"/>
              <a:t>HAULMAAX Suspension Overview</a:t>
            </a:r>
          </a:p>
          <a:p>
            <a:pPr lvl="1"/>
            <a:r>
              <a:rPr lang="en-US" dirty="0"/>
              <a:t>Rubber vocational rear suspension rated 40,000 - 46,000 </a:t>
            </a:r>
            <a:r>
              <a:rPr lang="en-US" dirty="0" err="1"/>
              <a:t>lbs</a:t>
            </a:r>
            <a:endParaRPr lang="en-US" dirty="0"/>
          </a:p>
          <a:p>
            <a:pPr lvl="1"/>
            <a:r>
              <a:rPr lang="en-US" dirty="0"/>
              <a:t>Equalizing beam without center pivot bushing</a:t>
            </a:r>
          </a:p>
          <a:p>
            <a:pPr lvl="1"/>
            <a:r>
              <a:rPr lang="en-US" dirty="0"/>
              <a:t>ULTRA ROD torque rods (longitudinal and transverse)</a:t>
            </a:r>
          </a:p>
          <a:p>
            <a:pPr lvl="1"/>
            <a:r>
              <a:rPr lang="en-US" dirty="0"/>
              <a:t>Progressive load springs with premium rubber bolster springs</a:t>
            </a:r>
          </a:p>
          <a:p>
            <a:pPr lvl="1"/>
            <a:r>
              <a:rPr lang="en-US" dirty="0"/>
              <a:t>Optional shock absorbers for improved ride and stability</a:t>
            </a:r>
          </a:p>
          <a:p>
            <a:pPr lvl="1"/>
            <a:r>
              <a:rPr lang="en-US" dirty="0"/>
              <a:t>Designed for vocational trucks: dump, refuse, logging, etc.</a:t>
            </a:r>
          </a:p>
          <a:p>
            <a:endParaRPr lang="en-US" dirty="0"/>
          </a:p>
        </p:txBody>
      </p:sp>
    </p:spTree>
    <p:extLst>
      <p:ext uri="{BB962C8B-B14F-4D97-AF65-F5344CB8AC3E}">
        <p14:creationId xmlns:p14="http://schemas.microsoft.com/office/powerpoint/2010/main" val="150775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958C1-6BEA-7850-9B9B-2755429A176E}"/>
              </a:ext>
            </a:extLst>
          </p:cNvPr>
          <p:cNvSpPr>
            <a:spLocks noGrp="1"/>
          </p:cNvSpPr>
          <p:nvPr>
            <p:ph type="title"/>
          </p:nvPr>
        </p:nvSpPr>
        <p:spPr/>
        <p:txBody>
          <a:bodyPr>
            <a:normAutofit fontScale="90000"/>
          </a:bodyPr>
          <a:lstStyle/>
          <a:p>
            <a:br>
              <a:rPr lang="en-US" sz="3600" b="1" dirty="0"/>
            </a:br>
            <a:r>
              <a:rPr lang="en-US" sz="3600" b="1" dirty="0" err="1"/>
              <a:t>RedBox</a:t>
            </a:r>
            <a:r>
              <a:rPr lang="en-US" sz="3600" b="1" dirty="0"/>
              <a:t>+ Suspension Systems Overview and Preventative Maintenance Guide</a:t>
            </a:r>
            <a:br>
              <a:rPr lang="en-US" dirty="0"/>
            </a:br>
            <a:endParaRPr lang="en-US" dirty="0"/>
          </a:p>
        </p:txBody>
      </p:sp>
      <p:sp>
        <p:nvSpPr>
          <p:cNvPr id="5" name="Content Placeholder 4">
            <a:extLst>
              <a:ext uri="{FF2B5EF4-FFF2-40B4-BE49-F238E27FC236}">
                <a16:creationId xmlns:a16="http://schemas.microsoft.com/office/drawing/2014/main" id="{36C5017E-3EBA-C6A4-1FC9-123865D1D981}"/>
              </a:ext>
            </a:extLst>
          </p:cNvPr>
          <p:cNvSpPr>
            <a:spLocks noGrp="1"/>
          </p:cNvSpPr>
          <p:nvPr>
            <p:ph idx="1"/>
          </p:nvPr>
        </p:nvSpPr>
        <p:spPr>
          <a:solidFill>
            <a:schemeClr val="bg1">
              <a:alpha val="69000"/>
            </a:schemeClr>
          </a:solidFill>
        </p:spPr>
        <p:txBody>
          <a:bodyPr/>
          <a:lstStyle/>
          <a:p>
            <a:r>
              <a:rPr lang="en-US" dirty="0"/>
              <a:t>Medium Duty Front Suspension (T370 &amp; T480)</a:t>
            </a:r>
          </a:p>
          <a:p>
            <a:endParaRPr lang="en-US" dirty="0"/>
          </a:p>
          <a:p>
            <a:r>
              <a:rPr lang="en-US" dirty="0" err="1"/>
              <a:t>Reyco</a:t>
            </a:r>
            <a:r>
              <a:rPr lang="en-US" dirty="0"/>
              <a:t> Model 79KB Drive Axle Suspension System</a:t>
            </a:r>
          </a:p>
          <a:p>
            <a:endParaRPr lang="en-US" dirty="0"/>
          </a:p>
          <a:p>
            <a:r>
              <a:rPr lang="en-US" dirty="0"/>
              <a:t>AG400L </a:t>
            </a:r>
            <a:r>
              <a:rPr lang="en-US" dirty="0" err="1"/>
              <a:t>Airglide</a:t>
            </a:r>
            <a:r>
              <a:rPr lang="en-US" dirty="0"/>
              <a:t> Rear Air Spring Suspension</a:t>
            </a:r>
          </a:p>
          <a:p>
            <a:endParaRPr lang="en-US" dirty="0"/>
          </a:p>
          <a:p>
            <a:r>
              <a:rPr lang="en-US" dirty="0"/>
              <a:t>Hendrickson HAULMAAX Rear Suspension (40K / 46K)</a:t>
            </a:r>
          </a:p>
          <a:p>
            <a:endParaRPr lang="en-US" dirty="0"/>
          </a:p>
        </p:txBody>
      </p:sp>
    </p:spTree>
    <p:extLst>
      <p:ext uri="{BB962C8B-B14F-4D97-AF65-F5344CB8AC3E}">
        <p14:creationId xmlns:p14="http://schemas.microsoft.com/office/powerpoint/2010/main" val="98430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7DF79D-4D42-C2CD-44AF-9EA47E3EAD77}"/>
              </a:ext>
            </a:extLst>
          </p:cNvPr>
          <p:cNvPicPr>
            <a:picLocks noChangeAspect="1"/>
          </p:cNvPicPr>
          <p:nvPr/>
        </p:nvPicPr>
        <p:blipFill>
          <a:blip r:embed="rId2"/>
          <a:stretch>
            <a:fillRect/>
          </a:stretch>
        </p:blipFill>
        <p:spPr>
          <a:xfrm>
            <a:off x="1180414" y="203200"/>
            <a:ext cx="9831172" cy="6428509"/>
          </a:xfrm>
          <a:prstGeom prst="rect">
            <a:avLst/>
          </a:prstGeom>
        </p:spPr>
      </p:pic>
    </p:spTree>
    <p:extLst>
      <p:ext uri="{BB962C8B-B14F-4D97-AF65-F5344CB8AC3E}">
        <p14:creationId xmlns:p14="http://schemas.microsoft.com/office/powerpoint/2010/main" val="1527526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059B80-EF2C-30CF-821B-2CF00DE40861}"/>
              </a:ext>
            </a:extLst>
          </p:cNvPr>
          <p:cNvPicPr>
            <a:picLocks noChangeAspect="1"/>
          </p:cNvPicPr>
          <p:nvPr/>
        </p:nvPicPr>
        <p:blipFill>
          <a:blip r:embed="rId2"/>
          <a:stretch>
            <a:fillRect/>
          </a:stretch>
        </p:blipFill>
        <p:spPr>
          <a:xfrm>
            <a:off x="3409575" y="433118"/>
            <a:ext cx="5372850" cy="3858163"/>
          </a:xfrm>
          <a:prstGeom prst="rect">
            <a:avLst/>
          </a:prstGeom>
        </p:spPr>
      </p:pic>
      <p:pic>
        <p:nvPicPr>
          <p:cNvPr id="4" name="Picture 3">
            <a:extLst>
              <a:ext uri="{FF2B5EF4-FFF2-40B4-BE49-F238E27FC236}">
                <a16:creationId xmlns:a16="http://schemas.microsoft.com/office/drawing/2014/main" id="{CD23A40E-93A6-D03F-E4A3-2059D799C6F8}"/>
              </a:ext>
            </a:extLst>
          </p:cNvPr>
          <p:cNvPicPr>
            <a:picLocks noChangeAspect="1"/>
          </p:cNvPicPr>
          <p:nvPr/>
        </p:nvPicPr>
        <p:blipFill>
          <a:blip r:embed="rId3"/>
          <a:stretch>
            <a:fillRect/>
          </a:stretch>
        </p:blipFill>
        <p:spPr>
          <a:xfrm>
            <a:off x="2666521" y="5141825"/>
            <a:ext cx="6858957" cy="1247949"/>
          </a:xfrm>
          <a:prstGeom prst="rect">
            <a:avLst/>
          </a:prstGeom>
        </p:spPr>
      </p:pic>
    </p:spTree>
    <p:extLst>
      <p:ext uri="{BB962C8B-B14F-4D97-AF65-F5344CB8AC3E}">
        <p14:creationId xmlns:p14="http://schemas.microsoft.com/office/powerpoint/2010/main" val="3703882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07A92-0FAB-524E-C750-95F9E4B17972}"/>
              </a:ext>
            </a:extLst>
          </p:cNvPr>
          <p:cNvSpPr>
            <a:spLocks noGrp="1"/>
          </p:cNvSpPr>
          <p:nvPr>
            <p:ph type="title"/>
          </p:nvPr>
        </p:nvSpPr>
        <p:spPr>
          <a:xfrm>
            <a:off x="1179943" y="-119063"/>
            <a:ext cx="10515600" cy="1325563"/>
          </a:xfrm>
        </p:spPr>
        <p:txBody>
          <a:bodyPr>
            <a:normAutofit/>
          </a:bodyPr>
          <a:lstStyle/>
          <a:p>
            <a:r>
              <a:rPr lang="en-US" sz="3600" b="1" dirty="0"/>
              <a:t>HAULMAAX Preventative Maintenance Schedule</a:t>
            </a:r>
            <a:endParaRPr lang="en-US" sz="3600" dirty="0"/>
          </a:p>
        </p:txBody>
      </p:sp>
      <p:pic>
        <p:nvPicPr>
          <p:cNvPr id="24" name="Picture 23">
            <a:extLst>
              <a:ext uri="{FF2B5EF4-FFF2-40B4-BE49-F238E27FC236}">
                <a16:creationId xmlns:a16="http://schemas.microsoft.com/office/drawing/2014/main" id="{C499F7CC-D394-3ABA-F20F-6F786B0DBD8D}"/>
              </a:ext>
            </a:extLst>
          </p:cNvPr>
          <p:cNvPicPr>
            <a:picLocks noChangeAspect="1"/>
          </p:cNvPicPr>
          <p:nvPr/>
        </p:nvPicPr>
        <p:blipFill>
          <a:blip r:embed="rId2"/>
          <a:srcRect t="16719"/>
          <a:stretch>
            <a:fillRect/>
          </a:stretch>
        </p:blipFill>
        <p:spPr>
          <a:xfrm>
            <a:off x="1648691" y="879854"/>
            <a:ext cx="8711226" cy="5816507"/>
          </a:xfrm>
          <a:prstGeom prst="rect">
            <a:avLst/>
          </a:prstGeom>
        </p:spPr>
      </p:pic>
    </p:spTree>
    <p:extLst>
      <p:ext uri="{BB962C8B-B14F-4D97-AF65-F5344CB8AC3E}">
        <p14:creationId xmlns:p14="http://schemas.microsoft.com/office/powerpoint/2010/main" val="825346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E83F8-903F-8150-68D6-237CDF5DCCCD}"/>
              </a:ext>
            </a:extLst>
          </p:cNvPr>
          <p:cNvSpPr>
            <a:spLocks noGrp="1"/>
          </p:cNvSpPr>
          <p:nvPr>
            <p:ph type="title"/>
          </p:nvPr>
        </p:nvSpPr>
        <p:spPr>
          <a:xfrm>
            <a:off x="773548" y="88038"/>
            <a:ext cx="10515600" cy="1325563"/>
          </a:xfrm>
        </p:spPr>
        <p:txBody>
          <a:bodyPr>
            <a:normAutofit/>
          </a:bodyPr>
          <a:lstStyle/>
          <a:p>
            <a:pPr algn="ctr"/>
            <a:r>
              <a:rPr lang="en-US" sz="4000" b="1" dirty="0"/>
              <a:t>HAULMAAX Torque Specifications</a:t>
            </a:r>
            <a:endParaRPr lang="en-US" sz="4000" dirty="0"/>
          </a:p>
        </p:txBody>
      </p:sp>
      <p:graphicFrame>
        <p:nvGraphicFramePr>
          <p:cNvPr id="4" name="Content Placeholder 3">
            <a:extLst>
              <a:ext uri="{FF2B5EF4-FFF2-40B4-BE49-F238E27FC236}">
                <a16:creationId xmlns:a16="http://schemas.microsoft.com/office/drawing/2014/main" id="{1A87CC1E-80B0-3454-58A9-1AE20BCE9F95}"/>
              </a:ext>
            </a:extLst>
          </p:cNvPr>
          <p:cNvGraphicFramePr>
            <a:graphicFrameLocks noGrp="1"/>
          </p:cNvGraphicFramePr>
          <p:nvPr>
            <p:ph idx="1"/>
            <p:extLst>
              <p:ext uri="{D42A27DB-BD31-4B8C-83A1-F6EECF244321}">
                <p14:modId xmlns:p14="http://schemas.microsoft.com/office/powerpoint/2010/main" val="1739229201"/>
              </p:ext>
            </p:extLst>
          </p:nvPr>
        </p:nvGraphicFramePr>
        <p:xfrm>
          <a:off x="2336800" y="1358900"/>
          <a:ext cx="7442199" cy="5359398"/>
        </p:xfrm>
        <a:graphic>
          <a:graphicData uri="http://schemas.openxmlformats.org/drawingml/2006/table">
            <a:tbl>
              <a:tblPr/>
              <a:tblGrid>
                <a:gridCol w="2480733">
                  <a:extLst>
                    <a:ext uri="{9D8B030D-6E8A-4147-A177-3AD203B41FA5}">
                      <a16:colId xmlns:a16="http://schemas.microsoft.com/office/drawing/2014/main" val="469471544"/>
                    </a:ext>
                  </a:extLst>
                </a:gridCol>
                <a:gridCol w="2480733">
                  <a:extLst>
                    <a:ext uri="{9D8B030D-6E8A-4147-A177-3AD203B41FA5}">
                      <a16:colId xmlns:a16="http://schemas.microsoft.com/office/drawing/2014/main" val="2096811519"/>
                    </a:ext>
                  </a:extLst>
                </a:gridCol>
                <a:gridCol w="2480733">
                  <a:extLst>
                    <a:ext uri="{9D8B030D-6E8A-4147-A177-3AD203B41FA5}">
                      <a16:colId xmlns:a16="http://schemas.microsoft.com/office/drawing/2014/main" val="860944209"/>
                    </a:ext>
                  </a:extLst>
                </a:gridCol>
              </a:tblGrid>
              <a:tr h="412890">
                <a:tc>
                  <a:txBody>
                    <a:bodyPr/>
                    <a:lstStyle/>
                    <a:p>
                      <a:pPr algn="l">
                        <a:buNone/>
                      </a:pPr>
                      <a:r>
                        <a:rPr lang="en-US" sz="1600" b="1">
                          <a:effectLst/>
                        </a:rPr>
                        <a:t>Component</a:t>
                      </a:r>
                    </a:p>
                  </a:txBody>
                  <a:tcPr marL="65929" marR="65929"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algn="l">
                        <a:buNone/>
                      </a:pPr>
                      <a:r>
                        <a:rPr lang="en-US" sz="1600" b="1">
                          <a:effectLst/>
                        </a:rPr>
                        <a:t>Fastener Size</a:t>
                      </a:r>
                    </a:p>
                  </a:txBody>
                  <a:tcPr marL="65929" marR="65929"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algn="l">
                        <a:buNone/>
                      </a:pPr>
                      <a:r>
                        <a:rPr lang="en-US" sz="1600" b="1">
                          <a:effectLst/>
                        </a:rPr>
                        <a:t>Torque (ft-lbs)</a:t>
                      </a:r>
                    </a:p>
                  </a:txBody>
                  <a:tcPr marL="65929" marR="65929"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extLst>
                  <a:ext uri="{0D108BD9-81ED-4DB2-BD59-A6C34878D82A}">
                    <a16:rowId xmlns:a16="http://schemas.microsoft.com/office/drawing/2014/main" val="2205764649"/>
                  </a:ext>
                </a:extLst>
              </a:tr>
              <a:tr h="706644">
                <a:tc>
                  <a:txBody>
                    <a:bodyPr/>
                    <a:lstStyle/>
                    <a:p>
                      <a:pPr>
                        <a:buNone/>
                      </a:pPr>
                      <a:r>
                        <a:rPr lang="en-US" sz="1600">
                          <a:effectLst/>
                        </a:rPr>
                        <a:t>Saddle to Outboard Frame Bracket</a:t>
                      </a:r>
                    </a:p>
                  </a:txBody>
                  <a:tcPr marL="65929" marR="65929"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600">
                          <a:effectLst/>
                        </a:rPr>
                        <a:t>M20</a:t>
                      </a:r>
                    </a:p>
                  </a:txBody>
                  <a:tcPr marL="65929" marR="65929"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600">
                          <a:effectLst/>
                        </a:rPr>
                        <a:t>310 ± 30</a:t>
                      </a:r>
                    </a:p>
                  </a:txBody>
                  <a:tcPr marL="65929" marR="65929"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2891505003"/>
                  </a:ext>
                </a:extLst>
              </a:tr>
              <a:tr h="706644">
                <a:tc>
                  <a:txBody>
                    <a:bodyPr/>
                    <a:lstStyle/>
                    <a:p>
                      <a:pPr>
                        <a:buNone/>
                      </a:pPr>
                      <a:r>
                        <a:rPr lang="en-US" sz="1600" dirty="0">
                          <a:effectLst/>
                        </a:rPr>
                        <a:t>Saddle to Bolster Spring</a:t>
                      </a:r>
                    </a:p>
                  </a:txBody>
                  <a:tcPr marL="65929" marR="65929"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600">
                          <a:effectLst/>
                        </a:rPr>
                        <a:t>½"-13 UNC Flange</a:t>
                      </a:r>
                    </a:p>
                  </a:txBody>
                  <a:tcPr marL="65929" marR="65929"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600">
                          <a:effectLst/>
                        </a:rPr>
                        <a:t>98 ± 7</a:t>
                      </a:r>
                    </a:p>
                  </a:txBody>
                  <a:tcPr marL="65929" marR="65929"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2795010931"/>
                  </a:ext>
                </a:extLst>
              </a:tr>
              <a:tr h="706644">
                <a:tc>
                  <a:txBody>
                    <a:bodyPr/>
                    <a:lstStyle/>
                    <a:p>
                      <a:pPr>
                        <a:buNone/>
                      </a:pPr>
                      <a:r>
                        <a:rPr lang="en-US" sz="1600">
                          <a:effectLst/>
                        </a:rPr>
                        <a:t>Load Spring Contact Plate to Beam</a:t>
                      </a:r>
                    </a:p>
                  </a:txBody>
                  <a:tcPr marL="65929" marR="65929"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600">
                          <a:effectLst/>
                        </a:rPr>
                        <a:t>5/8"-11 UNC Flange</a:t>
                      </a:r>
                    </a:p>
                  </a:txBody>
                  <a:tcPr marL="65929" marR="65929"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600">
                          <a:effectLst/>
                        </a:rPr>
                        <a:t>98 ± 7</a:t>
                      </a:r>
                    </a:p>
                  </a:txBody>
                  <a:tcPr marL="65929" marR="65929"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2872467717"/>
                  </a:ext>
                </a:extLst>
              </a:tr>
              <a:tr h="706644">
                <a:tc>
                  <a:txBody>
                    <a:bodyPr/>
                    <a:lstStyle/>
                    <a:p>
                      <a:pPr>
                        <a:buNone/>
                      </a:pPr>
                      <a:r>
                        <a:rPr lang="en-US" sz="1600">
                          <a:effectLst/>
                        </a:rPr>
                        <a:t>Bar Pin Bushing Locknut</a:t>
                      </a:r>
                    </a:p>
                  </a:txBody>
                  <a:tcPr marL="65929" marR="65929"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600">
                          <a:effectLst/>
                        </a:rPr>
                        <a:t>1"-8 UNC</a:t>
                      </a:r>
                    </a:p>
                  </a:txBody>
                  <a:tcPr marL="65929" marR="65929"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600">
                          <a:effectLst/>
                        </a:rPr>
                        <a:t>525 ± 75</a:t>
                      </a:r>
                    </a:p>
                  </a:txBody>
                  <a:tcPr marL="65929" marR="65929"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3222372285"/>
                  </a:ext>
                </a:extLst>
              </a:tr>
              <a:tr h="706644">
                <a:tc>
                  <a:txBody>
                    <a:bodyPr/>
                    <a:lstStyle/>
                    <a:p>
                      <a:pPr>
                        <a:buNone/>
                      </a:pPr>
                      <a:r>
                        <a:rPr lang="en-US" sz="1600">
                          <a:effectLst/>
                        </a:rPr>
                        <a:t>Upper Shock Absorber</a:t>
                      </a:r>
                    </a:p>
                  </a:txBody>
                  <a:tcPr marL="65929" marR="65929"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600">
                          <a:effectLst/>
                        </a:rPr>
                        <a:t>5/8"-11 UNC</a:t>
                      </a:r>
                    </a:p>
                  </a:txBody>
                  <a:tcPr marL="65929" marR="65929"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600">
                          <a:effectLst/>
                        </a:rPr>
                        <a:t>160 ± 10</a:t>
                      </a:r>
                    </a:p>
                  </a:txBody>
                  <a:tcPr marL="65929" marR="65929"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3436348648"/>
                  </a:ext>
                </a:extLst>
              </a:tr>
              <a:tr h="706644">
                <a:tc>
                  <a:txBody>
                    <a:bodyPr/>
                    <a:lstStyle/>
                    <a:p>
                      <a:pPr>
                        <a:buNone/>
                      </a:pPr>
                      <a:r>
                        <a:rPr lang="en-US" sz="1600">
                          <a:effectLst/>
                        </a:rPr>
                        <a:t>Lower Shock Absorber Nylocknut</a:t>
                      </a:r>
                    </a:p>
                  </a:txBody>
                  <a:tcPr marL="65929" marR="65929"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600">
                          <a:effectLst/>
                        </a:rPr>
                        <a:t>5/8"-11 UNC</a:t>
                      </a:r>
                    </a:p>
                  </a:txBody>
                  <a:tcPr marL="65929" marR="65929"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600">
                          <a:effectLst/>
                        </a:rPr>
                        <a:t>80 ± 10</a:t>
                      </a:r>
                    </a:p>
                  </a:txBody>
                  <a:tcPr marL="65929" marR="65929"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3174612014"/>
                  </a:ext>
                </a:extLst>
              </a:tr>
              <a:tr h="706644">
                <a:tc>
                  <a:txBody>
                    <a:bodyPr/>
                    <a:lstStyle/>
                    <a:p>
                      <a:pPr>
                        <a:buNone/>
                      </a:pPr>
                      <a:r>
                        <a:rPr lang="en-US" sz="1600">
                          <a:effectLst/>
                        </a:rPr>
                        <a:t>Transverse Torque Rod to Axle</a:t>
                      </a:r>
                    </a:p>
                  </a:txBody>
                  <a:tcPr marL="65929" marR="65929"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600">
                          <a:effectLst/>
                        </a:rPr>
                        <a:t>1¼"-12 UNF</a:t>
                      </a:r>
                    </a:p>
                  </a:txBody>
                  <a:tcPr marL="65929" marR="65929"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600" dirty="0">
                          <a:effectLst/>
                        </a:rPr>
                        <a:t>200 ± 25</a:t>
                      </a:r>
                    </a:p>
                  </a:txBody>
                  <a:tcPr marL="65929" marR="65929"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2179698984"/>
                  </a:ext>
                </a:extLst>
              </a:tr>
            </a:tbl>
          </a:graphicData>
        </a:graphic>
      </p:graphicFrame>
    </p:spTree>
    <p:extLst>
      <p:ext uri="{BB962C8B-B14F-4D97-AF65-F5344CB8AC3E}">
        <p14:creationId xmlns:p14="http://schemas.microsoft.com/office/powerpoint/2010/main" val="1244522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9F27-69B0-15CF-B4A5-69557EB047E2}"/>
              </a:ext>
            </a:extLst>
          </p:cNvPr>
          <p:cNvSpPr>
            <a:spLocks noGrp="1"/>
          </p:cNvSpPr>
          <p:nvPr>
            <p:ph type="title"/>
          </p:nvPr>
        </p:nvSpPr>
        <p:spPr/>
        <p:txBody>
          <a:bodyPr/>
          <a:lstStyle/>
          <a:p>
            <a:pPr algn="ctr"/>
            <a:r>
              <a:rPr lang="en-US" b="1" dirty="0"/>
              <a:t>Summary and Q&amp;A</a:t>
            </a:r>
            <a:endParaRPr lang="en-US" dirty="0"/>
          </a:p>
        </p:txBody>
      </p:sp>
      <p:sp>
        <p:nvSpPr>
          <p:cNvPr id="3" name="Content Placeholder 2">
            <a:extLst>
              <a:ext uri="{FF2B5EF4-FFF2-40B4-BE49-F238E27FC236}">
                <a16:creationId xmlns:a16="http://schemas.microsoft.com/office/drawing/2014/main" id="{EE8BA681-3507-CB0C-C254-35BA988445DC}"/>
              </a:ext>
            </a:extLst>
          </p:cNvPr>
          <p:cNvSpPr>
            <a:spLocks noGrp="1"/>
          </p:cNvSpPr>
          <p:nvPr>
            <p:ph idx="1"/>
          </p:nvPr>
        </p:nvSpPr>
        <p:spPr>
          <a:xfrm>
            <a:off x="819728" y="1825625"/>
            <a:ext cx="10515600" cy="4351338"/>
          </a:xfrm>
          <a:solidFill>
            <a:schemeClr val="bg1">
              <a:alpha val="70000"/>
            </a:schemeClr>
          </a:solidFill>
        </p:spPr>
        <p:txBody>
          <a:bodyPr/>
          <a:lstStyle/>
          <a:p>
            <a:r>
              <a:rPr lang="en-US" dirty="0"/>
              <a:t>Each suspension system requires regular inspection, lubrication (if applicable), torque checks, and component replacement when necessary.</a:t>
            </a:r>
          </a:p>
          <a:p>
            <a:r>
              <a:rPr lang="en-US" dirty="0"/>
              <a:t>Follow manufacturer torque specifications strictly to ensure safety and performance.</a:t>
            </a:r>
          </a:p>
          <a:p>
            <a:r>
              <a:rPr lang="en-US" dirty="0"/>
              <a:t>Alignment adjustments are crucial for tire life and ride quality.</a:t>
            </a:r>
          </a:p>
          <a:p>
            <a:r>
              <a:rPr lang="en-US" dirty="0"/>
              <a:t>Use genuine parts and follow safety and handling precautions during maintenance.</a:t>
            </a:r>
          </a:p>
          <a:p>
            <a:r>
              <a:rPr lang="en-US" dirty="0"/>
              <a:t>Questions?</a:t>
            </a:r>
          </a:p>
          <a:p>
            <a:endParaRPr lang="en-US" dirty="0"/>
          </a:p>
        </p:txBody>
      </p:sp>
    </p:spTree>
    <p:extLst>
      <p:ext uri="{BB962C8B-B14F-4D97-AF65-F5344CB8AC3E}">
        <p14:creationId xmlns:p14="http://schemas.microsoft.com/office/powerpoint/2010/main" val="1160976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F20FEB-D9C2-1C21-7624-97A485C33D55}"/>
              </a:ext>
            </a:extLst>
          </p:cNvPr>
          <p:cNvSpPr>
            <a:spLocks noGrp="1"/>
          </p:cNvSpPr>
          <p:nvPr>
            <p:ph idx="1"/>
          </p:nvPr>
        </p:nvSpPr>
        <p:spPr>
          <a:solidFill>
            <a:schemeClr val="bg1">
              <a:alpha val="70000"/>
            </a:schemeClr>
          </a:solidFill>
        </p:spPr>
        <p:txBody>
          <a:bodyPr/>
          <a:lstStyle/>
          <a:p>
            <a:r>
              <a:rPr lang="en-US" b="1" dirty="0"/>
              <a:t> T370 &amp; T480 Front Suspension Overview</a:t>
            </a:r>
          </a:p>
          <a:p>
            <a:r>
              <a:rPr lang="en-US" dirty="0"/>
              <a:t>Taper leaf front suspension with various capacities</a:t>
            </a:r>
          </a:p>
          <a:p>
            <a:r>
              <a:rPr lang="en-US" dirty="0"/>
              <a:t>Two taper leaf springs joined to distribute stress evenly</a:t>
            </a:r>
          </a:p>
          <a:p>
            <a:r>
              <a:rPr lang="en-US" dirty="0"/>
              <a:t>Steel-backed bronze bushings with graphite lubrication</a:t>
            </a:r>
          </a:p>
          <a:p>
            <a:r>
              <a:rPr lang="en-US" dirty="0"/>
              <a:t>Features:</a:t>
            </a:r>
          </a:p>
          <a:p>
            <a:pPr lvl="1"/>
            <a:r>
              <a:rPr lang="en-US" dirty="0"/>
              <a:t>Shot peened spring leaves</a:t>
            </a:r>
          </a:p>
          <a:p>
            <a:pPr lvl="1"/>
            <a:r>
              <a:rPr lang="en-US" dirty="0"/>
              <a:t>Large diameter U-bolts</a:t>
            </a:r>
          </a:p>
          <a:p>
            <a:pPr lvl="1"/>
            <a:r>
              <a:rPr lang="en-US" dirty="0"/>
              <a:t>Shock absorbers for road vibration damping</a:t>
            </a:r>
          </a:p>
          <a:p>
            <a:pPr marL="0" indent="0">
              <a:buNone/>
            </a:pPr>
            <a:endParaRPr lang="en-US" dirty="0"/>
          </a:p>
        </p:txBody>
      </p:sp>
      <p:sp>
        <p:nvSpPr>
          <p:cNvPr id="4" name="Title 3">
            <a:extLst>
              <a:ext uri="{FF2B5EF4-FFF2-40B4-BE49-F238E27FC236}">
                <a16:creationId xmlns:a16="http://schemas.microsoft.com/office/drawing/2014/main" id="{06CEADE9-CA87-C47E-9E4C-2BFF153EE889}"/>
              </a:ext>
            </a:extLst>
          </p:cNvPr>
          <p:cNvSpPr>
            <a:spLocks noGrp="1"/>
          </p:cNvSpPr>
          <p:nvPr>
            <p:ph type="title"/>
          </p:nvPr>
        </p:nvSpPr>
        <p:spPr>
          <a:xfrm>
            <a:off x="838200" y="365125"/>
            <a:ext cx="10515600" cy="1325563"/>
          </a:xfrm>
        </p:spPr>
        <p:txBody>
          <a:bodyPr>
            <a:normAutofit/>
          </a:bodyPr>
          <a:lstStyle/>
          <a:p>
            <a:r>
              <a:rPr lang="en-US" sz="3600" dirty="0"/>
              <a:t>Medium Duty Front Suspension</a:t>
            </a:r>
            <a:endParaRPr lang="en-US" dirty="0"/>
          </a:p>
        </p:txBody>
      </p:sp>
    </p:spTree>
    <p:extLst>
      <p:ext uri="{BB962C8B-B14F-4D97-AF65-F5344CB8AC3E}">
        <p14:creationId xmlns:p14="http://schemas.microsoft.com/office/powerpoint/2010/main" val="495759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534E1-E3ED-E2B9-8CA2-CC792AE75C18}"/>
              </a:ext>
            </a:extLst>
          </p:cNvPr>
          <p:cNvSpPr>
            <a:spLocks noGrp="1"/>
          </p:cNvSpPr>
          <p:nvPr>
            <p:ph type="title"/>
          </p:nvPr>
        </p:nvSpPr>
        <p:spPr/>
        <p:txBody>
          <a:bodyPr>
            <a:normAutofit/>
          </a:bodyPr>
          <a:lstStyle/>
          <a:p>
            <a:r>
              <a:rPr lang="en-US" sz="4000" dirty="0"/>
              <a:t>Medium Duty Front Suspension (T370 &amp; T480)</a:t>
            </a:r>
          </a:p>
        </p:txBody>
      </p:sp>
      <p:pic>
        <p:nvPicPr>
          <p:cNvPr id="5" name="Content Placeholder 4">
            <a:extLst>
              <a:ext uri="{FF2B5EF4-FFF2-40B4-BE49-F238E27FC236}">
                <a16:creationId xmlns:a16="http://schemas.microsoft.com/office/drawing/2014/main" id="{AE303C21-78CB-48B8-CDE5-85B0156370B1}"/>
              </a:ext>
            </a:extLst>
          </p:cNvPr>
          <p:cNvPicPr>
            <a:picLocks noGrp="1" noChangeAspect="1"/>
          </p:cNvPicPr>
          <p:nvPr>
            <p:ph idx="1"/>
          </p:nvPr>
        </p:nvPicPr>
        <p:blipFill>
          <a:blip r:embed="rId2"/>
          <a:stretch>
            <a:fillRect/>
          </a:stretch>
        </p:blipFill>
        <p:spPr>
          <a:xfrm>
            <a:off x="1586344" y="1825625"/>
            <a:ext cx="9000839" cy="4351338"/>
          </a:xfrm>
          <a:prstGeom prst="rect">
            <a:avLst/>
          </a:prstGeom>
          <a:solidFill>
            <a:schemeClr val="bg1">
              <a:alpha val="70000"/>
            </a:schemeClr>
          </a:solidFill>
        </p:spPr>
      </p:pic>
    </p:spTree>
    <p:extLst>
      <p:ext uri="{BB962C8B-B14F-4D97-AF65-F5344CB8AC3E}">
        <p14:creationId xmlns:p14="http://schemas.microsoft.com/office/powerpoint/2010/main" val="382644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54D58315-CBC2-229D-CB4D-ACE7D34D9D9B}"/>
              </a:ext>
            </a:extLst>
          </p:cNvPr>
          <p:cNvGraphicFramePr>
            <a:graphicFrameLocks noGrp="1"/>
          </p:cNvGraphicFramePr>
          <p:nvPr>
            <p:ph idx="1"/>
            <p:extLst>
              <p:ext uri="{D42A27DB-BD31-4B8C-83A1-F6EECF244321}">
                <p14:modId xmlns:p14="http://schemas.microsoft.com/office/powerpoint/2010/main" val="351192231"/>
              </p:ext>
            </p:extLst>
          </p:nvPr>
        </p:nvGraphicFramePr>
        <p:xfrm>
          <a:off x="2603500" y="1346199"/>
          <a:ext cx="6833049" cy="5146675"/>
        </p:xfrm>
        <a:graphic>
          <a:graphicData uri="http://schemas.openxmlformats.org/drawingml/2006/table">
            <a:tbl>
              <a:tblPr/>
              <a:tblGrid>
                <a:gridCol w="2413449">
                  <a:extLst>
                    <a:ext uri="{9D8B030D-6E8A-4147-A177-3AD203B41FA5}">
                      <a16:colId xmlns:a16="http://schemas.microsoft.com/office/drawing/2014/main" val="3173815168"/>
                    </a:ext>
                  </a:extLst>
                </a:gridCol>
                <a:gridCol w="2209800">
                  <a:extLst>
                    <a:ext uri="{9D8B030D-6E8A-4147-A177-3AD203B41FA5}">
                      <a16:colId xmlns:a16="http://schemas.microsoft.com/office/drawing/2014/main" val="3132054223"/>
                    </a:ext>
                  </a:extLst>
                </a:gridCol>
                <a:gridCol w="2209800">
                  <a:extLst>
                    <a:ext uri="{9D8B030D-6E8A-4147-A177-3AD203B41FA5}">
                      <a16:colId xmlns:a16="http://schemas.microsoft.com/office/drawing/2014/main" val="1284461296"/>
                    </a:ext>
                  </a:extLst>
                </a:gridCol>
              </a:tblGrid>
              <a:tr h="347228">
                <a:tc>
                  <a:txBody>
                    <a:bodyPr/>
                    <a:lstStyle/>
                    <a:p>
                      <a:pPr algn="l">
                        <a:buNone/>
                      </a:pPr>
                      <a:r>
                        <a:rPr lang="en-US" sz="1400" b="1" dirty="0">
                          <a:effectLst/>
                        </a:rPr>
                        <a:t>Task</a:t>
                      </a:r>
                    </a:p>
                  </a:txBody>
                  <a:tcPr marL="57787" marR="57787" marT="43340" marB="433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algn="l">
                        <a:buNone/>
                      </a:pPr>
                      <a:r>
                        <a:rPr lang="en-US" sz="1400" b="1" dirty="0">
                          <a:effectLst/>
                        </a:rPr>
                        <a:t>Interval</a:t>
                      </a:r>
                    </a:p>
                  </a:txBody>
                  <a:tcPr marL="57787" marR="57787" marT="43340" marB="433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algn="l">
                        <a:buNone/>
                      </a:pPr>
                      <a:r>
                        <a:rPr lang="en-US" sz="1400" b="1">
                          <a:effectLst/>
                        </a:rPr>
                        <a:t>Details</a:t>
                      </a:r>
                    </a:p>
                  </a:txBody>
                  <a:tcPr marL="57787" marR="57787" marT="43340" marB="433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extLst>
                  <a:ext uri="{0D108BD9-81ED-4DB2-BD59-A6C34878D82A}">
                    <a16:rowId xmlns:a16="http://schemas.microsoft.com/office/drawing/2014/main" val="3540657720"/>
                  </a:ext>
                </a:extLst>
              </a:tr>
              <a:tr h="594144">
                <a:tc>
                  <a:txBody>
                    <a:bodyPr/>
                    <a:lstStyle/>
                    <a:p>
                      <a:pPr>
                        <a:buNone/>
                      </a:pPr>
                      <a:r>
                        <a:rPr lang="en-US" sz="1400" dirty="0">
                          <a:effectLst/>
                        </a:rPr>
                        <a:t>Retorque U-bolts</a:t>
                      </a:r>
                    </a:p>
                  </a:txBody>
                  <a:tcPr marL="57787" marR="57787" marT="43340" marB="433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alpha val="70000"/>
                      </a:srgbClr>
                    </a:solidFill>
                  </a:tcPr>
                </a:tc>
                <a:tc>
                  <a:txBody>
                    <a:bodyPr/>
                    <a:lstStyle/>
                    <a:p>
                      <a:pPr>
                        <a:buNone/>
                      </a:pPr>
                      <a:r>
                        <a:rPr lang="en-US" sz="1400" dirty="0">
                          <a:effectLst/>
                        </a:rPr>
                        <a:t>After 500 miles, then every 5,000 miles</a:t>
                      </a:r>
                    </a:p>
                  </a:txBody>
                  <a:tcPr marL="57787" marR="57787" marT="43340" marB="433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alpha val="70000"/>
                      </a:srgbClr>
                    </a:solidFill>
                  </a:tcPr>
                </a:tc>
                <a:tc>
                  <a:txBody>
                    <a:bodyPr/>
                    <a:lstStyle/>
                    <a:p>
                      <a:pPr>
                        <a:buNone/>
                      </a:pPr>
                      <a:r>
                        <a:rPr lang="en-US" sz="1400" dirty="0">
                          <a:effectLst/>
                        </a:rPr>
                        <a:t>Torque to 245-300 </a:t>
                      </a:r>
                      <a:r>
                        <a:rPr lang="en-US" sz="1400" dirty="0" err="1">
                          <a:effectLst/>
                        </a:rPr>
                        <a:t>lb</a:t>
                      </a:r>
                      <a:r>
                        <a:rPr lang="en-US" sz="1400" dirty="0">
                          <a:effectLst/>
                        </a:rPr>
                        <a:t>-ft (333-408 Nm)</a:t>
                      </a:r>
                    </a:p>
                  </a:txBody>
                  <a:tcPr marL="57787" marR="57787" marT="43340" marB="433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2683099529"/>
                  </a:ext>
                </a:extLst>
              </a:tr>
              <a:tr h="594144">
                <a:tc>
                  <a:txBody>
                    <a:bodyPr/>
                    <a:lstStyle/>
                    <a:p>
                      <a:pPr>
                        <a:buNone/>
                      </a:pPr>
                      <a:r>
                        <a:rPr lang="en-US" sz="1400" dirty="0">
                          <a:effectLst/>
                        </a:rPr>
                        <a:t>Retorque Shackle Pinch Bolts</a:t>
                      </a:r>
                    </a:p>
                  </a:txBody>
                  <a:tcPr marL="57787" marR="57787" marT="43340" marB="433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400">
                          <a:effectLst/>
                        </a:rPr>
                        <a:t>After 500 miles, then every 5,000 miles</a:t>
                      </a:r>
                    </a:p>
                  </a:txBody>
                  <a:tcPr marL="57787" marR="57787" marT="43340" marB="433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400" dirty="0">
                          <a:effectLst/>
                        </a:rPr>
                        <a:t>Torque to 80-90 </a:t>
                      </a:r>
                      <a:r>
                        <a:rPr lang="en-US" sz="1400" dirty="0" err="1">
                          <a:effectLst/>
                        </a:rPr>
                        <a:t>lb</a:t>
                      </a:r>
                      <a:r>
                        <a:rPr lang="en-US" sz="1400" dirty="0">
                          <a:effectLst/>
                        </a:rPr>
                        <a:t>-ft (109-122 Nm)</a:t>
                      </a:r>
                    </a:p>
                  </a:txBody>
                  <a:tcPr marL="57787" marR="57787" marT="43340" marB="433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285763388"/>
                  </a:ext>
                </a:extLst>
              </a:tr>
              <a:tr h="1087976">
                <a:tc>
                  <a:txBody>
                    <a:bodyPr/>
                    <a:lstStyle/>
                    <a:p>
                      <a:pPr>
                        <a:buNone/>
                      </a:pPr>
                      <a:r>
                        <a:rPr lang="en-US" sz="1400">
                          <a:effectLst/>
                        </a:rPr>
                        <a:t>Lubricate Spring Pins</a:t>
                      </a:r>
                    </a:p>
                  </a:txBody>
                  <a:tcPr marL="57787" marR="57787" marT="43340" marB="433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400" dirty="0">
                          <a:effectLst/>
                        </a:rPr>
                        <a:t>Every 6,000 miles</a:t>
                      </a:r>
                    </a:p>
                  </a:txBody>
                  <a:tcPr marL="57787" marR="57787" marT="43340" marB="433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400" dirty="0">
                          <a:effectLst/>
                        </a:rPr>
                        <a:t>Use EP chassis grease or lithium stearate grease (NLGI-1)</a:t>
                      </a:r>
                    </a:p>
                  </a:txBody>
                  <a:tcPr marL="57787" marR="57787" marT="43340" marB="433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2381383154"/>
                  </a:ext>
                </a:extLst>
              </a:tr>
              <a:tr h="841061">
                <a:tc>
                  <a:txBody>
                    <a:bodyPr/>
                    <a:lstStyle/>
                    <a:p>
                      <a:pPr>
                        <a:buNone/>
                      </a:pPr>
                      <a:r>
                        <a:rPr lang="en-US" sz="1400">
                          <a:effectLst/>
                        </a:rPr>
                        <a:t>Inspect Springs &amp; Bushings</a:t>
                      </a:r>
                    </a:p>
                  </a:txBody>
                  <a:tcPr marL="57787" marR="57787" marT="43340" marB="433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400" dirty="0">
                          <a:effectLst/>
                        </a:rPr>
                        <a:t>Every service</a:t>
                      </a:r>
                    </a:p>
                  </a:txBody>
                  <a:tcPr marL="57787" marR="57787" marT="43340" marB="433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400" dirty="0">
                          <a:effectLst/>
                        </a:rPr>
                        <a:t>Check for cracks, wear, and damage; replace as needed</a:t>
                      </a:r>
                    </a:p>
                  </a:txBody>
                  <a:tcPr marL="57787" marR="57787" marT="43340" marB="433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847369145"/>
                  </a:ext>
                </a:extLst>
              </a:tr>
              <a:tr h="841061">
                <a:tc>
                  <a:txBody>
                    <a:bodyPr/>
                    <a:lstStyle/>
                    <a:p>
                      <a:pPr>
                        <a:buNone/>
                      </a:pPr>
                      <a:r>
                        <a:rPr lang="en-US" sz="1400">
                          <a:effectLst/>
                        </a:rPr>
                        <a:t>Inspect Shock Absorbers</a:t>
                      </a:r>
                    </a:p>
                  </a:txBody>
                  <a:tcPr marL="57787" marR="57787" marT="43340" marB="433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400">
                          <a:effectLst/>
                        </a:rPr>
                        <a:t>Every service</a:t>
                      </a:r>
                    </a:p>
                  </a:txBody>
                  <a:tcPr marL="57787" marR="57787" marT="43340" marB="433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400" dirty="0">
                          <a:effectLst/>
                        </a:rPr>
                        <a:t>Check for leaks, dents, binding; replace if damaged</a:t>
                      </a:r>
                    </a:p>
                  </a:txBody>
                  <a:tcPr marL="57787" marR="57787" marT="43340" marB="433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3389168566"/>
                  </a:ext>
                </a:extLst>
              </a:tr>
              <a:tr h="841061">
                <a:tc>
                  <a:txBody>
                    <a:bodyPr/>
                    <a:lstStyle/>
                    <a:p>
                      <a:pPr>
                        <a:buNone/>
                      </a:pPr>
                      <a:r>
                        <a:rPr lang="en-US" sz="1400">
                          <a:effectLst/>
                        </a:rPr>
                        <a:t>Visual Inspection</a:t>
                      </a:r>
                    </a:p>
                  </a:txBody>
                  <a:tcPr marL="57787" marR="57787" marT="43340" marB="433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400">
                          <a:effectLst/>
                        </a:rPr>
                        <a:t>Regularly</a:t>
                      </a:r>
                    </a:p>
                  </a:txBody>
                  <a:tcPr marL="57787" marR="57787" marT="43340" marB="433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400" dirty="0">
                          <a:effectLst/>
                        </a:rPr>
                        <a:t>Check for loose fasteners, rust, abnormal wear</a:t>
                      </a:r>
                    </a:p>
                  </a:txBody>
                  <a:tcPr marL="57787" marR="57787" marT="43340" marB="433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1583594261"/>
                  </a:ext>
                </a:extLst>
              </a:tr>
            </a:tbl>
          </a:graphicData>
        </a:graphic>
      </p:graphicFrame>
      <p:sp>
        <p:nvSpPr>
          <p:cNvPr id="6" name="Title 3">
            <a:extLst>
              <a:ext uri="{FF2B5EF4-FFF2-40B4-BE49-F238E27FC236}">
                <a16:creationId xmlns:a16="http://schemas.microsoft.com/office/drawing/2014/main" id="{050A3F17-5E2E-F614-7C33-69108ACD9457}"/>
              </a:ext>
            </a:extLst>
          </p:cNvPr>
          <p:cNvSpPr>
            <a:spLocks noGrp="1"/>
          </p:cNvSpPr>
          <p:nvPr>
            <p:ph type="title"/>
          </p:nvPr>
        </p:nvSpPr>
        <p:spPr>
          <a:xfrm>
            <a:off x="838200" y="47625"/>
            <a:ext cx="10515600" cy="1325563"/>
          </a:xfrm>
        </p:spPr>
        <p:txBody>
          <a:bodyPr>
            <a:normAutofit/>
          </a:bodyPr>
          <a:lstStyle/>
          <a:p>
            <a:r>
              <a:rPr lang="en-US" sz="3200" dirty="0"/>
              <a:t>T370 &amp; T480 Front Axle Preventative Maintenance Schedule</a:t>
            </a:r>
            <a:endParaRPr lang="en-US" sz="4000" dirty="0"/>
          </a:p>
        </p:txBody>
      </p:sp>
    </p:spTree>
    <p:extLst>
      <p:ext uri="{BB962C8B-B14F-4D97-AF65-F5344CB8AC3E}">
        <p14:creationId xmlns:p14="http://schemas.microsoft.com/office/powerpoint/2010/main" val="2373223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DA02CA-1B71-D68E-D2B6-5FC455AB6DD2}"/>
              </a:ext>
            </a:extLst>
          </p:cNvPr>
          <p:cNvPicPr>
            <a:picLocks noChangeAspect="1"/>
          </p:cNvPicPr>
          <p:nvPr/>
        </p:nvPicPr>
        <p:blipFill>
          <a:blip r:embed="rId2"/>
          <a:stretch>
            <a:fillRect/>
          </a:stretch>
        </p:blipFill>
        <p:spPr>
          <a:xfrm>
            <a:off x="492370" y="347001"/>
            <a:ext cx="11169747" cy="3711354"/>
          </a:xfrm>
          <a:prstGeom prst="rect">
            <a:avLst/>
          </a:prstGeom>
        </p:spPr>
      </p:pic>
      <p:pic>
        <p:nvPicPr>
          <p:cNvPr id="5" name="Picture 4">
            <a:extLst>
              <a:ext uri="{FF2B5EF4-FFF2-40B4-BE49-F238E27FC236}">
                <a16:creationId xmlns:a16="http://schemas.microsoft.com/office/drawing/2014/main" id="{BB254D97-F784-21F9-9AAF-E6B8E13EB8B9}"/>
              </a:ext>
            </a:extLst>
          </p:cNvPr>
          <p:cNvPicPr>
            <a:picLocks noChangeAspect="1"/>
          </p:cNvPicPr>
          <p:nvPr/>
        </p:nvPicPr>
        <p:blipFill>
          <a:blip r:embed="rId3"/>
          <a:stretch>
            <a:fillRect/>
          </a:stretch>
        </p:blipFill>
        <p:spPr>
          <a:xfrm>
            <a:off x="531322" y="4431324"/>
            <a:ext cx="11117310" cy="1905824"/>
          </a:xfrm>
          <a:prstGeom prst="rect">
            <a:avLst/>
          </a:prstGeom>
        </p:spPr>
      </p:pic>
    </p:spTree>
    <p:extLst>
      <p:ext uri="{BB962C8B-B14F-4D97-AF65-F5344CB8AC3E}">
        <p14:creationId xmlns:p14="http://schemas.microsoft.com/office/powerpoint/2010/main" val="2308335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BF0B9-7A32-43DB-C15F-3AF9A79E4B35}"/>
              </a:ext>
            </a:extLst>
          </p:cNvPr>
          <p:cNvSpPr>
            <a:spLocks noGrp="1"/>
          </p:cNvSpPr>
          <p:nvPr>
            <p:ph type="title"/>
          </p:nvPr>
        </p:nvSpPr>
        <p:spPr/>
        <p:txBody>
          <a:bodyPr>
            <a:normAutofit/>
          </a:bodyPr>
          <a:lstStyle/>
          <a:p>
            <a:r>
              <a:rPr lang="en-US" b="1" dirty="0" err="1"/>
              <a:t>Reyco</a:t>
            </a:r>
            <a:r>
              <a:rPr lang="en-US" b="1" dirty="0"/>
              <a:t> Model 79KB Drive Axle Suspension</a:t>
            </a:r>
            <a:endParaRPr lang="en-US" dirty="0"/>
          </a:p>
        </p:txBody>
      </p:sp>
      <p:sp>
        <p:nvSpPr>
          <p:cNvPr id="3" name="Content Placeholder 2">
            <a:extLst>
              <a:ext uri="{FF2B5EF4-FFF2-40B4-BE49-F238E27FC236}">
                <a16:creationId xmlns:a16="http://schemas.microsoft.com/office/drawing/2014/main" id="{E3E6FEA0-F484-8B9E-92D0-983C429294FE}"/>
              </a:ext>
            </a:extLst>
          </p:cNvPr>
          <p:cNvSpPr>
            <a:spLocks noGrp="1"/>
          </p:cNvSpPr>
          <p:nvPr>
            <p:ph idx="1"/>
          </p:nvPr>
        </p:nvSpPr>
        <p:spPr>
          <a:solidFill>
            <a:schemeClr val="bg1">
              <a:alpha val="70000"/>
            </a:schemeClr>
          </a:solidFill>
        </p:spPr>
        <p:txBody>
          <a:bodyPr/>
          <a:lstStyle/>
          <a:p>
            <a:r>
              <a:rPr lang="en-US" dirty="0"/>
              <a:t>Torque-Leaf steel spring suspension system</a:t>
            </a:r>
          </a:p>
          <a:p>
            <a:r>
              <a:rPr lang="en-US" dirty="0"/>
              <a:t>Available with flat or parabolic leaf springs (21,000 - 35,000 </a:t>
            </a:r>
            <a:r>
              <a:rPr lang="en-US" dirty="0" err="1"/>
              <a:t>lbs</a:t>
            </a:r>
            <a:r>
              <a:rPr lang="en-US" dirty="0"/>
              <a:t> load)</a:t>
            </a:r>
          </a:p>
          <a:p>
            <a:r>
              <a:rPr lang="en-US" dirty="0"/>
              <a:t>Features:</a:t>
            </a:r>
          </a:p>
          <a:p>
            <a:pPr lvl="1"/>
            <a:r>
              <a:rPr lang="en-US" dirty="0"/>
              <a:t>Cast hangers with urethane bushings</a:t>
            </a:r>
          </a:p>
          <a:p>
            <a:pPr lvl="1"/>
            <a:r>
              <a:rPr lang="en-US" dirty="0"/>
              <a:t>Optional anti-sway bar, shock absorbers, </a:t>
            </a:r>
          </a:p>
          <a:p>
            <a:pPr lvl="1"/>
            <a:r>
              <a:rPr lang="en-US" dirty="0"/>
              <a:t>Adjustable torque arms or eccentric bushings for alignment</a:t>
            </a:r>
          </a:p>
          <a:p>
            <a:pPr lvl="1"/>
            <a:r>
              <a:rPr lang="en-US" dirty="0"/>
              <a:t>Redbox+ trucks require a 4.5 degree axle slant</a:t>
            </a:r>
          </a:p>
          <a:p>
            <a:endParaRPr lang="en-US" dirty="0"/>
          </a:p>
        </p:txBody>
      </p:sp>
    </p:spTree>
    <p:extLst>
      <p:ext uri="{BB962C8B-B14F-4D97-AF65-F5344CB8AC3E}">
        <p14:creationId xmlns:p14="http://schemas.microsoft.com/office/powerpoint/2010/main" val="827224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4D46B-2D45-7ABA-72CF-B9285A537F8A}"/>
              </a:ext>
            </a:extLst>
          </p:cNvPr>
          <p:cNvSpPr>
            <a:spLocks noGrp="1"/>
          </p:cNvSpPr>
          <p:nvPr>
            <p:ph type="title"/>
          </p:nvPr>
        </p:nvSpPr>
        <p:spPr/>
        <p:txBody>
          <a:bodyPr/>
          <a:lstStyle/>
          <a:p>
            <a:r>
              <a:rPr lang="en-US" b="1" dirty="0"/>
              <a:t> 79KB Preventative Maintenance Schedule</a:t>
            </a:r>
            <a:endParaRPr lang="en-US" dirty="0"/>
          </a:p>
        </p:txBody>
      </p:sp>
      <p:graphicFrame>
        <p:nvGraphicFramePr>
          <p:cNvPr id="4" name="Content Placeholder 3">
            <a:extLst>
              <a:ext uri="{FF2B5EF4-FFF2-40B4-BE49-F238E27FC236}">
                <a16:creationId xmlns:a16="http://schemas.microsoft.com/office/drawing/2014/main" id="{85143887-9067-12B3-1B16-38B191B9B858}"/>
              </a:ext>
            </a:extLst>
          </p:cNvPr>
          <p:cNvGraphicFramePr>
            <a:graphicFrameLocks noGrp="1"/>
          </p:cNvGraphicFramePr>
          <p:nvPr>
            <p:ph idx="1"/>
            <p:extLst>
              <p:ext uri="{D42A27DB-BD31-4B8C-83A1-F6EECF244321}">
                <p14:modId xmlns:p14="http://schemas.microsoft.com/office/powerpoint/2010/main" val="183512679"/>
              </p:ext>
            </p:extLst>
          </p:nvPr>
        </p:nvGraphicFramePr>
        <p:xfrm>
          <a:off x="3390900" y="1333500"/>
          <a:ext cx="5511801" cy="5397498"/>
        </p:xfrm>
        <a:graphic>
          <a:graphicData uri="http://schemas.openxmlformats.org/drawingml/2006/table">
            <a:tbl>
              <a:tblPr/>
              <a:tblGrid>
                <a:gridCol w="1837267">
                  <a:extLst>
                    <a:ext uri="{9D8B030D-6E8A-4147-A177-3AD203B41FA5}">
                      <a16:colId xmlns:a16="http://schemas.microsoft.com/office/drawing/2014/main" val="2035975827"/>
                    </a:ext>
                  </a:extLst>
                </a:gridCol>
                <a:gridCol w="1837267">
                  <a:extLst>
                    <a:ext uri="{9D8B030D-6E8A-4147-A177-3AD203B41FA5}">
                      <a16:colId xmlns:a16="http://schemas.microsoft.com/office/drawing/2014/main" val="465566149"/>
                    </a:ext>
                  </a:extLst>
                </a:gridCol>
                <a:gridCol w="1837267">
                  <a:extLst>
                    <a:ext uri="{9D8B030D-6E8A-4147-A177-3AD203B41FA5}">
                      <a16:colId xmlns:a16="http://schemas.microsoft.com/office/drawing/2014/main" val="41971902"/>
                    </a:ext>
                  </a:extLst>
                </a:gridCol>
              </a:tblGrid>
              <a:tr h="300742">
                <a:tc>
                  <a:txBody>
                    <a:bodyPr/>
                    <a:lstStyle/>
                    <a:p>
                      <a:pPr algn="l">
                        <a:buNone/>
                      </a:pPr>
                      <a:r>
                        <a:rPr lang="en-US" sz="1200" b="1">
                          <a:effectLst/>
                        </a:rPr>
                        <a:t>Task</a:t>
                      </a:r>
                    </a:p>
                  </a:txBody>
                  <a:tcPr marL="49673" marR="49673" marT="37255" marB="3725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algn="l">
                        <a:buNone/>
                      </a:pPr>
                      <a:r>
                        <a:rPr lang="en-US" sz="1200" b="1">
                          <a:effectLst/>
                        </a:rPr>
                        <a:t>Interval</a:t>
                      </a:r>
                    </a:p>
                  </a:txBody>
                  <a:tcPr marL="49673" marR="49673" marT="37255" marB="3725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algn="l">
                        <a:buNone/>
                      </a:pPr>
                      <a:r>
                        <a:rPr lang="en-US" sz="1200" b="1">
                          <a:effectLst/>
                        </a:rPr>
                        <a:t>Details</a:t>
                      </a:r>
                    </a:p>
                  </a:txBody>
                  <a:tcPr marL="49673" marR="49673" marT="37255" marB="3725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extLst>
                  <a:ext uri="{0D108BD9-81ED-4DB2-BD59-A6C34878D82A}">
                    <a16:rowId xmlns:a16="http://schemas.microsoft.com/office/drawing/2014/main" val="4173598766"/>
                  </a:ext>
                </a:extLst>
              </a:tr>
              <a:tr h="728108">
                <a:tc>
                  <a:txBody>
                    <a:bodyPr/>
                    <a:lstStyle/>
                    <a:p>
                      <a:pPr>
                        <a:buNone/>
                      </a:pPr>
                      <a:r>
                        <a:rPr lang="en-US" sz="1200">
                          <a:effectLst/>
                        </a:rPr>
                        <a:t>Pre-delivery Inspection</a:t>
                      </a:r>
                    </a:p>
                  </a:txBody>
                  <a:tcPr marL="49673" marR="49673" marT="37255" marB="3725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200" dirty="0">
                          <a:effectLst/>
                        </a:rPr>
                        <a:t>Before operation</a:t>
                      </a:r>
                    </a:p>
                  </a:txBody>
                  <a:tcPr marL="49673" marR="49673" marT="37255" marB="3725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200">
                          <a:effectLst/>
                        </a:rPr>
                        <a:t>Check load spring shims, suspension assembly</a:t>
                      </a:r>
                    </a:p>
                  </a:txBody>
                  <a:tcPr marL="49673" marR="49673" marT="37255" marB="3725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4071341051"/>
                  </a:ext>
                </a:extLst>
              </a:tr>
              <a:tr h="728108">
                <a:tc>
                  <a:txBody>
                    <a:bodyPr/>
                    <a:lstStyle/>
                    <a:p>
                      <a:pPr>
                        <a:buNone/>
                      </a:pPr>
                      <a:r>
                        <a:rPr lang="en-US" sz="1200">
                          <a:effectLst/>
                        </a:rPr>
                        <a:t>First Service Inspection</a:t>
                      </a:r>
                    </a:p>
                  </a:txBody>
                  <a:tcPr marL="49673" marR="49673" marT="37255" marB="3725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200" dirty="0">
                          <a:effectLst/>
                        </a:rPr>
                        <a:t>1,000 - 3,000 miles</a:t>
                      </a:r>
                    </a:p>
                  </a:txBody>
                  <a:tcPr marL="49673" marR="49673" marT="37255" marB="3725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200">
                          <a:effectLst/>
                        </a:rPr>
                        <a:t>Torque check, visual inspection of springs and bushings</a:t>
                      </a:r>
                    </a:p>
                  </a:txBody>
                  <a:tcPr marL="49673" marR="49673" marT="37255" marB="3725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774536589"/>
                  </a:ext>
                </a:extLst>
              </a:tr>
              <a:tr h="728108">
                <a:tc>
                  <a:txBody>
                    <a:bodyPr/>
                    <a:lstStyle/>
                    <a:p>
                      <a:pPr>
                        <a:buNone/>
                      </a:pPr>
                      <a:r>
                        <a:rPr lang="en-US" sz="1200">
                          <a:effectLst/>
                        </a:rPr>
                        <a:t>Periodic Inspection</a:t>
                      </a:r>
                    </a:p>
                  </a:txBody>
                  <a:tcPr marL="49673" marR="49673" marT="37255" marB="3725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200" dirty="0">
                          <a:effectLst/>
                        </a:rPr>
                        <a:t>Every 3 months / 600 hours</a:t>
                      </a:r>
                    </a:p>
                  </a:txBody>
                  <a:tcPr marL="49673" marR="49673" marT="37255" marB="3725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200">
                          <a:effectLst/>
                        </a:rPr>
                        <a:t>Check load springs, rebound straps, wear plates, fasteners</a:t>
                      </a:r>
                    </a:p>
                  </a:txBody>
                  <a:tcPr marL="49673" marR="49673" marT="37255" marB="3725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4088779690"/>
                  </a:ext>
                </a:extLst>
              </a:tr>
              <a:tr h="941791">
                <a:tc>
                  <a:txBody>
                    <a:bodyPr/>
                    <a:lstStyle/>
                    <a:p>
                      <a:pPr>
                        <a:buNone/>
                      </a:pPr>
                      <a:r>
                        <a:rPr lang="en-US" sz="1200">
                          <a:effectLst/>
                        </a:rPr>
                        <a:t>Fastener Torque Check</a:t>
                      </a:r>
                    </a:p>
                  </a:txBody>
                  <a:tcPr marL="49673" marR="49673" marT="37255" marB="3725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200">
                          <a:effectLst/>
                        </a:rPr>
                        <a:t>Every 12 months / 2400 hours</a:t>
                      </a:r>
                    </a:p>
                  </a:txBody>
                  <a:tcPr marL="49673" marR="49673" marT="37255" marB="3725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200">
                          <a:effectLst/>
                        </a:rPr>
                        <a:t>Torque per Hendrickson specs (e.g., U-bolts 400-425 ft-lbs)</a:t>
                      </a:r>
                    </a:p>
                  </a:txBody>
                  <a:tcPr marL="49673" marR="49673" marT="37255" marB="3725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3996153243"/>
                  </a:ext>
                </a:extLst>
              </a:tr>
              <a:tr h="514425">
                <a:tc>
                  <a:txBody>
                    <a:bodyPr/>
                    <a:lstStyle/>
                    <a:p>
                      <a:pPr>
                        <a:buNone/>
                      </a:pPr>
                      <a:r>
                        <a:rPr lang="en-US" sz="1200">
                          <a:effectLst/>
                        </a:rPr>
                        <a:t>Shock Absorber Inspection</a:t>
                      </a:r>
                    </a:p>
                  </a:txBody>
                  <a:tcPr marL="49673" marR="49673" marT="37255" marB="3725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200">
                          <a:effectLst/>
                        </a:rPr>
                        <a:t>As needed</a:t>
                      </a:r>
                    </a:p>
                  </a:txBody>
                  <a:tcPr marL="49673" marR="49673" marT="37255" marB="3725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200">
                          <a:effectLst/>
                        </a:rPr>
                        <a:t>Check leaks, dents, proper damping</a:t>
                      </a:r>
                    </a:p>
                  </a:txBody>
                  <a:tcPr marL="49673" marR="49673" marT="37255" marB="3725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4096090514"/>
                  </a:ext>
                </a:extLst>
              </a:tr>
              <a:tr h="728108">
                <a:tc>
                  <a:txBody>
                    <a:bodyPr/>
                    <a:lstStyle/>
                    <a:p>
                      <a:pPr>
                        <a:buNone/>
                      </a:pPr>
                      <a:r>
                        <a:rPr lang="en-US" sz="1200">
                          <a:effectLst/>
                        </a:rPr>
                        <a:t>Alignment Check</a:t>
                      </a:r>
                    </a:p>
                  </a:txBody>
                  <a:tcPr marL="49673" marR="49673" marT="37255" marB="3725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200">
                          <a:effectLst/>
                        </a:rPr>
                        <a:t>As needed</a:t>
                      </a:r>
                    </a:p>
                  </a:txBody>
                  <a:tcPr marL="49673" marR="49673" marT="37255" marB="3725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200">
                          <a:effectLst/>
                        </a:rPr>
                        <a:t>Adjust using torque arms or eccentric bushings</a:t>
                      </a:r>
                    </a:p>
                  </a:txBody>
                  <a:tcPr marL="49673" marR="49673" marT="37255" marB="3725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1644059781"/>
                  </a:ext>
                </a:extLst>
              </a:tr>
              <a:tr h="728108">
                <a:tc>
                  <a:txBody>
                    <a:bodyPr/>
                    <a:lstStyle/>
                    <a:p>
                      <a:pPr>
                        <a:buNone/>
                      </a:pPr>
                      <a:r>
                        <a:rPr lang="en-US" sz="1200">
                          <a:effectLst/>
                        </a:rPr>
                        <a:t>Visual Inspection</a:t>
                      </a:r>
                    </a:p>
                  </a:txBody>
                  <a:tcPr marL="49673" marR="49673" marT="37255" marB="3725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200">
                          <a:effectLst/>
                        </a:rPr>
                        <a:t>Regularly</a:t>
                      </a:r>
                    </a:p>
                  </a:txBody>
                  <a:tcPr marL="49673" marR="49673" marT="37255" marB="3725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tc>
                  <a:txBody>
                    <a:bodyPr/>
                    <a:lstStyle/>
                    <a:p>
                      <a:pPr>
                        <a:buNone/>
                      </a:pPr>
                      <a:r>
                        <a:rPr lang="en-US" sz="1200" dirty="0">
                          <a:effectLst/>
                        </a:rPr>
                        <a:t>Look for cracks, loose parts, uneven wear</a:t>
                      </a:r>
                    </a:p>
                  </a:txBody>
                  <a:tcPr marL="49673" marR="49673" marT="37255" marB="3725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alpha val="70000"/>
                      </a:schemeClr>
                    </a:solidFill>
                  </a:tcPr>
                </a:tc>
                <a:extLst>
                  <a:ext uri="{0D108BD9-81ED-4DB2-BD59-A6C34878D82A}">
                    <a16:rowId xmlns:a16="http://schemas.microsoft.com/office/drawing/2014/main" val="718193897"/>
                  </a:ext>
                </a:extLst>
              </a:tr>
            </a:tbl>
          </a:graphicData>
        </a:graphic>
      </p:graphicFrame>
    </p:spTree>
    <p:extLst>
      <p:ext uri="{BB962C8B-B14F-4D97-AF65-F5344CB8AC3E}">
        <p14:creationId xmlns:p14="http://schemas.microsoft.com/office/powerpoint/2010/main" val="3271327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EB6C52-787C-2473-F846-01965884BCB6}"/>
              </a:ext>
            </a:extLst>
          </p:cNvPr>
          <p:cNvPicPr>
            <a:picLocks noChangeAspect="1"/>
          </p:cNvPicPr>
          <p:nvPr/>
        </p:nvPicPr>
        <p:blipFill>
          <a:blip r:embed="rId2"/>
          <a:stretch>
            <a:fillRect/>
          </a:stretch>
        </p:blipFill>
        <p:spPr>
          <a:xfrm>
            <a:off x="587261" y="970671"/>
            <a:ext cx="5569699" cy="4595711"/>
          </a:xfrm>
          <a:prstGeom prst="rect">
            <a:avLst/>
          </a:prstGeom>
        </p:spPr>
      </p:pic>
      <p:pic>
        <p:nvPicPr>
          <p:cNvPr id="6" name="Picture 5">
            <a:extLst>
              <a:ext uri="{FF2B5EF4-FFF2-40B4-BE49-F238E27FC236}">
                <a16:creationId xmlns:a16="http://schemas.microsoft.com/office/drawing/2014/main" id="{40AC913E-59F6-748A-EFB1-77FAA3CAA9CE}"/>
              </a:ext>
            </a:extLst>
          </p:cNvPr>
          <p:cNvPicPr>
            <a:picLocks noChangeAspect="1"/>
          </p:cNvPicPr>
          <p:nvPr/>
        </p:nvPicPr>
        <p:blipFill>
          <a:blip r:embed="rId3"/>
          <a:srcRect b="51469"/>
          <a:stretch>
            <a:fillRect/>
          </a:stretch>
        </p:blipFill>
        <p:spPr>
          <a:xfrm>
            <a:off x="6460425" y="970671"/>
            <a:ext cx="5017936" cy="4595711"/>
          </a:xfrm>
          <a:prstGeom prst="rect">
            <a:avLst/>
          </a:prstGeom>
        </p:spPr>
      </p:pic>
    </p:spTree>
    <p:extLst>
      <p:ext uri="{BB962C8B-B14F-4D97-AF65-F5344CB8AC3E}">
        <p14:creationId xmlns:p14="http://schemas.microsoft.com/office/powerpoint/2010/main" val="2243372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2259</TotalTime>
  <Words>1078</Words>
  <Application>Microsoft Office PowerPoint</Application>
  <PresentationFormat>Widescreen</PresentationFormat>
  <Paragraphs>176</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Aptos</vt:lpstr>
      <vt:lpstr>Aptos Display</vt:lpstr>
      <vt:lpstr>Arial</vt:lpstr>
      <vt:lpstr>Office Theme</vt:lpstr>
      <vt:lpstr>RedBox+ Suspensions</vt:lpstr>
      <vt:lpstr> RedBox+ Suspension Systems Overview and Preventative Maintenance Guide </vt:lpstr>
      <vt:lpstr>Medium Duty Front Suspension</vt:lpstr>
      <vt:lpstr>Medium Duty Front Suspension (T370 &amp; T480)</vt:lpstr>
      <vt:lpstr>T370 &amp; T480 Front Axle Preventative Maintenance Schedule</vt:lpstr>
      <vt:lpstr>PowerPoint Presentation</vt:lpstr>
      <vt:lpstr>Reyco Model 79KB Drive Axle Suspension</vt:lpstr>
      <vt:lpstr> 79KB Preventative Maintenance Schedule</vt:lpstr>
      <vt:lpstr>PowerPoint Presentation</vt:lpstr>
      <vt:lpstr>PowerPoint Presentation</vt:lpstr>
      <vt:lpstr>PowerPoint Presentation</vt:lpstr>
      <vt:lpstr>AG400L / AG210L Airglide Rear Suspension</vt:lpstr>
      <vt:lpstr>PowerPoint Presentation</vt:lpstr>
      <vt:lpstr>PowerPoint Presentation</vt:lpstr>
      <vt:lpstr>PowerPoint Presentation</vt:lpstr>
      <vt:lpstr>PowerPoint Presentation</vt:lpstr>
      <vt:lpstr>AG400L/AG210L Preventative Maintenance Schedule</vt:lpstr>
      <vt:lpstr>PowerPoint Presentation</vt:lpstr>
      <vt:lpstr>Hendrickson HAULMAAX Rear Suspension</vt:lpstr>
      <vt:lpstr>PowerPoint Presentation</vt:lpstr>
      <vt:lpstr>PowerPoint Presentation</vt:lpstr>
      <vt:lpstr>HAULMAAX Preventative Maintenance Schedule</vt:lpstr>
      <vt:lpstr>HAULMAAX Torque Specifications</vt:lpstr>
      <vt:lpstr>Summary and 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Cam Hale</dc:creator>
  <cp:lastModifiedBy>Cam Hale</cp:lastModifiedBy>
  <cp:revision>1</cp:revision>
  <dcterms:created xsi:type="dcterms:W3CDTF">2025-12-02T18:05:42Z</dcterms:created>
  <dcterms:modified xsi:type="dcterms:W3CDTF">2025-12-04T22:29:43Z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d2ad905-a8c6-4fac-a274-fc3a9e0c7e11_Enabled">
    <vt:lpwstr>true</vt:lpwstr>
  </property>
  <property fmtid="{D5CDD505-2E9C-101B-9397-08002B2CF9AE}" pid="3" name="MSIP_Label_ed2ad905-a8c6-4fac-a274-fc3a9e0c7e11_SetDate">
    <vt:lpwstr>2025-12-02T19:58:37Z</vt:lpwstr>
  </property>
  <property fmtid="{D5CDD505-2E9C-101B-9397-08002B2CF9AE}" pid="4" name="MSIP_Label_ed2ad905-a8c6-4fac-a274-fc3a9e0c7e11_Method">
    <vt:lpwstr>Privileged</vt:lpwstr>
  </property>
  <property fmtid="{D5CDD505-2E9C-101B-9397-08002B2CF9AE}" pid="5" name="MSIP_Label_ed2ad905-a8c6-4fac-a274-fc3a9e0c7e11_Name">
    <vt:lpwstr>ed2ad905-a8c6-4fac-a274-fc3a9e0c7e11</vt:lpwstr>
  </property>
  <property fmtid="{D5CDD505-2E9C-101B-9397-08002B2CF9AE}" pid="6" name="MSIP_Label_ed2ad905-a8c6-4fac-a274-fc3a9e0c7e11_SiteId">
    <vt:lpwstr>e201abf9-c5a3-43f8-8e29-135d4fe67e6b</vt:lpwstr>
  </property>
  <property fmtid="{D5CDD505-2E9C-101B-9397-08002B2CF9AE}" pid="7" name="MSIP_Label_ed2ad905-a8c6-4fac-a274-fc3a9e0c7e11_ActionId">
    <vt:lpwstr>f6ec4c22-7047-4b0c-9449-9a9697a35fac</vt:lpwstr>
  </property>
  <property fmtid="{D5CDD505-2E9C-101B-9397-08002B2CF9AE}" pid="8" name="MSIP_Label_ed2ad905-a8c6-4fac-a274-fc3a9e0c7e11_ContentBits">
    <vt:lpwstr>0</vt:lpwstr>
  </property>
  <property fmtid="{D5CDD505-2E9C-101B-9397-08002B2CF9AE}" pid="9" name="MSIP_Label_ed2ad905-a8c6-4fac-a274-fc3a9e0c7e11_Tag">
    <vt:lpwstr>10, 0, 1, 1</vt:lpwstr>
  </property>
</Properties>
</file>